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96" y="-9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27784" y="-162272"/>
            <a:ext cx="3024336" cy="1143000"/>
          </a:xfrm>
        </p:spPr>
        <p:txBody>
          <a:bodyPr/>
          <a:lstStyle/>
          <a:p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diskusjon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83264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Med </a:t>
            </a:r>
            <a:r>
              <a:rPr lang="en-GB" sz="2000" dirty="0" err="1" smtClean="0"/>
              <a:t>utgangspunkt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spørsmålene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KDs </a:t>
            </a:r>
            <a:r>
              <a:rPr lang="en-GB" sz="2000" dirty="0" err="1" smtClean="0"/>
              <a:t>invitasjon</a:t>
            </a:r>
            <a:r>
              <a:rPr lang="en-GB" sz="2000" dirty="0" smtClean="0"/>
              <a:t> </a:t>
            </a:r>
            <a:r>
              <a:rPr lang="en-GB" sz="2000" dirty="0" err="1" smtClean="0"/>
              <a:t>til</a:t>
            </a:r>
            <a:r>
              <a:rPr lang="en-GB" sz="2000" dirty="0" smtClean="0"/>
              <a:t> </a:t>
            </a:r>
            <a:r>
              <a:rPr lang="en-GB" sz="2000" dirty="0" err="1" smtClean="0"/>
              <a:t>innspill</a:t>
            </a:r>
            <a:r>
              <a:rPr lang="en-GB" sz="2000" dirty="0" smtClean="0"/>
              <a:t> </a:t>
            </a:r>
            <a:r>
              <a:rPr lang="en-GB" sz="2000" dirty="0" err="1" smtClean="0"/>
              <a:t>og</a:t>
            </a:r>
            <a:r>
              <a:rPr lang="en-GB" sz="2000" dirty="0" smtClean="0"/>
              <a:t> </a:t>
            </a:r>
            <a:r>
              <a:rPr lang="en-GB" sz="2000" dirty="0" err="1" smtClean="0"/>
              <a:t>arbeidsgruppens</a:t>
            </a:r>
            <a:r>
              <a:rPr lang="en-GB" sz="2000" dirty="0" smtClean="0"/>
              <a:t> </a:t>
            </a:r>
            <a:r>
              <a:rPr lang="nb-NO" sz="2000" dirty="0"/>
              <a:t>første tanker og innspill </a:t>
            </a:r>
            <a:r>
              <a:rPr lang="nb-NO" sz="2000" dirty="0" smtClean="0"/>
              <a:t>til disse spørsmålene:</a:t>
            </a:r>
            <a:br>
              <a:rPr lang="nb-NO" sz="2000" dirty="0" smtClean="0"/>
            </a:br>
            <a:endParaRPr lang="nb-NO" sz="2000" dirty="0" smtClean="0"/>
          </a:p>
          <a:p>
            <a:r>
              <a:rPr lang="nb-NO" dirty="0" smtClean="0"/>
              <a:t>Hvilke temaer/budskap </a:t>
            </a:r>
            <a:r>
              <a:rPr lang="nb-NO" dirty="0"/>
              <a:t>ønsker </a:t>
            </a:r>
            <a:r>
              <a:rPr lang="nb-NO" dirty="0" smtClean="0"/>
              <a:t>utdanningskomiteen særlig å løfte frem i UiOs innspill?</a:t>
            </a:r>
            <a:br>
              <a:rPr lang="nb-NO" dirty="0" smtClean="0"/>
            </a:br>
            <a:endParaRPr lang="nb-NO" dirty="0" smtClean="0"/>
          </a:p>
          <a:p>
            <a:pPr lvl="0"/>
            <a:r>
              <a:rPr lang="nb-NO" sz="2000" dirty="0" smtClean="0"/>
              <a:t>Har utdanningskomiteen eksempler </a:t>
            </a:r>
            <a:r>
              <a:rPr lang="nb-NO" sz="2000" dirty="0"/>
              <a:t>på utdanningstilbud eller utdanningsopplegg med særlig god kvalitet eller gode resultater (faglig innhold, organisering, tverrfaglighet, innovasjon evaluering/vurdering </a:t>
            </a:r>
            <a:r>
              <a:rPr lang="nb-NO" sz="2000" dirty="0" err="1" smtClean="0"/>
              <a:t>etc</a:t>
            </a:r>
            <a:r>
              <a:rPr lang="nb-NO" sz="2000" dirty="0" smtClean="0"/>
              <a:t>)? </a:t>
            </a:r>
          </a:p>
          <a:p>
            <a:pPr lvl="1"/>
            <a:r>
              <a:rPr lang="nb-NO" sz="2000" dirty="0" err="1" smtClean="0"/>
              <a:t>Evt</a:t>
            </a:r>
            <a:r>
              <a:rPr lang="nb-NO" sz="2000" dirty="0" smtClean="0"/>
              <a:t> også eksempler </a:t>
            </a:r>
            <a:r>
              <a:rPr lang="nb-NO" sz="2000" dirty="0"/>
              <a:t>på studietilbud hvor det ble avdekket sviktende kvalitet, men hvor man har lyktes med å løfte kvaliteten. </a:t>
            </a:r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98185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6962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Til diskusjon</a:t>
            </a:r>
            <a:endParaRPr lang="nb-NO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544616"/>
          </a:xfrm>
        </p:spPr>
        <p:txBody>
          <a:bodyPr/>
          <a:lstStyle/>
          <a:p>
            <a:pPr lvl="0"/>
            <a:r>
              <a:rPr lang="nb-NO" sz="2000" dirty="0"/>
              <a:t>Har utdanningskomiteen synspunkter eller innspill til </a:t>
            </a:r>
            <a:r>
              <a:rPr lang="nb-NO" sz="2000" dirty="0" smtClean="0"/>
              <a:t>forslaget </a:t>
            </a:r>
            <a:r>
              <a:rPr lang="nb-NO" sz="2000" dirty="0"/>
              <a:t>til intern prosess?</a:t>
            </a:r>
          </a:p>
          <a:p>
            <a:pPr lvl="0"/>
            <a:r>
              <a:rPr lang="nb-NO" sz="2000" dirty="0"/>
              <a:t>Hva mener utdanningskomiteen er det viktigste UiO kan gjøre på egenhånd og i samarbeid med andre, for å styrke utdanningen?  Hvordan kan UiO fremme kvalitet gjennom tettere allianser med utenlandske miljøer og integrere utdanning bedre i det internasjonale samarbeidet? </a:t>
            </a:r>
          </a:p>
          <a:p>
            <a:pPr lvl="0"/>
            <a:r>
              <a:rPr lang="nb-NO" sz="2000" dirty="0"/>
              <a:t>Hvordan kan utdanning vektlegges tydeligere ved rekruttering og i meritteringen av fagpersonalet?</a:t>
            </a:r>
          </a:p>
          <a:p>
            <a:pPr lvl="0"/>
            <a:r>
              <a:rPr lang="nb-NO" sz="2000" dirty="0"/>
              <a:t>Hva mener utdanningskomiteen er de viktigste utfordringene nasjonalt for å løfte kvaliteten i norsk høyere utdanning? </a:t>
            </a:r>
          </a:p>
          <a:p>
            <a:pPr lvl="0"/>
            <a:r>
              <a:rPr lang="nb-NO" sz="2000" dirty="0"/>
              <a:t>Har utdanningskomiteen synspunkter på hvordan departementets styring og virkemidler kan utvikles for å stimulere til kvalitet?  Ser dere behov for justeringer i nasjonale rammevilkår, lover eller forskrifter for å legge bedre til rette for kvalitetsutvikling i høyere utdanning, og i så fall hvilke? </a:t>
            </a:r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io-run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uio-runer</Template>
  <TotalTime>21</TotalTime>
  <Words>153</Words>
  <Application>Microsoft Office PowerPoint</Application>
  <PresentationFormat>Skjermfremvisning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uio-runer</vt:lpstr>
      <vt:lpstr>Til diskusjon</vt:lpstr>
      <vt:lpstr>Til diskusjon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 diskusjon</dc:title>
  <dc:creator>Anne Marthe Nilsen Gibbons</dc:creator>
  <cp:lastModifiedBy>Anne Marthe Nilsen Gibbons</cp:lastModifiedBy>
  <cp:revision>3</cp:revision>
  <dcterms:created xsi:type="dcterms:W3CDTF">2016-03-15T11:47:04Z</dcterms:created>
  <dcterms:modified xsi:type="dcterms:W3CDTF">2016-03-15T12:09:02Z</dcterms:modified>
</cp:coreProperties>
</file>