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46141" autoAdjust="0"/>
    <p:restoredTop sz="59187" autoAdjust="0"/>
  </p:normalViewPr>
  <p:slideViewPr>
    <p:cSldViewPr snapToGrid="0" snapToObjects="1">
      <p:cViewPr varScale="1">
        <p:scale>
          <a:sx n="62" d="100"/>
          <a:sy n="62" d="100"/>
        </p:scale>
        <p:origin x="-4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290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0915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 er</a:t>
            </a:r>
            <a:r>
              <a:rPr lang="x-none" sz="1400" dirty="0"/>
              <a:t> </a:t>
            </a:r>
            <a:r>
              <a:rPr lang="nb-NO" sz="1400" dirty="0" smtClean="0"/>
              <a:t>gruppen </a:t>
            </a:r>
            <a:r>
              <a:rPr lang="x-none" sz="1400" dirty="0" smtClean="0"/>
              <a:t>Bubo Bubo</a:t>
            </a:r>
            <a:r>
              <a:rPr lang="nb-NO" sz="1400" dirty="0" smtClean="0"/>
              <a:t> : </a:t>
            </a:r>
            <a:r>
              <a:rPr lang="x-none" sz="1400" dirty="0" smtClean="0"/>
              <a:t> </a:t>
            </a:r>
            <a:r>
              <a:rPr lang="x-none" sz="1400" dirty="0"/>
              <a:t>S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ynn</a:t>
            </a:r>
            <a:r>
              <a:rPr lang="x-none" sz="1400" dirty="0"/>
              <a:t>øve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x-none" sz="1400" dirty="0"/>
              <a:t>T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rine, </a:t>
            </a:r>
            <a:r>
              <a:rPr lang="x-none" sz="1400" dirty="0" smtClean="0"/>
              <a:t>A</a:t>
            </a:r>
            <a:r>
              <a:rPr lang="x-none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ileen</a:t>
            </a:r>
            <a:r>
              <a:rPr lang="nb-NO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x-none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Astrid og meg selv; Alexandra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dirty="0"/>
              <a:t>Vi skal nå presentere det vi har gjort og planlagt.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 er</a:t>
            </a:r>
            <a:r>
              <a:rPr lang="x-none" sz="1400" dirty="0"/>
              <a:t> </a:t>
            </a:r>
            <a:r>
              <a:rPr lang="nb-NO" sz="1400" dirty="0" smtClean="0"/>
              <a:t>gruppen </a:t>
            </a:r>
            <a:r>
              <a:rPr lang="x-none" sz="1400" dirty="0" smtClean="0"/>
              <a:t>Bubo Bubo</a:t>
            </a:r>
            <a:r>
              <a:rPr lang="nb-NO" sz="1400" dirty="0" smtClean="0"/>
              <a:t> : </a:t>
            </a:r>
            <a:r>
              <a:rPr lang="x-none" sz="1400" dirty="0" smtClean="0"/>
              <a:t> </a:t>
            </a:r>
            <a:r>
              <a:rPr lang="x-none" sz="1400" dirty="0"/>
              <a:t>S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ynn</a:t>
            </a:r>
            <a:r>
              <a:rPr lang="x-none" sz="1400" dirty="0"/>
              <a:t>øve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x-none" sz="1400" dirty="0"/>
              <a:t>T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rine, </a:t>
            </a:r>
            <a:r>
              <a:rPr lang="x-none" sz="1400" dirty="0" smtClean="0"/>
              <a:t>A</a:t>
            </a:r>
            <a:r>
              <a:rPr lang="x-none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ileen</a:t>
            </a:r>
            <a:r>
              <a:rPr lang="nb-NO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x-none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Astrid og meg selv; Alexandra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dirty="0"/>
              <a:t>Vi skal nå presentere det vi har gjort og planlagt.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dirty="0"/>
              <a:t>Vi har </a:t>
            </a:r>
            <a:r>
              <a:rPr lang="nb-NO" sz="1400" dirty="0" smtClean="0"/>
              <a:t>intervjuet og </a:t>
            </a:r>
            <a:r>
              <a:rPr lang="x-none" sz="1400" dirty="0" smtClean="0"/>
              <a:t>utforsket </a:t>
            </a:r>
            <a:r>
              <a:rPr lang="x-none" sz="1400" dirty="0"/>
              <a:t>ulike brukergrupper, </a:t>
            </a:r>
            <a:r>
              <a:rPr lang="x-none" sz="1400" dirty="0" smtClean="0"/>
              <a:t>og</a:t>
            </a:r>
            <a:endParaRPr lang="nb-NO" sz="1400" dirty="0" smtClean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dirty="0"/>
              <a:t>Vi bestemte oss for å undersøke </a:t>
            </a:r>
            <a:r>
              <a:rPr lang="x-none" sz="1400" dirty="0" smtClean="0"/>
              <a:t>barn</a:t>
            </a:r>
            <a:r>
              <a:rPr lang="nb-NO" sz="1400" dirty="0" smtClean="0"/>
              <a:t>,</a:t>
            </a:r>
            <a:r>
              <a:rPr lang="x-none" sz="1400" dirty="0" smtClean="0"/>
              <a:t> hvor </a:t>
            </a:r>
            <a:r>
              <a:rPr lang="x-none" sz="1400" dirty="0"/>
              <a:t>vi har intervjuet 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pedagogiske ledere ved 2 forskjellige barnehager </a:t>
            </a:r>
            <a:r>
              <a:rPr lang="x-none" sz="1400" dirty="0"/>
              <a:t>med ulike pedagogiske filosofi; en “vanlig” og en Montesorri.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 har benyttet Semistrukturert intervju og observasjon som undersøkelsesmetoder</a:t>
            </a:r>
            <a:r>
              <a:rPr lang="x-none" sz="1400" dirty="0"/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40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forberedelse</a:t>
            </a:r>
            <a:r>
              <a:rPr lang="x-none" sz="1400" dirty="0"/>
              <a:t>ne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til interv</a:t>
            </a:r>
            <a:r>
              <a:rPr lang="x-none" sz="1400" dirty="0"/>
              <a:t>juene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så har v</a:t>
            </a:r>
            <a:r>
              <a:rPr lang="x-none" sz="1400" dirty="0"/>
              <a:t>i funnet bakgrunnsmateriale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laget en intervjuguide og samtykke</a:t>
            </a:r>
            <a:r>
              <a:rPr lang="x-none" sz="1400" dirty="0"/>
              <a:t>erklæring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40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interv</a:t>
            </a:r>
            <a:r>
              <a:rPr lang="x-none" sz="1400" dirty="0"/>
              <a:t>juene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har vi benyttet triangulering </a:t>
            </a:r>
            <a:r>
              <a:rPr lang="x-none" sz="1400" dirty="0"/>
              <a:t>der vi har tatt lyd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opptak</a:t>
            </a:r>
            <a:r>
              <a:rPr lang="x-none" sz="1400" dirty="0"/>
              <a:t> i tillegg til at 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forskjellige  gruppemedlemmer</a:t>
            </a:r>
            <a:r>
              <a:rPr lang="x-none" sz="1400" dirty="0"/>
              <a:t> har tatt notater under hvert intervju.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dirty="0"/>
              <a:t>Dette viste seg å være nyttig da vi skulle analysere dataene.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analysen har vi diskutert og </a:t>
            </a:r>
            <a:r>
              <a:rPr lang="x-none" sz="1400" dirty="0"/>
              <a:t>gjort en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åpen koding ved </a:t>
            </a:r>
            <a:r>
              <a:rPr lang="x-none" sz="1400" dirty="0"/>
              <a:t>å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1400" dirty="0"/>
              <a:t>finne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mønstre, fellesnevnere og forskjeller. </a:t>
            </a:r>
            <a:r>
              <a:rPr lang="x-none" sz="1400" dirty="0"/>
              <a:t>Vi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har her tr</a:t>
            </a:r>
            <a:r>
              <a:rPr lang="x-none" sz="1400" dirty="0"/>
              <a:t>ukke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ut nøkkelord som var gjengangere i våre funn. 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 ut fra våre funn har vi bestemt oss for å utforske hvordan tangible interaction kan brukes i ulike læringsaktiviteter.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x-none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Vår primære målgruppe er barn mellom 3</a:t>
            </a:r>
            <a:r>
              <a:rPr lang="x-none" sz="1400" dirty="0"/>
              <a:t> og 6 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år. Vi har også pedagogiske ledere som sekundær</a:t>
            </a:r>
            <a:r>
              <a:rPr lang="x-none" sz="1400" dirty="0"/>
              <a:t> målgruppe da de ser hvor utfordringene med læring hos barna ligger bedre enn barna selv.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nb-NO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 nye generasjonens erfaringer</a:t>
            </a:r>
            <a:r>
              <a:rPr lang="nb-NO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med touchbasert teknologi har en annen forventning til sine omgivelser, se hvordan han gjenkjenner muligheter fra skjerm til sin omgivelser, </a:t>
            </a:r>
            <a:endParaRPr lang="x-none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40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slik at det blir spennende å se hva</a:t>
            </a:r>
            <a:r>
              <a:rPr lang="x-none" sz="1400" dirty="0"/>
              <a:t> han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forventer av</a:t>
            </a:r>
            <a:r>
              <a:rPr lang="x-none" sz="1400" dirty="0"/>
              <a:t> våre prototyper. 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x-none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Foreløpig har vi utarbeidet to ulike problemstillinger som er forankret i våre funn, de er: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 kan vi bruke digital teknologi med tangible</a:t>
            </a:r>
            <a:r>
              <a:rPr lang="x-none" sz="1400" dirty="0"/>
              <a:t>-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interaksjon for å engasjere barn i aktiviteter som bidrar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-til utvikling av finmotorikk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-til å styrke språkutvikingen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x-none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Hva vi skal gjøre videre</a:t>
            </a:r>
            <a:r>
              <a:rPr lang="x-none" sz="1400" dirty="0"/>
              <a:t>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40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dirty="0"/>
              <a:t>O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bservere flere barn og arrangere workshop</a:t>
            </a:r>
            <a:r>
              <a:rPr lang="x-none" sz="1400" dirty="0"/>
              <a:t>.</a:t>
            </a:r>
            <a:r>
              <a:rPr lang="x-none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nb-NO" sz="1400" dirty="0" smtClean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dirty="0" smtClean="0"/>
              <a:t>For å få bedre innsikt i barnas hverdag har vi tiltenkt at barn skal lære oss materialene som de benytter i lek og læring</a:t>
            </a:r>
            <a:endParaRPr lang="nb-NO" sz="1400" dirty="0" smtClean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40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1400" dirty="0"/>
              <a:t>Og undersøke flere Arduino komponenter som kan være aktuelle.  </a:t>
            </a:r>
            <a:endParaRPr lang="nb-NO" sz="1400" dirty="0" smtClean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nb-NO" sz="1400" dirty="0" smtClean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nb-NO" sz="1400" dirty="0" smtClean="0"/>
              <a:t>Slik at vi kan presentere flere </a:t>
            </a:r>
            <a:r>
              <a:rPr lang="nb-NO" sz="1400" dirty="0" err="1" smtClean="0"/>
              <a:t>low</a:t>
            </a:r>
            <a:r>
              <a:rPr lang="nb-NO" sz="1400" dirty="0" smtClean="0"/>
              <a:t> Fidelity</a:t>
            </a:r>
            <a:r>
              <a:rPr lang="nb-NO" sz="1400" baseline="0" dirty="0" smtClean="0"/>
              <a:t> prototyper til bana for å få deres tilbakemeldinger.</a:t>
            </a:r>
            <a:endParaRPr lang="x-none" sz="140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x-none" sz="140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x-none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40"/>
              </a:spcBef>
              <a:buNone/>
            </a:pPr>
            <a:r>
              <a:rPr lang="x-none" sz="1400" dirty="0"/>
              <a:t>Løse idéer</a:t>
            </a:r>
          </a:p>
          <a:p>
            <a:pPr marL="457200" lvl="0" indent="-317500" rtl="0">
              <a:spcBef>
                <a:spcPts val="640"/>
              </a:spcBef>
              <a:buClr>
                <a:schemeClr val="dk1"/>
              </a:buClr>
              <a:buSzPct val="100000"/>
              <a:buChar char="●"/>
            </a:pPr>
            <a:r>
              <a:rPr lang="x-none" sz="1400" dirty="0"/>
              <a:t>Sanseteppe</a:t>
            </a:r>
          </a:p>
          <a:p>
            <a:pPr lvl="0" rtl="0">
              <a:spcBef>
                <a:spcPts val="64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x-none" sz="1400" dirty="0"/>
              <a:t>	- Ulike områder med aktiviteter som stimulerer </a:t>
            </a:r>
            <a:r>
              <a:rPr lang="x-none" sz="1400" dirty="0" smtClean="0"/>
              <a:t>øye-hånd-kordinasjon</a:t>
            </a:r>
            <a:r>
              <a:rPr lang="nb-NO" sz="1400" dirty="0" smtClean="0"/>
              <a:t>, språkutvikling</a:t>
            </a:r>
            <a:r>
              <a:rPr lang="nb-NO" sz="1400" baseline="0" dirty="0" smtClean="0"/>
              <a:t> og </a:t>
            </a:r>
            <a:r>
              <a:rPr lang="nb-NO" sz="1400" baseline="0" dirty="0" err="1" smtClean="0"/>
              <a:t>finmottorikk</a:t>
            </a:r>
            <a:r>
              <a:rPr lang="x-none" sz="1400" dirty="0" smtClean="0"/>
              <a:t>.</a:t>
            </a:r>
            <a:endParaRPr lang="x-none" sz="1400" dirty="0"/>
          </a:p>
          <a:p>
            <a:pPr marL="457200" lvl="0" indent="-317500" rtl="0">
              <a:spcBef>
                <a:spcPts val="640"/>
              </a:spcBef>
              <a:buClr>
                <a:schemeClr val="dk1"/>
              </a:buClr>
              <a:buSzPct val="100000"/>
              <a:buChar char="●"/>
            </a:pPr>
            <a:r>
              <a:rPr lang="x-none" sz="1400" dirty="0"/>
              <a:t>Smart blyant som kan gi bedre pinsettgrep</a:t>
            </a:r>
          </a:p>
          <a:p>
            <a:pPr marL="457200" lvl="0" indent="-317500">
              <a:spcBef>
                <a:spcPts val="640"/>
              </a:spcBef>
              <a:buClr>
                <a:schemeClr val="dk1"/>
              </a:buClr>
              <a:buSzPct val="100000"/>
              <a:buChar char="●"/>
            </a:pPr>
            <a:r>
              <a:rPr lang="x-none" sz="1400" dirty="0"/>
              <a:t>Digital søm som kan motivere barn med pinsetgrep når man syr.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x-none"/>
              <a:t>9</a:t>
            </a:fld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Loddrett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Loddrett tittel og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ndelingsoverskrif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hold med teks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e med teks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x-none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-2198949" y="11620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28600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5400" dirty="0">
                <a:latin typeface="Herculanum"/>
                <a:cs typeface="Herculanum"/>
              </a:rPr>
              <a:t> </a:t>
            </a:r>
            <a:r>
              <a:rPr lang="x-none" sz="5400" dirty="0">
                <a:solidFill>
                  <a:schemeClr val="bg1"/>
                </a:solidFill>
              </a:rPr>
              <a:t>Bubo Bubo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-2198949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28600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5400" dirty="0">
                <a:latin typeface="Herculanum"/>
                <a:cs typeface="Herculanum"/>
              </a:rPr>
              <a:t> </a:t>
            </a:r>
            <a:r>
              <a:rPr lang="nb-NO" sz="5400" dirty="0" smtClean="0">
                <a:solidFill>
                  <a:schemeClr val="bg1"/>
                </a:solidFill>
              </a:rPr>
              <a:t>Takk!!!</a:t>
            </a:r>
            <a:endParaRPr lang="x-none" sz="5400" dirty="0">
              <a:solidFill>
                <a:schemeClr val="bg1"/>
              </a:solidFill>
            </a:endParaRPr>
          </a:p>
        </p:txBody>
      </p:sp>
      <p:sp>
        <p:nvSpPr>
          <p:cNvPr id="4" name="Shape 89"/>
          <p:cNvSpPr txBox="1">
            <a:spLocks/>
          </p:cNvSpPr>
          <p:nvPr/>
        </p:nvSpPr>
        <p:spPr>
          <a:xfrm>
            <a:off x="1009040" y="358288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2286000" algn="l">
              <a:buSzPct val="25000"/>
            </a:pPr>
            <a:r>
              <a:rPr lang="x-none" sz="5400" dirty="0" smtClean="0">
                <a:latin typeface="Herculanum"/>
                <a:cs typeface="Herculanum"/>
              </a:rPr>
              <a:t> </a:t>
            </a:r>
            <a:r>
              <a:rPr lang="nb-NO" sz="5400" dirty="0" smtClean="0">
                <a:solidFill>
                  <a:schemeClr val="bg1"/>
                </a:solidFill>
              </a:rPr>
              <a:t>Fra B</a:t>
            </a:r>
            <a:r>
              <a:rPr lang="x-none" sz="5400" dirty="0" smtClean="0">
                <a:solidFill>
                  <a:schemeClr val="bg1"/>
                </a:solidFill>
              </a:rPr>
              <a:t>ubo Bubo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39387236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8000"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19794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x-none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Utforsket forskjellige brukergrupper: </a:t>
            </a:r>
            <a:br>
              <a:rPr lang="x-none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x-none"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209786" y="12797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x-none" b="1" dirty="0"/>
              <a:t>Eldre</a:t>
            </a:r>
            <a:r>
              <a:rPr lang="x-none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og </a:t>
            </a:r>
            <a:r>
              <a:rPr lang="x-none" b="1" dirty="0"/>
              <a:t>helse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x-none" dirty="0"/>
              <a:t>Samtale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</a:t>
            </a:r>
            <a:r>
              <a:rPr lang="nb-NO" sz="28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28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Joshi 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 hans erfaringer med eldre og he</a:t>
            </a:r>
            <a:r>
              <a:rPr lang="x-none" dirty="0"/>
              <a:t>lse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x-none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Diabetiker 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Intervju med en diabetiker 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x-none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Barn - 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Intervjuet pedagogisk leder ved </a:t>
            </a:r>
            <a:r>
              <a:rPr lang="x-none" dirty="0"/>
              <a:t>to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forskjellige barnehager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56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Undersøkelsesmetoder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08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x-none" sz="3600" dirty="0"/>
              <a:t>To</a:t>
            </a:r>
            <a:r>
              <a:rPr lang="x-none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3600" dirty="0"/>
              <a:t>s</a:t>
            </a:r>
            <a:r>
              <a:rPr lang="x-none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emistrukturerte intervju </a:t>
            </a:r>
          </a:p>
          <a:p>
            <a:pPr marL="1143000" marR="0" lvl="2" indent="-2286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nb-N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Bakgrunnsmateriale</a:t>
            </a:r>
            <a:endParaRPr lang="x-none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Intervjuguide</a:t>
            </a:r>
          </a:p>
          <a:p>
            <a:pPr marL="1143000" marR="0" lvl="2" indent="-2286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Samtykke</a:t>
            </a:r>
            <a:r>
              <a:rPr lang="x-none" sz="2800" dirty="0"/>
              <a:t>erklæring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143000" marR="0" lvl="2" indent="-2286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Brukt triangulering ved:</a:t>
            </a:r>
          </a:p>
          <a:p>
            <a:pPr marL="1600200" marR="0" lvl="3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x-none" sz="2400" dirty="0"/>
              <a:t>Lyd</a:t>
            </a:r>
            <a:r>
              <a:rPr lang="x-non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opptak </a:t>
            </a:r>
          </a:p>
          <a:p>
            <a:pPr marL="1600200" marR="0" lvl="3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x-non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personer fra gruppen per møte har gjort hver sine notater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x-none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Observasjon</a:t>
            </a:r>
          </a:p>
          <a:p>
            <a:pPr marL="800100" marR="0" lvl="3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x-non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 barn i brukerkontekst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 av intervju material</a:t>
            </a:r>
            <a:r>
              <a:rPr lang="x-none"/>
              <a:t>e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860798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x-none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Åpen koding </a:t>
            </a:r>
            <a:r>
              <a:rPr lang="x-none" sz="27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 individuelle notater fra intervjuene og sammenlignet dem.</a:t>
            </a: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x-none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Mellom barnehagene så vi på : 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–"/>
            </a:pPr>
            <a:r>
              <a:rPr lang="x-none" sz="25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Mønster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–"/>
            </a:pPr>
            <a:r>
              <a:rPr lang="x-none" sz="25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Fellesnevner 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–"/>
            </a:pPr>
            <a:r>
              <a:rPr lang="x-none" sz="25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Forskjeller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4470400" y="1295400"/>
            <a:ext cx="4673599" cy="3911600"/>
          </a:xfrm>
          <a:prstGeom prst="cloud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8000"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-2572116" y="1591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521475" y="4914450"/>
            <a:ext cx="5984400" cy="1536300"/>
          </a:xfrm>
          <a:prstGeom prst="rect">
            <a:avLst/>
          </a:prstGeom>
          <a:solidFill>
            <a:srgbClr val="EFEFEF">
              <a:alpha val="6538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Utforske hvordan digital teknologi med </a:t>
            </a:r>
            <a:r>
              <a:rPr lang="x-none" sz="2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tangible</a:t>
            </a: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interaksjon kan brukes i læringsaktiviteter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127325" y="342900"/>
            <a:ext cx="3666300" cy="4007700"/>
          </a:xfrm>
          <a:prstGeom prst="rect">
            <a:avLst/>
          </a:prstGeom>
          <a:solidFill>
            <a:srgbClr val="FFFFFF">
              <a:alpha val="4308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457200" rtl="0">
              <a:spcBef>
                <a:spcPts val="0"/>
              </a:spcBef>
              <a:buNone/>
            </a:pPr>
            <a:r>
              <a:rPr lang="x-none" sz="4400" dirty="0"/>
              <a:t>Målgruppe</a:t>
            </a:r>
          </a:p>
          <a:p>
            <a:pPr marL="0" lvl="0" indent="45720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Barn 3-6 år (primær)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x-non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Pedagogiske ledere ved barnehager (sekundær)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24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Problemstilling(er)</a:t>
            </a:r>
            <a:br>
              <a:rPr lang="x-none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x-none" sz="3959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457200" y="593975"/>
            <a:ext cx="8229600" cy="4526100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buSzPct val="25000"/>
              <a:buNone/>
            </a:pPr>
            <a:r>
              <a:rPr lang="x-none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Hvordan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 vi </a:t>
            </a:r>
            <a:r>
              <a:rPr lang="x-none" sz="3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stimulere finmotorikken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 barn i aldersgruppen 3-6 </a:t>
            </a:r>
            <a:r>
              <a:rPr lang="x-none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år</a:t>
            </a:r>
            <a:r>
              <a:rPr lang="nb-NO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dirty="0" smtClean="0"/>
              <a:t>ved </a:t>
            </a:r>
            <a:r>
              <a:rPr lang="x-none" dirty="0"/>
              <a:t>hjelp av </a:t>
            </a:r>
            <a:r>
              <a:rPr lang="x-none" i="1" dirty="0"/>
              <a:t>tangible</a:t>
            </a:r>
            <a:r>
              <a:rPr lang="x-none" dirty="0"/>
              <a:t> design?</a:t>
            </a:r>
            <a:endParaRPr lang="x-none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x-none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Hvordan kan vi </a:t>
            </a:r>
            <a:r>
              <a:rPr lang="x-none" sz="3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styrke språkutviklingen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barn i 3-6 årsalderen </a:t>
            </a:r>
            <a:r>
              <a:rPr lang="x-none" dirty="0"/>
              <a:t>ved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hjelp av </a:t>
            </a:r>
            <a:r>
              <a:rPr lang="x-none" sz="3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tangible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design?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3000"/>
          </a:blip>
          <a:tile tx="0" ty="0" sx="100000" sy="100000" flip="none" algn="tl"/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Hva skal vi gjøre videre?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>
              <a:lnSpc>
                <a:spcPct val="90000"/>
              </a:lnSpc>
            </a:pPr>
            <a:r>
              <a:rPr lang="x-none" dirty="0" smtClean="0"/>
              <a:t>Workshop </a:t>
            </a:r>
            <a:r>
              <a:rPr lang="x-none" dirty="0"/>
              <a:t>med fokusgruppe: </a:t>
            </a:r>
          </a:p>
          <a:p>
            <a:pPr lvl="1" indent="-285750">
              <a:lnSpc>
                <a:spcPct val="90000"/>
              </a:lnSpc>
            </a:pPr>
            <a:r>
              <a:rPr lang="x-none" dirty="0"/>
              <a:t>Observere flere barn </a:t>
            </a:r>
          </a:p>
          <a:p>
            <a:pPr lvl="1" indent="-285750">
              <a:lnSpc>
                <a:spcPct val="90000"/>
              </a:lnSpc>
            </a:pPr>
            <a:r>
              <a:rPr lang="x-none" dirty="0"/>
              <a:t>Intervjue barn om deres </a:t>
            </a:r>
            <a:r>
              <a:rPr lang="x-none" dirty="0" smtClean="0"/>
              <a:t>ønsker</a:t>
            </a:r>
            <a:endParaRPr lang="nb-NO" dirty="0" smtClean="0"/>
          </a:p>
          <a:p>
            <a:pPr lvl="1" indent="-285750">
              <a:lnSpc>
                <a:spcPct val="90000"/>
              </a:lnSpc>
            </a:pPr>
            <a:endParaRPr lang="nb-NO" dirty="0" smtClean="0"/>
          </a:p>
          <a:p>
            <a:pPr indent="-342900">
              <a:lnSpc>
                <a:spcPct val="90000"/>
              </a:lnSpc>
            </a:pPr>
            <a:r>
              <a:rPr lang="nb-NO" dirty="0"/>
              <a:t>Utforske </a:t>
            </a:r>
            <a:r>
              <a:rPr lang="nb-NO" dirty="0" err="1"/>
              <a:t>Lilypad</a:t>
            </a:r>
            <a:r>
              <a:rPr lang="nb-NO" dirty="0"/>
              <a:t> (E-tekstiler), </a:t>
            </a:r>
            <a:r>
              <a:rPr lang="nb-NO" dirty="0" err="1"/>
              <a:t>musik</a:t>
            </a:r>
            <a:endParaRPr lang="nb-NO" dirty="0"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nb-NO" sz="3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x-none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Mål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 komme opp med 3-4 id</a:t>
            </a:r>
            <a:r>
              <a:rPr lang="x-none" dirty="0"/>
              <a:t>é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 å presentere våre brukere og få </a:t>
            </a:r>
            <a:r>
              <a:rPr lang="x-none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tilbakemelding</a:t>
            </a:r>
            <a:endParaRPr lang="nb-NO" sz="3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x-none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5000"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x-none"/>
              <a:t>Løse idéer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66489" y="1729780"/>
            <a:ext cx="8229600" cy="45261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nb-NO" dirty="0" smtClean="0"/>
              <a:t>Sanseteppe</a:t>
            </a:r>
            <a:endParaRPr lang="x-none"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</a:pPr>
            <a:r>
              <a:rPr lang="x-none" dirty="0"/>
              <a:t>Smart blyant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</a:pPr>
            <a:r>
              <a:rPr lang="x-none" dirty="0"/>
              <a:t>Digital søm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598</Words>
  <Application>Microsoft Macintosh PowerPoint</Application>
  <PresentationFormat>Skjermfremvisning (4:3)</PresentationFormat>
  <Paragraphs>105</Paragraphs>
  <Slides>10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1" baseType="lpstr">
      <vt:lpstr>Office-tema</vt:lpstr>
      <vt:lpstr> Bubo Bubo</vt:lpstr>
      <vt:lpstr> Utforsket forskjellige brukergrupper:  </vt:lpstr>
      <vt:lpstr>Undersøkelsesmetoder</vt:lpstr>
      <vt:lpstr>Analyse av intervju materiale</vt:lpstr>
      <vt:lpstr>Tema</vt:lpstr>
      <vt:lpstr>PowerPoint-presentasjon</vt:lpstr>
      <vt:lpstr>Problemstilling(er) </vt:lpstr>
      <vt:lpstr>Hva skal vi gjøre videre?</vt:lpstr>
      <vt:lpstr>Løse idéer</vt:lpstr>
      <vt:lpstr> Takk!!!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Bubo Bubo</dc:title>
  <cp:lastModifiedBy>Alexandra Solheim</cp:lastModifiedBy>
  <cp:revision>19</cp:revision>
  <cp:lastPrinted>2016-03-13T15:34:05Z</cp:lastPrinted>
  <dcterms:modified xsi:type="dcterms:W3CDTF">2016-03-13T18:36:56Z</dcterms:modified>
</cp:coreProperties>
</file>