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60" r:id="rId4"/>
    <p:sldId id="268" r:id="rId5"/>
    <p:sldId id="269" r:id="rId6"/>
    <p:sldId id="270" r:id="rId7"/>
    <p:sldId id="264" r:id="rId8"/>
    <p:sldId id="259" r:id="rId9"/>
    <p:sldId id="265" r:id="rId10"/>
    <p:sldId id="266" r:id="rId11"/>
    <p:sldId id="271" r:id="rId12"/>
    <p:sldId id="27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6" autoAdjust="0"/>
  </p:normalViewPr>
  <p:slideViewPr>
    <p:cSldViewPr snapToGrid="0">
      <p:cViewPr varScale="1">
        <p:scale>
          <a:sx n="71" d="100"/>
          <a:sy n="71" d="100"/>
        </p:scale>
        <p:origin x="77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D2E6-C06F-4D15-9338-862A0FD3EBEB}" type="datetimeFigureOut">
              <a:rPr lang="nb-NO" smtClean="0"/>
              <a:t>15.10.2014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59AD-606E-44A2-87DC-67246024C3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60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759AD-606E-44A2-87DC-67246024C30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82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0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8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2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7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4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0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2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9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9A01086-8CE2-47F8-8E24-82B46609D59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15.10.2014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43AE00-0486-45D2-A279-86109CD6E1B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52.png"/><Relationship Id="rId5" Type="http://schemas.openxmlformats.org/officeDocument/2006/relationships/image" Target="../media/image40.png"/><Relationship Id="rId10" Type="http://schemas.openxmlformats.org/officeDocument/2006/relationships/image" Target="../media/image5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5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54.png"/><Relationship Id="rId5" Type="http://schemas.openxmlformats.org/officeDocument/2006/relationships/image" Target="../media/image40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59.png"/><Relationship Id="rId5" Type="http://schemas.openxmlformats.org/officeDocument/2006/relationships/image" Target="../media/image40.png"/><Relationship Id="rId10" Type="http://schemas.openxmlformats.org/officeDocument/2006/relationships/image" Target="../media/image58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6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2.png"/><Relationship Id="rId5" Type="http://schemas.openxmlformats.org/officeDocument/2006/relationships/image" Target="../media/image40.png"/><Relationship Id="rId10" Type="http://schemas.openxmlformats.org/officeDocument/2006/relationships/image" Target="../media/image6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9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sz="1800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20" y="1789116"/>
            <a:ext cx="5079365" cy="2539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3235569"/>
            <a:ext cx="11940431" cy="11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5032770"/>
            <a:ext cx="11349651" cy="132148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523"/>
            <a:ext cx="216852" cy="209014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964874"/>
            <a:ext cx="216852" cy="209014"/>
          </a:xfrm>
          <a:prstGeom prst="rect">
            <a:avLst/>
          </a:prstGeom>
        </p:spPr>
      </p:pic>
      <p:pic>
        <p:nvPicPr>
          <p:cNvPr id="37" name="Bild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44" y="4992171"/>
            <a:ext cx="216852" cy="209014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97" y="4964874"/>
            <a:ext cx="216852" cy="2090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867"/>
            <a:ext cx="216852" cy="209014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964530"/>
            <a:ext cx="216852" cy="20901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4" y="5362337"/>
            <a:ext cx="1355976" cy="60875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55" y="5362337"/>
            <a:ext cx="1392554" cy="99020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80" y="5362337"/>
            <a:ext cx="849118" cy="31613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76" y="5362337"/>
            <a:ext cx="843893" cy="26126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02" y="5362337"/>
            <a:ext cx="1366427" cy="697583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40" y="1559366"/>
            <a:ext cx="4167763" cy="208388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8" y="1534588"/>
            <a:ext cx="3868009" cy="20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5032770"/>
            <a:ext cx="11349651" cy="132148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523"/>
            <a:ext cx="216852" cy="209014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964874"/>
            <a:ext cx="216852" cy="209014"/>
          </a:xfrm>
          <a:prstGeom prst="rect">
            <a:avLst/>
          </a:prstGeom>
        </p:spPr>
      </p:pic>
      <p:pic>
        <p:nvPicPr>
          <p:cNvPr id="37" name="Bild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44" y="4992171"/>
            <a:ext cx="216852" cy="209014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97" y="4964874"/>
            <a:ext cx="216852" cy="2090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867"/>
            <a:ext cx="216852" cy="209014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964530"/>
            <a:ext cx="216852" cy="20901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4" y="5362337"/>
            <a:ext cx="1355976" cy="60875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55" y="5362337"/>
            <a:ext cx="1392554" cy="99020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80" y="5362337"/>
            <a:ext cx="849118" cy="31613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76" y="5362337"/>
            <a:ext cx="843893" cy="26126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02" y="5362337"/>
            <a:ext cx="1366427" cy="697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428729"/>
            <a:ext cx="1850162" cy="3289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40" y="751246"/>
            <a:ext cx="1850161" cy="32891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67" y="1073763"/>
            <a:ext cx="1850161" cy="32891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94" y="1396280"/>
            <a:ext cx="1850161" cy="3289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66" y="751246"/>
            <a:ext cx="2995003" cy="33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5032770"/>
            <a:ext cx="11349651" cy="132148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523"/>
            <a:ext cx="216852" cy="209014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964874"/>
            <a:ext cx="216852" cy="209014"/>
          </a:xfrm>
          <a:prstGeom prst="rect">
            <a:avLst/>
          </a:prstGeom>
        </p:spPr>
      </p:pic>
      <p:pic>
        <p:nvPicPr>
          <p:cNvPr id="37" name="Bild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44" y="4992171"/>
            <a:ext cx="216852" cy="209014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97" y="4964874"/>
            <a:ext cx="216852" cy="2090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867"/>
            <a:ext cx="216852" cy="209014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964530"/>
            <a:ext cx="216852" cy="20901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4" y="5362337"/>
            <a:ext cx="1355976" cy="60875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55" y="5362337"/>
            <a:ext cx="1392554" cy="99020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80" y="5362337"/>
            <a:ext cx="849118" cy="31613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76" y="5362337"/>
            <a:ext cx="843893" cy="26126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02" y="5362337"/>
            <a:ext cx="1366427" cy="697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41" y="462579"/>
            <a:ext cx="2217756" cy="3942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60" y="461887"/>
            <a:ext cx="2217756" cy="39426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22" y="461887"/>
            <a:ext cx="2217756" cy="39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0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5032770"/>
            <a:ext cx="11349651" cy="132148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523"/>
            <a:ext cx="216852" cy="209014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964874"/>
            <a:ext cx="216852" cy="209014"/>
          </a:xfrm>
          <a:prstGeom prst="rect">
            <a:avLst/>
          </a:prstGeom>
        </p:spPr>
      </p:pic>
      <p:pic>
        <p:nvPicPr>
          <p:cNvPr id="37" name="Bild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44" y="4992171"/>
            <a:ext cx="216852" cy="209014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97" y="4964874"/>
            <a:ext cx="216852" cy="2090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867"/>
            <a:ext cx="216852" cy="209014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964530"/>
            <a:ext cx="216852" cy="20901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4" y="5362337"/>
            <a:ext cx="1355976" cy="60875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55" y="5362337"/>
            <a:ext cx="1392554" cy="99020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80" y="5362337"/>
            <a:ext cx="849118" cy="31613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76" y="5362337"/>
            <a:ext cx="843893" cy="26126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02" y="5362337"/>
            <a:ext cx="1366427" cy="697583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44" y="4992171"/>
            <a:ext cx="216852" cy="2090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44" y="4612830"/>
            <a:ext cx="337918" cy="50285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02" y="438255"/>
            <a:ext cx="5635184" cy="4262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52" y="2673213"/>
            <a:ext cx="7340570" cy="16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 -0.75232 L -6.25E-7 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376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53" y="250539"/>
            <a:ext cx="7172710" cy="15581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96" y="4294252"/>
            <a:ext cx="4757718" cy="182060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97" y="1903362"/>
            <a:ext cx="3001455" cy="216984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65" y="1903362"/>
            <a:ext cx="4529692" cy="2211268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77" y="4294252"/>
            <a:ext cx="1750019" cy="1824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65" y="4270274"/>
            <a:ext cx="1709611" cy="18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85" y="4010909"/>
            <a:ext cx="1944799" cy="1289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8" y="2994652"/>
            <a:ext cx="5965957" cy="1335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58" y="3169187"/>
            <a:ext cx="1539838" cy="2131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15" y="1574932"/>
            <a:ext cx="3868519" cy="911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36" y="2761153"/>
            <a:ext cx="2508881" cy="2787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29" y="2483817"/>
            <a:ext cx="2387916" cy="1751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977" y="1896011"/>
            <a:ext cx="1782961" cy="1463375"/>
          </a:xfrm>
          <a:prstGeom prst="rect">
            <a:avLst/>
          </a:prstGeom>
        </p:spPr>
      </p:pic>
      <p:pic>
        <p:nvPicPr>
          <p:cNvPr id="12" name="Plassholder for innhold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0" y="93918"/>
            <a:ext cx="3135084" cy="16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4.79167E-6 0.3090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4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49" y="3969522"/>
            <a:ext cx="3109079" cy="129327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41" y="3771259"/>
            <a:ext cx="2421946" cy="152318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1" y="3086739"/>
            <a:ext cx="2103201" cy="220770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-121712"/>
            <a:ext cx="2272628" cy="196389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5" y="-71506"/>
            <a:ext cx="2272628" cy="196389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1" y="-121713"/>
            <a:ext cx="2272628" cy="196389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1032" y="2945954"/>
            <a:ext cx="6445987" cy="16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lassholder for innhold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0" y="93918"/>
            <a:ext cx="3135084" cy="16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0612 0.3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3.75E-6 0.25 " pathEditMode="relative" rAng="0" ptsTypes="AA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0.25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2.91667E-6 0.25 " pathEditMode="relative" rAng="0" ptsTypes="AA">
                                      <p:cBhvr>
                                        <p:cTn id="4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24182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nb-NO" sz="4000" dirty="0">
              <a:solidFill>
                <a:srgbClr val="990033"/>
              </a:solidFill>
            </a:endParaRP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0" y="93918"/>
            <a:ext cx="3135084" cy="16074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3" y="2853732"/>
            <a:ext cx="10818323" cy="2572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83" y="2853732"/>
            <a:ext cx="10153634" cy="22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24182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nb-NO" sz="4000" dirty="0">
              <a:solidFill>
                <a:srgbClr val="990033"/>
              </a:solidFill>
            </a:endParaRP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0" y="93918"/>
            <a:ext cx="3135084" cy="160747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3" y="3772020"/>
            <a:ext cx="1433015" cy="1658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53" y="1597922"/>
            <a:ext cx="1129329" cy="1729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97" y="1649745"/>
            <a:ext cx="1335569" cy="1522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63" y="3705716"/>
            <a:ext cx="1258047" cy="1575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16" y="5163888"/>
            <a:ext cx="881798" cy="1415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22" y="3900687"/>
            <a:ext cx="425865" cy="4415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34" y="1710890"/>
            <a:ext cx="425865" cy="441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65" y="1701397"/>
            <a:ext cx="425865" cy="4415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31" y="3679916"/>
            <a:ext cx="425865" cy="4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21953 -0.081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-40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21953 -0.08194 L -0.07851 -0.287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-10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7851 -0.2875 L 0.10847 -0.3062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94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10847 -0.30625 L 0.21927 -0.0458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13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77" y="1291049"/>
            <a:ext cx="4981392" cy="4206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07" y="364748"/>
            <a:ext cx="4190208" cy="5444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7" y="2655518"/>
            <a:ext cx="7772022" cy="2452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10" y="3135110"/>
            <a:ext cx="9629734" cy="1973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7" y="3602038"/>
            <a:ext cx="9218791" cy="3279512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19748"/>
            <a:ext cx="7672754" cy="171419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20" y="80154"/>
            <a:ext cx="3389291" cy="10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31862 -0.1076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5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1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5104 -0.06273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314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26784 -0.178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893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599 -0.2136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06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8385 -0.3770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5032770"/>
            <a:ext cx="11349651" cy="132148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523"/>
            <a:ext cx="216852" cy="209014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964874"/>
            <a:ext cx="216852" cy="209014"/>
          </a:xfrm>
          <a:prstGeom prst="rect">
            <a:avLst/>
          </a:prstGeom>
        </p:spPr>
      </p:pic>
      <p:pic>
        <p:nvPicPr>
          <p:cNvPr id="37" name="Bild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44" y="4992171"/>
            <a:ext cx="216852" cy="209014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97" y="4964874"/>
            <a:ext cx="216852" cy="2090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867"/>
            <a:ext cx="216852" cy="20901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4" y="5362337"/>
            <a:ext cx="1355976" cy="60875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55" y="5362337"/>
            <a:ext cx="1392554" cy="99020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80" y="5362337"/>
            <a:ext cx="849118" cy="31613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76" y="5362337"/>
            <a:ext cx="843893" cy="26126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02" y="5362337"/>
            <a:ext cx="1366427" cy="697583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63" y="774398"/>
            <a:ext cx="4464457" cy="340537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4" y="1320476"/>
            <a:ext cx="5974814" cy="2313214"/>
          </a:xfrm>
          <a:prstGeom prst="rect">
            <a:avLst/>
          </a:prstGeom>
        </p:spPr>
      </p:pic>
      <p:pic>
        <p:nvPicPr>
          <p:cNvPr id="2091" name="Picture 43" descr="Viser questionnaire_ye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01" y="880997"/>
            <a:ext cx="4400178" cy="31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5032770"/>
            <a:ext cx="11349651" cy="132148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523"/>
            <a:ext cx="216852" cy="209014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7" y="4964874"/>
            <a:ext cx="216852" cy="209014"/>
          </a:xfrm>
          <a:prstGeom prst="rect">
            <a:avLst/>
          </a:prstGeom>
        </p:spPr>
      </p:pic>
      <p:pic>
        <p:nvPicPr>
          <p:cNvPr id="37" name="Bild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44" y="4992171"/>
            <a:ext cx="216852" cy="209014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97" y="4964874"/>
            <a:ext cx="216852" cy="20901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13" y="5005474"/>
            <a:ext cx="216852" cy="20901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0" y="4992867"/>
            <a:ext cx="216852" cy="20901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4" y="5362337"/>
            <a:ext cx="1355976" cy="60875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55" y="5362337"/>
            <a:ext cx="1392554" cy="99020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80" y="5362337"/>
            <a:ext cx="849118" cy="31613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76" y="5362337"/>
            <a:ext cx="843893" cy="26126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02" y="5362337"/>
            <a:ext cx="1366427" cy="697583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7" y="707064"/>
            <a:ext cx="5273233" cy="3513247"/>
          </a:xfrm>
          <a:prstGeom prst="rect">
            <a:avLst/>
          </a:prstGeom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98" y="503327"/>
            <a:ext cx="4327342" cy="3536066"/>
          </a:xfrm>
          <a:prstGeom prst="rect">
            <a:avLst/>
          </a:prstGeom>
        </p:spPr>
      </p:pic>
      <p:pic>
        <p:nvPicPr>
          <p:cNvPr id="45" name="Bild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33" y="438272"/>
            <a:ext cx="5683319" cy="42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</TotalTime>
  <Words>2</Words>
  <Application>Microsoft Office PowerPoint</Application>
  <PresentationFormat>Widescreen</PresentationFormat>
  <Paragraphs>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madrik</dc:creator>
  <cp:lastModifiedBy>Ivar</cp:lastModifiedBy>
  <cp:revision>100</cp:revision>
  <dcterms:created xsi:type="dcterms:W3CDTF">2014-10-07T11:00:59Z</dcterms:created>
  <dcterms:modified xsi:type="dcterms:W3CDTF">2014-10-15T08:00:31Z</dcterms:modified>
</cp:coreProperties>
</file>