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no">
                <a:solidFill>
                  <a:schemeClr val="dk2"/>
                </a:solidFill>
              </a:rPr>
              <a:t>Humanitært arbeid fremstår som noe trist, sorgmodig, og veldig lite kult mennesker vil helst skjerme seg mot det ubehagelige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no">
                <a:solidFill>
                  <a:schemeClr val="dk1"/>
                </a:solidFill>
              </a:rPr>
              <a:t>og gjennomføring på en håndgripelig, konkret måte.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460499" x="457200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461908" x="4656667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o"/>
              <a:t>Project delTa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3093350" x="0"/>
            <a:ext cy="712499" cx="90123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no"/>
              <a:t>Kristoffer Gudmundsen, Mazahir Hashimli, Gosia Kokoszka, Stian Masserud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089651" cx="904827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/>
          <p:nvPr/>
        </p:nvSpPr>
        <p:spPr>
          <a:xfrm>
            <a:off y="2303375" x="1436225"/>
            <a:ext cy="977699" cx="42009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3">
            <a:alphaModFix/>
          </a:blip>
          <a:srcRect t="0" b="6103" r="0" l="6103"/>
          <a:stretch/>
        </p:blipFill>
        <p:spPr>
          <a:xfrm>
            <a:off y="-466475" x="-25"/>
            <a:ext cy="5505850" cx="9144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o"/>
              <a:t>Konseptutvikling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no"/>
              <a:t>3 iterasjoner med ideutvikling</a:t>
            </a:r>
          </a:p>
          <a:p>
            <a:pPr rtl="0">
              <a:spcBef>
                <a:spcPts val="0"/>
              </a:spcBef>
              <a:buNone/>
            </a:pPr>
            <a:r>
              <a:rPr sz="2400" lang="no"/>
              <a:t>Vi har startet med 12 forskjellige ideer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Først valgte vi ut 4 beste ideer.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Så evaluerte vi de 4 ideene med SINTEF, Plan-Norge og en designer fra designskolen.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Deretter valgte vi 2 ideer som ble evaluert på en workshop med 6 skoleever og interaktive prototyper.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Til slutt ble det bare ChallangeApp igjen :)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o"/>
              <a:t>ChallengeApp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no"/>
              <a:t>Hvilke problemstillinger tar vi for oss?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Få unge mennesker til å engasjere seg.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Kunnskapsnivå er lavt.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Humanitært arbeid framstår som noe trist, sorgmodig, og veldig lite kult. Mennesker vil helst skjerme seg mot det ubehagelige.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Det er høy terskel for å dele den type engasjement på sosiale medier.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o"/>
              <a:t>ChallengeApp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no"/>
              <a:t>Hvordan kan ChallangeApp løse disse utfordringene?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no">
                <a:solidFill>
                  <a:schemeClr val="dk1"/>
                </a:solidFill>
              </a:rPr>
              <a:t>Vil skape en opplevelse av å ikke bare støtte noe, men aktivt delta i utviklingsarbeid. Alt du gjør i appen skal få betydning i den virkelige verden.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no">
                <a:solidFill>
                  <a:schemeClr val="dk1"/>
                </a:solidFill>
              </a:rPr>
              <a:t>En morsommere og mer åpen tilnærming til digital aktivisme.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sz="2400" lang="no">
                <a:solidFill>
                  <a:schemeClr val="dk1"/>
                </a:solidFill>
              </a:rPr>
              <a:t>Basert på spill og mobilapp-verden som unge mennesker kan lett forholde seg til.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o"/>
              <a:t>ChallengeApp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Poengscore system.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Personalisert og oppgraderbar avatar.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Forskjellige typer challanges (bilde, video, nett, samarbeid med venner, mm).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Muligheten til å utfordre venner.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Muligheten til å dele bilder og filmer knyttet til challenge.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Vellykket utført oppdrag kan deles på sosiale medier (mer personlig enn å bare dele innhold skapt av andre).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400" lang="no"/>
              <a:t>Min side med oversikt over challengehistorikken.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