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152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428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157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943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68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996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40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52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921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771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44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94F7-FCFC-4F6C-B8E9-D67EFE835B54}" type="datetimeFigureOut">
              <a:rPr lang="nb-NO" smtClean="0"/>
              <a:t>07.10.2014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A7B79-353E-4E98-B74A-FF711F4489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613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nb-NO" dirty="0" err="1" smtClean="0"/>
              <a:t>SmartWalker</a:t>
            </a:r>
            <a:r>
              <a:rPr lang="nb-NO" dirty="0"/>
              <a:t/>
            </a:r>
            <a:br>
              <a:rPr lang="nb-NO" dirty="0"/>
            </a:br>
            <a:r>
              <a:rPr lang="nb-NO" sz="2400" dirty="0" smtClean="0"/>
              <a:t>Kampen Omsorg+ 1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37038" y="6178422"/>
            <a:ext cx="9144000" cy="1655762"/>
          </a:xfrm>
        </p:spPr>
        <p:txBody>
          <a:bodyPr/>
          <a:lstStyle/>
          <a:p>
            <a:pPr algn="l"/>
            <a:r>
              <a:rPr lang="nb-NO" dirty="0" smtClean="0"/>
              <a:t>Sondre Berdal, Stian Sørhagen, Axel </a:t>
            </a:r>
            <a:r>
              <a:rPr lang="nb-NO" dirty="0" err="1" smtClean="0"/>
              <a:t>Boix</a:t>
            </a:r>
            <a:r>
              <a:rPr lang="nb-NO" dirty="0"/>
              <a:t> </a:t>
            </a:r>
            <a:r>
              <a:rPr lang="nb-NO" dirty="0" smtClean="0"/>
              <a:t>og Mathias </a:t>
            </a:r>
            <a:r>
              <a:rPr lang="nb-NO" dirty="0" err="1" smtClean="0"/>
              <a:t>Källström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01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nb-NO" dirty="0" smtClean="0"/>
              <a:t>Problem</a:t>
            </a:r>
            <a:endParaRPr lang="nb-NO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3048000" y="3085844"/>
            <a:ext cx="9144000" cy="16557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4" name="Picture 2" descr="http://images.moneysavingexpert.com/images/confused-old-per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92" y="2310714"/>
            <a:ext cx="2065346" cy="423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4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nb-NO" dirty="0" smtClean="0"/>
              <a:t>Løsning</a:t>
            </a:r>
            <a:endParaRPr lang="nb-NO" dirty="0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>
          <a:xfrm>
            <a:off x="1866900" y="365919"/>
            <a:ext cx="9144000" cy="1655762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2052" name="Picture 4" descr="https://lh4.googleusercontent.com/EesGEBGnzBYsJxzPq8zQlH65ve7_wnZyM84UgjDCCMJZuxa4f52l13WMEcZtSLLQmK7JRioO6W099-0rE4pIZediR1A9yz2kCxO4BcqCCX-Ydbp8N25YOgZ3SDCNEGf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209" y="3210104"/>
            <a:ext cx="3797299" cy="315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h3.googleusercontent.com/w0VRhed3s8UltcegRofVMNi0pgVeYsnXMLHg59lcNJfrSuZwehmyFO0vu6a_Pid7Z3NP8wezaDF61LgvHUIA3X5Pxj-JQstVdo2yHl-95c-9iWaFbAhpVpp2o_kKNNQ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3210104"/>
            <a:ext cx="3797299" cy="315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0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nb-NO" dirty="0" smtClean="0"/>
              <a:t>Teknisk</a:t>
            </a:r>
            <a:endParaRPr lang="nb-NO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3589337" y="2374900"/>
            <a:ext cx="4914900" cy="4470400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4098" name="Picture 2" descr="http://media.tumblr.com/90987ae16391f981ab81d8ebe4d501a1/tumblr_inline_mqvtmyR50P1qz4rg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077" y="3111500"/>
            <a:ext cx="313150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content.chupamobile.com/user-upload2/product-image-screenshot/BlzQFPEEQzYqJDw3rsht0XTh_5_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3111500"/>
            <a:ext cx="2460625" cy="184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3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8" name="Picture 4" descr="http://www.sustainablechicken.com/wp-content/uploads/2009/05/woo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78" y="0"/>
            <a:ext cx="12237555" cy="761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643449" y="0"/>
            <a:ext cx="9144000" cy="2387600"/>
          </a:xfrm>
        </p:spPr>
        <p:txBody>
          <a:bodyPr/>
          <a:lstStyle/>
          <a:p>
            <a:r>
              <a:rPr lang="nb-NO" b="1" dirty="0" smtClean="0">
                <a:solidFill>
                  <a:schemeClr val="bg1"/>
                </a:solidFill>
              </a:rPr>
              <a:t>Veien fremover</a:t>
            </a:r>
            <a:endParaRPr lang="nb-N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5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17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SmartWalker Kampen Omsorg+ 1 </vt:lpstr>
      <vt:lpstr>Problem</vt:lpstr>
      <vt:lpstr>Løsning</vt:lpstr>
      <vt:lpstr>Teknisk</vt:lpstr>
      <vt:lpstr>Veien fremover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Kampen Omsorg+ 1</dc:title>
  <dc:creator>Sondre Berdal</dc:creator>
  <cp:lastModifiedBy>Sondre Berdal</cp:lastModifiedBy>
  <cp:revision>5</cp:revision>
  <dcterms:created xsi:type="dcterms:W3CDTF">2014-10-07T19:45:21Z</dcterms:created>
  <dcterms:modified xsi:type="dcterms:W3CDTF">2014-10-07T20:51:30Z</dcterms:modified>
</cp:coreProperties>
</file>