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13"/>
  </p:notesMasterIdLst>
  <p:sldIdLst>
    <p:sldId id="7928" r:id="rId5"/>
    <p:sldId id="7934" r:id="rId6"/>
    <p:sldId id="280" r:id="rId7"/>
    <p:sldId id="7957" r:id="rId8"/>
    <p:sldId id="7973" r:id="rId9"/>
    <p:sldId id="7989" r:id="rId10"/>
    <p:sldId id="7966" r:id="rId11"/>
    <p:sldId id="7942" r:id="rId12"/>
  </p:sldIdLst>
  <p:sldSz cx="12192000" cy="6858000"/>
  <p:notesSz cx="6858000" cy="9144000"/>
  <p:defaultTextStyle>
    <a:defPPr rtl="0">
      <a:defRPr lang="en-GB"/>
    </a:defPPr>
    <a:lvl1pPr algn="l" rtl="0" fontAlgn="base">
      <a:spcBef>
        <a:spcPct val="0"/>
      </a:spcBef>
      <a:spcAft>
        <a:spcPct val="0"/>
      </a:spcAft>
      <a:defRPr sz="1600" kern="1200">
        <a:solidFill>
          <a:schemeClr val="tx1"/>
        </a:solidFill>
        <a:latin typeface="Arial" charset="0"/>
        <a:ea typeface="ヒラギノ角ゴ Pro W3" charset="-128"/>
        <a:cs typeface="+mn-cs"/>
      </a:defRPr>
    </a:lvl1pPr>
    <a:lvl2pPr marL="361950" indent="95250" algn="l" rtl="0" fontAlgn="base">
      <a:spcBef>
        <a:spcPct val="0"/>
      </a:spcBef>
      <a:spcAft>
        <a:spcPct val="0"/>
      </a:spcAft>
      <a:defRPr sz="1600" kern="1200">
        <a:solidFill>
          <a:schemeClr val="tx1"/>
        </a:solidFill>
        <a:latin typeface="Arial" charset="0"/>
        <a:ea typeface="ヒラギノ角ゴ Pro W3" charset="-128"/>
        <a:cs typeface="+mn-cs"/>
      </a:defRPr>
    </a:lvl2pPr>
    <a:lvl3pPr marL="725488" indent="188913" algn="l" rtl="0" fontAlgn="base">
      <a:spcBef>
        <a:spcPct val="0"/>
      </a:spcBef>
      <a:spcAft>
        <a:spcPct val="0"/>
      </a:spcAft>
      <a:defRPr sz="1600" kern="1200">
        <a:solidFill>
          <a:schemeClr val="tx1"/>
        </a:solidFill>
        <a:latin typeface="Arial" charset="0"/>
        <a:ea typeface="ヒラギノ角ゴ Pro W3" charset="-128"/>
        <a:cs typeface="+mn-cs"/>
      </a:defRPr>
    </a:lvl3pPr>
    <a:lvl4pPr marL="1087438" indent="284163" algn="l" rtl="0" fontAlgn="base">
      <a:spcBef>
        <a:spcPct val="0"/>
      </a:spcBef>
      <a:spcAft>
        <a:spcPct val="0"/>
      </a:spcAft>
      <a:defRPr sz="1600" kern="1200">
        <a:solidFill>
          <a:schemeClr val="tx1"/>
        </a:solidFill>
        <a:latin typeface="Arial" charset="0"/>
        <a:ea typeface="ヒラギノ角ゴ Pro W3" charset="-128"/>
        <a:cs typeface="+mn-cs"/>
      </a:defRPr>
    </a:lvl4pPr>
    <a:lvl5pPr marL="1450975" indent="377825" algn="l" rtl="0" fontAlgn="base">
      <a:spcBef>
        <a:spcPct val="0"/>
      </a:spcBef>
      <a:spcAft>
        <a:spcPct val="0"/>
      </a:spcAft>
      <a:defRPr sz="1600" kern="1200">
        <a:solidFill>
          <a:schemeClr val="tx1"/>
        </a:solidFill>
        <a:latin typeface="Arial" charset="0"/>
        <a:ea typeface="ヒラギノ角ゴ Pro W3" charset="-128"/>
        <a:cs typeface="+mn-cs"/>
      </a:defRPr>
    </a:lvl5pPr>
    <a:lvl6pPr marL="2286000" algn="l" defTabSz="914400" rtl="0" eaLnBrk="1" latinLnBrk="0" hangingPunct="1">
      <a:defRPr sz="1600" kern="1200">
        <a:solidFill>
          <a:schemeClr val="tx1"/>
        </a:solidFill>
        <a:latin typeface="Arial" charset="0"/>
        <a:ea typeface="ヒラギノ角ゴ Pro W3" charset="-128"/>
        <a:cs typeface="+mn-cs"/>
      </a:defRPr>
    </a:lvl6pPr>
    <a:lvl7pPr marL="2743200" algn="l" defTabSz="914400" rtl="0" eaLnBrk="1" latinLnBrk="0" hangingPunct="1">
      <a:defRPr sz="1600" kern="1200">
        <a:solidFill>
          <a:schemeClr val="tx1"/>
        </a:solidFill>
        <a:latin typeface="Arial" charset="0"/>
        <a:ea typeface="ヒラギノ角ゴ Pro W3" charset="-128"/>
        <a:cs typeface="+mn-cs"/>
      </a:defRPr>
    </a:lvl7pPr>
    <a:lvl8pPr marL="3200400" algn="l" defTabSz="914400" rtl="0" eaLnBrk="1" latinLnBrk="0" hangingPunct="1">
      <a:defRPr sz="1600" kern="1200">
        <a:solidFill>
          <a:schemeClr val="tx1"/>
        </a:solidFill>
        <a:latin typeface="Arial" charset="0"/>
        <a:ea typeface="ヒラギノ角ゴ Pro W3" charset="-128"/>
        <a:cs typeface="+mn-cs"/>
      </a:defRPr>
    </a:lvl8pPr>
    <a:lvl9pPr marL="3657600" algn="l" defTabSz="914400" rtl="0" eaLnBrk="1" latinLnBrk="0" hangingPunct="1">
      <a:defRPr sz="1600" kern="1200">
        <a:solidFill>
          <a:schemeClr val="tx1"/>
        </a:solidFill>
        <a:latin typeface="Arial" charset="0"/>
        <a:ea typeface="ヒラギノ角ゴ Pro W3" charset="-128"/>
        <a:cs typeface="+mn-cs"/>
      </a:defRPr>
    </a:lvl9pPr>
  </p:defaultTextStyle>
  <p:extLst>
    <p:ext uri="{521415D9-36F7-43E2-AB2F-B90AF26B5E84}">
      <p14:sectionLst xmlns:p14="http://schemas.microsoft.com/office/powerpoint/2010/main">
        <p14:section name="Standard inndeling" id="{D7BCD155-7651-4688-ABFB-C77C47165BEE}">
          <p14:sldIdLst>
            <p14:sldId id="7928"/>
          </p14:sldIdLst>
        </p14:section>
        <p14:section name="Planlegge onboarding" id="{61E062F1-E34D-4121-A633-DA089FC14B25}">
          <p14:sldIdLst>
            <p14:sldId id="7934"/>
            <p14:sldId id="280"/>
            <p14:sldId id="7957"/>
            <p14:sldId id="7973"/>
            <p14:sldId id="7989"/>
            <p14:sldId id="7966"/>
            <p14:sldId id="7942"/>
          </p14:sldIdLst>
        </p14:section>
        <p14:section name="Oppstart" id="{3E965919-9CEE-47A7-8D4A-8B9BF7A79493}">
          <p14:sldIdLst/>
        </p14:section>
        <p14:section name="Onboardingssamtale og oppfølging" id="{6A5A5289-4817-4FE6-B0DE-424545DDE383}">
          <p14:sldIdLst/>
        </p14:section>
        <p14:section name="Evaluering" id="{76444329-C31C-431E-B3C3-531DE957007E}">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dsel Gunn Valmot" initials="SV" lastIdx="12" clrIdx="0">
    <p:extLst>
      <p:ext uri="{19B8F6BF-5375-455C-9EA6-DF929625EA0E}">
        <p15:presenceInfo xmlns:p15="http://schemas.microsoft.com/office/powerpoint/2012/main" userId="S::sidselgv@uio.no::9b5bd886-2818-436f-b8c3-89001efda3c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5CCA67-D147-4E28-9705-9DA2CE8B055F}" v="1" dt="2021-05-18T12:14:17.489"/>
    <p1510:client id="{3BE2A9B6-926C-4AEB-AD7E-FC866D07A486}" v="1" dt="2021-05-19T08:10:56.245"/>
    <p1510:client id="{400E905C-4DCA-43BC-9A7D-CA587D4340B7}" v="41" dt="2020-10-28T12:55:58.943"/>
    <p1510:client id="{5DBFDEFA-F436-40CA-BDC4-AB09CBA069F4}" v="3" dt="2021-06-03T11:27:11.192"/>
    <p1510:client id="{7794C605-FC9A-4418-B1D1-2E1D4526FBE2}" v="907" dt="2021-06-02T10:19:19.700"/>
    <p1510:client id="{7AD71656-D6F8-4DAA-9307-14498930B0B0}" v="24" dt="2021-05-21T09:48:18.617"/>
    <p1510:client id="{856F5112-9094-40A7-A8C9-C2A99D0D2BBC}" v="30" dt="2021-05-12T14:20:28.427"/>
    <p1510:client id="{D9851C7E-8A8A-42B0-BA2F-CC00748998F0}" v="645" dt="2021-05-19T16:07:38.289"/>
    <p1510:client id="{F2564863-22E4-4D49-8010-FDE356DCED39}" v="39" dt="2021-05-18T13:06:00.929"/>
    <p1510:client id="{F2AAB13E-894E-4F27-9847-6D071EFB39E2}" v="41" dt="2021-05-05T11:18:39.1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lie Andersen" userId="a135a517-6408-40d0-81c7-02a75cc0902b" providerId="ADAL" clId="{1CBC1D48-A972-4BD5-B890-25B0F9B42229}"/>
    <pc:docChg chg="undo custSel mod addSld delSld modSld sldOrd addSection modSection">
      <pc:chgData name="Cecilie Andersen" userId="a135a517-6408-40d0-81c7-02a75cc0902b" providerId="ADAL" clId="{1CBC1D48-A972-4BD5-B890-25B0F9B42229}" dt="2020-10-25T09:30:26.374" v="10269" actId="313"/>
      <pc:docMkLst>
        <pc:docMk/>
      </pc:docMkLst>
      <pc:sldChg chg="modSp add">
        <pc:chgData name="Cecilie Andersen" userId="a135a517-6408-40d0-81c7-02a75cc0902b" providerId="ADAL" clId="{1CBC1D48-A972-4BD5-B890-25B0F9B42229}" dt="2020-10-24T13:01:10.051" v="5149" actId="14100"/>
        <pc:sldMkLst>
          <pc:docMk/>
          <pc:sldMk cId="828096233" sldId="256"/>
        </pc:sldMkLst>
        <pc:spChg chg="mod">
          <ac:chgData name="Cecilie Andersen" userId="a135a517-6408-40d0-81c7-02a75cc0902b" providerId="ADAL" clId="{1CBC1D48-A972-4BD5-B890-25B0F9B42229}" dt="2020-10-24T12:59:54.212" v="5006" actId="313"/>
          <ac:spMkLst>
            <pc:docMk/>
            <pc:sldMk cId="828096233" sldId="256"/>
            <ac:spMk id="58" creationId="{C41CE996-6A8F-4BF9-9C78-83C6026772F3}"/>
          </ac:spMkLst>
        </pc:spChg>
        <pc:spChg chg="mod">
          <ac:chgData name="Cecilie Andersen" userId="a135a517-6408-40d0-81c7-02a75cc0902b" providerId="ADAL" clId="{1CBC1D48-A972-4BD5-B890-25B0F9B42229}" dt="2020-10-24T12:50:57.365" v="4662" actId="313"/>
          <ac:spMkLst>
            <pc:docMk/>
            <pc:sldMk cId="828096233" sldId="256"/>
            <ac:spMk id="66" creationId="{25C31068-2348-4B1D-AC2C-299D2B5B344B}"/>
          </ac:spMkLst>
        </pc:spChg>
        <pc:spChg chg="mod">
          <ac:chgData name="Cecilie Andersen" userId="a135a517-6408-40d0-81c7-02a75cc0902b" providerId="ADAL" clId="{1CBC1D48-A972-4BD5-B890-25B0F9B42229}" dt="2020-10-24T13:00:29.841" v="5066" actId="14100"/>
          <ac:spMkLst>
            <pc:docMk/>
            <pc:sldMk cId="828096233" sldId="256"/>
            <ac:spMk id="75" creationId="{9C82E61C-D6AC-406C-86A1-3A188E26B65E}"/>
          </ac:spMkLst>
        </pc:spChg>
        <pc:spChg chg="mod">
          <ac:chgData name="Cecilie Andersen" userId="a135a517-6408-40d0-81c7-02a75cc0902b" providerId="ADAL" clId="{1CBC1D48-A972-4BD5-B890-25B0F9B42229}" dt="2020-10-24T13:00:54.338" v="5126" actId="1076"/>
          <ac:spMkLst>
            <pc:docMk/>
            <pc:sldMk cId="828096233" sldId="256"/>
            <ac:spMk id="84" creationId="{46DC5CE8-66BB-40D5-A6AA-56EB75D8B4C0}"/>
          </ac:spMkLst>
        </pc:spChg>
        <pc:spChg chg="mod">
          <ac:chgData name="Cecilie Andersen" userId="a135a517-6408-40d0-81c7-02a75cc0902b" providerId="ADAL" clId="{1CBC1D48-A972-4BD5-B890-25B0F9B42229}" dt="2020-10-24T13:00:50.154" v="5125" actId="14100"/>
          <ac:spMkLst>
            <pc:docMk/>
            <pc:sldMk cId="828096233" sldId="256"/>
            <ac:spMk id="85" creationId="{05B60839-0159-4BF7-9051-FD1857580BBC}"/>
          </ac:spMkLst>
        </pc:spChg>
        <pc:spChg chg="mod">
          <ac:chgData name="Cecilie Andersen" userId="a135a517-6408-40d0-81c7-02a75cc0902b" providerId="ADAL" clId="{1CBC1D48-A972-4BD5-B890-25B0F9B42229}" dt="2020-10-24T13:01:10.051" v="5149" actId="14100"/>
          <ac:spMkLst>
            <pc:docMk/>
            <pc:sldMk cId="828096233" sldId="256"/>
            <ac:spMk id="87" creationId="{69031E5B-4D2F-4FC1-93CD-2CF96DCCC537}"/>
          </ac:spMkLst>
        </pc:spChg>
        <pc:picChg chg="mod">
          <ac:chgData name="Cecilie Andersen" userId="a135a517-6408-40d0-81c7-02a75cc0902b" providerId="ADAL" clId="{1CBC1D48-A972-4BD5-B890-25B0F9B42229}" dt="2020-10-24T13:00:01.748" v="5009" actId="1038"/>
          <ac:picMkLst>
            <pc:docMk/>
            <pc:sldMk cId="828096233" sldId="256"/>
            <ac:picMk id="133" creationId="{748FB374-C8C8-4DFA-A31E-B84B95A06F7E}"/>
          </ac:picMkLst>
        </pc:picChg>
      </pc:sldChg>
      <pc:sldChg chg="addSp delSp modSp add del">
        <pc:chgData name="Cecilie Andersen" userId="a135a517-6408-40d0-81c7-02a75cc0902b" providerId="ADAL" clId="{1CBC1D48-A972-4BD5-B890-25B0F9B42229}" dt="2020-10-23T10:42:24.508" v="4020" actId="2696"/>
        <pc:sldMkLst>
          <pc:docMk/>
          <pc:sldMk cId="1947927200" sldId="256"/>
        </pc:sldMkLst>
        <pc:spChg chg="add mod">
          <ac:chgData name="Cecilie Andersen" userId="a135a517-6408-40d0-81c7-02a75cc0902b" providerId="ADAL" clId="{1CBC1D48-A972-4BD5-B890-25B0F9B42229}" dt="2020-10-23T10:33:45.990" v="3895" actId="207"/>
          <ac:spMkLst>
            <pc:docMk/>
            <pc:sldMk cId="1947927200" sldId="256"/>
            <ac:spMk id="3" creationId="{2E8C5884-7529-4ED3-9313-D3C96D403C79}"/>
          </ac:spMkLst>
        </pc:spChg>
        <pc:spChg chg="del">
          <ac:chgData name="Cecilie Andersen" userId="a135a517-6408-40d0-81c7-02a75cc0902b" providerId="ADAL" clId="{1CBC1D48-A972-4BD5-B890-25B0F9B42229}" dt="2020-10-23T10:25:51.338" v="3783" actId="478"/>
          <ac:spMkLst>
            <pc:docMk/>
            <pc:sldMk cId="1947927200" sldId="256"/>
            <ac:spMk id="17" creationId="{0FB370AE-C129-44E5-909B-C30835DD82AA}"/>
          </ac:spMkLst>
        </pc:spChg>
        <pc:spChg chg="del mod">
          <ac:chgData name="Cecilie Andersen" userId="a135a517-6408-40d0-81c7-02a75cc0902b" providerId="ADAL" clId="{1CBC1D48-A972-4BD5-B890-25B0F9B42229}" dt="2020-10-23T10:25:56.799" v="3785" actId="478"/>
          <ac:spMkLst>
            <pc:docMk/>
            <pc:sldMk cId="1947927200" sldId="256"/>
            <ac:spMk id="18" creationId="{7D15456D-BA40-446D-9EEF-93ACA7223942}"/>
          </ac:spMkLst>
        </pc:spChg>
        <pc:spChg chg="del">
          <ac:chgData name="Cecilie Andersen" userId="a135a517-6408-40d0-81c7-02a75cc0902b" providerId="ADAL" clId="{1CBC1D48-A972-4BD5-B890-25B0F9B42229}" dt="2020-10-23T10:25:54.175" v="3784" actId="478"/>
          <ac:spMkLst>
            <pc:docMk/>
            <pc:sldMk cId="1947927200" sldId="256"/>
            <ac:spMk id="19" creationId="{7DEC21CB-DA59-4EEA-99EE-B5814B57C012}"/>
          </ac:spMkLst>
        </pc:spChg>
        <pc:spChg chg="del">
          <ac:chgData name="Cecilie Andersen" userId="a135a517-6408-40d0-81c7-02a75cc0902b" providerId="ADAL" clId="{1CBC1D48-A972-4BD5-B890-25B0F9B42229}" dt="2020-10-23T10:11:43.936" v="3605" actId="478"/>
          <ac:spMkLst>
            <pc:docMk/>
            <pc:sldMk cId="1947927200" sldId="256"/>
            <ac:spMk id="29" creationId="{FA692F02-A177-44D4-AF03-C44054F910AC}"/>
          </ac:spMkLst>
        </pc:spChg>
        <pc:spChg chg="del">
          <ac:chgData name="Cecilie Andersen" userId="a135a517-6408-40d0-81c7-02a75cc0902b" providerId="ADAL" clId="{1CBC1D48-A972-4BD5-B890-25B0F9B42229}" dt="2020-10-23T10:27:20.003" v="3806" actId="478"/>
          <ac:spMkLst>
            <pc:docMk/>
            <pc:sldMk cId="1947927200" sldId="256"/>
            <ac:spMk id="30" creationId="{8FA0C82D-2496-4A88-A74E-D71BAAB92114}"/>
          </ac:spMkLst>
        </pc:spChg>
        <pc:spChg chg="del">
          <ac:chgData name="Cecilie Andersen" userId="a135a517-6408-40d0-81c7-02a75cc0902b" providerId="ADAL" clId="{1CBC1D48-A972-4BD5-B890-25B0F9B42229}" dt="2020-10-23T10:27:30.393" v="3808" actId="478"/>
          <ac:spMkLst>
            <pc:docMk/>
            <pc:sldMk cId="1947927200" sldId="256"/>
            <ac:spMk id="31" creationId="{1F9860D6-576E-4565-90DF-20FFC76054BA}"/>
          </ac:spMkLst>
        </pc:spChg>
        <pc:spChg chg="del">
          <ac:chgData name="Cecilie Andersen" userId="a135a517-6408-40d0-81c7-02a75cc0902b" providerId="ADAL" clId="{1CBC1D48-A972-4BD5-B890-25B0F9B42229}" dt="2020-10-23T10:28:02.027" v="3818" actId="478"/>
          <ac:spMkLst>
            <pc:docMk/>
            <pc:sldMk cId="1947927200" sldId="256"/>
            <ac:spMk id="32" creationId="{22563DCF-C0C6-4AB9-BC9B-FD0D44E9D802}"/>
          </ac:spMkLst>
        </pc:spChg>
        <pc:spChg chg="del">
          <ac:chgData name="Cecilie Andersen" userId="a135a517-6408-40d0-81c7-02a75cc0902b" providerId="ADAL" clId="{1CBC1D48-A972-4BD5-B890-25B0F9B42229}" dt="2020-10-23T10:26:01.004" v="3786" actId="478"/>
          <ac:spMkLst>
            <pc:docMk/>
            <pc:sldMk cId="1947927200" sldId="256"/>
            <ac:spMk id="33" creationId="{3DDC874A-E1A7-46C8-BB2C-EED56F3487ED}"/>
          </ac:spMkLst>
        </pc:spChg>
        <pc:spChg chg="del">
          <ac:chgData name="Cecilie Andersen" userId="a135a517-6408-40d0-81c7-02a75cc0902b" providerId="ADAL" clId="{1CBC1D48-A972-4BD5-B890-25B0F9B42229}" dt="2020-10-23T10:11:52.905" v="3609" actId="478"/>
          <ac:spMkLst>
            <pc:docMk/>
            <pc:sldMk cId="1947927200" sldId="256"/>
            <ac:spMk id="34" creationId="{7303628F-8899-44F7-A1FE-CD942A93CFE7}"/>
          </ac:spMkLst>
        </pc:spChg>
        <pc:spChg chg="del">
          <ac:chgData name="Cecilie Andersen" userId="a135a517-6408-40d0-81c7-02a75cc0902b" providerId="ADAL" clId="{1CBC1D48-A972-4BD5-B890-25B0F9B42229}" dt="2020-10-23T10:26:06.388" v="3787" actId="478"/>
          <ac:spMkLst>
            <pc:docMk/>
            <pc:sldMk cId="1947927200" sldId="256"/>
            <ac:spMk id="35" creationId="{3BF96130-EE93-4483-AB88-A5B6A3180F37}"/>
          </ac:spMkLst>
        </pc:spChg>
        <pc:spChg chg="mod">
          <ac:chgData name="Cecilie Andersen" userId="a135a517-6408-40d0-81c7-02a75cc0902b" providerId="ADAL" clId="{1CBC1D48-A972-4BD5-B890-25B0F9B42229}" dt="2020-10-23T10:30:25.194" v="3861" actId="207"/>
          <ac:spMkLst>
            <pc:docMk/>
            <pc:sldMk cId="1947927200" sldId="256"/>
            <ac:spMk id="36" creationId="{4E23A914-91D9-4F37-9289-D83119CAB2C3}"/>
          </ac:spMkLst>
        </pc:spChg>
        <pc:spChg chg="mod">
          <ac:chgData name="Cecilie Andersen" userId="a135a517-6408-40d0-81c7-02a75cc0902b" providerId="ADAL" clId="{1CBC1D48-A972-4BD5-B890-25B0F9B42229}" dt="2020-10-23T10:30:25.194" v="3861" actId="207"/>
          <ac:spMkLst>
            <pc:docMk/>
            <pc:sldMk cId="1947927200" sldId="256"/>
            <ac:spMk id="37" creationId="{FA5FAB4B-1624-4307-ADAD-520091A6072C}"/>
          </ac:spMkLst>
        </pc:spChg>
        <pc:spChg chg="mod">
          <ac:chgData name="Cecilie Andersen" userId="a135a517-6408-40d0-81c7-02a75cc0902b" providerId="ADAL" clId="{1CBC1D48-A972-4BD5-B890-25B0F9B42229}" dt="2020-10-23T10:27:27.307" v="3807" actId="14100"/>
          <ac:spMkLst>
            <pc:docMk/>
            <pc:sldMk cId="1947927200" sldId="256"/>
            <ac:spMk id="38" creationId="{9EE06E51-1AC0-46B9-B116-7F623CC08831}"/>
          </ac:spMkLst>
        </pc:spChg>
        <pc:spChg chg="mod">
          <ac:chgData name="Cecilie Andersen" userId="a135a517-6408-40d0-81c7-02a75cc0902b" providerId="ADAL" clId="{1CBC1D48-A972-4BD5-B890-25B0F9B42229}" dt="2020-10-23T10:30:15.275" v="3860" actId="207"/>
          <ac:spMkLst>
            <pc:docMk/>
            <pc:sldMk cId="1947927200" sldId="256"/>
            <ac:spMk id="39" creationId="{DE8A0C15-0895-426A-8099-A361BD8762DB}"/>
          </ac:spMkLst>
        </pc:spChg>
        <pc:spChg chg="mod">
          <ac:chgData name="Cecilie Andersen" userId="a135a517-6408-40d0-81c7-02a75cc0902b" providerId="ADAL" clId="{1CBC1D48-A972-4BD5-B890-25B0F9B42229}" dt="2020-10-23T10:30:25.194" v="3861" actId="207"/>
          <ac:spMkLst>
            <pc:docMk/>
            <pc:sldMk cId="1947927200" sldId="256"/>
            <ac:spMk id="40" creationId="{F47F4898-2BBF-4AD0-8299-56EC8A68E5C1}"/>
          </ac:spMkLst>
        </pc:spChg>
        <pc:spChg chg="mod">
          <ac:chgData name="Cecilie Andersen" userId="a135a517-6408-40d0-81c7-02a75cc0902b" providerId="ADAL" clId="{1CBC1D48-A972-4BD5-B890-25B0F9B42229}" dt="2020-10-23T10:30:25.194" v="3861" actId="207"/>
          <ac:spMkLst>
            <pc:docMk/>
            <pc:sldMk cId="1947927200" sldId="256"/>
            <ac:spMk id="41" creationId="{65F0FBAE-15B8-4F65-8F77-14709E9E7047}"/>
          </ac:spMkLst>
        </pc:spChg>
        <pc:spChg chg="del mod">
          <ac:chgData name="Cecilie Andersen" userId="a135a517-6408-40d0-81c7-02a75cc0902b" providerId="ADAL" clId="{1CBC1D48-A972-4BD5-B890-25B0F9B42229}" dt="2020-10-23T10:14:05.429" v="3723" actId="478"/>
          <ac:spMkLst>
            <pc:docMk/>
            <pc:sldMk cId="1947927200" sldId="256"/>
            <ac:spMk id="45" creationId="{B3833B02-06DA-4582-982E-A83417504785}"/>
          </ac:spMkLst>
        </pc:spChg>
        <pc:spChg chg="mod">
          <ac:chgData name="Cecilie Andersen" userId="a135a517-6408-40d0-81c7-02a75cc0902b" providerId="ADAL" clId="{1CBC1D48-A972-4BD5-B890-25B0F9B42229}" dt="2020-10-23T10:11:55.808" v="3610" actId="20577"/>
          <ac:spMkLst>
            <pc:docMk/>
            <pc:sldMk cId="1947927200" sldId="256"/>
            <ac:spMk id="46" creationId="{3A8E51F2-AEFE-4CAB-B2D6-73DE710630FF}"/>
          </ac:spMkLst>
        </pc:spChg>
        <pc:spChg chg="mod">
          <ac:chgData name="Cecilie Andersen" userId="a135a517-6408-40d0-81c7-02a75cc0902b" providerId="ADAL" clId="{1CBC1D48-A972-4BD5-B890-25B0F9B42229}" dt="2020-10-23T10:30:25.194" v="3861" actId="207"/>
          <ac:spMkLst>
            <pc:docMk/>
            <pc:sldMk cId="1947927200" sldId="256"/>
            <ac:spMk id="47" creationId="{5EFF0B49-9AB4-4FE9-A4DB-B84CB1E3E530}"/>
          </ac:spMkLst>
        </pc:spChg>
        <pc:spChg chg="del mod">
          <ac:chgData name="Cecilie Andersen" userId="a135a517-6408-40d0-81c7-02a75cc0902b" providerId="ADAL" clId="{1CBC1D48-A972-4BD5-B890-25B0F9B42229}" dt="2020-10-23T10:23:59.834" v="3759" actId="478"/>
          <ac:spMkLst>
            <pc:docMk/>
            <pc:sldMk cId="1947927200" sldId="256"/>
            <ac:spMk id="48" creationId="{1DC7465F-4B9A-4389-874E-C77FD6EC7465}"/>
          </ac:spMkLst>
        </pc:spChg>
        <pc:spChg chg="mod">
          <ac:chgData name="Cecilie Andersen" userId="a135a517-6408-40d0-81c7-02a75cc0902b" providerId="ADAL" clId="{1CBC1D48-A972-4BD5-B890-25B0F9B42229}" dt="2020-10-23T10:12:01.969" v="3612" actId="20577"/>
          <ac:spMkLst>
            <pc:docMk/>
            <pc:sldMk cId="1947927200" sldId="256"/>
            <ac:spMk id="49" creationId="{49B6B330-6114-403F-9E00-CC125F4D66BD}"/>
          </ac:spMkLst>
        </pc:spChg>
        <pc:spChg chg="mod">
          <ac:chgData name="Cecilie Andersen" userId="a135a517-6408-40d0-81c7-02a75cc0902b" providerId="ADAL" clId="{1CBC1D48-A972-4BD5-B890-25B0F9B42229}" dt="2020-10-23T10:12:06.306" v="3614" actId="6549"/>
          <ac:spMkLst>
            <pc:docMk/>
            <pc:sldMk cId="1947927200" sldId="256"/>
            <ac:spMk id="50" creationId="{348F74B6-8CF9-40F2-A71C-29B75B467648}"/>
          </ac:spMkLst>
        </pc:spChg>
        <pc:spChg chg="del">
          <ac:chgData name="Cecilie Andersen" userId="a135a517-6408-40d0-81c7-02a75cc0902b" providerId="ADAL" clId="{1CBC1D48-A972-4BD5-B890-25B0F9B42229}" dt="2020-10-23T10:26:16.052" v="3791" actId="478"/>
          <ac:spMkLst>
            <pc:docMk/>
            <pc:sldMk cId="1947927200" sldId="256"/>
            <ac:spMk id="54" creationId="{A08424D7-A897-4C2C-BA53-718521C52844}"/>
          </ac:spMkLst>
        </pc:spChg>
        <pc:spChg chg="add del mod">
          <ac:chgData name="Cecilie Andersen" userId="a135a517-6408-40d0-81c7-02a75cc0902b" providerId="ADAL" clId="{1CBC1D48-A972-4BD5-B890-25B0F9B42229}" dt="2020-10-23T10:30:09.547" v="3859" actId="478"/>
          <ac:spMkLst>
            <pc:docMk/>
            <pc:sldMk cId="1947927200" sldId="256"/>
            <ac:spMk id="56" creationId="{D4A83B1B-C7B8-4DB8-AD63-F42216D7EF9C}"/>
          </ac:spMkLst>
        </pc:spChg>
        <pc:spChg chg="mod">
          <ac:chgData name="Cecilie Andersen" userId="a135a517-6408-40d0-81c7-02a75cc0902b" providerId="ADAL" clId="{1CBC1D48-A972-4BD5-B890-25B0F9B42229}" dt="2020-10-23T10:14:14.392" v="3725" actId="20577"/>
          <ac:spMkLst>
            <pc:docMk/>
            <pc:sldMk cId="1947927200" sldId="256"/>
            <ac:spMk id="57" creationId="{68FBCF26-B26C-4CFB-BA9C-C6EFD02A4A95}"/>
          </ac:spMkLst>
        </pc:spChg>
        <pc:spChg chg="mod">
          <ac:chgData name="Cecilie Andersen" userId="a135a517-6408-40d0-81c7-02a75cc0902b" providerId="ADAL" clId="{1CBC1D48-A972-4BD5-B890-25B0F9B42229}" dt="2020-10-23T10:34:43.467" v="3957" actId="20577"/>
          <ac:spMkLst>
            <pc:docMk/>
            <pc:sldMk cId="1947927200" sldId="256"/>
            <ac:spMk id="58" creationId="{C41CE996-6A8F-4BF9-9C78-83C6026772F3}"/>
          </ac:spMkLst>
        </pc:spChg>
        <pc:spChg chg="mod">
          <ac:chgData name="Cecilie Andersen" userId="a135a517-6408-40d0-81c7-02a75cc0902b" providerId="ADAL" clId="{1CBC1D48-A972-4BD5-B890-25B0F9B42229}" dt="2020-10-23T10:35:39.873" v="3966" actId="14100"/>
          <ac:spMkLst>
            <pc:docMk/>
            <pc:sldMk cId="1947927200" sldId="256"/>
            <ac:spMk id="66" creationId="{25C31068-2348-4B1D-AC2C-299D2B5B344B}"/>
          </ac:spMkLst>
        </pc:spChg>
        <pc:spChg chg="mod">
          <ac:chgData name="Cecilie Andersen" userId="a135a517-6408-40d0-81c7-02a75cc0902b" providerId="ADAL" clId="{1CBC1D48-A972-4BD5-B890-25B0F9B42229}" dt="2020-10-23T10:35:34.208" v="3965" actId="14100"/>
          <ac:spMkLst>
            <pc:docMk/>
            <pc:sldMk cId="1947927200" sldId="256"/>
            <ac:spMk id="67" creationId="{DFF57239-47A3-4671-B9A6-A0789611B7D9}"/>
          </ac:spMkLst>
        </pc:spChg>
        <pc:spChg chg="del">
          <ac:chgData name="Cecilie Andersen" userId="a135a517-6408-40d0-81c7-02a75cc0902b" providerId="ADAL" clId="{1CBC1D48-A972-4BD5-B890-25B0F9B42229}" dt="2020-10-23T10:26:39.589" v="3795" actId="478"/>
          <ac:spMkLst>
            <pc:docMk/>
            <pc:sldMk cId="1947927200" sldId="256"/>
            <ac:spMk id="68" creationId="{944D7810-FDF1-47CF-B877-715A703E6D23}"/>
          </ac:spMkLst>
        </pc:spChg>
        <pc:spChg chg="mod">
          <ac:chgData name="Cecilie Andersen" userId="a135a517-6408-40d0-81c7-02a75cc0902b" providerId="ADAL" clId="{1CBC1D48-A972-4BD5-B890-25B0F9B42229}" dt="2020-10-23T10:13:40.178" v="3680" actId="20577"/>
          <ac:spMkLst>
            <pc:docMk/>
            <pc:sldMk cId="1947927200" sldId="256"/>
            <ac:spMk id="74" creationId="{98E9F852-2787-49D9-A084-B7921E5B92BF}"/>
          </ac:spMkLst>
        </pc:spChg>
        <pc:spChg chg="mod">
          <ac:chgData name="Cecilie Andersen" userId="a135a517-6408-40d0-81c7-02a75cc0902b" providerId="ADAL" clId="{1CBC1D48-A972-4BD5-B890-25B0F9B42229}" dt="2020-10-23T10:34:55.075" v="3959" actId="20577"/>
          <ac:spMkLst>
            <pc:docMk/>
            <pc:sldMk cId="1947927200" sldId="256"/>
            <ac:spMk id="75" creationId="{9C82E61C-D6AC-406C-86A1-3A188E26B65E}"/>
          </ac:spMkLst>
        </pc:spChg>
        <pc:spChg chg="del">
          <ac:chgData name="Cecilie Andersen" userId="a135a517-6408-40d0-81c7-02a75cc0902b" providerId="ADAL" clId="{1CBC1D48-A972-4BD5-B890-25B0F9B42229}" dt="2020-10-23T10:25:47.823" v="3782" actId="478"/>
          <ac:spMkLst>
            <pc:docMk/>
            <pc:sldMk cId="1947927200" sldId="256"/>
            <ac:spMk id="76" creationId="{F2DE404D-DEE2-4A14-AD08-B31DDAB58B07}"/>
          </ac:spMkLst>
        </pc:spChg>
        <pc:spChg chg="del">
          <ac:chgData name="Cecilie Andersen" userId="a135a517-6408-40d0-81c7-02a75cc0902b" providerId="ADAL" clId="{1CBC1D48-A972-4BD5-B890-25B0F9B42229}" dt="2020-10-23T10:24:32.404" v="3762" actId="478"/>
          <ac:spMkLst>
            <pc:docMk/>
            <pc:sldMk cId="1947927200" sldId="256"/>
            <ac:spMk id="79" creationId="{1BEC2964-36FF-4A29-9A3D-7D0920D84E5F}"/>
          </ac:spMkLst>
        </pc:spChg>
        <pc:spChg chg="del">
          <ac:chgData name="Cecilie Andersen" userId="a135a517-6408-40d0-81c7-02a75cc0902b" providerId="ADAL" clId="{1CBC1D48-A972-4BD5-B890-25B0F9B42229}" dt="2020-10-23T10:29:26.405" v="3846" actId="478"/>
          <ac:spMkLst>
            <pc:docMk/>
            <pc:sldMk cId="1947927200" sldId="256"/>
            <ac:spMk id="81" creationId="{E3AB8C90-2C61-4FD3-8B28-85C8C88086ED}"/>
          </ac:spMkLst>
        </pc:spChg>
        <pc:spChg chg="del">
          <ac:chgData name="Cecilie Andersen" userId="a135a517-6408-40d0-81c7-02a75cc0902b" providerId="ADAL" clId="{1CBC1D48-A972-4BD5-B890-25B0F9B42229}" dt="2020-10-23T10:27:51.340" v="3815" actId="478"/>
          <ac:spMkLst>
            <pc:docMk/>
            <pc:sldMk cId="1947927200" sldId="256"/>
            <ac:spMk id="83" creationId="{C637613C-E76B-4840-BF86-995174F7BDC1}"/>
          </ac:spMkLst>
        </pc:spChg>
        <pc:spChg chg="mod">
          <ac:chgData name="Cecilie Andersen" userId="a135a517-6408-40d0-81c7-02a75cc0902b" providerId="ADAL" clId="{1CBC1D48-A972-4BD5-B890-25B0F9B42229}" dt="2020-10-23T10:13:34.883" v="3668" actId="20577"/>
          <ac:spMkLst>
            <pc:docMk/>
            <pc:sldMk cId="1947927200" sldId="256"/>
            <ac:spMk id="84" creationId="{46DC5CE8-66BB-40D5-A6AA-56EB75D8B4C0}"/>
          </ac:spMkLst>
        </pc:spChg>
        <pc:spChg chg="mod">
          <ac:chgData name="Cecilie Andersen" userId="a135a517-6408-40d0-81c7-02a75cc0902b" providerId="ADAL" clId="{1CBC1D48-A972-4BD5-B890-25B0F9B42229}" dt="2020-10-23T10:12:49.060" v="3621"/>
          <ac:spMkLst>
            <pc:docMk/>
            <pc:sldMk cId="1947927200" sldId="256"/>
            <ac:spMk id="85" creationId="{05B60839-0159-4BF7-9051-FD1857580BBC}"/>
          </ac:spMkLst>
        </pc:spChg>
        <pc:spChg chg="add del mod">
          <ac:chgData name="Cecilie Andersen" userId="a135a517-6408-40d0-81c7-02a75cc0902b" providerId="ADAL" clId="{1CBC1D48-A972-4BD5-B890-25B0F9B42229}" dt="2020-10-23T10:36:06.686" v="3973" actId="1076"/>
          <ac:spMkLst>
            <pc:docMk/>
            <pc:sldMk cId="1947927200" sldId="256"/>
            <ac:spMk id="86" creationId="{F035F568-4E01-4875-A690-21159F2A3F1E}"/>
          </ac:spMkLst>
        </pc:spChg>
        <pc:spChg chg="mod">
          <ac:chgData name="Cecilie Andersen" userId="a135a517-6408-40d0-81c7-02a75cc0902b" providerId="ADAL" clId="{1CBC1D48-A972-4BD5-B890-25B0F9B42229}" dt="2020-10-23T10:35:55.226" v="3969" actId="478"/>
          <ac:spMkLst>
            <pc:docMk/>
            <pc:sldMk cId="1947927200" sldId="256"/>
            <ac:spMk id="87" creationId="{69031E5B-4D2F-4FC1-93CD-2CF96DCCC537}"/>
          </ac:spMkLst>
        </pc:spChg>
        <pc:spChg chg="mod">
          <ac:chgData name="Cecilie Andersen" userId="a135a517-6408-40d0-81c7-02a75cc0902b" providerId="ADAL" clId="{1CBC1D48-A972-4BD5-B890-25B0F9B42229}" dt="2020-10-23T10:15:00.628" v="3728" actId="20577"/>
          <ac:spMkLst>
            <pc:docMk/>
            <pc:sldMk cId="1947927200" sldId="256"/>
            <ac:spMk id="88" creationId="{5A072A74-C40E-49B8-B1BD-A6166A0265F6}"/>
          </ac:spMkLst>
        </pc:spChg>
        <pc:spChg chg="mod">
          <ac:chgData name="Cecilie Andersen" userId="a135a517-6408-40d0-81c7-02a75cc0902b" providerId="ADAL" clId="{1CBC1D48-A972-4BD5-B890-25B0F9B42229}" dt="2020-10-23T10:13:12.122" v="3625"/>
          <ac:spMkLst>
            <pc:docMk/>
            <pc:sldMk cId="1947927200" sldId="256"/>
            <ac:spMk id="89" creationId="{969FB57D-B155-4F66-B272-CCCCFFC51965}"/>
          </ac:spMkLst>
        </pc:spChg>
        <pc:spChg chg="del mod">
          <ac:chgData name="Cecilie Andersen" userId="a135a517-6408-40d0-81c7-02a75cc0902b" providerId="ADAL" clId="{1CBC1D48-A972-4BD5-B890-25B0F9B42229}" dt="2020-10-23T10:29:41.698" v="3849" actId="478"/>
          <ac:spMkLst>
            <pc:docMk/>
            <pc:sldMk cId="1947927200" sldId="256"/>
            <ac:spMk id="92" creationId="{FFD8BCE7-FE3A-483E-A65D-B5F8C2678B30}"/>
          </ac:spMkLst>
        </pc:spChg>
        <pc:spChg chg="del">
          <ac:chgData name="Cecilie Andersen" userId="a135a517-6408-40d0-81c7-02a75cc0902b" providerId="ADAL" clId="{1CBC1D48-A972-4BD5-B890-25B0F9B42229}" dt="2020-10-23T10:29:29.681" v="3847" actId="478"/>
          <ac:spMkLst>
            <pc:docMk/>
            <pc:sldMk cId="1947927200" sldId="256"/>
            <ac:spMk id="93" creationId="{6A7B2EE2-7E4B-4CFC-89C5-DA4DDAF65E22}"/>
          </ac:spMkLst>
        </pc:spChg>
        <pc:spChg chg="del">
          <ac:chgData name="Cecilie Andersen" userId="a135a517-6408-40d0-81c7-02a75cc0902b" providerId="ADAL" clId="{1CBC1D48-A972-4BD5-B890-25B0F9B42229}" dt="2020-10-23T10:29:34.171" v="3848" actId="478"/>
          <ac:spMkLst>
            <pc:docMk/>
            <pc:sldMk cId="1947927200" sldId="256"/>
            <ac:spMk id="94" creationId="{C126067B-2C2D-4A51-B48A-891654D92C34}"/>
          </ac:spMkLst>
        </pc:spChg>
        <pc:spChg chg="del">
          <ac:chgData name="Cecilie Andersen" userId="a135a517-6408-40d0-81c7-02a75cc0902b" providerId="ADAL" clId="{1CBC1D48-A972-4BD5-B890-25B0F9B42229}" dt="2020-10-23T10:27:44.033" v="3812" actId="478"/>
          <ac:spMkLst>
            <pc:docMk/>
            <pc:sldMk cId="1947927200" sldId="256"/>
            <ac:spMk id="95" creationId="{0FCEC0BD-60E0-4F23-AEFC-6F2D3CF11442}"/>
          </ac:spMkLst>
        </pc:spChg>
        <pc:spChg chg="del mod">
          <ac:chgData name="Cecilie Andersen" userId="a135a517-6408-40d0-81c7-02a75cc0902b" providerId="ADAL" clId="{1CBC1D48-A972-4BD5-B890-25B0F9B42229}" dt="2020-10-23T10:28:16.751" v="3821" actId="478"/>
          <ac:spMkLst>
            <pc:docMk/>
            <pc:sldMk cId="1947927200" sldId="256"/>
            <ac:spMk id="96" creationId="{6ECB0C19-297C-4949-9158-BFFED3EB4947}"/>
          </ac:spMkLst>
        </pc:spChg>
        <pc:spChg chg="del">
          <ac:chgData name="Cecilie Andersen" userId="a135a517-6408-40d0-81c7-02a75cc0902b" providerId="ADAL" clId="{1CBC1D48-A972-4BD5-B890-25B0F9B42229}" dt="2020-10-23T10:28:14.433" v="3820" actId="478"/>
          <ac:spMkLst>
            <pc:docMk/>
            <pc:sldMk cId="1947927200" sldId="256"/>
            <ac:spMk id="97" creationId="{4F9BAC9A-8494-40FE-B997-3F935BFFA316}"/>
          </ac:spMkLst>
        </pc:spChg>
        <pc:spChg chg="del mod">
          <ac:chgData name="Cecilie Andersen" userId="a135a517-6408-40d0-81c7-02a75cc0902b" providerId="ADAL" clId="{1CBC1D48-A972-4BD5-B890-25B0F9B42229}" dt="2020-10-23T10:26:52.944" v="3798" actId="478"/>
          <ac:spMkLst>
            <pc:docMk/>
            <pc:sldMk cId="1947927200" sldId="256"/>
            <ac:spMk id="98" creationId="{82D1CEC7-BE03-4229-94FE-BE6D3A136163}"/>
          </ac:spMkLst>
        </pc:spChg>
        <pc:spChg chg="del">
          <ac:chgData name="Cecilie Andersen" userId="a135a517-6408-40d0-81c7-02a75cc0902b" providerId="ADAL" clId="{1CBC1D48-A972-4BD5-B890-25B0F9B42229}" dt="2020-10-23T10:26:45.544" v="3796" actId="478"/>
          <ac:spMkLst>
            <pc:docMk/>
            <pc:sldMk cId="1947927200" sldId="256"/>
            <ac:spMk id="99" creationId="{171D3EF7-6504-4A6C-AEA8-688179A60F18}"/>
          </ac:spMkLst>
        </pc:spChg>
        <pc:spChg chg="del">
          <ac:chgData name="Cecilie Andersen" userId="a135a517-6408-40d0-81c7-02a75cc0902b" providerId="ADAL" clId="{1CBC1D48-A972-4BD5-B890-25B0F9B42229}" dt="2020-10-23T10:26:50.308" v="3797" actId="478"/>
          <ac:spMkLst>
            <pc:docMk/>
            <pc:sldMk cId="1947927200" sldId="256"/>
            <ac:spMk id="100" creationId="{FCC72F04-8B49-4F3A-B48F-009E173B89C8}"/>
          </ac:spMkLst>
        </pc:spChg>
        <pc:spChg chg="del">
          <ac:chgData name="Cecilie Andersen" userId="a135a517-6408-40d0-81c7-02a75cc0902b" providerId="ADAL" clId="{1CBC1D48-A972-4BD5-B890-25B0F9B42229}" dt="2020-10-23T10:26:21.868" v="3793" actId="478"/>
          <ac:spMkLst>
            <pc:docMk/>
            <pc:sldMk cId="1947927200" sldId="256"/>
            <ac:spMk id="101" creationId="{D60DEB1F-62B9-4738-BA24-C0568C7F731C}"/>
          </ac:spMkLst>
        </pc:spChg>
        <pc:spChg chg="del">
          <ac:chgData name="Cecilie Andersen" userId="a135a517-6408-40d0-81c7-02a75cc0902b" providerId="ADAL" clId="{1CBC1D48-A972-4BD5-B890-25B0F9B42229}" dt="2020-10-23T10:27:04.144" v="3802" actId="478"/>
          <ac:spMkLst>
            <pc:docMk/>
            <pc:sldMk cId="1947927200" sldId="256"/>
            <ac:spMk id="102" creationId="{4B9ECB41-19D6-43A2-A930-4F31A00926A4}"/>
          </ac:spMkLst>
        </pc:spChg>
        <pc:spChg chg="del">
          <ac:chgData name="Cecilie Andersen" userId="a135a517-6408-40d0-81c7-02a75cc0902b" providerId="ADAL" clId="{1CBC1D48-A972-4BD5-B890-25B0F9B42229}" dt="2020-10-23T10:27:06.748" v="3803" actId="478"/>
          <ac:spMkLst>
            <pc:docMk/>
            <pc:sldMk cId="1947927200" sldId="256"/>
            <ac:spMk id="103" creationId="{F6581182-17D3-4BEB-9BC3-0775529D60D4}"/>
          </ac:spMkLst>
        </pc:spChg>
        <pc:spChg chg="del mod">
          <ac:chgData name="Cecilie Andersen" userId="a135a517-6408-40d0-81c7-02a75cc0902b" providerId="ADAL" clId="{1CBC1D48-A972-4BD5-B890-25B0F9B42229}" dt="2020-10-23T10:42:15.552" v="4019" actId="478"/>
          <ac:spMkLst>
            <pc:docMk/>
            <pc:sldMk cId="1947927200" sldId="256"/>
            <ac:spMk id="104" creationId="{F29FD9D0-2FB6-4A6D-844D-D61598B9A6A9}"/>
          </ac:spMkLst>
        </pc:spChg>
        <pc:spChg chg="del">
          <ac:chgData name="Cecilie Andersen" userId="a135a517-6408-40d0-81c7-02a75cc0902b" providerId="ADAL" clId="{1CBC1D48-A972-4BD5-B890-25B0F9B42229}" dt="2020-10-23T10:42:11.794" v="4018" actId="478"/>
          <ac:spMkLst>
            <pc:docMk/>
            <pc:sldMk cId="1947927200" sldId="256"/>
            <ac:spMk id="105" creationId="{BD6C3958-B2E1-4B80-A926-EC22EF93F3CE}"/>
          </ac:spMkLst>
        </pc:spChg>
        <pc:spChg chg="del">
          <ac:chgData name="Cecilie Andersen" userId="a135a517-6408-40d0-81c7-02a75cc0902b" providerId="ADAL" clId="{1CBC1D48-A972-4BD5-B890-25B0F9B42229}" dt="2020-10-23T10:42:09.139" v="4017" actId="478"/>
          <ac:spMkLst>
            <pc:docMk/>
            <pc:sldMk cId="1947927200" sldId="256"/>
            <ac:spMk id="106" creationId="{7B0A034B-BBBE-498E-8007-0A34F72D642B}"/>
          </ac:spMkLst>
        </pc:spChg>
        <pc:spChg chg="add mod">
          <ac:chgData name="Cecilie Andersen" userId="a135a517-6408-40d0-81c7-02a75cc0902b" providerId="ADAL" clId="{1CBC1D48-A972-4BD5-B890-25B0F9B42229}" dt="2020-10-23T10:33:31.472" v="3893" actId="207"/>
          <ac:spMkLst>
            <pc:docMk/>
            <pc:sldMk cId="1947927200" sldId="256"/>
            <ac:spMk id="116" creationId="{5748B361-2CA5-436D-A1DB-9A72A5F8FD2C}"/>
          </ac:spMkLst>
        </pc:spChg>
        <pc:spChg chg="add mod">
          <ac:chgData name="Cecilie Andersen" userId="a135a517-6408-40d0-81c7-02a75cc0902b" providerId="ADAL" clId="{1CBC1D48-A972-4BD5-B890-25B0F9B42229}" dt="2020-10-23T10:33:24.815" v="3892" actId="207"/>
          <ac:spMkLst>
            <pc:docMk/>
            <pc:sldMk cId="1947927200" sldId="256"/>
            <ac:spMk id="118" creationId="{D28CF1A9-E850-4977-8BF4-23E07F49A301}"/>
          </ac:spMkLst>
        </pc:spChg>
        <pc:spChg chg="add mod">
          <ac:chgData name="Cecilie Andersen" userId="a135a517-6408-40d0-81c7-02a75cc0902b" providerId="ADAL" clId="{1CBC1D48-A972-4BD5-B890-25B0F9B42229}" dt="2020-10-23T10:34:04.876" v="3901" actId="207"/>
          <ac:spMkLst>
            <pc:docMk/>
            <pc:sldMk cId="1947927200" sldId="256"/>
            <ac:spMk id="120" creationId="{C39EFF12-AC6A-4877-A759-DAC503E714AB}"/>
          </ac:spMkLst>
        </pc:spChg>
        <pc:spChg chg="add mod">
          <ac:chgData name="Cecilie Andersen" userId="a135a517-6408-40d0-81c7-02a75cc0902b" providerId="ADAL" clId="{1CBC1D48-A972-4BD5-B890-25B0F9B42229}" dt="2020-10-23T10:32:53.081" v="3887" actId="207"/>
          <ac:spMkLst>
            <pc:docMk/>
            <pc:sldMk cId="1947927200" sldId="256"/>
            <ac:spMk id="122" creationId="{B9E7D89A-6DCC-4FB0-84FE-056DEC1B060D}"/>
          </ac:spMkLst>
        </pc:spChg>
        <pc:spChg chg="add mod">
          <ac:chgData name="Cecilie Andersen" userId="a135a517-6408-40d0-81c7-02a75cc0902b" providerId="ADAL" clId="{1CBC1D48-A972-4BD5-B890-25B0F9B42229}" dt="2020-10-23T10:33:59.251" v="3899" actId="207"/>
          <ac:spMkLst>
            <pc:docMk/>
            <pc:sldMk cId="1947927200" sldId="256"/>
            <ac:spMk id="124" creationId="{64C39EC0-00E3-438B-A6D2-0804D1548159}"/>
          </ac:spMkLst>
        </pc:spChg>
        <pc:spChg chg="mod">
          <ac:chgData name="Cecilie Andersen" userId="a135a517-6408-40d0-81c7-02a75cc0902b" providerId="ADAL" clId="{1CBC1D48-A972-4BD5-B890-25B0F9B42229}" dt="2020-10-23T10:30:53.509" v="3865" actId="20577"/>
          <ac:spMkLst>
            <pc:docMk/>
            <pc:sldMk cId="1947927200" sldId="256"/>
            <ac:spMk id="129" creationId="{1F3980E6-696B-4B84-A5F0-AE0734F857E5}"/>
          </ac:spMkLst>
        </pc:spChg>
        <pc:spChg chg="mod">
          <ac:chgData name="Cecilie Andersen" userId="a135a517-6408-40d0-81c7-02a75cc0902b" providerId="ADAL" clId="{1CBC1D48-A972-4BD5-B890-25B0F9B42229}" dt="2020-10-23T10:11:08.499" v="3590" actId="20577"/>
          <ac:spMkLst>
            <pc:docMk/>
            <pc:sldMk cId="1947927200" sldId="256"/>
            <ac:spMk id="130" creationId="{7A2F8DC7-5C42-4208-ABDC-B5C25C54A72D}"/>
          </ac:spMkLst>
        </pc:spChg>
        <pc:spChg chg="del">
          <ac:chgData name="Cecilie Andersen" userId="a135a517-6408-40d0-81c7-02a75cc0902b" providerId="ADAL" clId="{1CBC1D48-A972-4BD5-B890-25B0F9B42229}" dt="2020-10-23T10:09:44.792" v="3568" actId="478"/>
          <ac:spMkLst>
            <pc:docMk/>
            <pc:sldMk cId="1947927200" sldId="256"/>
            <ac:spMk id="139" creationId="{7D971109-02A3-4A4C-A529-E7AA2409DF82}"/>
          </ac:spMkLst>
        </pc:spChg>
        <pc:spChg chg="del">
          <ac:chgData name="Cecilie Andersen" userId="a135a517-6408-40d0-81c7-02a75cc0902b" providerId="ADAL" clId="{1CBC1D48-A972-4BD5-B890-25B0F9B42229}" dt="2020-10-23T10:09:41.860" v="3567" actId="478"/>
          <ac:spMkLst>
            <pc:docMk/>
            <pc:sldMk cId="1947927200" sldId="256"/>
            <ac:spMk id="140" creationId="{344182D9-62EB-462B-8206-E1A23067F498}"/>
          </ac:spMkLst>
        </pc:spChg>
        <pc:grpChg chg="mod">
          <ac:chgData name="Cecilie Andersen" userId="a135a517-6408-40d0-81c7-02a75cc0902b" providerId="ADAL" clId="{1CBC1D48-A972-4BD5-B890-25B0F9B42229}" dt="2020-10-23T10:31:57.022" v="3880" actId="14100"/>
          <ac:grpSpMkLst>
            <pc:docMk/>
            <pc:sldMk cId="1947927200" sldId="256"/>
            <ac:grpSpMk id="4" creationId="{464A24BB-7324-4ABF-AB3F-9BAE852FAF81}"/>
          </ac:grpSpMkLst>
        </pc:grpChg>
        <pc:grpChg chg="del">
          <ac:chgData name="Cecilie Andersen" userId="a135a517-6408-40d0-81c7-02a75cc0902b" providerId="ADAL" clId="{1CBC1D48-A972-4BD5-B890-25B0F9B42229}" dt="2020-10-23T10:11:43.936" v="3605" actId="478"/>
          <ac:grpSpMkLst>
            <pc:docMk/>
            <pc:sldMk cId="1947927200" sldId="256"/>
            <ac:grpSpMk id="43" creationId="{B429E594-C5D2-4ADB-81C5-EE1BAAE65545}"/>
          </ac:grpSpMkLst>
        </pc:grpChg>
        <pc:grpChg chg="mod">
          <ac:chgData name="Cecilie Andersen" userId="a135a517-6408-40d0-81c7-02a75cc0902b" providerId="ADAL" clId="{1CBC1D48-A972-4BD5-B890-25B0F9B42229}" dt="2020-10-23T10:31:57.022" v="3880" actId="14100"/>
          <ac:grpSpMkLst>
            <pc:docMk/>
            <pc:sldMk cId="1947927200" sldId="256"/>
            <ac:grpSpMk id="44" creationId="{593D2361-99DE-47EF-BAAE-39FD4EAECDD1}"/>
          </ac:grpSpMkLst>
        </pc:grpChg>
        <pc:grpChg chg="mod">
          <ac:chgData name="Cecilie Andersen" userId="a135a517-6408-40d0-81c7-02a75cc0902b" providerId="ADAL" clId="{1CBC1D48-A972-4BD5-B890-25B0F9B42229}" dt="2020-10-23T10:31:57.022" v="3880" actId="14100"/>
          <ac:grpSpMkLst>
            <pc:docMk/>
            <pc:sldMk cId="1947927200" sldId="256"/>
            <ac:grpSpMk id="51" creationId="{8BAFBC58-ED82-4A5A-BB09-676722346EC4}"/>
          </ac:grpSpMkLst>
        </pc:grpChg>
        <pc:grpChg chg="mod">
          <ac:chgData name="Cecilie Andersen" userId="a135a517-6408-40d0-81c7-02a75cc0902b" providerId="ADAL" clId="{1CBC1D48-A972-4BD5-B890-25B0F9B42229}" dt="2020-10-23T10:31:57.022" v="3880" actId="14100"/>
          <ac:grpSpMkLst>
            <pc:docMk/>
            <pc:sldMk cId="1947927200" sldId="256"/>
            <ac:grpSpMk id="52" creationId="{CD335F01-29F0-4CDB-A5D1-B283983ACB4B}"/>
          </ac:grpSpMkLst>
        </pc:grpChg>
        <pc:grpChg chg="mod">
          <ac:chgData name="Cecilie Andersen" userId="a135a517-6408-40d0-81c7-02a75cc0902b" providerId="ADAL" clId="{1CBC1D48-A972-4BD5-B890-25B0F9B42229}" dt="2020-10-23T10:31:57.022" v="3880" actId="14100"/>
          <ac:grpSpMkLst>
            <pc:docMk/>
            <pc:sldMk cId="1947927200" sldId="256"/>
            <ac:grpSpMk id="53" creationId="{11CB6823-AD40-4B11-A057-83B1ADCAEB91}"/>
          </ac:grpSpMkLst>
        </pc:grpChg>
        <pc:grpChg chg="mod">
          <ac:chgData name="Cecilie Andersen" userId="a135a517-6408-40d0-81c7-02a75cc0902b" providerId="ADAL" clId="{1CBC1D48-A972-4BD5-B890-25B0F9B42229}" dt="2020-10-23T10:31:57.022" v="3880" actId="14100"/>
          <ac:grpSpMkLst>
            <pc:docMk/>
            <pc:sldMk cId="1947927200" sldId="256"/>
            <ac:grpSpMk id="65" creationId="{BD0EE344-4303-4146-8522-45B90B0F2B8B}"/>
          </ac:grpSpMkLst>
        </pc:grpChg>
        <pc:grpChg chg="mod">
          <ac:chgData name="Cecilie Andersen" userId="a135a517-6408-40d0-81c7-02a75cc0902b" providerId="ADAL" clId="{1CBC1D48-A972-4BD5-B890-25B0F9B42229}" dt="2020-10-23T10:31:57.022" v="3880" actId="14100"/>
          <ac:grpSpMkLst>
            <pc:docMk/>
            <pc:sldMk cId="1947927200" sldId="256"/>
            <ac:grpSpMk id="73" creationId="{DB948803-2894-442A-84D8-89EDF2FB9ED5}"/>
          </ac:grpSpMkLst>
        </pc:grpChg>
        <pc:grpChg chg="mod">
          <ac:chgData name="Cecilie Andersen" userId="a135a517-6408-40d0-81c7-02a75cc0902b" providerId="ADAL" clId="{1CBC1D48-A972-4BD5-B890-25B0F9B42229}" dt="2020-10-23T10:31:57.022" v="3880" actId="14100"/>
          <ac:grpSpMkLst>
            <pc:docMk/>
            <pc:sldMk cId="1947927200" sldId="256"/>
            <ac:grpSpMk id="78" creationId="{162D7E51-7D1E-43EF-8E19-5304165C9A81}"/>
          </ac:grpSpMkLst>
        </pc:grpChg>
        <pc:grpChg chg="add del mod">
          <ac:chgData name="Cecilie Andersen" userId="a135a517-6408-40d0-81c7-02a75cc0902b" providerId="ADAL" clId="{1CBC1D48-A972-4BD5-B890-25B0F9B42229}" dt="2020-10-23T10:35:55.226" v="3969" actId="478"/>
          <ac:grpSpMkLst>
            <pc:docMk/>
            <pc:sldMk cId="1947927200" sldId="256"/>
            <ac:grpSpMk id="80" creationId="{89C148DD-347F-4BEC-866A-BC8BA94E8BFB}"/>
          </ac:grpSpMkLst>
        </pc:grpChg>
        <pc:grpChg chg="mod">
          <ac:chgData name="Cecilie Andersen" userId="a135a517-6408-40d0-81c7-02a75cc0902b" providerId="ADAL" clId="{1CBC1D48-A972-4BD5-B890-25B0F9B42229}" dt="2020-10-23T10:31:57.022" v="3880" actId="14100"/>
          <ac:grpSpMkLst>
            <pc:docMk/>
            <pc:sldMk cId="1947927200" sldId="256"/>
            <ac:grpSpMk id="82" creationId="{4C60E636-E592-47CC-9C63-5BF4F1DC0D71}"/>
          </ac:grpSpMkLst>
        </pc:grpChg>
        <pc:grpChg chg="del mod">
          <ac:chgData name="Cecilie Andersen" userId="a135a517-6408-40d0-81c7-02a75cc0902b" providerId="ADAL" clId="{1CBC1D48-A972-4BD5-B890-25B0F9B42229}" dt="2020-10-23T10:26:50.308" v="3797" actId="478"/>
          <ac:grpSpMkLst>
            <pc:docMk/>
            <pc:sldMk cId="1947927200" sldId="256"/>
            <ac:grpSpMk id="108" creationId="{56145DBA-F32B-49BA-B1E5-E07346A7507B}"/>
          </ac:grpSpMkLst>
        </pc:grpChg>
        <pc:grpChg chg="del mod">
          <ac:chgData name="Cecilie Andersen" userId="a135a517-6408-40d0-81c7-02a75cc0902b" providerId="ADAL" clId="{1CBC1D48-A972-4BD5-B890-25B0F9B42229}" dt="2020-10-23T10:25:54.175" v="3784" actId="478"/>
          <ac:grpSpMkLst>
            <pc:docMk/>
            <pc:sldMk cId="1947927200" sldId="256"/>
            <ac:grpSpMk id="109" creationId="{DE06A546-5BDD-4166-B280-6C01677CBDD0}"/>
          </ac:grpSpMkLst>
        </pc:grpChg>
        <pc:grpChg chg="del mod">
          <ac:chgData name="Cecilie Andersen" userId="a135a517-6408-40d0-81c7-02a75cc0902b" providerId="ADAL" clId="{1CBC1D48-A972-4BD5-B890-25B0F9B42229}" dt="2020-10-23T10:42:11.794" v="4018" actId="478"/>
          <ac:grpSpMkLst>
            <pc:docMk/>
            <pc:sldMk cId="1947927200" sldId="256"/>
            <ac:grpSpMk id="110" creationId="{FD7DF932-642F-4EAB-9356-831AB688CC72}"/>
          </ac:grpSpMkLst>
        </pc:grpChg>
        <pc:grpChg chg="del mod">
          <ac:chgData name="Cecilie Andersen" userId="a135a517-6408-40d0-81c7-02a75cc0902b" providerId="ADAL" clId="{1CBC1D48-A972-4BD5-B890-25B0F9B42229}" dt="2020-10-23T10:28:14.433" v="3820" actId="478"/>
          <ac:grpSpMkLst>
            <pc:docMk/>
            <pc:sldMk cId="1947927200" sldId="256"/>
            <ac:grpSpMk id="111" creationId="{919B2CF9-8724-4D65-9814-6DB40B1387D5}"/>
          </ac:grpSpMkLst>
        </pc:grpChg>
        <pc:grpChg chg="del mod">
          <ac:chgData name="Cecilie Andersen" userId="a135a517-6408-40d0-81c7-02a75cc0902b" providerId="ADAL" clId="{1CBC1D48-A972-4BD5-B890-25B0F9B42229}" dt="2020-10-23T10:29:34.171" v="3848" actId="478"/>
          <ac:grpSpMkLst>
            <pc:docMk/>
            <pc:sldMk cId="1947927200" sldId="256"/>
            <ac:grpSpMk id="112" creationId="{8FC142BB-3515-4A6E-A0F1-08506E4E6D2A}"/>
          </ac:grpSpMkLst>
        </pc:grpChg>
        <pc:grpChg chg="mod">
          <ac:chgData name="Cecilie Andersen" userId="a135a517-6408-40d0-81c7-02a75cc0902b" providerId="ADAL" clId="{1CBC1D48-A972-4BD5-B890-25B0F9B42229}" dt="2020-10-23T10:31:57.022" v="3880" actId="14100"/>
          <ac:grpSpMkLst>
            <pc:docMk/>
            <pc:sldMk cId="1947927200" sldId="256"/>
            <ac:grpSpMk id="113" creationId="{3FC33CBB-EFA4-40AC-8D0F-AC9BD47490F9}"/>
          </ac:grpSpMkLst>
        </pc:grpChg>
        <pc:grpChg chg="mod">
          <ac:chgData name="Cecilie Andersen" userId="a135a517-6408-40d0-81c7-02a75cc0902b" providerId="ADAL" clId="{1CBC1D48-A972-4BD5-B890-25B0F9B42229}" dt="2020-10-23T10:42:15.552" v="4019" actId="478"/>
          <ac:grpSpMkLst>
            <pc:docMk/>
            <pc:sldMk cId="1947927200" sldId="256"/>
            <ac:grpSpMk id="127" creationId="{1707FF41-B93B-4A4B-A563-6A364CDFAA92}"/>
          </ac:grpSpMkLst>
        </pc:grpChg>
        <pc:picChg chg="del">
          <ac:chgData name="Cecilie Andersen" userId="a135a517-6408-40d0-81c7-02a75cc0902b" providerId="ADAL" clId="{1CBC1D48-A972-4BD5-B890-25B0F9B42229}" dt="2020-10-23T10:09:37.135" v="3566" actId="478"/>
          <ac:picMkLst>
            <pc:docMk/>
            <pc:sldMk cId="1947927200" sldId="256"/>
            <ac:picMk id="55" creationId="{24024928-9A16-4447-9306-E75A2F93958A}"/>
          </ac:picMkLst>
        </pc:picChg>
        <pc:picChg chg="add del mod ord">
          <ac:chgData name="Cecilie Andersen" userId="a135a517-6408-40d0-81c7-02a75cc0902b" providerId="ADAL" clId="{1CBC1D48-A972-4BD5-B890-25B0F9B42229}" dt="2020-10-23T10:30:02.399" v="3858" actId="478"/>
          <ac:picMkLst>
            <pc:docMk/>
            <pc:sldMk cId="1947927200" sldId="256"/>
            <ac:picMk id="107" creationId="{3B3B1A74-6FBF-419D-90C0-A1489EFD3F2E}"/>
          </ac:picMkLst>
        </pc:picChg>
        <pc:picChg chg="add mod">
          <ac:chgData name="Cecilie Andersen" userId="a135a517-6408-40d0-81c7-02a75cc0902b" providerId="ADAL" clId="{1CBC1D48-A972-4BD5-B890-25B0F9B42229}" dt="2020-10-23T10:33:49.302" v="3896" actId="1076"/>
          <ac:picMkLst>
            <pc:docMk/>
            <pc:sldMk cId="1947927200" sldId="256"/>
            <ac:picMk id="114" creationId="{B3CE26B5-3885-4541-A0C7-7DD0DED3BB10}"/>
          </ac:picMkLst>
        </pc:picChg>
        <pc:picChg chg="add mod">
          <ac:chgData name="Cecilie Andersen" userId="a135a517-6408-40d0-81c7-02a75cc0902b" providerId="ADAL" clId="{1CBC1D48-A972-4BD5-B890-25B0F9B42229}" dt="2020-10-23T10:33:52.625" v="3897" actId="1076"/>
          <ac:picMkLst>
            <pc:docMk/>
            <pc:sldMk cId="1947927200" sldId="256"/>
            <ac:picMk id="126" creationId="{BD612CA5-A097-4943-90AF-951B00F80694}"/>
          </ac:picMkLst>
        </pc:picChg>
        <pc:picChg chg="add mod">
          <ac:chgData name="Cecilie Andersen" userId="a135a517-6408-40d0-81c7-02a75cc0902b" providerId="ADAL" clId="{1CBC1D48-A972-4BD5-B890-25B0F9B42229}" dt="2020-10-23T10:34:02.273" v="3900" actId="1076"/>
          <ac:picMkLst>
            <pc:docMk/>
            <pc:sldMk cId="1947927200" sldId="256"/>
            <ac:picMk id="128" creationId="{B9342ABC-CC63-4F17-ACF7-1F9541CA21DB}"/>
          </ac:picMkLst>
        </pc:picChg>
        <pc:picChg chg="add mod">
          <ac:chgData name="Cecilie Andersen" userId="a135a517-6408-40d0-81c7-02a75cc0902b" providerId="ADAL" clId="{1CBC1D48-A972-4BD5-B890-25B0F9B42229}" dt="2020-10-23T10:28:57.485" v="3837" actId="1076"/>
          <ac:picMkLst>
            <pc:docMk/>
            <pc:sldMk cId="1947927200" sldId="256"/>
            <ac:picMk id="131" creationId="{3129192B-A49B-46E4-A5DF-EB5957E57810}"/>
          </ac:picMkLst>
        </pc:picChg>
        <pc:picChg chg="add mod">
          <ac:chgData name="Cecilie Andersen" userId="a135a517-6408-40d0-81c7-02a75cc0902b" providerId="ADAL" clId="{1CBC1D48-A972-4BD5-B890-25B0F9B42229}" dt="2020-10-23T10:29:14.099" v="3842" actId="1076"/>
          <ac:picMkLst>
            <pc:docMk/>
            <pc:sldMk cId="1947927200" sldId="256"/>
            <ac:picMk id="132" creationId="{28835777-6FAC-40C7-A55A-22E43E986DDD}"/>
          </ac:picMkLst>
        </pc:picChg>
        <pc:picChg chg="add mod">
          <ac:chgData name="Cecilie Andersen" userId="a135a517-6408-40d0-81c7-02a75cc0902b" providerId="ADAL" clId="{1CBC1D48-A972-4BD5-B890-25B0F9B42229}" dt="2020-10-23T10:32:02.224" v="3882" actId="1076"/>
          <ac:picMkLst>
            <pc:docMk/>
            <pc:sldMk cId="1947927200" sldId="256"/>
            <ac:picMk id="133" creationId="{748FB374-C8C8-4DFA-A31E-B84B95A06F7E}"/>
          </ac:picMkLst>
        </pc:picChg>
        <pc:picChg chg="del">
          <ac:chgData name="Cecilie Andersen" userId="a135a517-6408-40d0-81c7-02a75cc0902b" providerId="ADAL" clId="{1CBC1D48-A972-4BD5-B890-25B0F9B42229}" dt="2020-10-23T10:11:26.328" v="3594" actId="478"/>
          <ac:picMkLst>
            <pc:docMk/>
            <pc:sldMk cId="1947927200" sldId="256"/>
            <ac:picMk id="141" creationId="{2424D43C-5A45-46FD-8232-A66EE917276F}"/>
          </ac:picMkLst>
        </pc:picChg>
        <pc:picChg chg="add del mod">
          <ac:chgData name="Cecilie Andersen" userId="a135a517-6408-40d0-81c7-02a75cc0902b" providerId="ADAL" clId="{1CBC1D48-A972-4BD5-B890-25B0F9B42229}" dt="2020-10-23T10:25:11.150" v="3766"/>
          <ac:picMkLst>
            <pc:docMk/>
            <pc:sldMk cId="1947927200" sldId="256"/>
            <ac:picMk id="2050" creationId="{59D0E772-9A47-472B-A7C9-971041D3B0A3}"/>
          </ac:picMkLst>
        </pc:picChg>
        <pc:picChg chg="add del mod">
          <ac:chgData name="Cecilie Andersen" userId="a135a517-6408-40d0-81c7-02a75cc0902b" providerId="ADAL" clId="{1CBC1D48-A972-4BD5-B890-25B0F9B42229}" dt="2020-10-23T10:29:48.894" v="3852"/>
          <ac:picMkLst>
            <pc:docMk/>
            <pc:sldMk cId="1947927200" sldId="256"/>
            <ac:picMk id="2052" creationId="{4E6A8742-135B-4986-9FF5-AB811C5FE5F0}"/>
          </ac:picMkLst>
        </pc:picChg>
        <pc:picChg chg="add del mod">
          <ac:chgData name="Cecilie Andersen" userId="a135a517-6408-40d0-81c7-02a75cc0902b" providerId="ADAL" clId="{1CBC1D48-A972-4BD5-B890-25B0F9B42229}" dt="2020-10-23T10:28:30.777" v="3826" actId="478"/>
          <ac:picMkLst>
            <pc:docMk/>
            <pc:sldMk cId="1947927200" sldId="256"/>
            <ac:picMk id="2054" creationId="{F81C09F5-5FA3-48A7-B1DE-6A936E3707FB}"/>
          </ac:picMkLst>
        </pc:picChg>
        <pc:picChg chg="add del mod">
          <ac:chgData name="Cecilie Andersen" userId="a135a517-6408-40d0-81c7-02a75cc0902b" providerId="ADAL" clId="{1CBC1D48-A972-4BD5-B890-25B0F9B42229}" dt="2020-10-23T10:28:36.101" v="3828"/>
          <ac:picMkLst>
            <pc:docMk/>
            <pc:sldMk cId="1947927200" sldId="256"/>
            <ac:picMk id="2056" creationId="{20376D3D-C349-4880-9D95-9F5153EB0730}"/>
          </ac:picMkLst>
        </pc:picChg>
        <pc:picChg chg="add del mod">
          <ac:chgData name="Cecilie Andersen" userId="a135a517-6408-40d0-81c7-02a75cc0902b" providerId="ADAL" clId="{1CBC1D48-A972-4BD5-B890-25B0F9B42229}" dt="2020-10-23T10:28:47.995" v="3833"/>
          <ac:picMkLst>
            <pc:docMk/>
            <pc:sldMk cId="1947927200" sldId="256"/>
            <ac:picMk id="2058" creationId="{2E6CAB60-B70E-469D-B5B6-C86C9CA2A1CB}"/>
          </ac:picMkLst>
        </pc:picChg>
        <pc:picChg chg="add del mod">
          <ac:chgData name="Cecilie Andersen" userId="a135a517-6408-40d0-81c7-02a75cc0902b" providerId="ADAL" clId="{1CBC1D48-A972-4BD5-B890-25B0F9B42229}" dt="2020-10-23T10:29:15.788" v="3843" actId="478"/>
          <ac:picMkLst>
            <pc:docMk/>
            <pc:sldMk cId="1947927200" sldId="256"/>
            <ac:picMk id="2060" creationId="{32B95D73-16BB-44AF-93BA-A6DCAFF4F9B6}"/>
          </ac:picMkLst>
        </pc:picChg>
        <pc:cxnChg chg="del mod">
          <ac:chgData name="Cecilie Andersen" userId="a135a517-6408-40d0-81c7-02a75cc0902b" providerId="ADAL" clId="{1CBC1D48-A972-4BD5-B890-25B0F9B42229}" dt="2020-10-23T10:27:00.752" v="3801" actId="478"/>
          <ac:cxnSpMkLst>
            <pc:docMk/>
            <pc:sldMk cId="1947927200" sldId="256"/>
            <ac:cxnSpMk id="115" creationId="{6CA3B4A9-DD2E-4EA2-B632-D0BE7FC651EE}"/>
          </ac:cxnSpMkLst>
        </pc:cxnChg>
        <pc:cxnChg chg="del mod">
          <ac:chgData name="Cecilie Andersen" userId="a135a517-6408-40d0-81c7-02a75cc0902b" providerId="ADAL" clId="{1CBC1D48-A972-4BD5-B890-25B0F9B42229}" dt="2020-10-23T10:26:56.819" v="3800" actId="478"/>
          <ac:cxnSpMkLst>
            <pc:docMk/>
            <pc:sldMk cId="1947927200" sldId="256"/>
            <ac:cxnSpMk id="117" creationId="{B6108009-7C08-4935-B004-6C611C502770}"/>
          </ac:cxnSpMkLst>
        </pc:cxnChg>
        <pc:cxnChg chg="del mod">
          <ac:chgData name="Cecilie Andersen" userId="a135a517-6408-40d0-81c7-02a75cc0902b" providerId="ADAL" clId="{1CBC1D48-A972-4BD5-B890-25B0F9B42229}" dt="2020-10-23T10:26:19.010" v="3792" actId="478"/>
          <ac:cxnSpMkLst>
            <pc:docMk/>
            <pc:sldMk cId="1947927200" sldId="256"/>
            <ac:cxnSpMk id="119" creationId="{EF315F3E-29D1-4248-A49F-48650254E95A}"/>
          </ac:cxnSpMkLst>
        </pc:cxnChg>
        <pc:cxnChg chg="del mod">
          <ac:chgData name="Cecilie Andersen" userId="a135a517-6408-40d0-81c7-02a75cc0902b" providerId="ADAL" clId="{1CBC1D48-A972-4BD5-B890-25B0F9B42229}" dt="2020-10-23T10:27:11.379" v="3804" actId="478"/>
          <ac:cxnSpMkLst>
            <pc:docMk/>
            <pc:sldMk cId="1947927200" sldId="256"/>
            <ac:cxnSpMk id="121" creationId="{C02518EB-F766-46AE-85CC-E1A6F003C10C}"/>
          </ac:cxnSpMkLst>
        </pc:cxnChg>
        <pc:cxnChg chg="del mod">
          <ac:chgData name="Cecilie Andersen" userId="a135a517-6408-40d0-81c7-02a75cc0902b" providerId="ADAL" clId="{1CBC1D48-A972-4BD5-B890-25B0F9B42229}" dt="2020-10-23T10:27:33.531" v="3809" actId="478"/>
          <ac:cxnSpMkLst>
            <pc:docMk/>
            <pc:sldMk cId="1947927200" sldId="256"/>
            <ac:cxnSpMk id="123" creationId="{A0C8F67C-A8AA-434C-B477-D8870F745F47}"/>
          </ac:cxnSpMkLst>
        </pc:cxnChg>
        <pc:cxnChg chg="del mod">
          <ac:chgData name="Cecilie Andersen" userId="a135a517-6408-40d0-81c7-02a75cc0902b" providerId="ADAL" clId="{1CBC1D48-A972-4BD5-B890-25B0F9B42229}" dt="2020-10-23T10:27:54.592" v="3816" actId="478"/>
          <ac:cxnSpMkLst>
            <pc:docMk/>
            <pc:sldMk cId="1947927200" sldId="256"/>
            <ac:cxnSpMk id="125" creationId="{C72C012C-651B-4679-B7B3-AD11136EE211}"/>
          </ac:cxnSpMkLst>
        </pc:cxnChg>
      </pc:sldChg>
      <pc:sldChg chg="modSp del ord">
        <pc:chgData name="Cecilie Andersen" userId="a135a517-6408-40d0-81c7-02a75cc0902b" providerId="ADAL" clId="{1CBC1D48-A972-4BD5-B890-25B0F9B42229}" dt="2020-10-25T08:13:44.591" v="9326" actId="2696"/>
        <pc:sldMkLst>
          <pc:docMk/>
          <pc:sldMk cId="2265834836" sldId="257"/>
        </pc:sldMkLst>
        <pc:spChg chg="mod">
          <ac:chgData name="Cecilie Andersen" userId="a135a517-6408-40d0-81c7-02a75cc0902b" providerId="ADAL" clId="{1CBC1D48-A972-4BD5-B890-25B0F9B42229}" dt="2020-10-22T14:28:27.041" v="1176" actId="20577"/>
          <ac:spMkLst>
            <pc:docMk/>
            <pc:sldMk cId="2265834836" sldId="257"/>
            <ac:spMk id="3" creationId="{1CF125F6-2FA3-416E-929D-0AD266541016}"/>
          </ac:spMkLst>
        </pc:spChg>
      </pc:sldChg>
      <pc:sldChg chg="delSp modSp add del">
        <pc:chgData name="Cecilie Andersen" userId="a135a517-6408-40d0-81c7-02a75cc0902b" providerId="ADAL" clId="{1CBC1D48-A972-4BD5-B890-25B0F9B42229}" dt="2020-10-23T11:09:01.851" v="4376" actId="2696"/>
        <pc:sldMkLst>
          <pc:docMk/>
          <pc:sldMk cId="1266127159" sldId="260"/>
        </pc:sldMkLst>
        <pc:spChg chg="mod">
          <ac:chgData name="Cecilie Andersen" userId="a135a517-6408-40d0-81c7-02a75cc0902b" providerId="ADAL" clId="{1CBC1D48-A972-4BD5-B890-25B0F9B42229}" dt="2020-10-23T10:41:40.825" v="4004" actId="20577"/>
          <ac:spMkLst>
            <pc:docMk/>
            <pc:sldMk cId="1266127159" sldId="260"/>
            <ac:spMk id="11" creationId="{C7E62FC0-D5A0-4F99-BB10-F4CB42683079}"/>
          </ac:spMkLst>
        </pc:spChg>
        <pc:spChg chg="mod">
          <ac:chgData name="Cecilie Andersen" userId="a135a517-6408-40d0-81c7-02a75cc0902b" providerId="ADAL" clId="{1CBC1D48-A972-4BD5-B890-25B0F9B42229}" dt="2020-10-23T10:41:48.002" v="4016" actId="20577"/>
          <ac:spMkLst>
            <pc:docMk/>
            <pc:sldMk cId="1266127159" sldId="260"/>
            <ac:spMk id="22" creationId="{0528A5DE-A20B-44A9-8FCD-E65FEBCBBE4D}"/>
          </ac:spMkLst>
        </pc:spChg>
        <pc:spChg chg="mod">
          <ac:chgData name="Cecilie Andersen" userId="a135a517-6408-40d0-81c7-02a75cc0902b" providerId="ADAL" clId="{1CBC1D48-A972-4BD5-B890-25B0F9B42229}" dt="2020-10-23T10:43:04.905" v="4043" actId="20577"/>
          <ac:spMkLst>
            <pc:docMk/>
            <pc:sldMk cId="1266127159" sldId="260"/>
            <ac:spMk id="24" creationId="{232FC8A0-611B-4EE5-A6C2-6C1611E928EB}"/>
          </ac:spMkLst>
        </pc:spChg>
        <pc:spChg chg="mod">
          <ac:chgData name="Cecilie Andersen" userId="a135a517-6408-40d0-81c7-02a75cc0902b" providerId="ADAL" clId="{1CBC1D48-A972-4BD5-B890-25B0F9B42229}" dt="2020-10-23T10:43:00.015" v="4035" actId="20577"/>
          <ac:spMkLst>
            <pc:docMk/>
            <pc:sldMk cId="1266127159" sldId="260"/>
            <ac:spMk id="25" creationId="{94FB2474-D16D-4E51-A521-DA8816D7F5EF}"/>
          </ac:spMkLst>
        </pc:spChg>
        <pc:spChg chg="mod">
          <ac:chgData name="Cecilie Andersen" userId="a135a517-6408-40d0-81c7-02a75cc0902b" providerId="ADAL" clId="{1CBC1D48-A972-4BD5-B890-25B0F9B42229}" dt="2020-10-23T10:43:08.578" v="4049" actId="20577"/>
          <ac:spMkLst>
            <pc:docMk/>
            <pc:sldMk cId="1266127159" sldId="260"/>
            <ac:spMk id="26" creationId="{23C392F6-D263-4C94-907B-1174E84288F9}"/>
          </ac:spMkLst>
        </pc:spChg>
        <pc:spChg chg="mod">
          <ac:chgData name="Cecilie Andersen" userId="a135a517-6408-40d0-81c7-02a75cc0902b" providerId="ADAL" clId="{1CBC1D48-A972-4BD5-B890-25B0F9B42229}" dt="2020-10-23T10:43:12.858" v="4058" actId="20577"/>
          <ac:spMkLst>
            <pc:docMk/>
            <pc:sldMk cId="1266127159" sldId="260"/>
            <ac:spMk id="27" creationId="{07874673-F970-468C-9A67-B63D9D35B382}"/>
          </ac:spMkLst>
        </pc:spChg>
        <pc:spChg chg="mod">
          <ac:chgData name="Cecilie Andersen" userId="a135a517-6408-40d0-81c7-02a75cc0902b" providerId="ADAL" clId="{1CBC1D48-A972-4BD5-B890-25B0F9B42229}" dt="2020-10-23T10:43:20.027" v="4066" actId="20577"/>
          <ac:spMkLst>
            <pc:docMk/>
            <pc:sldMk cId="1266127159" sldId="260"/>
            <ac:spMk id="40" creationId="{2D78D611-5F00-49BD-9630-1F0815C3103A}"/>
          </ac:spMkLst>
        </pc:spChg>
        <pc:spChg chg="mod">
          <ac:chgData name="Cecilie Andersen" userId="a135a517-6408-40d0-81c7-02a75cc0902b" providerId="ADAL" clId="{1CBC1D48-A972-4BD5-B890-25B0F9B42229}" dt="2020-10-23T10:43:30.031" v="4109" actId="20577"/>
          <ac:spMkLst>
            <pc:docMk/>
            <pc:sldMk cId="1266127159" sldId="260"/>
            <ac:spMk id="41" creationId="{9D514ABF-0B7A-4E0F-8D5F-A7CDCD79CF2E}"/>
          </ac:spMkLst>
        </pc:spChg>
        <pc:spChg chg="mod">
          <ac:chgData name="Cecilie Andersen" userId="a135a517-6408-40d0-81c7-02a75cc0902b" providerId="ADAL" clId="{1CBC1D48-A972-4BD5-B890-25B0F9B42229}" dt="2020-10-23T10:41:25.124" v="3979" actId="207"/>
          <ac:spMkLst>
            <pc:docMk/>
            <pc:sldMk cId="1266127159" sldId="260"/>
            <ac:spMk id="43" creationId="{DCFEEC03-AA73-4324-AA9D-236AC61DB27E}"/>
          </ac:spMkLst>
        </pc:spChg>
        <pc:spChg chg="del">
          <ac:chgData name="Cecilie Andersen" userId="a135a517-6408-40d0-81c7-02a75cc0902b" providerId="ADAL" clId="{1CBC1D48-A972-4BD5-B890-25B0F9B42229}" dt="2020-10-23T10:41:29.274" v="3980" actId="478"/>
          <ac:spMkLst>
            <pc:docMk/>
            <pc:sldMk cId="1266127159" sldId="260"/>
            <ac:spMk id="53" creationId="{2E98F2EB-630B-4528-8BCF-AFDDEF1CB38F}"/>
          </ac:spMkLst>
        </pc:spChg>
        <pc:spChg chg="del">
          <ac:chgData name="Cecilie Andersen" userId="a135a517-6408-40d0-81c7-02a75cc0902b" providerId="ADAL" clId="{1CBC1D48-A972-4BD5-B890-25B0F9B42229}" dt="2020-10-23T10:41:31.596" v="3981" actId="478"/>
          <ac:spMkLst>
            <pc:docMk/>
            <pc:sldMk cId="1266127159" sldId="260"/>
            <ac:spMk id="87" creationId="{C8A5A2DB-8F1E-432D-B895-83FAE9AFA6C0}"/>
          </ac:spMkLst>
        </pc:spChg>
        <pc:picChg chg="del">
          <ac:chgData name="Cecilie Andersen" userId="a135a517-6408-40d0-81c7-02a75cc0902b" providerId="ADAL" clId="{1CBC1D48-A972-4BD5-B890-25B0F9B42229}" dt="2020-10-23T10:41:07.733" v="3976" actId="478"/>
          <ac:picMkLst>
            <pc:docMk/>
            <pc:sldMk cId="1266127159" sldId="260"/>
            <ac:picMk id="86" creationId="{263CFB3A-5C1A-459E-B460-967259A1B017}"/>
          </ac:picMkLst>
        </pc:picChg>
      </pc:sldChg>
      <pc:sldChg chg="addSp modSp add del">
        <pc:chgData name="Cecilie Andersen" userId="a135a517-6408-40d0-81c7-02a75cc0902b" providerId="ADAL" clId="{1CBC1D48-A972-4BD5-B890-25B0F9B42229}" dt="2020-10-24T13:07:22.313" v="5297" actId="2696"/>
        <pc:sldMkLst>
          <pc:docMk/>
          <pc:sldMk cId="2056624127" sldId="260"/>
        </pc:sldMkLst>
        <pc:spChg chg="add mod">
          <ac:chgData name="Cecilie Andersen" userId="a135a517-6408-40d0-81c7-02a75cc0902b" providerId="ADAL" clId="{1CBC1D48-A972-4BD5-B890-25B0F9B42229}" dt="2020-10-23T11:19:51.798" v="4655" actId="1076"/>
          <ac:spMkLst>
            <pc:docMk/>
            <pc:sldMk cId="2056624127" sldId="260"/>
            <ac:spMk id="10" creationId="{A5BF69BE-2232-4DF2-BF4A-40F88E1E0151}"/>
          </ac:spMkLst>
        </pc:spChg>
        <pc:spChg chg="add mod">
          <ac:chgData name="Cecilie Andersen" userId="a135a517-6408-40d0-81c7-02a75cc0902b" providerId="ADAL" clId="{1CBC1D48-A972-4BD5-B890-25B0F9B42229}" dt="2020-10-23T11:19:54.539" v="4656" actId="1076"/>
          <ac:spMkLst>
            <pc:docMk/>
            <pc:sldMk cId="2056624127" sldId="260"/>
            <ac:spMk id="11" creationId="{48204453-4029-440C-9591-616CE745C2A2}"/>
          </ac:spMkLst>
        </pc:spChg>
        <pc:spChg chg="add mod">
          <ac:chgData name="Cecilie Andersen" userId="a135a517-6408-40d0-81c7-02a75cc0902b" providerId="ADAL" clId="{1CBC1D48-A972-4BD5-B890-25B0F9B42229}" dt="2020-10-23T11:19:49.367" v="4654" actId="1076"/>
          <ac:spMkLst>
            <pc:docMk/>
            <pc:sldMk cId="2056624127" sldId="260"/>
            <ac:spMk id="12" creationId="{BBECBB4F-559E-4D06-855E-0C4BFEDD468E}"/>
          </ac:spMkLst>
        </pc:spChg>
        <pc:spChg chg="add mod">
          <ac:chgData name="Cecilie Andersen" userId="a135a517-6408-40d0-81c7-02a75cc0902b" providerId="ADAL" clId="{1CBC1D48-A972-4BD5-B890-25B0F9B42229}" dt="2020-10-23T11:19:59.126" v="4658" actId="1076"/>
          <ac:spMkLst>
            <pc:docMk/>
            <pc:sldMk cId="2056624127" sldId="260"/>
            <ac:spMk id="13" creationId="{ECEA710E-569F-4E6A-B36B-E1D864ABDF5E}"/>
          </ac:spMkLst>
        </pc:spChg>
        <pc:spChg chg="add mod">
          <ac:chgData name="Cecilie Andersen" userId="a135a517-6408-40d0-81c7-02a75cc0902b" providerId="ADAL" clId="{1CBC1D48-A972-4BD5-B890-25B0F9B42229}" dt="2020-10-23T11:20:00.997" v="4659" actId="1076"/>
          <ac:spMkLst>
            <pc:docMk/>
            <pc:sldMk cId="2056624127" sldId="260"/>
            <ac:spMk id="14" creationId="{C2243574-D259-4272-B2A2-A6C5D9A7F4E9}"/>
          </ac:spMkLst>
        </pc:spChg>
        <pc:spChg chg="add mod">
          <ac:chgData name="Cecilie Andersen" userId="a135a517-6408-40d0-81c7-02a75cc0902b" providerId="ADAL" clId="{1CBC1D48-A972-4BD5-B890-25B0F9B42229}" dt="2020-10-23T11:19:57.174" v="4657" actId="1076"/>
          <ac:spMkLst>
            <pc:docMk/>
            <pc:sldMk cId="2056624127" sldId="260"/>
            <ac:spMk id="15" creationId="{DBE79948-612F-4E17-965E-BB267155928F}"/>
          </ac:spMkLst>
        </pc:spChg>
        <pc:spChg chg="mod">
          <ac:chgData name="Cecilie Andersen" userId="a135a517-6408-40d0-81c7-02a75cc0902b" providerId="ADAL" clId="{1CBC1D48-A972-4BD5-B890-25B0F9B42229}" dt="2020-10-23T11:19:45.626" v="4653" actId="1076"/>
          <ac:spMkLst>
            <pc:docMk/>
            <pc:sldMk cId="2056624127" sldId="260"/>
            <ac:spMk id="442" creationId="{00000000-0000-0000-0000-000000000000}"/>
          </ac:spMkLst>
        </pc:spChg>
        <pc:spChg chg="mod">
          <ac:chgData name="Cecilie Andersen" userId="a135a517-6408-40d0-81c7-02a75cc0902b" providerId="ADAL" clId="{1CBC1D48-A972-4BD5-B890-25B0F9B42229}" dt="2020-10-23T11:18:25.873" v="4626" actId="20577"/>
          <ac:spMkLst>
            <pc:docMk/>
            <pc:sldMk cId="2056624127" sldId="260"/>
            <ac:spMk id="443" creationId="{00000000-0000-0000-0000-000000000000}"/>
          </ac:spMkLst>
        </pc:spChg>
        <pc:spChg chg="mod">
          <ac:chgData name="Cecilie Andersen" userId="a135a517-6408-40d0-81c7-02a75cc0902b" providerId="ADAL" clId="{1CBC1D48-A972-4BD5-B890-25B0F9B42229}" dt="2020-10-23T11:19:17.050" v="4649" actId="404"/>
          <ac:spMkLst>
            <pc:docMk/>
            <pc:sldMk cId="2056624127" sldId="260"/>
            <ac:spMk id="444" creationId="{00000000-0000-0000-0000-000000000000}"/>
          </ac:spMkLst>
        </pc:spChg>
        <pc:spChg chg="mod">
          <ac:chgData name="Cecilie Andersen" userId="a135a517-6408-40d0-81c7-02a75cc0902b" providerId="ADAL" clId="{1CBC1D48-A972-4BD5-B890-25B0F9B42229}" dt="2020-10-23T11:18:32.554" v="4644" actId="20577"/>
          <ac:spMkLst>
            <pc:docMk/>
            <pc:sldMk cId="2056624127" sldId="260"/>
            <ac:spMk id="445" creationId="{00000000-0000-0000-0000-000000000000}"/>
          </ac:spMkLst>
        </pc:spChg>
      </pc:sldChg>
      <pc:sldChg chg="addSp delSp modSp add ord setBg">
        <pc:chgData name="Cecilie Andersen" userId="a135a517-6408-40d0-81c7-02a75cc0902b" providerId="ADAL" clId="{1CBC1D48-A972-4BD5-B890-25B0F9B42229}" dt="2020-10-25T08:48:59.549" v="9806" actId="207"/>
        <pc:sldMkLst>
          <pc:docMk/>
          <pc:sldMk cId="1238259556" sldId="261"/>
        </pc:sldMkLst>
        <pc:spChg chg="del">
          <ac:chgData name="Cecilie Andersen" userId="a135a517-6408-40d0-81c7-02a75cc0902b" providerId="ADAL" clId="{1CBC1D48-A972-4BD5-B890-25B0F9B42229}" dt="2020-10-23T08:54:50.696" v="2073" actId="478"/>
          <ac:spMkLst>
            <pc:docMk/>
            <pc:sldMk cId="1238259556" sldId="261"/>
            <ac:spMk id="2" creationId="{9BBF540C-4E57-4C96-A474-5DE04DC4E3AA}"/>
          </ac:spMkLst>
        </pc:spChg>
        <pc:spChg chg="mod">
          <ac:chgData name="Cecilie Andersen" userId="a135a517-6408-40d0-81c7-02a75cc0902b" providerId="ADAL" clId="{1CBC1D48-A972-4BD5-B890-25B0F9B42229}" dt="2020-10-23T08:56:12.508" v="2092" actId="790"/>
          <ac:spMkLst>
            <pc:docMk/>
            <pc:sldMk cId="1238259556" sldId="261"/>
            <ac:spMk id="3" creationId="{EF1BB829-EE12-40B4-8F31-E63771BB679E}"/>
          </ac:spMkLst>
        </pc:spChg>
        <pc:spChg chg="del">
          <ac:chgData name="Cecilie Andersen" userId="a135a517-6408-40d0-81c7-02a75cc0902b" providerId="ADAL" clId="{1CBC1D48-A972-4BD5-B890-25B0F9B42229}" dt="2020-10-23T08:54:45.652" v="2072" actId="478"/>
          <ac:spMkLst>
            <pc:docMk/>
            <pc:sldMk cId="1238259556" sldId="261"/>
            <ac:spMk id="4" creationId="{F8E7EBF5-5744-4320-85F1-884E3CF0B3B9}"/>
          </ac:spMkLst>
        </pc:spChg>
        <pc:spChg chg="del mod">
          <ac:chgData name="Cecilie Andersen" userId="a135a517-6408-40d0-81c7-02a75cc0902b" providerId="ADAL" clId="{1CBC1D48-A972-4BD5-B890-25B0F9B42229}" dt="2020-10-23T09:25:38.878" v="3242" actId="478"/>
          <ac:spMkLst>
            <pc:docMk/>
            <pc:sldMk cId="1238259556" sldId="261"/>
            <ac:spMk id="5" creationId="{DE1155E2-FAC6-4BAF-AFD5-31529CA5833E}"/>
          </ac:spMkLst>
        </pc:spChg>
        <pc:spChg chg="mod">
          <ac:chgData name="Cecilie Andersen" userId="a135a517-6408-40d0-81c7-02a75cc0902b" providerId="ADAL" clId="{1CBC1D48-A972-4BD5-B890-25B0F9B42229}" dt="2020-10-23T08:56:12.508" v="2092" actId="790"/>
          <ac:spMkLst>
            <pc:docMk/>
            <pc:sldMk cId="1238259556" sldId="261"/>
            <ac:spMk id="6" creationId="{DC52A10C-A97F-4FBA-BD00-D363CB8DB022}"/>
          </ac:spMkLst>
        </pc:spChg>
        <pc:spChg chg="mod">
          <ac:chgData name="Cecilie Andersen" userId="a135a517-6408-40d0-81c7-02a75cc0902b" providerId="ADAL" clId="{1CBC1D48-A972-4BD5-B890-25B0F9B42229}" dt="2020-10-25T08:48:39.373" v="9801" actId="207"/>
          <ac:spMkLst>
            <pc:docMk/>
            <pc:sldMk cId="1238259556" sldId="261"/>
            <ac:spMk id="99" creationId="{63BEDFA1-CE47-43F5-9CE2-63261B2763BB}"/>
          </ac:spMkLst>
        </pc:spChg>
        <pc:spChg chg="mod">
          <ac:chgData name="Cecilie Andersen" userId="a135a517-6408-40d0-81c7-02a75cc0902b" providerId="ADAL" clId="{1CBC1D48-A972-4BD5-B890-25B0F9B42229}" dt="2020-10-23T08:56:12.508" v="2092" actId="790"/>
          <ac:spMkLst>
            <pc:docMk/>
            <pc:sldMk cId="1238259556" sldId="261"/>
            <ac:spMk id="100" creationId="{C1A85571-C20E-4664-827C-FCBC82ABFE3D}"/>
          </ac:spMkLst>
        </pc:spChg>
        <pc:spChg chg="mod">
          <ac:chgData name="Cecilie Andersen" userId="a135a517-6408-40d0-81c7-02a75cc0902b" providerId="ADAL" clId="{1CBC1D48-A972-4BD5-B890-25B0F9B42229}" dt="2020-10-25T08:48:39.373" v="9801" actId="207"/>
          <ac:spMkLst>
            <pc:docMk/>
            <pc:sldMk cId="1238259556" sldId="261"/>
            <ac:spMk id="101" creationId="{CFBCECA6-E30D-4C79-A88A-03A5A323CA84}"/>
          </ac:spMkLst>
        </pc:spChg>
        <pc:spChg chg="mod">
          <ac:chgData name="Cecilie Andersen" userId="a135a517-6408-40d0-81c7-02a75cc0902b" providerId="ADAL" clId="{1CBC1D48-A972-4BD5-B890-25B0F9B42229}" dt="2020-10-23T08:56:12.508" v="2092" actId="790"/>
          <ac:spMkLst>
            <pc:docMk/>
            <pc:sldMk cId="1238259556" sldId="261"/>
            <ac:spMk id="102" creationId="{3B4E11BA-D549-499C-9BDE-F3A553399716}"/>
          </ac:spMkLst>
        </pc:spChg>
        <pc:spChg chg="mod">
          <ac:chgData name="Cecilie Andersen" userId="a135a517-6408-40d0-81c7-02a75cc0902b" providerId="ADAL" clId="{1CBC1D48-A972-4BD5-B890-25B0F9B42229}" dt="2020-10-25T08:48:39.373" v="9801" actId="207"/>
          <ac:spMkLst>
            <pc:docMk/>
            <pc:sldMk cId="1238259556" sldId="261"/>
            <ac:spMk id="103" creationId="{81498A2D-E180-4FDF-9A1A-94A2087D78D6}"/>
          </ac:spMkLst>
        </pc:spChg>
        <pc:spChg chg="add del mod">
          <ac:chgData name="Cecilie Andersen" userId="a135a517-6408-40d0-81c7-02a75cc0902b" providerId="ADAL" clId="{1CBC1D48-A972-4BD5-B890-25B0F9B42229}" dt="2020-10-25T08:48:59.549" v="9806" actId="207"/>
          <ac:spMkLst>
            <pc:docMk/>
            <pc:sldMk cId="1238259556" sldId="261"/>
            <ac:spMk id="104" creationId="{0350DAE4-6422-45C8-95F8-3536525F9C22}"/>
          </ac:spMkLst>
        </pc:spChg>
        <pc:spChg chg="mod">
          <ac:chgData name="Cecilie Andersen" userId="a135a517-6408-40d0-81c7-02a75cc0902b" providerId="ADAL" clId="{1CBC1D48-A972-4BD5-B890-25B0F9B42229}" dt="2020-10-25T08:48:59.549" v="9806" actId="207"/>
          <ac:spMkLst>
            <pc:docMk/>
            <pc:sldMk cId="1238259556" sldId="261"/>
            <ac:spMk id="105" creationId="{647AA514-4BAA-40A4-963A-3B07C93AA54D}"/>
          </ac:spMkLst>
        </pc:spChg>
        <pc:spChg chg="mod">
          <ac:chgData name="Cecilie Andersen" userId="a135a517-6408-40d0-81c7-02a75cc0902b" providerId="ADAL" clId="{1CBC1D48-A972-4BD5-B890-25B0F9B42229}" dt="2020-10-25T08:48:59.549" v="9806" actId="207"/>
          <ac:spMkLst>
            <pc:docMk/>
            <pc:sldMk cId="1238259556" sldId="261"/>
            <ac:spMk id="106" creationId="{9137544D-4A97-494F-A7E2-6DCDCB1F9FE5}"/>
          </ac:spMkLst>
        </pc:spChg>
        <pc:spChg chg="mod">
          <ac:chgData name="Cecilie Andersen" userId="a135a517-6408-40d0-81c7-02a75cc0902b" providerId="ADAL" clId="{1CBC1D48-A972-4BD5-B890-25B0F9B42229}" dt="2020-10-25T08:48:59.549" v="9806" actId="207"/>
          <ac:spMkLst>
            <pc:docMk/>
            <pc:sldMk cId="1238259556" sldId="261"/>
            <ac:spMk id="107" creationId="{77F374DC-D4D2-4C62-8FB9-5C797AC9F3AF}"/>
          </ac:spMkLst>
        </pc:spChg>
        <pc:spChg chg="mod">
          <ac:chgData name="Cecilie Andersen" userId="a135a517-6408-40d0-81c7-02a75cc0902b" providerId="ADAL" clId="{1CBC1D48-A972-4BD5-B890-25B0F9B42229}" dt="2020-10-25T08:48:59.549" v="9806" actId="207"/>
          <ac:spMkLst>
            <pc:docMk/>
            <pc:sldMk cId="1238259556" sldId="261"/>
            <ac:spMk id="108" creationId="{86AE573E-3EFB-4BDD-95DC-7F6737FEF764}"/>
          </ac:spMkLst>
        </pc:spChg>
        <pc:spChg chg="mod">
          <ac:chgData name="Cecilie Andersen" userId="a135a517-6408-40d0-81c7-02a75cc0902b" providerId="ADAL" clId="{1CBC1D48-A972-4BD5-B890-25B0F9B42229}" dt="2020-10-23T08:56:26.372" v="2094" actId="207"/>
          <ac:spMkLst>
            <pc:docMk/>
            <pc:sldMk cId="1238259556" sldId="261"/>
            <ac:spMk id="109" creationId="{CD2016DA-C8DA-4001-8000-15959EA48775}"/>
          </ac:spMkLst>
        </pc:spChg>
        <pc:spChg chg="mod">
          <ac:chgData name="Cecilie Andersen" userId="a135a517-6408-40d0-81c7-02a75cc0902b" providerId="ADAL" clId="{1CBC1D48-A972-4BD5-B890-25B0F9B42229}" dt="2020-10-23T08:56:37.448" v="2098" actId="113"/>
          <ac:spMkLst>
            <pc:docMk/>
            <pc:sldMk cId="1238259556" sldId="261"/>
            <ac:spMk id="110" creationId="{AC326C39-3714-4B02-8907-D571CB8DF48A}"/>
          </ac:spMkLst>
        </pc:spChg>
        <pc:spChg chg="mod">
          <ac:chgData name="Cecilie Andersen" userId="a135a517-6408-40d0-81c7-02a75cc0902b" providerId="ADAL" clId="{1CBC1D48-A972-4BD5-B890-25B0F9B42229}" dt="2020-10-23T08:56:48.226" v="2102" actId="113"/>
          <ac:spMkLst>
            <pc:docMk/>
            <pc:sldMk cId="1238259556" sldId="261"/>
            <ac:spMk id="111" creationId="{7C4311CA-F2AB-462C-995D-43C8469EF49C}"/>
          </ac:spMkLst>
        </pc:spChg>
        <pc:spChg chg="mod">
          <ac:chgData name="Cecilie Andersen" userId="a135a517-6408-40d0-81c7-02a75cc0902b" providerId="ADAL" clId="{1CBC1D48-A972-4BD5-B890-25B0F9B42229}" dt="2020-10-23T08:56:32.397" v="2096" actId="207"/>
          <ac:spMkLst>
            <pc:docMk/>
            <pc:sldMk cId="1238259556" sldId="261"/>
            <ac:spMk id="112" creationId="{70F597F3-C600-4B0A-AF2C-90C25F3BECED}"/>
          </ac:spMkLst>
        </pc:spChg>
        <pc:spChg chg="mod">
          <ac:chgData name="Cecilie Andersen" userId="a135a517-6408-40d0-81c7-02a75cc0902b" providerId="ADAL" clId="{1CBC1D48-A972-4BD5-B890-25B0F9B42229}" dt="2020-10-23T08:56:42.104" v="2100" actId="207"/>
          <ac:spMkLst>
            <pc:docMk/>
            <pc:sldMk cId="1238259556" sldId="261"/>
            <ac:spMk id="113" creationId="{EDD5EE24-BDA3-44C6-83D9-DF771443FD40}"/>
          </ac:spMkLst>
        </pc:spChg>
        <pc:grpChg chg="del">
          <ac:chgData name="Cecilie Andersen" userId="a135a517-6408-40d0-81c7-02a75cc0902b" providerId="ADAL" clId="{1CBC1D48-A972-4BD5-B890-25B0F9B42229}" dt="2020-10-23T08:55:01.384" v="2076" actId="478"/>
          <ac:grpSpMkLst>
            <pc:docMk/>
            <pc:sldMk cId="1238259556" sldId="261"/>
            <ac:grpSpMk id="114" creationId="{4904A5B2-86A8-49BA-BE28-6C5C3682C852}"/>
          </ac:grpSpMkLst>
        </pc:grpChg>
        <pc:grpChg chg="del">
          <ac:chgData name="Cecilie Andersen" userId="a135a517-6408-40d0-81c7-02a75cc0902b" providerId="ADAL" clId="{1CBC1D48-A972-4BD5-B890-25B0F9B42229}" dt="2020-10-23T08:54:55.795" v="2074" actId="478"/>
          <ac:grpSpMkLst>
            <pc:docMk/>
            <pc:sldMk cId="1238259556" sldId="261"/>
            <ac:grpSpMk id="115" creationId="{5B6C314F-0113-45A7-9CD0-328ECFD3AD02}"/>
          </ac:grpSpMkLst>
        </pc:grpChg>
        <pc:grpChg chg="del">
          <ac:chgData name="Cecilie Andersen" userId="a135a517-6408-40d0-81c7-02a75cc0902b" providerId="ADAL" clId="{1CBC1D48-A972-4BD5-B890-25B0F9B42229}" dt="2020-10-23T08:55:04.009" v="2077" actId="478"/>
          <ac:grpSpMkLst>
            <pc:docMk/>
            <pc:sldMk cId="1238259556" sldId="261"/>
            <ac:grpSpMk id="116" creationId="{FC4DDA06-38E9-4506-973D-DDC8A2E82CEF}"/>
          </ac:grpSpMkLst>
        </pc:grpChg>
        <pc:grpChg chg="del">
          <ac:chgData name="Cecilie Andersen" userId="a135a517-6408-40d0-81c7-02a75cc0902b" providerId="ADAL" clId="{1CBC1D48-A972-4BD5-B890-25B0F9B42229}" dt="2020-10-23T08:55:06.927" v="2078" actId="478"/>
          <ac:grpSpMkLst>
            <pc:docMk/>
            <pc:sldMk cId="1238259556" sldId="261"/>
            <ac:grpSpMk id="117" creationId="{C826B890-0BA3-4105-BF29-2D66A47B65AF}"/>
          </ac:grpSpMkLst>
        </pc:grpChg>
        <pc:grpChg chg="del">
          <ac:chgData name="Cecilie Andersen" userId="a135a517-6408-40d0-81c7-02a75cc0902b" providerId="ADAL" clId="{1CBC1D48-A972-4BD5-B890-25B0F9B42229}" dt="2020-10-23T08:54:58.918" v="2075" actId="478"/>
          <ac:grpSpMkLst>
            <pc:docMk/>
            <pc:sldMk cId="1238259556" sldId="261"/>
            <ac:grpSpMk id="118" creationId="{C5F22DC9-890B-4A1E-9A88-B250A944AB26}"/>
          </ac:grpSpMkLst>
        </pc:grpChg>
      </pc:sldChg>
      <pc:sldChg chg="del">
        <pc:chgData name="Cecilie Andersen" userId="a135a517-6408-40d0-81c7-02a75cc0902b" providerId="ADAL" clId="{1CBC1D48-A972-4BD5-B890-25B0F9B42229}" dt="2020-10-23T11:17:28.182" v="4551" actId="2696"/>
        <pc:sldMkLst>
          <pc:docMk/>
          <pc:sldMk cId="20363430" sldId="262"/>
        </pc:sldMkLst>
      </pc:sldChg>
      <pc:sldChg chg="addSp delSp modSp add del">
        <pc:chgData name="Cecilie Andersen" userId="a135a517-6408-40d0-81c7-02a75cc0902b" providerId="ADAL" clId="{1CBC1D48-A972-4BD5-B890-25B0F9B42229}" dt="2020-10-24T12:58:15.849" v="4859" actId="2696"/>
        <pc:sldMkLst>
          <pc:docMk/>
          <pc:sldMk cId="1091383598" sldId="263"/>
        </pc:sldMkLst>
        <pc:spChg chg="mod">
          <ac:chgData name="Cecilie Andersen" userId="a135a517-6408-40d0-81c7-02a75cc0902b" providerId="ADAL" clId="{1CBC1D48-A972-4BD5-B890-25B0F9B42229}" dt="2020-10-23T09:26:15.118" v="3252" actId="14100"/>
          <ac:spMkLst>
            <pc:docMk/>
            <pc:sldMk cId="1091383598" sldId="263"/>
            <ac:spMk id="2" creationId="{650A35C9-0528-450B-9A44-E4F8C6F679A5}"/>
          </ac:spMkLst>
        </pc:spChg>
        <pc:spChg chg="del">
          <ac:chgData name="Cecilie Andersen" userId="a135a517-6408-40d0-81c7-02a75cc0902b" providerId="ADAL" clId="{1CBC1D48-A972-4BD5-B890-25B0F9B42229}" dt="2020-10-23T07:18:05.102" v="1683" actId="478"/>
          <ac:spMkLst>
            <pc:docMk/>
            <pc:sldMk cId="1091383598" sldId="263"/>
            <ac:spMk id="3" creationId="{AD913D25-CE4D-4939-8449-EFD10D80B20D}"/>
          </ac:spMkLst>
        </pc:spChg>
        <pc:spChg chg="del">
          <ac:chgData name="Cecilie Andersen" userId="a135a517-6408-40d0-81c7-02a75cc0902b" providerId="ADAL" clId="{1CBC1D48-A972-4BD5-B890-25B0F9B42229}" dt="2020-10-23T09:25:43.915" v="3243" actId="478"/>
          <ac:spMkLst>
            <pc:docMk/>
            <pc:sldMk cId="1091383598" sldId="263"/>
            <ac:spMk id="4" creationId="{2656F91D-40C0-4F27-96A7-49DFD3875545}"/>
          </ac:spMkLst>
        </pc:spChg>
        <pc:spChg chg="mod">
          <ac:chgData name="Cecilie Andersen" userId="a135a517-6408-40d0-81c7-02a75cc0902b" providerId="ADAL" clId="{1CBC1D48-A972-4BD5-B890-25B0F9B42229}" dt="2020-10-23T09:26:15.118" v="3252" actId="14100"/>
          <ac:spMkLst>
            <pc:docMk/>
            <pc:sldMk cId="1091383598" sldId="263"/>
            <ac:spMk id="5" creationId="{5B6DE888-F515-4B70-B596-80EA46EF162A}"/>
          </ac:spMkLst>
        </pc:spChg>
        <pc:spChg chg="del mod">
          <ac:chgData name="Cecilie Andersen" userId="a135a517-6408-40d0-81c7-02a75cc0902b" providerId="ADAL" clId="{1CBC1D48-A972-4BD5-B890-25B0F9B42229}" dt="2020-10-23T09:25:46.663" v="3244" actId="478"/>
          <ac:spMkLst>
            <pc:docMk/>
            <pc:sldMk cId="1091383598" sldId="263"/>
            <ac:spMk id="6" creationId="{5FD2C696-F1B7-42B1-B0D0-DFA8CE3C8E11}"/>
          </ac:spMkLst>
        </pc:spChg>
        <pc:spChg chg="add del mod">
          <ac:chgData name="Cecilie Andersen" userId="a135a517-6408-40d0-81c7-02a75cc0902b" providerId="ADAL" clId="{1CBC1D48-A972-4BD5-B890-25B0F9B42229}" dt="2020-10-23T09:26:41.419" v="3258" actId="478"/>
          <ac:spMkLst>
            <pc:docMk/>
            <pc:sldMk cId="1091383598" sldId="263"/>
            <ac:spMk id="7" creationId="{8DD91DBE-ACC2-4773-B1C5-714CD43AC5E8}"/>
          </ac:spMkLst>
        </pc:spChg>
        <pc:spChg chg="mod">
          <ac:chgData name="Cecilie Andersen" userId="a135a517-6408-40d0-81c7-02a75cc0902b" providerId="ADAL" clId="{1CBC1D48-A972-4BD5-B890-25B0F9B42229}" dt="2020-10-24T12:57:58.990" v="4854"/>
          <ac:spMkLst>
            <pc:docMk/>
            <pc:sldMk cId="1091383598" sldId="263"/>
            <ac:spMk id="11" creationId="{208BA3AB-FC4B-4CA6-8878-44B3018B9FE3}"/>
          </ac:spMkLst>
        </pc:spChg>
        <pc:spChg chg="mod">
          <ac:chgData name="Cecilie Andersen" userId="a135a517-6408-40d0-81c7-02a75cc0902b" providerId="ADAL" clId="{1CBC1D48-A972-4BD5-B890-25B0F9B42229}" dt="2020-10-23T09:17:08.495" v="2836" actId="20577"/>
          <ac:spMkLst>
            <pc:docMk/>
            <pc:sldMk cId="1091383598" sldId="263"/>
            <ac:spMk id="13" creationId="{BD9972FF-197A-4E78-A48A-BDC4D7BF83DB}"/>
          </ac:spMkLst>
        </pc:spChg>
        <pc:spChg chg="mod">
          <ac:chgData name="Cecilie Andersen" userId="a135a517-6408-40d0-81c7-02a75cc0902b" providerId="ADAL" clId="{1CBC1D48-A972-4BD5-B890-25B0F9B42229}" dt="2020-10-23T09:17:21.227" v="2897" actId="20577"/>
          <ac:spMkLst>
            <pc:docMk/>
            <pc:sldMk cId="1091383598" sldId="263"/>
            <ac:spMk id="15" creationId="{15A4A599-684A-4E6C-AAE8-9A56800E0251}"/>
          </ac:spMkLst>
        </pc:spChg>
        <pc:spChg chg="mod">
          <ac:chgData name="Cecilie Andersen" userId="a135a517-6408-40d0-81c7-02a75cc0902b" providerId="ADAL" clId="{1CBC1D48-A972-4BD5-B890-25B0F9B42229}" dt="2020-10-23T09:26:48.036" v="3259" actId="20577"/>
          <ac:spMkLst>
            <pc:docMk/>
            <pc:sldMk cId="1091383598" sldId="263"/>
            <ac:spMk id="19" creationId="{06531075-0267-4EC5-A0A9-CF7378B270E6}"/>
          </ac:spMkLst>
        </pc:spChg>
        <pc:spChg chg="mod">
          <ac:chgData name="Cecilie Andersen" userId="a135a517-6408-40d0-81c7-02a75cc0902b" providerId="ADAL" clId="{1CBC1D48-A972-4BD5-B890-25B0F9B42229}" dt="2020-10-23T07:18:13.707" v="1684" actId="207"/>
          <ac:spMkLst>
            <pc:docMk/>
            <pc:sldMk cId="1091383598" sldId="263"/>
            <ac:spMk id="26" creationId="{A71640F8-42D5-431A-864D-D4667EBF0A48}"/>
          </ac:spMkLst>
        </pc:spChg>
        <pc:spChg chg="mod">
          <ac:chgData name="Cecilie Andersen" userId="a135a517-6408-40d0-81c7-02a75cc0902b" providerId="ADAL" clId="{1CBC1D48-A972-4BD5-B890-25B0F9B42229}" dt="2020-10-23T09:26:32.387" v="3256" actId="1076"/>
          <ac:spMkLst>
            <pc:docMk/>
            <pc:sldMk cId="1091383598" sldId="263"/>
            <ac:spMk id="39" creationId="{F101DC2F-691E-468F-AC6C-3793AB710F65}"/>
          </ac:spMkLst>
        </pc:spChg>
        <pc:spChg chg="del mod">
          <ac:chgData name="Cecilie Andersen" userId="a135a517-6408-40d0-81c7-02a75cc0902b" providerId="ADAL" clId="{1CBC1D48-A972-4BD5-B890-25B0F9B42229}" dt="2020-10-23T11:17:20.183" v="4550" actId="478"/>
          <ac:spMkLst>
            <pc:docMk/>
            <pc:sldMk cId="1091383598" sldId="263"/>
            <ac:spMk id="43" creationId="{C419194C-087E-4EDC-AC4C-BAAE30DDA041}"/>
          </ac:spMkLst>
        </pc:spChg>
        <pc:grpChg chg="del mod">
          <ac:chgData name="Cecilie Andersen" userId="a135a517-6408-40d0-81c7-02a75cc0902b" providerId="ADAL" clId="{1CBC1D48-A972-4BD5-B890-25B0F9B42229}" dt="2020-10-23T09:26:51.123" v="3260" actId="478"/>
          <ac:grpSpMkLst>
            <pc:docMk/>
            <pc:sldMk cId="1091383598" sldId="263"/>
            <ac:grpSpMk id="20" creationId="{2E3D73A2-9E4B-46B4-985D-3683098C1429}"/>
          </ac:grpSpMkLst>
        </pc:grpChg>
        <pc:grpChg chg="del mod">
          <ac:chgData name="Cecilie Andersen" userId="a135a517-6408-40d0-81c7-02a75cc0902b" providerId="ADAL" clId="{1CBC1D48-A972-4BD5-B890-25B0F9B42229}" dt="2020-10-23T09:26:54.106" v="3261" actId="478"/>
          <ac:grpSpMkLst>
            <pc:docMk/>
            <pc:sldMk cId="1091383598" sldId="263"/>
            <ac:grpSpMk id="21" creationId="{D33DE5C3-A3AF-46CB-B794-7CB8FA0EB551}"/>
          </ac:grpSpMkLst>
        </pc:grpChg>
        <pc:grpChg chg="del mod">
          <ac:chgData name="Cecilie Andersen" userId="a135a517-6408-40d0-81c7-02a75cc0902b" providerId="ADAL" clId="{1CBC1D48-A972-4BD5-B890-25B0F9B42229}" dt="2020-10-23T09:26:57.838" v="3262" actId="478"/>
          <ac:grpSpMkLst>
            <pc:docMk/>
            <pc:sldMk cId="1091383598" sldId="263"/>
            <ac:grpSpMk id="22" creationId="{62D13CCA-53F4-4C8C-A386-B629D2587747}"/>
          </ac:grpSpMkLst>
        </pc:grpChg>
        <pc:grpChg chg="del mod">
          <ac:chgData name="Cecilie Andersen" userId="a135a517-6408-40d0-81c7-02a75cc0902b" providerId="ADAL" clId="{1CBC1D48-A972-4BD5-B890-25B0F9B42229}" dt="2020-10-23T09:27:01.413" v="3263" actId="478"/>
          <ac:grpSpMkLst>
            <pc:docMk/>
            <pc:sldMk cId="1091383598" sldId="263"/>
            <ac:grpSpMk id="23" creationId="{8075C362-D951-4C41-8F48-920A4046346E}"/>
          </ac:grpSpMkLst>
        </pc:grpChg>
        <pc:grpChg chg="mod">
          <ac:chgData name="Cecilie Andersen" userId="a135a517-6408-40d0-81c7-02a75cc0902b" providerId="ADAL" clId="{1CBC1D48-A972-4BD5-B890-25B0F9B42229}" dt="2020-10-24T12:57:58.990" v="4854"/>
          <ac:grpSpMkLst>
            <pc:docMk/>
            <pc:sldMk cId="1091383598" sldId="263"/>
            <ac:grpSpMk id="24" creationId="{70A460E8-3AE9-4383-B2C0-107861B63E6E}"/>
          </ac:grpSpMkLst>
        </pc:grpChg>
        <pc:grpChg chg="del">
          <ac:chgData name="Cecilie Andersen" userId="a135a517-6408-40d0-81c7-02a75cc0902b" providerId="ADAL" clId="{1CBC1D48-A972-4BD5-B890-25B0F9B42229}" dt="2020-10-23T09:17:47.734" v="2937" actId="478"/>
          <ac:grpSpMkLst>
            <pc:docMk/>
            <pc:sldMk cId="1091383598" sldId="263"/>
            <ac:grpSpMk id="34" creationId="{23608EA1-AFFA-4989-A096-C0C70F01B48A}"/>
          </ac:grpSpMkLst>
        </pc:grpChg>
        <pc:grpChg chg="del mod">
          <ac:chgData name="Cecilie Andersen" userId="a135a517-6408-40d0-81c7-02a75cc0902b" providerId="ADAL" clId="{1CBC1D48-A972-4BD5-B890-25B0F9B42229}" dt="2020-10-24T12:54:13.921" v="4692" actId="478"/>
          <ac:grpSpMkLst>
            <pc:docMk/>
            <pc:sldMk cId="1091383598" sldId="263"/>
            <ac:grpSpMk id="40" creationId="{93D3C79E-E51D-4EA2-AB68-40B662B98417}"/>
          </ac:grpSpMkLst>
        </pc:grpChg>
        <pc:graphicFrameChg chg="mod">
          <ac:chgData name="Cecilie Andersen" userId="a135a517-6408-40d0-81c7-02a75cc0902b" providerId="ADAL" clId="{1CBC1D48-A972-4BD5-B890-25B0F9B42229}" dt="2020-10-23T09:26:22.800" v="3253"/>
          <ac:graphicFrameMkLst>
            <pc:docMk/>
            <pc:sldMk cId="1091383598" sldId="263"/>
            <ac:graphicFrameMk id="38" creationId="{08BFA395-CE06-4AD1-9D07-CB1A1214A9C9}"/>
          </ac:graphicFrameMkLst>
        </pc:graphicFrameChg>
        <pc:cxnChg chg="mod">
          <ac:chgData name="Cecilie Andersen" userId="a135a517-6408-40d0-81c7-02a75cc0902b" providerId="ADAL" clId="{1CBC1D48-A972-4BD5-B890-25B0F9B42229}" dt="2020-10-23T09:26:15.118" v="3252" actId="14100"/>
          <ac:cxnSpMkLst>
            <pc:docMk/>
            <pc:sldMk cId="1091383598" sldId="263"/>
            <ac:cxnSpMk id="10" creationId="{F710FEBF-9C8B-46A9-AD7A-13D8FD6D3ACE}"/>
          </ac:cxnSpMkLst>
        </pc:cxnChg>
      </pc:sldChg>
      <pc:sldChg chg="modSp add">
        <pc:chgData name="Cecilie Andersen" userId="a135a517-6408-40d0-81c7-02a75cc0902b" providerId="ADAL" clId="{1CBC1D48-A972-4BD5-B890-25B0F9B42229}" dt="2020-10-24T15:11:03.622" v="8474" actId="20577"/>
        <pc:sldMkLst>
          <pc:docMk/>
          <pc:sldMk cId="1275323810" sldId="263"/>
        </pc:sldMkLst>
        <pc:spChg chg="mod">
          <ac:chgData name="Cecilie Andersen" userId="a135a517-6408-40d0-81c7-02a75cc0902b" providerId="ADAL" clId="{1CBC1D48-A972-4BD5-B890-25B0F9B42229}" dt="2020-10-24T14:30:36.524" v="6921" actId="790"/>
          <ac:spMkLst>
            <pc:docMk/>
            <pc:sldMk cId="1275323810" sldId="263"/>
            <ac:spMk id="2" creationId="{B4320F5D-62B7-4F95-8831-8953F5533CAA}"/>
          </ac:spMkLst>
        </pc:spChg>
        <pc:spChg chg="mod">
          <ac:chgData name="Cecilie Andersen" userId="a135a517-6408-40d0-81c7-02a75cc0902b" providerId="ADAL" clId="{1CBC1D48-A972-4BD5-B890-25B0F9B42229}" dt="2020-10-24T15:11:03.622" v="8474" actId="20577"/>
          <ac:spMkLst>
            <pc:docMk/>
            <pc:sldMk cId="1275323810" sldId="263"/>
            <ac:spMk id="3" creationId="{2C7B78D4-7620-4CDB-8847-B2BFD8CDF0DE}"/>
          </ac:spMkLst>
        </pc:spChg>
      </pc:sldChg>
      <pc:sldChg chg="addSp delSp modSp add del setBg">
        <pc:chgData name="Cecilie Andersen" userId="a135a517-6408-40d0-81c7-02a75cc0902b" providerId="ADAL" clId="{1CBC1D48-A972-4BD5-B890-25B0F9B42229}" dt="2020-10-24T14:55:25.397" v="8186" actId="2696"/>
        <pc:sldMkLst>
          <pc:docMk/>
          <pc:sldMk cId="3729562114" sldId="264"/>
        </pc:sldMkLst>
        <pc:spChg chg="mod">
          <ac:chgData name="Cecilie Andersen" userId="a135a517-6408-40d0-81c7-02a75cc0902b" providerId="ADAL" clId="{1CBC1D48-A972-4BD5-B890-25B0F9B42229}" dt="2020-10-23T08:58:25.053" v="2105"/>
          <ac:spMkLst>
            <pc:docMk/>
            <pc:sldMk cId="3729562114" sldId="264"/>
            <ac:spMk id="3" creationId="{EF1BB829-EE12-40B4-8F31-E63771BB679E}"/>
          </ac:spMkLst>
        </pc:spChg>
        <pc:spChg chg="del">
          <ac:chgData name="Cecilie Andersen" userId="a135a517-6408-40d0-81c7-02a75cc0902b" providerId="ADAL" clId="{1CBC1D48-A972-4BD5-B890-25B0F9B42229}" dt="2020-10-23T09:00:11.371" v="2145" actId="478"/>
          <ac:spMkLst>
            <pc:docMk/>
            <pc:sldMk cId="3729562114" sldId="264"/>
            <ac:spMk id="4" creationId="{F8E7EBF5-5744-4320-85F1-884E3CF0B3B9}"/>
          </ac:spMkLst>
        </pc:spChg>
        <pc:spChg chg="del">
          <ac:chgData name="Cecilie Andersen" userId="a135a517-6408-40d0-81c7-02a75cc0902b" providerId="ADAL" clId="{1CBC1D48-A972-4BD5-B890-25B0F9B42229}" dt="2020-10-23T09:00:17.303" v="2146" actId="478"/>
          <ac:spMkLst>
            <pc:docMk/>
            <pc:sldMk cId="3729562114" sldId="264"/>
            <ac:spMk id="5" creationId="{DE1155E2-FAC6-4BAF-AFD5-31529CA5833E}"/>
          </ac:spMkLst>
        </pc:spChg>
        <pc:spChg chg="mod">
          <ac:chgData name="Cecilie Andersen" userId="a135a517-6408-40d0-81c7-02a75cc0902b" providerId="ADAL" clId="{1CBC1D48-A972-4BD5-B890-25B0F9B42229}" dt="2020-10-23T09:07:13.576" v="2370" actId="790"/>
          <ac:spMkLst>
            <pc:docMk/>
            <pc:sldMk cId="3729562114" sldId="264"/>
            <ac:spMk id="6" creationId="{DC52A10C-A97F-4FBA-BD00-D363CB8DB022}"/>
          </ac:spMkLst>
        </pc:spChg>
        <pc:spChg chg="del mod">
          <ac:chgData name="Cecilie Andersen" userId="a135a517-6408-40d0-81c7-02a75cc0902b" providerId="ADAL" clId="{1CBC1D48-A972-4BD5-B890-25B0F9B42229}" dt="2020-10-23T09:13:22.365" v="2523" actId="478"/>
          <ac:spMkLst>
            <pc:docMk/>
            <pc:sldMk cId="3729562114" sldId="264"/>
            <ac:spMk id="9" creationId="{2D976E17-38FA-42EF-B3BA-BB75EE1E2939}"/>
          </ac:spMkLst>
        </pc:spChg>
        <pc:spChg chg="add del mod">
          <ac:chgData name="Cecilie Andersen" userId="a135a517-6408-40d0-81c7-02a75cc0902b" providerId="ADAL" clId="{1CBC1D48-A972-4BD5-B890-25B0F9B42229}" dt="2020-10-23T09:12:11.304" v="2396" actId="478"/>
          <ac:spMkLst>
            <pc:docMk/>
            <pc:sldMk cId="3729562114" sldId="264"/>
            <ac:spMk id="13" creationId="{00C82518-53E4-4819-81A3-D6CACEAE9DDC}"/>
          </ac:spMkLst>
        </pc:spChg>
        <pc:spChg chg="del mod">
          <ac:chgData name="Cecilie Andersen" userId="a135a517-6408-40d0-81c7-02a75cc0902b" providerId="ADAL" clId="{1CBC1D48-A972-4BD5-B890-25B0F9B42229}" dt="2020-10-23T09:12:09.016" v="2395" actId="478"/>
          <ac:spMkLst>
            <pc:docMk/>
            <pc:sldMk cId="3729562114" sldId="264"/>
            <ac:spMk id="57" creationId="{004FFCCA-D00A-4C3C-95E9-FEAE373CA1B9}"/>
          </ac:spMkLst>
        </pc:spChg>
        <pc:spChg chg="del">
          <ac:chgData name="Cecilie Andersen" userId="a135a517-6408-40d0-81c7-02a75cc0902b" providerId="ADAL" clId="{1CBC1D48-A972-4BD5-B890-25B0F9B42229}" dt="2020-10-23T09:03:13.047" v="2338" actId="478"/>
          <ac:spMkLst>
            <pc:docMk/>
            <pc:sldMk cId="3729562114" sldId="264"/>
            <ac:spMk id="58" creationId="{9A9337AB-AD2C-4D49-B0FB-183A89847F20}"/>
          </ac:spMkLst>
        </pc:spChg>
        <pc:spChg chg="del mod">
          <ac:chgData name="Cecilie Andersen" userId="a135a517-6408-40d0-81c7-02a75cc0902b" providerId="ADAL" clId="{1CBC1D48-A972-4BD5-B890-25B0F9B42229}" dt="2020-10-23T09:13:27.094" v="2525" actId="478"/>
          <ac:spMkLst>
            <pc:docMk/>
            <pc:sldMk cId="3729562114" sldId="264"/>
            <ac:spMk id="59" creationId="{3CF6F6D0-F69A-4923-A837-27890E9F0D5B}"/>
          </ac:spMkLst>
        </pc:spChg>
        <pc:spChg chg="del mod">
          <ac:chgData name="Cecilie Andersen" userId="a135a517-6408-40d0-81c7-02a75cc0902b" providerId="ADAL" clId="{1CBC1D48-A972-4BD5-B890-25B0F9B42229}" dt="2020-10-23T09:13:33.250" v="2527" actId="478"/>
          <ac:spMkLst>
            <pc:docMk/>
            <pc:sldMk cId="3729562114" sldId="264"/>
            <ac:spMk id="60" creationId="{A167876D-44ED-430C-9538-D9D5F8291FB0}"/>
          </ac:spMkLst>
        </pc:spChg>
        <pc:graphicFrameChg chg="mod modGraphic">
          <ac:chgData name="Cecilie Andersen" userId="a135a517-6408-40d0-81c7-02a75cc0902b" providerId="ADAL" clId="{1CBC1D48-A972-4BD5-B890-25B0F9B42229}" dt="2020-10-24T13:23:53.161" v="6541" actId="20577"/>
          <ac:graphicFrameMkLst>
            <pc:docMk/>
            <pc:sldMk cId="3729562114" sldId="264"/>
            <ac:graphicFrameMk id="7" creationId="{A4023691-BCBB-4F3A-91A1-0C2CF66B7837}"/>
          </ac:graphicFrameMkLst>
        </pc:graphicFrameChg>
      </pc:sldChg>
      <pc:sldChg chg="addSp delSp modSp add del">
        <pc:chgData name="Cecilie Andersen" userId="a135a517-6408-40d0-81c7-02a75cc0902b" providerId="ADAL" clId="{1CBC1D48-A972-4BD5-B890-25B0F9B42229}" dt="2020-10-24T13:07:56.436" v="5302" actId="2696"/>
        <pc:sldMkLst>
          <pc:docMk/>
          <pc:sldMk cId="699490799" sldId="265"/>
        </pc:sldMkLst>
        <pc:spChg chg="mod">
          <ac:chgData name="Cecilie Andersen" userId="a135a517-6408-40d0-81c7-02a75cc0902b" providerId="ADAL" clId="{1CBC1D48-A972-4BD5-B890-25B0F9B42229}" dt="2020-10-23T11:04:56.600" v="4346" actId="1076"/>
          <ac:spMkLst>
            <pc:docMk/>
            <pc:sldMk cId="699490799" sldId="265"/>
            <ac:spMk id="2" creationId="{7B2A7128-E124-47B4-BE0B-A668EFE61B25}"/>
          </ac:spMkLst>
        </pc:spChg>
        <pc:spChg chg="mod">
          <ac:chgData name="Cecilie Andersen" userId="a135a517-6408-40d0-81c7-02a75cc0902b" providerId="ADAL" clId="{1CBC1D48-A972-4BD5-B890-25B0F9B42229}" dt="2020-10-23T11:04:35.442" v="4344" actId="5793"/>
          <ac:spMkLst>
            <pc:docMk/>
            <pc:sldMk cId="699490799" sldId="265"/>
            <ac:spMk id="4" creationId="{60266333-0D4C-430D-91DA-B14601DE5D0B}"/>
          </ac:spMkLst>
        </pc:spChg>
        <pc:spChg chg="mod">
          <ac:chgData name="Cecilie Andersen" userId="a135a517-6408-40d0-81c7-02a75cc0902b" providerId="ADAL" clId="{1CBC1D48-A972-4BD5-B890-25B0F9B42229}" dt="2020-10-23T11:03:10.327" v="4315"/>
          <ac:spMkLst>
            <pc:docMk/>
            <pc:sldMk cId="699490799" sldId="265"/>
            <ac:spMk id="5" creationId="{A50337A9-330A-4D81-B9A5-135E464D6DDE}"/>
          </ac:spMkLst>
        </pc:spChg>
        <pc:spChg chg="del">
          <ac:chgData name="Cecilie Andersen" userId="a135a517-6408-40d0-81c7-02a75cc0902b" providerId="ADAL" clId="{1CBC1D48-A972-4BD5-B890-25B0F9B42229}" dt="2020-10-23T11:05:00.082" v="4347" actId="478"/>
          <ac:spMkLst>
            <pc:docMk/>
            <pc:sldMk cId="699490799" sldId="265"/>
            <ac:spMk id="11" creationId="{0812F83D-897D-43C4-B235-FEF641E5E002}"/>
          </ac:spMkLst>
        </pc:spChg>
        <pc:spChg chg="mod">
          <ac:chgData name="Cecilie Andersen" userId="a135a517-6408-40d0-81c7-02a75cc0902b" providerId="ADAL" clId="{1CBC1D48-A972-4BD5-B890-25B0F9B42229}" dt="2020-10-23T11:04:32.958" v="4343" actId="5793"/>
          <ac:spMkLst>
            <pc:docMk/>
            <pc:sldMk cId="699490799" sldId="265"/>
            <ac:spMk id="16" creationId="{0A19FB0C-351A-4894-BCCE-86AEC632293A}"/>
          </ac:spMkLst>
        </pc:spChg>
        <pc:spChg chg="del">
          <ac:chgData name="Cecilie Andersen" userId="a135a517-6408-40d0-81c7-02a75cc0902b" providerId="ADAL" clId="{1CBC1D48-A972-4BD5-B890-25B0F9B42229}" dt="2020-10-23T11:05:04.064" v="4348" actId="478"/>
          <ac:spMkLst>
            <pc:docMk/>
            <pc:sldMk cId="699490799" sldId="265"/>
            <ac:spMk id="17" creationId="{2C03CFB9-C2B8-49D4-9316-06B843EB826C}"/>
          </ac:spMkLst>
        </pc:spChg>
        <pc:spChg chg="mod">
          <ac:chgData name="Cecilie Andersen" userId="a135a517-6408-40d0-81c7-02a75cc0902b" providerId="ADAL" clId="{1CBC1D48-A972-4BD5-B890-25B0F9B42229}" dt="2020-10-23T11:04:30.536" v="4342" actId="5793"/>
          <ac:spMkLst>
            <pc:docMk/>
            <pc:sldMk cId="699490799" sldId="265"/>
            <ac:spMk id="19" creationId="{DF490E73-9F1E-428B-BD98-D1922A37D9FD}"/>
          </ac:spMkLst>
        </pc:spChg>
        <pc:spChg chg="del">
          <ac:chgData name="Cecilie Andersen" userId="a135a517-6408-40d0-81c7-02a75cc0902b" providerId="ADAL" clId="{1CBC1D48-A972-4BD5-B890-25B0F9B42229}" dt="2020-10-23T11:05:08.261" v="4349" actId="478"/>
          <ac:spMkLst>
            <pc:docMk/>
            <pc:sldMk cId="699490799" sldId="265"/>
            <ac:spMk id="20" creationId="{2A6B4027-5C4D-4BA3-BE1D-C0D1B53B2DAC}"/>
          </ac:spMkLst>
        </pc:spChg>
        <pc:spChg chg="mod">
          <ac:chgData name="Cecilie Andersen" userId="a135a517-6408-40d0-81c7-02a75cc0902b" providerId="ADAL" clId="{1CBC1D48-A972-4BD5-B890-25B0F9B42229}" dt="2020-10-23T11:04:28.302" v="4341" actId="5793"/>
          <ac:spMkLst>
            <pc:docMk/>
            <pc:sldMk cId="699490799" sldId="265"/>
            <ac:spMk id="22" creationId="{B1F51005-4E16-47EA-B7DE-0414C78BAABE}"/>
          </ac:spMkLst>
        </pc:spChg>
        <pc:spChg chg="del">
          <ac:chgData name="Cecilie Andersen" userId="a135a517-6408-40d0-81c7-02a75cc0902b" providerId="ADAL" clId="{1CBC1D48-A972-4BD5-B890-25B0F9B42229}" dt="2020-10-23T11:05:11.689" v="4350" actId="478"/>
          <ac:spMkLst>
            <pc:docMk/>
            <pc:sldMk cId="699490799" sldId="265"/>
            <ac:spMk id="23" creationId="{EC28BE82-0294-42D7-B3DE-FAF925203CD6}"/>
          </ac:spMkLst>
        </pc:spChg>
        <pc:spChg chg="add">
          <ac:chgData name="Cecilie Andersen" userId="a135a517-6408-40d0-81c7-02a75cc0902b" providerId="ADAL" clId="{1CBC1D48-A972-4BD5-B890-25B0F9B42229}" dt="2020-10-23T11:05:37.556" v="4352"/>
          <ac:spMkLst>
            <pc:docMk/>
            <pc:sldMk cId="699490799" sldId="265"/>
            <ac:spMk id="24" creationId="{7C82DA43-0667-432D-8511-E8138685C640}"/>
          </ac:spMkLst>
        </pc:spChg>
        <pc:spChg chg="add">
          <ac:chgData name="Cecilie Andersen" userId="a135a517-6408-40d0-81c7-02a75cc0902b" providerId="ADAL" clId="{1CBC1D48-A972-4BD5-B890-25B0F9B42229}" dt="2020-10-23T11:05:37.556" v="4352"/>
          <ac:spMkLst>
            <pc:docMk/>
            <pc:sldMk cId="699490799" sldId="265"/>
            <ac:spMk id="25" creationId="{B7F97C20-1D96-4625-9204-9344D33DB207}"/>
          </ac:spMkLst>
        </pc:spChg>
        <pc:spChg chg="add">
          <ac:chgData name="Cecilie Andersen" userId="a135a517-6408-40d0-81c7-02a75cc0902b" providerId="ADAL" clId="{1CBC1D48-A972-4BD5-B890-25B0F9B42229}" dt="2020-10-23T11:05:37.556" v="4352"/>
          <ac:spMkLst>
            <pc:docMk/>
            <pc:sldMk cId="699490799" sldId="265"/>
            <ac:spMk id="26" creationId="{6DCE465D-19F4-4010-90AE-1E616F54A199}"/>
          </ac:spMkLst>
        </pc:spChg>
        <pc:spChg chg="add">
          <ac:chgData name="Cecilie Andersen" userId="a135a517-6408-40d0-81c7-02a75cc0902b" providerId="ADAL" clId="{1CBC1D48-A972-4BD5-B890-25B0F9B42229}" dt="2020-10-23T11:05:37.556" v="4352"/>
          <ac:spMkLst>
            <pc:docMk/>
            <pc:sldMk cId="699490799" sldId="265"/>
            <ac:spMk id="27" creationId="{16539D16-2669-41D5-B1EE-F123BA50AC03}"/>
          </ac:spMkLst>
        </pc:spChg>
        <pc:spChg chg="add">
          <ac:chgData name="Cecilie Andersen" userId="a135a517-6408-40d0-81c7-02a75cc0902b" providerId="ADAL" clId="{1CBC1D48-A972-4BD5-B890-25B0F9B42229}" dt="2020-10-23T11:05:37.556" v="4352"/>
          <ac:spMkLst>
            <pc:docMk/>
            <pc:sldMk cId="699490799" sldId="265"/>
            <ac:spMk id="28" creationId="{95E2F3C3-CEDE-4510-8B73-7C6EE111081D}"/>
          </ac:spMkLst>
        </pc:spChg>
        <pc:spChg chg="add">
          <ac:chgData name="Cecilie Andersen" userId="a135a517-6408-40d0-81c7-02a75cc0902b" providerId="ADAL" clId="{1CBC1D48-A972-4BD5-B890-25B0F9B42229}" dt="2020-10-23T11:05:37.556" v="4352"/>
          <ac:spMkLst>
            <pc:docMk/>
            <pc:sldMk cId="699490799" sldId="265"/>
            <ac:spMk id="29" creationId="{F06F9212-61FD-4398-BAD7-8AB840828A88}"/>
          </ac:spMkLst>
        </pc:spChg>
        <pc:spChg chg="del">
          <ac:chgData name="Cecilie Andersen" userId="a135a517-6408-40d0-81c7-02a75cc0902b" providerId="ADAL" clId="{1CBC1D48-A972-4BD5-B890-25B0F9B42229}" dt="2020-10-23T11:05:16.205" v="4351" actId="478"/>
          <ac:spMkLst>
            <pc:docMk/>
            <pc:sldMk cId="699490799" sldId="265"/>
            <ac:spMk id="32" creationId="{8117C5F3-5BEF-4C4A-9326-089AC8C2B28D}"/>
          </ac:spMkLst>
        </pc:spChg>
        <pc:picChg chg="del">
          <ac:chgData name="Cecilie Andersen" userId="a135a517-6408-40d0-81c7-02a75cc0902b" providerId="ADAL" clId="{1CBC1D48-A972-4BD5-B890-25B0F9B42229}" dt="2020-10-23T11:03:31.348" v="4328" actId="478"/>
          <ac:picMkLst>
            <pc:docMk/>
            <pc:sldMk cId="699490799" sldId="265"/>
            <ac:picMk id="21" creationId="{6D201702-5808-4C57-8A3E-95F2DB18D9F3}"/>
          </ac:picMkLst>
        </pc:picChg>
      </pc:sldChg>
      <pc:sldChg chg="delSp modSp add">
        <pc:chgData name="Cecilie Andersen" userId="a135a517-6408-40d0-81c7-02a75cc0902b" providerId="ADAL" clId="{1CBC1D48-A972-4BD5-B890-25B0F9B42229}" dt="2020-10-24T15:36:51.194" v="8582" actId="478"/>
        <pc:sldMkLst>
          <pc:docMk/>
          <pc:sldMk cId="3104737782" sldId="269"/>
        </pc:sldMkLst>
        <pc:spChg chg="mod">
          <ac:chgData name="Cecilie Andersen" userId="a135a517-6408-40d0-81c7-02a75cc0902b" providerId="ADAL" clId="{1CBC1D48-A972-4BD5-B890-25B0F9B42229}" dt="2020-10-24T15:36:33.036" v="8578" actId="20577"/>
          <ac:spMkLst>
            <pc:docMk/>
            <pc:sldMk cId="3104737782" sldId="269"/>
            <ac:spMk id="2" creationId="{7868079F-D524-E443-98AE-3ECDF1FD71DB}"/>
          </ac:spMkLst>
        </pc:spChg>
        <pc:spChg chg="mod">
          <ac:chgData name="Cecilie Andersen" userId="a135a517-6408-40d0-81c7-02a75cc0902b" providerId="ADAL" clId="{1CBC1D48-A972-4BD5-B890-25B0F9B42229}" dt="2020-10-24T15:35:55.990" v="8536" actId="207"/>
          <ac:spMkLst>
            <pc:docMk/>
            <pc:sldMk cId="3104737782" sldId="269"/>
            <ac:spMk id="4" creationId="{CE0AC2B6-2689-DE40-A507-3E081B33EBB4}"/>
          </ac:spMkLst>
        </pc:spChg>
        <pc:spChg chg="mod">
          <ac:chgData name="Cecilie Andersen" userId="a135a517-6408-40d0-81c7-02a75cc0902b" providerId="ADAL" clId="{1CBC1D48-A972-4BD5-B890-25B0F9B42229}" dt="2020-10-24T15:35:55.990" v="8536" actId="207"/>
          <ac:spMkLst>
            <pc:docMk/>
            <pc:sldMk cId="3104737782" sldId="269"/>
            <ac:spMk id="7" creationId="{8A0A69C1-5B07-2341-9495-32AA7CE6B8AC}"/>
          </ac:spMkLst>
        </pc:spChg>
        <pc:spChg chg="mod">
          <ac:chgData name="Cecilie Andersen" userId="a135a517-6408-40d0-81c7-02a75cc0902b" providerId="ADAL" clId="{1CBC1D48-A972-4BD5-B890-25B0F9B42229}" dt="2020-10-24T15:36:38.234" v="8579" actId="1076"/>
          <ac:spMkLst>
            <pc:docMk/>
            <pc:sldMk cId="3104737782" sldId="269"/>
            <ac:spMk id="10" creationId="{D5F80F65-7AFE-B24A-B90B-4A879BF79FEC}"/>
          </ac:spMkLst>
        </pc:spChg>
        <pc:spChg chg="mod">
          <ac:chgData name="Cecilie Andersen" userId="a135a517-6408-40d0-81c7-02a75cc0902b" providerId="ADAL" clId="{1CBC1D48-A972-4BD5-B890-25B0F9B42229}" dt="2020-10-24T15:36:41.505" v="8580" actId="1076"/>
          <ac:spMkLst>
            <pc:docMk/>
            <pc:sldMk cId="3104737782" sldId="269"/>
            <ac:spMk id="11" creationId="{9F7D803F-B42B-0749-A45E-5B314B786FD5}"/>
          </ac:spMkLst>
        </pc:spChg>
        <pc:spChg chg="mod">
          <ac:chgData name="Cecilie Andersen" userId="a135a517-6408-40d0-81c7-02a75cc0902b" providerId="ADAL" clId="{1CBC1D48-A972-4BD5-B890-25B0F9B42229}" dt="2020-10-24T15:35:59.753" v="8537" actId="207"/>
          <ac:spMkLst>
            <pc:docMk/>
            <pc:sldMk cId="3104737782" sldId="269"/>
            <ac:spMk id="13" creationId="{6A2A9C9B-5642-BA41-A2CE-D982AFA9F0D2}"/>
          </ac:spMkLst>
        </pc:spChg>
        <pc:spChg chg="mod">
          <ac:chgData name="Cecilie Andersen" userId="a135a517-6408-40d0-81c7-02a75cc0902b" providerId="ADAL" clId="{1CBC1D48-A972-4BD5-B890-25B0F9B42229}" dt="2020-10-24T15:35:55.990" v="8536" actId="207"/>
          <ac:spMkLst>
            <pc:docMk/>
            <pc:sldMk cId="3104737782" sldId="269"/>
            <ac:spMk id="14" creationId="{C26540C6-9F79-8743-A4DE-E699D4963F3F}"/>
          </ac:spMkLst>
        </pc:spChg>
        <pc:spChg chg="mod">
          <ac:chgData name="Cecilie Andersen" userId="a135a517-6408-40d0-81c7-02a75cc0902b" providerId="ADAL" clId="{1CBC1D48-A972-4BD5-B890-25B0F9B42229}" dt="2020-10-24T15:35:55.990" v="8536" actId="207"/>
          <ac:spMkLst>
            <pc:docMk/>
            <pc:sldMk cId="3104737782" sldId="269"/>
            <ac:spMk id="15" creationId="{D52E1DB9-2DF2-424E-AA3F-F3CB481F51A0}"/>
          </ac:spMkLst>
        </pc:spChg>
        <pc:spChg chg="mod">
          <ac:chgData name="Cecilie Andersen" userId="a135a517-6408-40d0-81c7-02a75cc0902b" providerId="ADAL" clId="{1CBC1D48-A972-4BD5-B890-25B0F9B42229}" dt="2020-10-24T15:35:55.990" v="8536" actId="207"/>
          <ac:spMkLst>
            <pc:docMk/>
            <pc:sldMk cId="3104737782" sldId="269"/>
            <ac:spMk id="16" creationId="{9C467567-FC00-BF4B-A213-41C64A2CB7C1}"/>
          </ac:spMkLst>
        </pc:spChg>
        <pc:spChg chg="mod">
          <ac:chgData name="Cecilie Andersen" userId="a135a517-6408-40d0-81c7-02a75cc0902b" providerId="ADAL" clId="{1CBC1D48-A972-4BD5-B890-25B0F9B42229}" dt="2020-10-24T14:53:26.348" v="8131" actId="14100"/>
          <ac:spMkLst>
            <pc:docMk/>
            <pc:sldMk cId="3104737782" sldId="269"/>
            <ac:spMk id="17" creationId="{20D67198-4A51-FA41-8E56-CEF06923D639}"/>
          </ac:spMkLst>
        </pc:spChg>
        <pc:spChg chg="mod">
          <ac:chgData name="Cecilie Andersen" userId="a135a517-6408-40d0-81c7-02a75cc0902b" providerId="ADAL" clId="{1CBC1D48-A972-4BD5-B890-25B0F9B42229}" dt="2020-10-24T15:35:43.865" v="8535" actId="207"/>
          <ac:spMkLst>
            <pc:docMk/>
            <pc:sldMk cId="3104737782" sldId="269"/>
            <ac:spMk id="18" creationId="{C4870F00-A85E-3244-ACBB-7C04BB1D10BA}"/>
          </ac:spMkLst>
        </pc:spChg>
        <pc:spChg chg="mod">
          <ac:chgData name="Cecilie Andersen" userId="a135a517-6408-40d0-81c7-02a75cc0902b" providerId="ADAL" clId="{1CBC1D48-A972-4BD5-B890-25B0F9B42229}" dt="2020-10-24T15:35:43.865" v="8535" actId="207"/>
          <ac:spMkLst>
            <pc:docMk/>
            <pc:sldMk cId="3104737782" sldId="269"/>
            <ac:spMk id="19" creationId="{6E71BD95-B378-E74F-8611-456C88FFF6A5}"/>
          </ac:spMkLst>
        </pc:spChg>
        <pc:spChg chg="mod">
          <ac:chgData name="Cecilie Andersen" userId="a135a517-6408-40d0-81c7-02a75cc0902b" providerId="ADAL" clId="{1CBC1D48-A972-4BD5-B890-25B0F9B42229}" dt="2020-10-24T15:35:43.865" v="8535" actId="207"/>
          <ac:spMkLst>
            <pc:docMk/>
            <pc:sldMk cId="3104737782" sldId="269"/>
            <ac:spMk id="20" creationId="{86AE6A86-4FF2-F840-AEC1-49D40C1303FE}"/>
          </ac:spMkLst>
        </pc:spChg>
        <pc:spChg chg="mod">
          <ac:chgData name="Cecilie Andersen" userId="a135a517-6408-40d0-81c7-02a75cc0902b" providerId="ADAL" clId="{1CBC1D48-A972-4BD5-B890-25B0F9B42229}" dt="2020-10-24T14:50:49.910" v="7968" actId="1076"/>
          <ac:spMkLst>
            <pc:docMk/>
            <pc:sldMk cId="3104737782" sldId="269"/>
            <ac:spMk id="21" creationId="{729F92F6-E3DF-5842-BF8E-8F94E0F833D2}"/>
          </ac:spMkLst>
        </pc:spChg>
        <pc:spChg chg="mod">
          <ac:chgData name="Cecilie Andersen" userId="a135a517-6408-40d0-81c7-02a75cc0902b" providerId="ADAL" clId="{1CBC1D48-A972-4BD5-B890-25B0F9B42229}" dt="2020-10-24T14:51:59.899" v="8037" actId="20577"/>
          <ac:spMkLst>
            <pc:docMk/>
            <pc:sldMk cId="3104737782" sldId="269"/>
            <ac:spMk id="22" creationId="{5907C23F-6669-BF44-9878-1B99BCCC18FA}"/>
          </ac:spMkLst>
        </pc:spChg>
        <pc:spChg chg="mod">
          <ac:chgData name="Cecilie Andersen" userId="a135a517-6408-40d0-81c7-02a75cc0902b" providerId="ADAL" clId="{1CBC1D48-A972-4BD5-B890-25B0F9B42229}" dt="2020-10-24T14:54:13.300" v="8169" actId="20577"/>
          <ac:spMkLst>
            <pc:docMk/>
            <pc:sldMk cId="3104737782" sldId="269"/>
            <ac:spMk id="23" creationId="{1A0179CF-DBB8-7541-AC51-03145BBDB2BB}"/>
          </ac:spMkLst>
        </pc:spChg>
        <pc:spChg chg="mod">
          <ac:chgData name="Cecilie Andersen" userId="a135a517-6408-40d0-81c7-02a75cc0902b" providerId="ADAL" clId="{1CBC1D48-A972-4BD5-B890-25B0F9B42229}" dt="2020-10-24T15:35:43.865" v="8535" actId="207"/>
          <ac:spMkLst>
            <pc:docMk/>
            <pc:sldMk cId="3104737782" sldId="269"/>
            <ac:spMk id="24" creationId="{CBEF15C9-0269-0149-A4D9-7BDD98FF088A}"/>
          </ac:spMkLst>
        </pc:spChg>
        <pc:spChg chg="mod">
          <ac:chgData name="Cecilie Andersen" userId="a135a517-6408-40d0-81c7-02a75cc0902b" providerId="ADAL" clId="{1CBC1D48-A972-4BD5-B890-25B0F9B42229}" dt="2020-10-24T14:53:53.531" v="8146" actId="20577"/>
          <ac:spMkLst>
            <pc:docMk/>
            <pc:sldMk cId="3104737782" sldId="269"/>
            <ac:spMk id="25" creationId="{7FDCD8FC-1CD4-3340-9BFC-0F5313A4B671}"/>
          </ac:spMkLst>
        </pc:spChg>
        <pc:spChg chg="mod">
          <ac:chgData name="Cecilie Andersen" userId="a135a517-6408-40d0-81c7-02a75cc0902b" providerId="ADAL" clId="{1CBC1D48-A972-4BD5-B890-25B0F9B42229}" dt="2020-10-24T15:35:43.865" v="8535" actId="207"/>
          <ac:spMkLst>
            <pc:docMk/>
            <pc:sldMk cId="3104737782" sldId="269"/>
            <ac:spMk id="26" creationId="{38B463B5-D8C3-E240-B230-CDCD4D202833}"/>
          </ac:spMkLst>
        </pc:spChg>
        <pc:spChg chg="mod">
          <ac:chgData name="Cecilie Andersen" userId="a135a517-6408-40d0-81c7-02a75cc0902b" providerId="ADAL" clId="{1CBC1D48-A972-4BD5-B890-25B0F9B42229}" dt="2020-10-24T15:35:43.865" v="8535" actId="207"/>
          <ac:spMkLst>
            <pc:docMk/>
            <pc:sldMk cId="3104737782" sldId="269"/>
            <ac:spMk id="27" creationId="{655BE2F0-7D12-914F-905F-AA8DF4AF0C1C}"/>
          </ac:spMkLst>
        </pc:spChg>
        <pc:spChg chg="mod">
          <ac:chgData name="Cecilie Andersen" userId="a135a517-6408-40d0-81c7-02a75cc0902b" providerId="ADAL" clId="{1CBC1D48-A972-4BD5-B890-25B0F9B42229}" dt="2020-10-24T14:20:59.971" v="6714" actId="207"/>
          <ac:spMkLst>
            <pc:docMk/>
            <pc:sldMk cId="3104737782" sldId="269"/>
            <ac:spMk id="28" creationId="{3B723242-F49E-244E-89A0-B0F2E3633FD6}"/>
          </ac:spMkLst>
        </pc:spChg>
        <pc:spChg chg="mod">
          <ac:chgData name="Cecilie Andersen" userId="a135a517-6408-40d0-81c7-02a75cc0902b" providerId="ADAL" clId="{1CBC1D48-A972-4BD5-B890-25B0F9B42229}" dt="2020-10-24T14:20:59.971" v="6714" actId="207"/>
          <ac:spMkLst>
            <pc:docMk/>
            <pc:sldMk cId="3104737782" sldId="269"/>
            <ac:spMk id="29" creationId="{6B09A54E-B807-1740-9660-04AEE0D12740}"/>
          </ac:spMkLst>
        </pc:spChg>
        <pc:spChg chg="mod">
          <ac:chgData name="Cecilie Andersen" userId="a135a517-6408-40d0-81c7-02a75cc0902b" providerId="ADAL" clId="{1CBC1D48-A972-4BD5-B890-25B0F9B42229}" dt="2020-10-24T14:51:21.557" v="7985" actId="14100"/>
          <ac:spMkLst>
            <pc:docMk/>
            <pc:sldMk cId="3104737782" sldId="269"/>
            <ac:spMk id="30" creationId="{1F40DBD8-22CE-4048-9F71-5AC7BB4A25FF}"/>
          </ac:spMkLst>
        </pc:spChg>
        <pc:spChg chg="mod">
          <ac:chgData name="Cecilie Andersen" userId="a135a517-6408-40d0-81c7-02a75cc0902b" providerId="ADAL" clId="{1CBC1D48-A972-4BD5-B890-25B0F9B42229}" dt="2020-10-24T14:51:18.437" v="7984" actId="1076"/>
          <ac:spMkLst>
            <pc:docMk/>
            <pc:sldMk cId="3104737782" sldId="269"/>
            <ac:spMk id="31" creationId="{A9495BFE-BDBD-2246-A59C-6A90CA32B0E1}"/>
          </ac:spMkLst>
        </pc:spChg>
        <pc:spChg chg="mod">
          <ac:chgData name="Cecilie Andersen" userId="a135a517-6408-40d0-81c7-02a75cc0902b" providerId="ADAL" clId="{1CBC1D48-A972-4BD5-B890-25B0F9B42229}" dt="2020-10-24T14:52:13.167" v="8069" actId="6549"/>
          <ac:spMkLst>
            <pc:docMk/>
            <pc:sldMk cId="3104737782" sldId="269"/>
            <ac:spMk id="32" creationId="{F8213124-8A2D-E747-9765-077405AFB19D}"/>
          </ac:spMkLst>
        </pc:spChg>
        <pc:spChg chg="mod">
          <ac:chgData name="Cecilie Andersen" userId="a135a517-6408-40d0-81c7-02a75cc0902b" providerId="ADAL" clId="{1CBC1D48-A972-4BD5-B890-25B0F9B42229}" dt="2020-10-24T14:54:29.601" v="8178"/>
          <ac:spMkLst>
            <pc:docMk/>
            <pc:sldMk cId="3104737782" sldId="269"/>
            <ac:spMk id="33" creationId="{EFDBE8FE-AD18-D449-A095-19BA52D6F94F}"/>
          </ac:spMkLst>
        </pc:spChg>
        <pc:spChg chg="mod">
          <ac:chgData name="Cecilie Andersen" userId="a135a517-6408-40d0-81c7-02a75cc0902b" providerId="ADAL" clId="{1CBC1D48-A972-4BD5-B890-25B0F9B42229}" dt="2020-10-24T14:20:59.971" v="6714" actId="207"/>
          <ac:spMkLst>
            <pc:docMk/>
            <pc:sldMk cId="3104737782" sldId="269"/>
            <ac:spMk id="34" creationId="{B125050A-A395-0643-B107-48683751EB7C}"/>
          </ac:spMkLst>
        </pc:spChg>
        <pc:spChg chg="mod">
          <ac:chgData name="Cecilie Andersen" userId="a135a517-6408-40d0-81c7-02a75cc0902b" providerId="ADAL" clId="{1CBC1D48-A972-4BD5-B890-25B0F9B42229}" dt="2020-10-24T14:54:40.521" v="8179"/>
          <ac:spMkLst>
            <pc:docMk/>
            <pc:sldMk cId="3104737782" sldId="269"/>
            <ac:spMk id="35" creationId="{5288D4D5-6F36-B64F-B3F1-8793B50311C5}"/>
          </ac:spMkLst>
        </pc:spChg>
        <pc:spChg chg="mod">
          <ac:chgData name="Cecilie Andersen" userId="a135a517-6408-40d0-81c7-02a75cc0902b" providerId="ADAL" clId="{1CBC1D48-A972-4BD5-B890-25B0F9B42229}" dt="2020-10-24T14:20:59.971" v="6714" actId="207"/>
          <ac:spMkLst>
            <pc:docMk/>
            <pc:sldMk cId="3104737782" sldId="269"/>
            <ac:spMk id="36" creationId="{B48069D7-0D01-8B48-9E4D-37C48B559153}"/>
          </ac:spMkLst>
        </pc:spChg>
        <pc:spChg chg="mod">
          <ac:chgData name="Cecilie Andersen" userId="a135a517-6408-40d0-81c7-02a75cc0902b" providerId="ADAL" clId="{1CBC1D48-A972-4BD5-B890-25B0F9B42229}" dt="2020-10-24T15:36:13.844" v="8538" actId="207"/>
          <ac:spMkLst>
            <pc:docMk/>
            <pc:sldMk cId="3104737782" sldId="269"/>
            <ac:spMk id="38" creationId="{552D6BF9-B4C5-8640-B101-E3D66CD4B1A3}"/>
          </ac:spMkLst>
        </pc:spChg>
        <pc:spChg chg="mod">
          <ac:chgData name="Cecilie Andersen" userId="a135a517-6408-40d0-81c7-02a75cc0902b" providerId="ADAL" clId="{1CBC1D48-A972-4BD5-B890-25B0F9B42229}" dt="2020-10-24T15:36:13.844" v="8538" actId="207"/>
          <ac:spMkLst>
            <pc:docMk/>
            <pc:sldMk cId="3104737782" sldId="269"/>
            <ac:spMk id="39" creationId="{712A9D61-FABC-884F-B540-11F6EB03DB76}"/>
          </ac:spMkLst>
        </pc:spChg>
        <pc:spChg chg="mod">
          <ac:chgData name="Cecilie Andersen" userId="a135a517-6408-40d0-81c7-02a75cc0902b" providerId="ADAL" clId="{1CBC1D48-A972-4BD5-B890-25B0F9B42229}" dt="2020-10-24T15:36:13.844" v="8538" actId="207"/>
          <ac:spMkLst>
            <pc:docMk/>
            <pc:sldMk cId="3104737782" sldId="269"/>
            <ac:spMk id="40" creationId="{225F3DAD-4E3B-3B41-A0DD-3984A35C8AE6}"/>
          </ac:spMkLst>
        </pc:spChg>
        <pc:spChg chg="mod">
          <ac:chgData name="Cecilie Andersen" userId="a135a517-6408-40d0-81c7-02a75cc0902b" providerId="ADAL" clId="{1CBC1D48-A972-4BD5-B890-25B0F9B42229}" dt="2020-10-24T14:51:36.534" v="7999" actId="1076"/>
          <ac:spMkLst>
            <pc:docMk/>
            <pc:sldMk cId="3104737782" sldId="269"/>
            <ac:spMk id="41" creationId="{27D42921-4333-5D4C-A03B-ACAB97FE8007}"/>
          </ac:spMkLst>
        </pc:spChg>
        <pc:spChg chg="mod">
          <ac:chgData name="Cecilie Andersen" userId="a135a517-6408-40d0-81c7-02a75cc0902b" providerId="ADAL" clId="{1CBC1D48-A972-4BD5-B890-25B0F9B42229}" dt="2020-10-24T14:52:44.065" v="8107" actId="20577"/>
          <ac:spMkLst>
            <pc:docMk/>
            <pc:sldMk cId="3104737782" sldId="269"/>
            <ac:spMk id="42" creationId="{BE594B9E-5891-9546-96DB-EC4AC0EB9DB6}"/>
          </ac:spMkLst>
        </pc:spChg>
        <pc:spChg chg="mod">
          <ac:chgData name="Cecilie Andersen" userId="a135a517-6408-40d0-81c7-02a75cc0902b" providerId="ADAL" clId="{1CBC1D48-A972-4BD5-B890-25B0F9B42229}" dt="2020-10-24T14:54:55.842" v="8181" actId="207"/>
          <ac:spMkLst>
            <pc:docMk/>
            <pc:sldMk cId="3104737782" sldId="269"/>
            <ac:spMk id="43" creationId="{88DF4317-1B73-C14F-89C0-8CC9A8032AC4}"/>
          </ac:spMkLst>
        </pc:spChg>
        <pc:spChg chg="mod">
          <ac:chgData name="Cecilie Andersen" userId="a135a517-6408-40d0-81c7-02a75cc0902b" providerId="ADAL" clId="{1CBC1D48-A972-4BD5-B890-25B0F9B42229}" dt="2020-10-24T15:36:13.844" v="8538" actId="207"/>
          <ac:spMkLst>
            <pc:docMk/>
            <pc:sldMk cId="3104737782" sldId="269"/>
            <ac:spMk id="44" creationId="{300DF966-DF84-C24A-A331-E452B50E6E59}"/>
          </ac:spMkLst>
        </pc:spChg>
        <pc:spChg chg="mod">
          <ac:chgData name="Cecilie Andersen" userId="a135a517-6408-40d0-81c7-02a75cc0902b" providerId="ADAL" clId="{1CBC1D48-A972-4BD5-B890-25B0F9B42229}" dt="2020-10-24T14:55:08.311" v="8183" actId="207"/>
          <ac:spMkLst>
            <pc:docMk/>
            <pc:sldMk cId="3104737782" sldId="269"/>
            <ac:spMk id="45" creationId="{B5BED207-C8B2-194F-BE5B-D7AD19374444}"/>
          </ac:spMkLst>
        </pc:spChg>
        <pc:spChg chg="mod">
          <ac:chgData name="Cecilie Andersen" userId="a135a517-6408-40d0-81c7-02a75cc0902b" providerId="ADAL" clId="{1CBC1D48-A972-4BD5-B890-25B0F9B42229}" dt="2020-10-24T15:36:13.844" v="8538" actId="207"/>
          <ac:spMkLst>
            <pc:docMk/>
            <pc:sldMk cId="3104737782" sldId="269"/>
            <ac:spMk id="46" creationId="{349BFC5A-B2E7-CC4B-A858-F7231E1730FA}"/>
          </ac:spMkLst>
        </pc:spChg>
        <pc:spChg chg="mod">
          <ac:chgData name="Cecilie Andersen" userId="a135a517-6408-40d0-81c7-02a75cc0902b" providerId="ADAL" clId="{1CBC1D48-A972-4BD5-B890-25B0F9B42229}" dt="2020-10-24T14:55:20.359" v="8185" actId="207"/>
          <ac:spMkLst>
            <pc:docMk/>
            <pc:sldMk cId="3104737782" sldId="269"/>
            <ac:spMk id="47" creationId="{7FD2976E-607A-604D-AAF0-3472E24E05BC}"/>
          </ac:spMkLst>
        </pc:spChg>
        <pc:spChg chg="del">
          <ac:chgData name="Cecilie Andersen" userId="a135a517-6408-40d0-81c7-02a75cc0902b" providerId="ADAL" clId="{1CBC1D48-A972-4BD5-B890-25B0F9B42229}" dt="2020-10-24T15:36:51.194" v="8582" actId="478"/>
          <ac:spMkLst>
            <pc:docMk/>
            <pc:sldMk cId="3104737782" sldId="269"/>
            <ac:spMk id="48" creationId="{8D8C5246-0420-3440-A491-A6DACEC4A2E6}"/>
          </ac:spMkLst>
        </pc:spChg>
        <pc:spChg chg="del">
          <ac:chgData name="Cecilie Andersen" userId="a135a517-6408-40d0-81c7-02a75cc0902b" providerId="ADAL" clId="{1CBC1D48-A972-4BD5-B890-25B0F9B42229}" dt="2020-10-24T15:36:51.194" v="8582" actId="478"/>
          <ac:spMkLst>
            <pc:docMk/>
            <pc:sldMk cId="3104737782" sldId="269"/>
            <ac:spMk id="49" creationId="{70AA0D93-620B-0944-83FA-7723062FE9AA}"/>
          </ac:spMkLst>
        </pc:spChg>
        <pc:spChg chg="del mod">
          <ac:chgData name="Cecilie Andersen" userId="a135a517-6408-40d0-81c7-02a75cc0902b" providerId="ADAL" clId="{1CBC1D48-A972-4BD5-B890-25B0F9B42229}" dt="2020-10-24T15:36:44.043" v="8581" actId="478"/>
          <ac:spMkLst>
            <pc:docMk/>
            <pc:sldMk cId="3104737782" sldId="269"/>
            <ac:spMk id="50" creationId="{15657945-09A4-1A4D-A208-912AA2BA3CE1}"/>
          </ac:spMkLst>
        </pc:spChg>
        <pc:spChg chg="del mod">
          <ac:chgData name="Cecilie Andersen" userId="a135a517-6408-40d0-81c7-02a75cc0902b" providerId="ADAL" clId="{1CBC1D48-A972-4BD5-B890-25B0F9B42229}" dt="2020-10-24T14:52:46.560" v="8108" actId="478"/>
          <ac:spMkLst>
            <pc:docMk/>
            <pc:sldMk cId="3104737782" sldId="269"/>
            <ac:spMk id="51" creationId="{1F5F94C4-CA8D-C441-A069-C0107C805A23}"/>
          </ac:spMkLst>
        </pc:spChg>
        <pc:spChg chg="del">
          <ac:chgData name="Cecilie Andersen" userId="a135a517-6408-40d0-81c7-02a75cc0902b" providerId="ADAL" clId="{1CBC1D48-A972-4BD5-B890-25B0F9B42229}" dt="2020-10-24T15:36:51.194" v="8582" actId="478"/>
          <ac:spMkLst>
            <pc:docMk/>
            <pc:sldMk cId="3104737782" sldId="269"/>
            <ac:spMk id="52" creationId="{C4D4A94A-6EEA-F646-A031-3034201F9575}"/>
          </ac:spMkLst>
        </pc:spChg>
        <pc:spChg chg="del">
          <ac:chgData name="Cecilie Andersen" userId="a135a517-6408-40d0-81c7-02a75cc0902b" providerId="ADAL" clId="{1CBC1D48-A972-4BD5-B890-25B0F9B42229}" dt="2020-10-24T15:36:51.194" v="8582" actId="478"/>
          <ac:spMkLst>
            <pc:docMk/>
            <pc:sldMk cId="3104737782" sldId="269"/>
            <ac:spMk id="53" creationId="{0C54BC15-084C-6C41-8C4A-2E496F274A84}"/>
          </ac:spMkLst>
        </pc:spChg>
        <pc:spChg chg="del">
          <ac:chgData name="Cecilie Andersen" userId="a135a517-6408-40d0-81c7-02a75cc0902b" providerId="ADAL" clId="{1CBC1D48-A972-4BD5-B890-25B0F9B42229}" dt="2020-10-24T15:36:51.194" v="8582" actId="478"/>
          <ac:spMkLst>
            <pc:docMk/>
            <pc:sldMk cId="3104737782" sldId="269"/>
            <ac:spMk id="54" creationId="{DC9C10A8-3576-BB42-93AB-BCC9B092E2E3}"/>
          </ac:spMkLst>
        </pc:spChg>
        <pc:spChg chg="del">
          <ac:chgData name="Cecilie Andersen" userId="a135a517-6408-40d0-81c7-02a75cc0902b" providerId="ADAL" clId="{1CBC1D48-A972-4BD5-B890-25B0F9B42229}" dt="2020-10-24T15:36:51.194" v="8582" actId="478"/>
          <ac:spMkLst>
            <pc:docMk/>
            <pc:sldMk cId="3104737782" sldId="269"/>
            <ac:spMk id="55" creationId="{550B4579-A11B-8048-8C69-1C5EDB1A47F8}"/>
          </ac:spMkLst>
        </pc:spChg>
      </pc:sldChg>
      <pc:sldChg chg="addSp delSp modSp add">
        <pc:chgData name="Cecilie Andersen" userId="a135a517-6408-40d0-81c7-02a75cc0902b" providerId="ADAL" clId="{1CBC1D48-A972-4BD5-B890-25B0F9B42229}" dt="2020-10-24T13:02:12.309" v="5157" actId="1076"/>
        <pc:sldMkLst>
          <pc:docMk/>
          <pc:sldMk cId="2216545501" sldId="280"/>
        </pc:sldMkLst>
        <pc:spChg chg="mod">
          <ac:chgData name="Cecilie Andersen" userId="a135a517-6408-40d0-81c7-02a75cc0902b" providerId="ADAL" clId="{1CBC1D48-A972-4BD5-B890-25B0F9B42229}" dt="2020-10-23T07:13:30.833" v="1624" actId="208"/>
          <ac:spMkLst>
            <pc:docMk/>
            <pc:sldMk cId="2216545501" sldId="280"/>
            <ac:spMk id="2" creationId="{F3D82DEB-598F-4D32-852C-C24C5B2356BC}"/>
          </ac:spMkLst>
        </pc:spChg>
        <pc:spChg chg="add del mod">
          <ac:chgData name="Cecilie Andersen" userId="a135a517-6408-40d0-81c7-02a75cc0902b" providerId="ADAL" clId="{1CBC1D48-A972-4BD5-B890-25B0F9B42229}" dt="2020-10-23T09:41:22.761" v="3266" actId="931"/>
          <ac:spMkLst>
            <pc:docMk/>
            <pc:sldMk cId="2216545501" sldId="280"/>
            <ac:spMk id="3" creationId="{E005E753-90D2-4DF8-8207-04E02A2C6F6C}"/>
          </ac:spMkLst>
        </pc:spChg>
        <pc:spChg chg="add del mod">
          <ac:chgData name="Cecilie Andersen" userId="a135a517-6408-40d0-81c7-02a75cc0902b" providerId="ADAL" clId="{1CBC1D48-A972-4BD5-B890-25B0F9B42229}" dt="2020-10-23T07:30:37.785" v="1793" actId="478"/>
          <ac:spMkLst>
            <pc:docMk/>
            <pc:sldMk cId="2216545501" sldId="280"/>
            <ac:spMk id="4" creationId="{DB30EF39-DF10-4CF3-89DC-8F1A1A02F3D6}"/>
          </ac:spMkLst>
        </pc:spChg>
        <pc:spChg chg="add del mod">
          <ac:chgData name="Cecilie Andersen" userId="a135a517-6408-40d0-81c7-02a75cc0902b" providerId="ADAL" clId="{1CBC1D48-A972-4BD5-B890-25B0F9B42229}" dt="2020-10-23T07:30:33.380" v="1792" actId="478"/>
          <ac:spMkLst>
            <pc:docMk/>
            <pc:sldMk cId="2216545501" sldId="280"/>
            <ac:spMk id="5" creationId="{B8DB75E3-9527-4C20-AF6B-7FFAAEEA6CAB}"/>
          </ac:spMkLst>
        </pc:spChg>
        <pc:spChg chg="mod">
          <ac:chgData name="Cecilie Andersen" userId="a135a517-6408-40d0-81c7-02a75cc0902b" providerId="ADAL" clId="{1CBC1D48-A972-4BD5-B890-25B0F9B42229}" dt="2020-10-23T07:30:40.829" v="1795" actId="20577"/>
          <ac:spMkLst>
            <pc:docMk/>
            <pc:sldMk cId="2216545501" sldId="280"/>
            <ac:spMk id="6" creationId="{4509F9C3-B4EB-490B-BABC-AFA0183BD2BC}"/>
          </ac:spMkLst>
        </pc:spChg>
        <pc:spChg chg="del">
          <ac:chgData name="Cecilie Andersen" userId="a135a517-6408-40d0-81c7-02a75cc0902b" providerId="ADAL" clId="{1CBC1D48-A972-4BD5-B890-25B0F9B42229}" dt="2020-10-23T07:12:52.978" v="1596" actId="478"/>
          <ac:spMkLst>
            <pc:docMk/>
            <pc:sldMk cId="2216545501" sldId="280"/>
            <ac:spMk id="7" creationId="{640B2DE2-18E3-4FEC-8C3B-6DA7DF9FF5D5}"/>
          </ac:spMkLst>
        </pc:spChg>
        <pc:spChg chg="del">
          <ac:chgData name="Cecilie Andersen" userId="a135a517-6408-40d0-81c7-02a75cc0902b" providerId="ADAL" clId="{1CBC1D48-A972-4BD5-B890-25B0F9B42229}" dt="2020-10-23T07:02:24.381" v="1450" actId="478"/>
          <ac:spMkLst>
            <pc:docMk/>
            <pc:sldMk cId="2216545501" sldId="280"/>
            <ac:spMk id="8" creationId="{096EC547-A44F-4450-9E58-A29D6EE2A42E}"/>
          </ac:spMkLst>
        </pc:spChg>
        <pc:spChg chg="add del mod">
          <ac:chgData name="Cecilie Andersen" userId="a135a517-6408-40d0-81c7-02a75cc0902b" providerId="ADAL" clId="{1CBC1D48-A972-4BD5-B890-25B0F9B42229}" dt="2020-10-23T09:41:34.044" v="3268" actId="931"/>
          <ac:spMkLst>
            <pc:docMk/>
            <pc:sldMk cId="2216545501" sldId="280"/>
            <ac:spMk id="12" creationId="{EBC167A9-A585-4D91-8199-41F9BF692616}"/>
          </ac:spMkLst>
        </pc:spChg>
        <pc:spChg chg="add del mod">
          <ac:chgData name="Cecilie Andersen" userId="a135a517-6408-40d0-81c7-02a75cc0902b" providerId="ADAL" clId="{1CBC1D48-A972-4BD5-B890-25B0F9B42229}" dt="2020-10-23T09:41:46.372" v="3270" actId="931"/>
          <ac:spMkLst>
            <pc:docMk/>
            <pc:sldMk cId="2216545501" sldId="280"/>
            <ac:spMk id="15" creationId="{7E538058-6DC5-467A-B777-250C13E536DC}"/>
          </ac:spMkLst>
        </pc:spChg>
        <pc:spChg chg="add del mod">
          <ac:chgData name="Cecilie Andersen" userId="a135a517-6408-40d0-81c7-02a75cc0902b" providerId="ADAL" clId="{1CBC1D48-A972-4BD5-B890-25B0F9B42229}" dt="2020-10-23T09:41:55.907" v="3272" actId="931"/>
          <ac:spMkLst>
            <pc:docMk/>
            <pc:sldMk cId="2216545501" sldId="280"/>
            <ac:spMk id="21" creationId="{62BFA48B-6E88-4163-A084-735A46B24DE1}"/>
          </ac:spMkLst>
        </pc:spChg>
        <pc:spChg chg="add del mod">
          <ac:chgData name="Cecilie Andersen" userId="a135a517-6408-40d0-81c7-02a75cc0902b" providerId="ADAL" clId="{1CBC1D48-A972-4BD5-B890-25B0F9B42229}" dt="2020-10-23T09:42:32.352" v="3274" actId="931"/>
          <ac:spMkLst>
            <pc:docMk/>
            <pc:sldMk cId="2216545501" sldId="280"/>
            <ac:spMk id="26" creationId="{BCC170CD-6642-4928-93D5-E83AD43DED5A}"/>
          </ac:spMkLst>
        </pc:spChg>
        <pc:spChg chg="add del mod">
          <ac:chgData name="Cecilie Andersen" userId="a135a517-6408-40d0-81c7-02a75cc0902b" providerId="ADAL" clId="{1CBC1D48-A972-4BD5-B890-25B0F9B42229}" dt="2020-10-23T09:43:51.310" v="3276" actId="931"/>
          <ac:spMkLst>
            <pc:docMk/>
            <pc:sldMk cId="2216545501" sldId="280"/>
            <ac:spMk id="29" creationId="{F21793CB-74F4-4058-BE0A-545F9871B010}"/>
          </ac:spMkLst>
        </pc:spChg>
        <pc:spChg chg="mod">
          <ac:chgData name="Cecilie Andersen" userId="a135a517-6408-40d0-81c7-02a75cc0902b" providerId="ADAL" clId="{1CBC1D48-A972-4BD5-B890-25B0F9B42229}" dt="2020-10-23T07:01:17.135" v="1389" actId="20577"/>
          <ac:spMkLst>
            <pc:docMk/>
            <pc:sldMk cId="2216545501" sldId="280"/>
            <ac:spMk id="75" creationId="{42C952D6-5EB7-4E2F-BFAC-C6766D1D45C2}"/>
          </ac:spMkLst>
        </pc:spChg>
        <pc:spChg chg="mod">
          <ac:chgData name="Cecilie Andersen" userId="a135a517-6408-40d0-81c7-02a75cc0902b" providerId="ADAL" clId="{1CBC1D48-A972-4BD5-B890-25B0F9B42229}" dt="2020-10-23T07:01:21.520" v="1394" actId="20577"/>
          <ac:spMkLst>
            <pc:docMk/>
            <pc:sldMk cId="2216545501" sldId="280"/>
            <ac:spMk id="76" creationId="{CA7F604E-4DF5-4BC8-8DE4-511E821559B9}"/>
          </ac:spMkLst>
        </pc:spChg>
        <pc:spChg chg="mod">
          <ac:chgData name="Cecilie Andersen" userId="a135a517-6408-40d0-81c7-02a75cc0902b" providerId="ADAL" clId="{1CBC1D48-A972-4BD5-B890-25B0F9B42229}" dt="2020-10-23T09:44:59.519" v="3278" actId="255"/>
          <ac:spMkLst>
            <pc:docMk/>
            <pc:sldMk cId="2216545501" sldId="280"/>
            <ac:spMk id="77" creationId="{A449AD70-3F78-4FB8-8738-E46955E10BB2}"/>
          </ac:spMkLst>
        </pc:spChg>
        <pc:spChg chg="mod">
          <ac:chgData name="Cecilie Andersen" userId="a135a517-6408-40d0-81c7-02a75cc0902b" providerId="ADAL" clId="{1CBC1D48-A972-4BD5-B890-25B0F9B42229}" dt="2020-10-23T07:02:05.526" v="1419" actId="20577"/>
          <ac:spMkLst>
            <pc:docMk/>
            <pc:sldMk cId="2216545501" sldId="280"/>
            <ac:spMk id="78" creationId="{71E2B545-C4D4-42B0-91E5-14925BC7B006}"/>
          </ac:spMkLst>
        </pc:spChg>
        <pc:spChg chg="mod">
          <ac:chgData name="Cecilie Andersen" userId="a135a517-6408-40d0-81c7-02a75cc0902b" providerId="ADAL" clId="{1CBC1D48-A972-4BD5-B890-25B0F9B42229}" dt="2020-10-24T13:01:51.886" v="5156" actId="403"/>
          <ac:spMkLst>
            <pc:docMk/>
            <pc:sldMk cId="2216545501" sldId="280"/>
            <ac:spMk id="79" creationId="{AB614164-FC69-4841-B415-76B5D629D767}"/>
          </ac:spMkLst>
        </pc:spChg>
        <pc:spChg chg="mod">
          <ac:chgData name="Cecilie Andersen" userId="a135a517-6408-40d0-81c7-02a75cc0902b" providerId="ADAL" clId="{1CBC1D48-A972-4BD5-B890-25B0F9B42229}" dt="2020-10-24T12:51:40.417" v="4665" actId="20577"/>
          <ac:spMkLst>
            <pc:docMk/>
            <pc:sldMk cId="2216545501" sldId="280"/>
            <ac:spMk id="80" creationId="{91C6E8E2-ECC3-4680-8A51-B6744794FD56}"/>
          </ac:spMkLst>
        </pc:spChg>
        <pc:spChg chg="mod">
          <ac:chgData name="Cecilie Andersen" userId="a135a517-6408-40d0-81c7-02a75cc0902b" providerId="ADAL" clId="{1CBC1D48-A972-4BD5-B890-25B0F9B42229}" dt="2020-10-24T13:02:12.309" v="5157" actId="1076"/>
          <ac:spMkLst>
            <pc:docMk/>
            <pc:sldMk cId="2216545501" sldId="280"/>
            <ac:spMk id="81" creationId="{1DC13DF6-DC85-4C59-8177-2A00E171833F}"/>
          </ac:spMkLst>
        </pc:spChg>
        <pc:spChg chg="mod">
          <ac:chgData name="Cecilie Andersen" userId="a135a517-6408-40d0-81c7-02a75cc0902b" providerId="ADAL" clId="{1CBC1D48-A972-4BD5-B890-25B0F9B42229}" dt="2020-10-24T12:52:04.581" v="4670" actId="5793"/>
          <ac:spMkLst>
            <pc:docMk/>
            <pc:sldMk cId="2216545501" sldId="280"/>
            <ac:spMk id="82" creationId="{2F5701F6-E079-4932-ABC5-509FA470F051}"/>
          </ac:spMkLst>
        </pc:spChg>
        <pc:spChg chg="mod">
          <ac:chgData name="Cecilie Andersen" userId="a135a517-6408-40d0-81c7-02a75cc0902b" providerId="ADAL" clId="{1CBC1D48-A972-4BD5-B890-25B0F9B42229}" dt="2020-10-23T07:11:27.450" v="1505" actId="20577"/>
          <ac:spMkLst>
            <pc:docMk/>
            <pc:sldMk cId="2216545501" sldId="280"/>
            <ac:spMk id="83" creationId="{ACD88106-F872-4C8B-A010-E7D5E15C8E18}"/>
          </ac:spMkLst>
        </pc:spChg>
        <pc:spChg chg="mod">
          <ac:chgData name="Cecilie Andersen" userId="a135a517-6408-40d0-81c7-02a75cc0902b" providerId="ADAL" clId="{1CBC1D48-A972-4BD5-B890-25B0F9B42229}" dt="2020-10-23T07:10:47.012" v="1471" actId="404"/>
          <ac:spMkLst>
            <pc:docMk/>
            <pc:sldMk cId="2216545501" sldId="280"/>
            <ac:spMk id="84" creationId="{3CB397EC-8EB2-4C31-A555-C753ED648042}"/>
          </ac:spMkLst>
        </pc:spChg>
        <pc:spChg chg="del">
          <ac:chgData name="Cecilie Andersen" userId="a135a517-6408-40d0-81c7-02a75cc0902b" providerId="ADAL" clId="{1CBC1D48-A972-4BD5-B890-25B0F9B42229}" dt="2020-10-23T07:08:37.272" v="1455" actId="478"/>
          <ac:spMkLst>
            <pc:docMk/>
            <pc:sldMk cId="2216545501" sldId="280"/>
            <ac:spMk id="96" creationId="{E80EEB3B-980F-4B40-8B73-584A408FFE93}"/>
          </ac:spMkLst>
        </pc:spChg>
        <pc:spChg chg="mod">
          <ac:chgData name="Cecilie Andersen" userId="a135a517-6408-40d0-81c7-02a75cc0902b" providerId="ADAL" clId="{1CBC1D48-A972-4BD5-B890-25B0F9B42229}" dt="2020-10-23T07:13:30.833" v="1624" actId="208"/>
          <ac:spMkLst>
            <pc:docMk/>
            <pc:sldMk cId="2216545501" sldId="280"/>
            <ac:spMk id="103" creationId="{06677D79-ECB4-464D-A2A2-5A845483F93D}"/>
          </ac:spMkLst>
        </pc:spChg>
        <pc:spChg chg="mod">
          <ac:chgData name="Cecilie Andersen" userId="a135a517-6408-40d0-81c7-02a75cc0902b" providerId="ADAL" clId="{1CBC1D48-A972-4BD5-B890-25B0F9B42229}" dt="2020-10-23T07:13:30.833" v="1624" actId="208"/>
          <ac:spMkLst>
            <pc:docMk/>
            <pc:sldMk cId="2216545501" sldId="280"/>
            <ac:spMk id="104" creationId="{830976E2-CD3D-4EE3-AAC1-D9E2B9A434B9}"/>
          </ac:spMkLst>
        </pc:spChg>
        <pc:spChg chg="mod">
          <ac:chgData name="Cecilie Andersen" userId="a135a517-6408-40d0-81c7-02a75cc0902b" providerId="ADAL" clId="{1CBC1D48-A972-4BD5-B890-25B0F9B42229}" dt="2020-10-23T07:08:31.601" v="1453" actId="14100"/>
          <ac:spMkLst>
            <pc:docMk/>
            <pc:sldMk cId="2216545501" sldId="280"/>
            <ac:spMk id="105" creationId="{80704783-8D34-4B76-992C-C1D597A0BEBC}"/>
          </ac:spMkLst>
        </pc:spChg>
        <pc:spChg chg="mod">
          <ac:chgData name="Cecilie Andersen" userId="a135a517-6408-40d0-81c7-02a75cc0902b" providerId="ADAL" clId="{1CBC1D48-A972-4BD5-B890-25B0F9B42229}" dt="2020-10-23T07:08:31.601" v="1453" actId="14100"/>
          <ac:spMkLst>
            <pc:docMk/>
            <pc:sldMk cId="2216545501" sldId="280"/>
            <ac:spMk id="106" creationId="{D43C0384-4898-46D7-99CA-E8B5DF7D3EE9}"/>
          </ac:spMkLst>
        </pc:spChg>
        <pc:grpChg chg="del">
          <ac:chgData name="Cecilie Andersen" userId="a135a517-6408-40d0-81c7-02a75cc0902b" providerId="ADAL" clId="{1CBC1D48-A972-4BD5-B890-25B0F9B42229}" dt="2020-10-23T07:08:43.174" v="1457" actId="478"/>
          <ac:grpSpMkLst>
            <pc:docMk/>
            <pc:sldMk cId="2216545501" sldId="280"/>
            <ac:grpSpMk id="85" creationId="{BF9ACDD4-535E-4240-B1C5-920A4C6E3D0B}"/>
          </ac:grpSpMkLst>
        </pc:grpChg>
        <pc:grpChg chg="del">
          <ac:chgData name="Cecilie Andersen" userId="a135a517-6408-40d0-81c7-02a75cc0902b" providerId="ADAL" clId="{1CBC1D48-A972-4BD5-B890-25B0F9B42229}" dt="2020-10-23T07:08:40.217" v="1456" actId="478"/>
          <ac:grpSpMkLst>
            <pc:docMk/>
            <pc:sldMk cId="2216545501" sldId="280"/>
            <ac:grpSpMk id="88" creationId="{01E8DB36-269D-492E-8DEC-C2C5ECAC2695}"/>
          </ac:grpSpMkLst>
        </pc:grpChg>
        <pc:grpChg chg="del">
          <ac:chgData name="Cecilie Andersen" userId="a135a517-6408-40d0-81c7-02a75cc0902b" providerId="ADAL" clId="{1CBC1D48-A972-4BD5-B890-25B0F9B42229}" dt="2020-10-23T07:09:34.810" v="1465" actId="478"/>
          <ac:grpSpMkLst>
            <pc:docMk/>
            <pc:sldMk cId="2216545501" sldId="280"/>
            <ac:grpSpMk id="93" creationId="{660C36D2-DC7B-44F7-AC79-C79F1D770810}"/>
          </ac:grpSpMkLst>
        </pc:grpChg>
        <pc:grpChg chg="del">
          <ac:chgData name="Cecilie Andersen" userId="a135a517-6408-40d0-81c7-02a75cc0902b" providerId="ADAL" clId="{1CBC1D48-A972-4BD5-B890-25B0F9B42229}" dt="2020-10-23T07:08:34.502" v="1454" actId="478"/>
          <ac:grpSpMkLst>
            <pc:docMk/>
            <pc:sldMk cId="2216545501" sldId="280"/>
            <ac:grpSpMk id="97" creationId="{943089C4-57E8-4BE3-855D-E909D24FB293}"/>
          </ac:grpSpMkLst>
        </pc:grpChg>
        <pc:picChg chg="add mod">
          <ac:chgData name="Cecilie Andersen" userId="a135a517-6408-40d0-81c7-02a75cc0902b" providerId="ADAL" clId="{1CBC1D48-A972-4BD5-B890-25B0F9B42229}" dt="2020-10-24T13:01:25.581" v="5151" actId="1076"/>
          <ac:picMkLst>
            <pc:docMk/>
            <pc:sldMk cId="2216545501" sldId="280"/>
            <ac:picMk id="11" creationId="{1C6F6205-C302-40C9-A9BE-45EA021FB5F6}"/>
          </ac:picMkLst>
        </pc:picChg>
        <pc:picChg chg="add mod">
          <ac:chgData name="Cecilie Andersen" userId="a135a517-6408-40d0-81c7-02a75cc0902b" providerId="ADAL" clId="{1CBC1D48-A972-4BD5-B890-25B0F9B42229}" dt="2020-10-23T09:41:34.044" v="3268" actId="931"/>
          <ac:picMkLst>
            <pc:docMk/>
            <pc:sldMk cId="2216545501" sldId="280"/>
            <ac:picMk id="14" creationId="{1C964B1A-512E-4DC3-9B89-11F2693C4D4F}"/>
          </ac:picMkLst>
        </pc:picChg>
        <pc:picChg chg="del">
          <ac:chgData name="Cecilie Andersen" userId="a135a517-6408-40d0-81c7-02a75cc0902b" providerId="ADAL" clId="{1CBC1D48-A972-4BD5-B890-25B0F9B42229}" dt="2020-10-23T09:39:55.981" v="3265" actId="478"/>
          <ac:picMkLst>
            <pc:docMk/>
            <pc:sldMk cId="2216545501" sldId="280"/>
            <ac:picMk id="16" creationId="{F6B4117C-74E2-44D6-ADE7-CA5EF3F5D747}"/>
          </ac:picMkLst>
        </pc:picChg>
        <pc:picChg chg="del">
          <ac:chgData name="Cecilie Andersen" userId="a135a517-6408-40d0-81c7-02a75cc0902b" providerId="ADAL" clId="{1CBC1D48-A972-4BD5-B890-25B0F9B42229}" dt="2020-10-23T09:41:26.588" v="3267" actId="478"/>
          <ac:picMkLst>
            <pc:docMk/>
            <pc:sldMk cId="2216545501" sldId="280"/>
            <ac:picMk id="18" creationId="{7D55D587-8063-430F-BF36-D03E9443159A}"/>
          </ac:picMkLst>
        </pc:picChg>
        <pc:picChg chg="add mod">
          <ac:chgData name="Cecilie Andersen" userId="a135a517-6408-40d0-81c7-02a75cc0902b" providerId="ADAL" clId="{1CBC1D48-A972-4BD5-B890-25B0F9B42229}" dt="2020-10-23T09:44:12.395" v="3277" actId="208"/>
          <ac:picMkLst>
            <pc:docMk/>
            <pc:sldMk cId="2216545501" sldId="280"/>
            <ac:picMk id="19" creationId="{BEE4DF4F-AEE5-4CB9-8A9D-0CC5392BF01D}"/>
          </ac:picMkLst>
        </pc:picChg>
        <pc:picChg chg="del">
          <ac:chgData name="Cecilie Andersen" userId="a135a517-6408-40d0-81c7-02a75cc0902b" providerId="ADAL" clId="{1CBC1D48-A972-4BD5-B890-25B0F9B42229}" dt="2020-10-23T09:41:37.893" v="3269" actId="478"/>
          <ac:picMkLst>
            <pc:docMk/>
            <pc:sldMk cId="2216545501" sldId="280"/>
            <ac:picMk id="20" creationId="{ABEED17E-00DE-4A40-8D62-D208FD78FF3C}"/>
          </ac:picMkLst>
        </pc:picChg>
        <pc:picChg chg="del">
          <ac:chgData name="Cecilie Andersen" userId="a135a517-6408-40d0-81c7-02a75cc0902b" providerId="ADAL" clId="{1CBC1D48-A972-4BD5-B890-25B0F9B42229}" dt="2020-10-23T09:41:49.225" v="3271" actId="478"/>
          <ac:picMkLst>
            <pc:docMk/>
            <pc:sldMk cId="2216545501" sldId="280"/>
            <ac:picMk id="22" creationId="{876DA596-E240-4374-A834-34D45F30829F}"/>
          </ac:picMkLst>
        </pc:picChg>
        <pc:picChg chg="del">
          <ac:chgData name="Cecilie Andersen" userId="a135a517-6408-40d0-81c7-02a75cc0902b" providerId="ADAL" clId="{1CBC1D48-A972-4BD5-B890-25B0F9B42229}" dt="2020-10-23T09:42:37.615" v="3275" actId="478"/>
          <ac:picMkLst>
            <pc:docMk/>
            <pc:sldMk cId="2216545501" sldId="280"/>
            <ac:picMk id="24" creationId="{6FCBA30C-7981-4F74-B304-AFC7672CED9D}"/>
          </ac:picMkLst>
        </pc:picChg>
        <pc:picChg chg="add del mod">
          <ac:chgData name="Cecilie Andersen" userId="a135a517-6408-40d0-81c7-02a75cc0902b" providerId="ADAL" clId="{1CBC1D48-A972-4BD5-B890-25B0F9B42229}" dt="2020-10-23T09:42:25.234" v="3273" actId="478"/>
          <ac:picMkLst>
            <pc:docMk/>
            <pc:sldMk cId="2216545501" sldId="280"/>
            <ac:picMk id="25" creationId="{EB199C15-06DE-4AE3-8354-F417D41D180C}"/>
          </ac:picMkLst>
        </pc:picChg>
        <pc:picChg chg="add mod">
          <ac:chgData name="Cecilie Andersen" userId="a135a517-6408-40d0-81c7-02a75cc0902b" providerId="ADAL" clId="{1CBC1D48-A972-4BD5-B890-25B0F9B42229}" dt="2020-10-23T09:42:32.352" v="3274" actId="931"/>
          <ac:picMkLst>
            <pc:docMk/>
            <pc:sldMk cId="2216545501" sldId="280"/>
            <ac:picMk id="28" creationId="{96C65534-762A-4DAD-BE71-6B7E4FF69A89}"/>
          </ac:picMkLst>
        </pc:picChg>
        <pc:picChg chg="add mod">
          <ac:chgData name="Cecilie Andersen" userId="a135a517-6408-40d0-81c7-02a75cc0902b" providerId="ADAL" clId="{1CBC1D48-A972-4BD5-B890-25B0F9B42229}" dt="2020-10-23T09:45:23.064" v="3284" actId="1076"/>
          <ac:picMkLst>
            <pc:docMk/>
            <pc:sldMk cId="2216545501" sldId="280"/>
            <ac:picMk id="31" creationId="{941E2F72-5643-4ABF-84E8-57A2059DB3BA}"/>
          </ac:picMkLst>
        </pc:picChg>
      </pc:sldChg>
      <pc:sldChg chg="delSp modSp add modNotesTx">
        <pc:chgData name="Cecilie Andersen" userId="a135a517-6408-40d0-81c7-02a75cc0902b" providerId="ADAL" clId="{1CBC1D48-A972-4BD5-B890-25B0F9B42229}" dt="2020-10-24T13:52:08.794" v="6548" actId="207"/>
        <pc:sldMkLst>
          <pc:docMk/>
          <pc:sldMk cId="2030160149" sldId="286"/>
        </pc:sldMkLst>
        <pc:spChg chg="mod">
          <ac:chgData name="Cecilie Andersen" userId="a135a517-6408-40d0-81c7-02a75cc0902b" providerId="ADAL" clId="{1CBC1D48-A972-4BD5-B890-25B0F9B42229}" dt="2020-10-24T13:02:48.478" v="5162" actId="207"/>
          <ac:spMkLst>
            <pc:docMk/>
            <pc:sldMk cId="2030160149" sldId="286"/>
            <ac:spMk id="2" creationId="{A78170B6-E502-4CF2-A7C4-D9534EE713F5}"/>
          </ac:spMkLst>
        </pc:spChg>
        <pc:spChg chg="mod">
          <ac:chgData name="Cecilie Andersen" userId="a135a517-6408-40d0-81c7-02a75cc0902b" providerId="ADAL" clId="{1CBC1D48-A972-4BD5-B890-25B0F9B42229}" dt="2020-10-23T11:08:59.083" v="4375"/>
          <ac:spMkLst>
            <pc:docMk/>
            <pc:sldMk cId="2030160149" sldId="286"/>
            <ac:spMk id="4" creationId="{40E6F30C-7E5D-44CC-97CC-8309CC24E4C3}"/>
          </ac:spMkLst>
        </pc:spChg>
        <pc:spChg chg="mod">
          <ac:chgData name="Cecilie Andersen" userId="a135a517-6408-40d0-81c7-02a75cc0902b" providerId="ADAL" clId="{1CBC1D48-A972-4BD5-B890-25B0F9B42229}" dt="2020-10-24T13:02:37.062" v="5161" actId="20577"/>
          <ac:spMkLst>
            <pc:docMk/>
            <pc:sldMk cId="2030160149" sldId="286"/>
            <ac:spMk id="8" creationId="{0A9C2674-AFC1-43C2-8EF5-C10075E15F70}"/>
          </ac:spMkLst>
        </pc:spChg>
        <pc:spChg chg="del">
          <ac:chgData name="Cecilie Andersen" userId="a135a517-6408-40d0-81c7-02a75cc0902b" providerId="ADAL" clId="{1CBC1D48-A972-4BD5-B890-25B0F9B42229}" dt="2020-10-23T11:09:30.996" v="4432" actId="478"/>
          <ac:spMkLst>
            <pc:docMk/>
            <pc:sldMk cId="2030160149" sldId="286"/>
            <ac:spMk id="9" creationId="{8023763F-222D-4005-B758-9DD5C2CAC0E4}"/>
          </ac:spMkLst>
        </pc:spChg>
        <pc:spChg chg="mod">
          <ac:chgData name="Cecilie Andersen" userId="a135a517-6408-40d0-81c7-02a75cc0902b" providerId="ADAL" clId="{1CBC1D48-A972-4BD5-B890-25B0F9B42229}" dt="2020-10-24T13:03:20.487" v="5171" actId="207"/>
          <ac:spMkLst>
            <pc:docMk/>
            <pc:sldMk cId="2030160149" sldId="286"/>
            <ac:spMk id="31" creationId="{9DEEB267-B08F-49D8-869E-DF864435404A}"/>
          </ac:spMkLst>
        </pc:spChg>
        <pc:spChg chg="mod">
          <ac:chgData name="Cecilie Andersen" userId="a135a517-6408-40d0-81c7-02a75cc0902b" providerId="ADAL" clId="{1CBC1D48-A972-4BD5-B890-25B0F9B42229}" dt="2020-10-24T13:52:08.794" v="6548" actId="207"/>
          <ac:spMkLst>
            <pc:docMk/>
            <pc:sldMk cId="2030160149" sldId="286"/>
            <ac:spMk id="32" creationId="{88F527DA-680D-436B-9C83-29246259DFDB}"/>
          </ac:spMkLst>
        </pc:spChg>
        <pc:spChg chg="mod">
          <ac:chgData name="Cecilie Andersen" userId="a135a517-6408-40d0-81c7-02a75cc0902b" providerId="ADAL" clId="{1CBC1D48-A972-4BD5-B890-25B0F9B42229}" dt="2020-10-23T11:10:38.912" v="4438"/>
          <ac:spMkLst>
            <pc:docMk/>
            <pc:sldMk cId="2030160149" sldId="286"/>
            <ac:spMk id="33" creationId="{B6930A41-47A2-4603-8B0F-022C12964940}"/>
          </ac:spMkLst>
        </pc:spChg>
        <pc:spChg chg="mod">
          <ac:chgData name="Cecilie Andersen" userId="a135a517-6408-40d0-81c7-02a75cc0902b" providerId="ADAL" clId="{1CBC1D48-A972-4BD5-B890-25B0F9B42229}" dt="2020-10-24T13:03:24.080" v="5172" actId="207"/>
          <ac:spMkLst>
            <pc:docMk/>
            <pc:sldMk cId="2030160149" sldId="286"/>
            <ac:spMk id="35" creationId="{6CBFF339-7FE9-4CF0-9D76-DCA0B9CABBD3}"/>
          </ac:spMkLst>
        </pc:spChg>
        <pc:spChg chg="mod">
          <ac:chgData name="Cecilie Andersen" userId="a135a517-6408-40d0-81c7-02a75cc0902b" providerId="ADAL" clId="{1CBC1D48-A972-4BD5-B890-25B0F9B42229}" dt="2020-10-24T13:52:06.027" v="6547" actId="207"/>
          <ac:spMkLst>
            <pc:docMk/>
            <pc:sldMk cId="2030160149" sldId="286"/>
            <ac:spMk id="36" creationId="{38A3B9ED-61C9-4942-85EC-8CE0C0E9A0BC}"/>
          </ac:spMkLst>
        </pc:spChg>
        <pc:spChg chg="mod">
          <ac:chgData name="Cecilie Andersen" userId="a135a517-6408-40d0-81c7-02a75cc0902b" providerId="ADAL" clId="{1CBC1D48-A972-4BD5-B890-25B0F9B42229}" dt="2020-10-23T11:10:45.680" v="4439"/>
          <ac:spMkLst>
            <pc:docMk/>
            <pc:sldMk cId="2030160149" sldId="286"/>
            <ac:spMk id="37" creationId="{2CAA2714-D37F-47A8-8A3A-5EA306598FE2}"/>
          </ac:spMkLst>
        </pc:spChg>
        <pc:spChg chg="mod">
          <ac:chgData name="Cecilie Andersen" userId="a135a517-6408-40d0-81c7-02a75cc0902b" providerId="ADAL" clId="{1CBC1D48-A972-4BD5-B890-25B0F9B42229}" dt="2020-10-24T13:02:55.965" v="5163" actId="207"/>
          <ac:spMkLst>
            <pc:docMk/>
            <pc:sldMk cId="2030160149" sldId="286"/>
            <ac:spMk id="41" creationId="{FB51E2B5-30E2-40E0-8E0C-0BA6F5CA83DB}"/>
          </ac:spMkLst>
        </pc:spChg>
        <pc:spChg chg="mod">
          <ac:chgData name="Cecilie Andersen" userId="a135a517-6408-40d0-81c7-02a75cc0902b" providerId="ADAL" clId="{1CBC1D48-A972-4BD5-B890-25B0F9B42229}" dt="2020-10-24T13:03:04.935" v="5165" actId="207"/>
          <ac:spMkLst>
            <pc:docMk/>
            <pc:sldMk cId="2030160149" sldId="286"/>
            <ac:spMk id="42" creationId="{05D3F0CD-7E88-4B60-BB2B-D038C7827133}"/>
          </ac:spMkLst>
        </pc:spChg>
        <pc:spChg chg="mod">
          <ac:chgData name="Cecilie Andersen" userId="a135a517-6408-40d0-81c7-02a75cc0902b" providerId="ADAL" clId="{1CBC1D48-A972-4BD5-B890-25B0F9B42229}" dt="2020-10-24T13:51:49.523" v="6543" actId="207"/>
          <ac:spMkLst>
            <pc:docMk/>
            <pc:sldMk cId="2030160149" sldId="286"/>
            <ac:spMk id="43" creationId="{B1C03570-DD57-4B6D-80FF-66CD094326A5}"/>
          </ac:spMkLst>
        </pc:spChg>
        <pc:spChg chg="mod">
          <ac:chgData name="Cecilie Andersen" userId="a135a517-6408-40d0-81c7-02a75cc0902b" providerId="ADAL" clId="{1CBC1D48-A972-4BD5-B890-25B0F9B42229}" dt="2020-10-24T13:03:08.592" v="5168" actId="207"/>
          <ac:spMkLst>
            <pc:docMk/>
            <pc:sldMk cId="2030160149" sldId="286"/>
            <ac:spMk id="45" creationId="{5778355F-3FC7-4EC4-930F-D6BFA37CC2BF}"/>
          </ac:spMkLst>
        </pc:spChg>
        <pc:spChg chg="mod">
          <ac:chgData name="Cecilie Andersen" userId="a135a517-6408-40d0-81c7-02a75cc0902b" providerId="ADAL" clId="{1CBC1D48-A972-4BD5-B890-25B0F9B42229}" dt="2020-10-24T13:51:58.539" v="6545" actId="207"/>
          <ac:spMkLst>
            <pc:docMk/>
            <pc:sldMk cId="2030160149" sldId="286"/>
            <ac:spMk id="46" creationId="{2B4C2CF6-2DE0-425A-BE5E-3B46016182F4}"/>
          </ac:spMkLst>
        </pc:spChg>
        <pc:spChg chg="mod">
          <ac:chgData name="Cecilie Andersen" userId="a135a517-6408-40d0-81c7-02a75cc0902b" providerId="ADAL" clId="{1CBC1D48-A972-4BD5-B890-25B0F9B42229}" dt="2020-10-23T11:10:06.570" v="4434"/>
          <ac:spMkLst>
            <pc:docMk/>
            <pc:sldMk cId="2030160149" sldId="286"/>
            <ac:spMk id="47" creationId="{5816CB8E-8AC6-46FC-958F-C49AAD4E08AE}"/>
          </ac:spMkLst>
        </pc:spChg>
        <pc:spChg chg="mod">
          <ac:chgData name="Cecilie Andersen" userId="a135a517-6408-40d0-81c7-02a75cc0902b" providerId="ADAL" clId="{1CBC1D48-A972-4BD5-B890-25B0F9B42229}" dt="2020-10-24T13:03:26.730" v="5173" actId="313"/>
          <ac:spMkLst>
            <pc:docMk/>
            <pc:sldMk cId="2030160149" sldId="286"/>
            <ac:spMk id="49" creationId="{7FDBDAD7-57D0-4131-AAAF-12CAA48EC608}"/>
          </ac:spMkLst>
        </pc:spChg>
        <pc:spChg chg="mod">
          <ac:chgData name="Cecilie Andersen" userId="a135a517-6408-40d0-81c7-02a75cc0902b" providerId="ADAL" clId="{1CBC1D48-A972-4BD5-B890-25B0F9B42229}" dt="2020-10-24T13:51:53.923" v="6544" actId="207"/>
          <ac:spMkLst>
            <pc:docMk/>
            <pc:sldMk cId="2030160149" sldId="286"/>
            <ac:spMk id="50" creationId="{946FA0A9-90A8-4FF2-9803-C8D00B9FF7DE}"/>
          </ac:spMkLst>
        </pc:spChg>
        <pc:spChg chg="mod">
          <ac:chgData name="Cecilie Andersen" userId="a135a517-6408-40d0-81c7-02a75cc0902b" providerId="ADAL" clId="{1CBC1D48-A972-4BD5-B890-25B0F9B42229}" dt="2020-10-23T11:10:21.984" v="4436"/>
          <ac:spMkLst>
            <pc:docMk/>
            <pc:sldMk cId="2030160149" sldId="286"/>
            <ac:spMk id="51" creationId="{9E4A5A7D-06ED-4441-AB7B-68E5FD44BD4F}"/>
          </ac:spMkLst>
        </pc:spChg>
        <pc:spChg chg="mod">
          <ac:chgData name="Cecilie Andersen" userId="a135a517-6408-40d0-81c7-02a75cc0902b" providerId="ADAL" clId="{1CBC1D48-A972-4BD5-B890-25B0F9B42229}" dt="2020-10-24T13:03:16.687" v="5170" actId="207"/>
          <ac:spMkLst>
            <pc:docMk/>
            <pc:sldMk cId="2030160149" sldId="286"/>
            <ac:spMk id="53" creationId="{80000A9A-FB2B-4D8E-A876-5762988A694A}"/>
          </ac:spMkLst>
        </pc:spChg>
        <pc:spChg chg="mod">
          <ac:chgData name="Cecilie Andersen" userId="a135a517-6408-40d0-81c7-02a75cc0902b" providerId="ADAL" clId="{1CBC1D48-A972-4BD5-B890-25B0F9B42229}" dt="2020-10-24T13:52:02.059" v="6546" actId="207"/>
          <ac:spMkLst>
            <pc:docMk/>
            <pc:sldMk cId="2030160149" sldId="286"/>
            <ac:spMk id="54" creationId="{D03DE2C2-C964-419F-8BC4-29129166B64A}"/>
          </ac:spMkLst>
        </pc:spChg>
        <pc:spChg chg="mod">
          <ac:chgData name="Cecilie Andersen" userId="a135a517-6408-40d0-81c7-02a75cc0902b" providerId="ADAL" clId="{1CBC1D48-A972-4BD5-B890-25B0F9B42229}" dt="2020-10-23T11:10:30.285" v="4437"/>
          <ac:spMkLst>
            <pc:docMk/>
            <pc:sldMk cId="2030160149" sldId="286"/>
            <ac:spMk id="55" creationId="{6B112F32-2521-4659-B69A-91F16E715D19}"/>
          </ac:spMkLst>
        </pc:spChg>
        <pc:grpChg chg="mod">
          <ac:chgData name="Cecilie Andersen" userId="a135a517-6408-40d0-81c7-02a75cc0902b" providerId="ADAL" clId="{1CBC1D48-A972-4BD5-B890-25B0F9B42229}" dt="2020-10-23T11:10:30.285" v="4437"/>
          <ac:grpSpMkLst>
            <pc:docMk/>
            <pc:sldMk cId="2030160149" sldId="286"/>
            <ac:grpSpMk id="11" creationId="{148E99BA-8207-4A5B-AF01-4C022BC7719A}"/>
          </ac:grpSpMkLst>
        </pc:grpChg>
        <pc:grpChg chg="mod">
          <ac:chgData name="Cecilie Andersen" userId="a135a517-6408-40d0-81c7-02a75cc0902b" providerId="ADAL" clId="{1CBC1D48-A972-4BD5-B890-25B0F9B42229}" dt="2020-10-23T11:10:21.984" v="4436"/>
          <ac:grpSpMkLst>
            <pc:docMk/>
            <pc:sldMk cId="2030160149" sldId="286"/>
            <ac:grpSpMk id="12" creationId="{9AA2E101-6612-431E-90F3-DBE598CDB512}"/>
          </ac:grpSpMkLst>
        </pc:grpChg>
        <pc:grpChg chg="mod">
          <ac:chgData name="Cecilie Andersen" userId="a135a517-6408-40d0-81c7-02a75cc0902b" providerId="ADAL" clId="{1CBC1D48-A972-4BD5-B890-25B0F9B42229}" dt="2020-10-23T11:10:06.570" v="4434"/>
          <ac:grpSpMkLst>
            <pc:docMk/>
            <pc:sldMk cId="2030160149" sldId="286"/>
            <ac:grpSpMk id="13" creationId="{31249A2C-4361-4C67-AA60-28C569760F73}"/>
          </ac:grpSpMkLst>
        </pc:grpChg>
        <pc:grpChg chg="mod">
          <ac:chgData name="Cecilie Andersen" userId="a135a517-6408-40d0-81c7-02a75cc0902b" providerId="ADAL" clId="{1CBC1D48-A972-4BD5-B890-25B0F9B42229}" dt="2020-10-23T11:09:55.504" v="4433"/>
          <ac:grpSpMkLst>
            <pc:docMk/>
            <pc:sldMk cId="2030160149" sldId="286"/>
            <ac:grpSpMk id="14" creationId="{EB014716-5FB8-4A53-A82D-F010F5F9DC8C}"/>
          </ac:grpSpMkLst>
        </pc:grpChg>
      </pc:sldChg>
      <pc:sldChg chg="addSp delSp modSp mod">
        <pc:chgData name="Cecilie Andersen" userId="a135a517-6408-40d0-81c7-02a75cc0902b" providerId="ADAL" clId="{1CBC1D48-A972-4BD5-B890-25B0F9B42229}" dt="2020-10-25T08:00:54.302" v="9199" actId="313"/>
        <pc:sldMkLst>
          <pc:docMk/>
          <pc:sldMk cId="2965957589" sldId="303"/>
        </pc:sldMkLst>
        <pc:spChg chg="add mod">
          <ac:chgData name="Cecilie Andersen" userId="a135a517-6408-40d0-81c7-02a75cc0902b" providerId="ADAL" clId="{1CBC1D48-A972-4BD5-B890-25B0F9B42229}" dt="2020-10-25T08:00:46.967" v="9197" actId="313"/>
          <ac:spMkLst>
            <pc:docMk/>
            <pc:sldMk cId="2965957589" sldId="303"/>
            <ac:spMk id="16" creationId="{BA7A2510-1175-4DE7-AF30-86BC709AD351}"/>
          </ac:spMkLst>
        </pc:spChg>
        <pc:spChg chg="mod">
          <ac:chgData name="Cecilie Andersen" userId="a135a517-6408-40d0-81c7-02a75cc0902b" providerId="ADAL" clId="{1CBC1D48-A972-4BD5-B890-25B0F9B42229}" dt="2020-10-25T07:53:52.812" v="9111" actId="790"/>
          <ac:spMkLst>
            <pc:docMk/>
            <pc:sldMk cId="2965957589" sldId="303"/>
            <ac:spMk id="17" creationId="{F122814C-D5D9-4C6A-BBCD-33F120DBBED8}"/>
          </ac:spMkLst>
        </pc:spChg>
        <pc:spChg chg="mod">
          <ac:chgData name="Cecilie Andersen" userId="a135a517-6408-40d0-81c7-02a75cc0902b" providerId="ADAL" clId="{1CBC1D48-A972-4BD5-B890-25B0F9B42229}" dt="2020-10-25T08:00:54.302" v="9199" actId="313"/>
          <ac:spMkLst>
            <pc:docMk/>
            <pc:sldMk cId="2965957589" sldId="303"/>
            <ac:spMk id="63" creationId="{D564C6DE-6C11-4FE9-9F52-5636C6037AA2}"/>
          </ac:spMkLst>
        </pc:spChg>
        <pc:spChg chg="mod">
          <ac:chgData name="Cecilie Andersen" userId="a135a517-6408-40d0-81c7-02a75cc0902b" providerId="ADAL" clId="{1CBC1D48-A972-4BD5-B890-25B0F9B42229}" dt="2020-10-25T07:57:31.890" v="9155" actId="1076"/>
          <ac:spMkLst>
            <pc:docMk/>
            <pc:sldMk cId="2965957589" sldId="303"/>
            <ac:spMk id="71" creationId="{B927C8D0-AD76-4EC5-840D-ADC1800411B1}"/>
          </ac:spMkLst>
        </pc:spChg>
        <pc:spChg chg="mod">
          <ac:chgData name="Cecilie Andersen" userId="a135a517-6408-40d0-81c7-02a75cc0902b" providerId="ADAL" clId="{1CBC1D48-A972-4BD5-B890-25B0F9B42229}" dt="2020-10-25T07:58:07.245" v="9161" actId="1076"/>
          <ac:spMkLst>
            <pc:docMk/>
            <pc:sldMk cId="2965957589" sldId="303"/>
            <ac:spMk id="72" creationId="{A67ACE04-9CDD-4A11-BD94-85DA2442F0E3}"/>
          </ac:spMkLst>
        </pc:spChg>
        <pc:spChg chg="mod">
          <ac:chgData name="Cecilie Andersen" userId="a135a517-6408-40d0-81c7-02a75cc0902b" providerId="ADAL" clId="{1CBC1D48-A972-4BD5-B890-25B0F9B42229}" dt="2020-10-25T07:53:52.812" v="9111" actId="790"/>
          <ac:spMkLst>
            <pc:docMk/>
            <pc:sldMk cId="2965957589" sldId="303"/>
            <ac:spMk id="73" creationId="{B0072CF1-64CA-4F05-BBA0-E13B1B39D568}"/>
          </ac:spMkLst>
        </pc:spChg>
        <pc:spChg chg="mod">
          <ac:chgData name="Cecilie Andersen" userId="a135a517-6408-40d0-81c7-02a75cc0902b" providerId="ADAL" clId="{1CBC1D48-A972-4BD5-B890-25B0F9B42229}" dt="2020-10-25T07:56:10.074" v="9135" actId="404"/>
          <ac:spMkLst>
            <pc:docMk/>
            <pc:sldMk cId="2965957589" sldId="303"/>
            <ac:spMk id="75" creationId="{3D1B27F3-429A-49F5-855C-C624DF968533}"/>
          </ac:spMkLst>
        </pc:spChg>
        <pc:spChg chg="mod">
          <ac:chgData name="Cecilie Andersen" userId="a135a517-6408-40d0-81c7-02a75cc0902b" providerId="ADAL" clId="{1CBC1D48-A972-4BD5-B890-25B0F9B42229}" dt="2020-10-25T08:00:50.816" v="9198" actId="313"/>
          <ac:spMkLst>
            <pc:docMk/>
            <pc:sldMk cId="2965957589" sldId="303"/>
            <ac:spMk id="79" creationId="{9E0F19E9-A233-4097-89CD-4C13627FBDF2}"/>
          </ac:spMkLst>
        </pc:spChg>
        <pc:spChg chg="mod">
          <ac:chgData name="Cecilie Andersen" userId="a135a517-6408-40d0-81c7-02a75cc0902b" providerId="ADAL" clId="{1CBC1D48-A972-4BD5-B890-25B0F9B42229}" dt="2020-10-25T07:59:10.430" v="9173" actId="1076"/>
          <ac:spMkLst>
            <pc:docMk/>
            <pc:sldMk cId="2965957589" sldId="303"/>
            <ac:spMk id="83" creationId="{24C57BD5-6E1A-4189-87D0-D9CDCD26B773}"/>
          </ac:spMkLst>
        </pc:spChg>
        <pc:spChg chg="add del mod">
          <ac:chgData name="Cecilie Andersen" userId="a135a517-6408-40d0-81c7-02a75cc0902b" providerId="ADAL" clId="{1CBC1D48-A972-4BD5-B890-25B0F9B42229}" dt="2020-10-25T07:57:14.754" v="9151" actId="1076"/>
          <ac:spMkLst>
            <pc:docMk/>
            <pc:sldMk cId="2965957589" sldId="303"/>
            <ac:spMk id="88" creationId="{5AC82893-995B-4113-8DD5-FD83CD6BD7F2}"/>
          </ac:spMkLst>
        </pc:spChg>
        <pc:grpChg chg="mod">
          <ac:chgData name="Cecilie Andersen" userId="a135a517-6408-40d0-81c7-02a75cc0902b" providerId="ADAL" clId="{1CBC1D48-A972-4BD5-B890-25B0F9B42229}" dt="2020-10-25T07:59:07.334" v="9172" actId="14100"/>
          <ac:grpSpMkLst>
            <pc:docMk/>
            <pc:sldMk cId="2965957589" sldId="303"/>
            <ac:grpSpMk id="2" creationId="{37C76B48-8A97-4436-A73A-A8742A3FC418}"/>
          </ac:grpSpMkLst>
        </pc:grpChg>
        <pc:graphicFrameChg chg="mod">
          <ac:chgData name="Cecilie Andersen" userId="a135a517-6408-40d0-81c7-02a75cc0902b" providerId="ADAL" clId="{1CBC1D48-A972-4BD5-B890-25B0F9B42229}" dt="2020-10-25T07:59:23.732" v="9175"/>
          <ac:graphicFrameMkLst>
            <pc:docMk/>
            <pc:sldMk cId="2965957589" sldId="303"/>
            <ac:graphicFrameMk id="4" creationId="{226D161F-C3B6-406D-A4A0-637FC4D301F1}"/>
          </ac:graphicFrameMkLst>
        </pc:graphicFrameChg>
        <pc:graphicFrameChg chg="add mod">
          <ac:chgData name="Cecilie Andersen" userId="a135a517-6408-40d0-81c7-02a75cc0902b" providerId="ADAL" clId="{1CBC1D48-A972-4BD5-B890-25B0F9B42229}" dt="2020-10-25T07:59:57.006" v="9179"/>
          <ac:graphicFrameMkLst>
            <pc:docMk/>
            <pc:sldMk cId="2965957589" sldId="303"/>
            <ac:graphicFrameMk id="18" creationId="{BA4E2000-7204-4F96-92A1-E735810417D2}"/>
          </ac:graphicFrameMkLst>
        </pc:graphicFrameChg>
        <pc:graphicFrameChg chg="mod">
          <ac:chgData name="Cecilie Andersen" userId="a135a517-6408-40d0-81c7-02a75cc0902b" providerId="ADAL" clId="{1CBC1D48-A972-4BD5-B890-25B0F9B42229}" dt="2020-10-25T07:58:16.381" v="9164"/>
          <ac:graphicFrameMkLst>
            <pc:docMk/>
            <pc:sldMk cId="2965957589" sldId="303"/>
            <ac:graphicFrameMk id="53" creationId="{DC0491B0-1DD7-4C3A-8B4C-162687DA2F13}"/>
          </ac:graphicFrameMkLst>
        </pc:graphicFrameChg>
      </pc:sldChg>
      <pc:sldChg chg="modSp add del">
        <pc:chgData name="Cecilie Andersen" userId="a135a517-6408-40d0-81c7-02a75cc0902b" providerId="ADAL" clId="{1CBC1D48-A972-4BD5-B890-25B0F9B42229}" dt="2020-10-25T08:14:24.965" v="9329" actId="2696"/>
        <pc:sldMkLst>
          <pc:docMk/>
          <pc:sldMk cId="3522760426" sldId="343"/>
        </pc:sldMkLst>
        <pc:spChg chg="mod">
          <ac:chgData name="Cecilie Andersen" userId="a135a517-6408-40d0-81c7-02a75cc0902b" providerId="ADAL" clId="{1CBC1D48-A972-4BD5-B890-25B0F9B42229}" dt="2020-10-25T07:48:26.465" v="8864" actId="20577"/>
          <ac:spMkLst>
            <pc:docMk/>
            <pc:sldMk cId="3522760426" sldId="343"/>
            <ac:spMk id="2" creationId="{00000000-0000-0000-0000-000000000000}"/>
          </ac:spMkLst>
        </pc:spChg>
        <pc:spChg chg="mod">
          <ac:chgData name="Cecilie Andersen" userId="a135a517-6408-40d0-81c7-02a75cc0902b" providerId="ADAL" clId="{1CBC1D48-A972-4BD5-B890-25B0F9B42229}" dt="2020-10-25T07:54:17.480" v="9115" actId="20577"/>
          <ac:spMkLst>
            <pc:docMk/>
            <pc:sldMk cId="3522760426" sldId="343"/>
            <ac:spMk id="3" creationId="{00000000-0000-0000-0000-000000000000}"/>
          </ac:spMkLst>
        </pc:spChg>
        <pc:spChg chg="mod">
          <ac:chgData name="Cecilie Andersen" userId="a135a517-6408-40d0-81c7-02a75cc0902b" providerId="ADAL" clId="{1CBC1D48-A972-4BD5-B890-25B0F9B42229}" dt="2020-10-24T12:55:24.023" v="4746" actId="20577"/>
          <ac:spMkLst>
            <pc:docMk/>
            <pc:sldMk cId="3522760426" sldId="343"/>
            <ac:spMk id="6" creationId="{20336408-117C-4D9A-8987-AAD9EAAA1422}"/>
          </ac:spMkLst>
        </pc:spChg>
      </pc:sldChg>
      <pc:sldChg chg="modSp del ord">
        <pc:chgData name="Cecilie Andersen" userId="a135a517-6408-40d0-81c7-02a75cc0902b" providerId="ADAL" clId="{1CBC1D48-A972-4BD5-B890-25B0F9B42229}" dt="2020-10-25T08:02:58.533" v="9215" actId="2696"/>
        <pc:sldMkLst>
          <pc:docMk/>
          <pc:sldMk cId="116939249" sldId="346"/>
        </pc:sldMkLst>
        <pc:spChg chg="mod">
          <ac:chgData name="Cecilie Andersen" userId="a135a517-6408-40d0-81c7-02a75cc0902b" providerId="ADAL" clId="{1CBC1D48-A972-4BD5-B890-25B0F9B42229}" dt="2020-10-25T08:02:29.349" v="9214" actId="1076"/>
          <ac:spMkLst>
            <pc:docMk/>
            <pc:sldMk cId="116939249" sldId="346"/>
            <ac:spMk id="4" creationId="{F96CF4DE-214C-4B2C-A230-4D6AEC1DB310}"/>
          </ac:spMkLst>
        </pc:spChg>
      </pc:sldChg>
      <pc:sldChg chg="delSp add del">
        <pc:chgData name="Cecilie Andersen" userId="a135a517-6408-40d0-81c7-02a75cc0902b" providerId="ADAL" clId="{1CBC1D48-A972-4BD5-B890-25B0F9B42229}" dt="2020-10-25T08:07:29.821" v="9291" actId="2696"/>
        <pc:sldMkLst>
          <pc:docMk/>
          <pc:sldMk cId="1687169649" sldId="346"/>
        </pc:sldMkLst>
        <pc:spChg chg="del">
          <ac:chgData name="Cecilie Andersen" userId="a135a517-6408-40d0-81c7-02a75cc0902b" providerId="ADAL" clId="{1CBC1D48-A972-4BD5-B890-25B0F9B42229}" dt="2020-10-25T08:04:43.486" v="9235"/>
          <ac:spMkLst>
            <pc:docMk/>
            <pc:sldMk cId="1687169649" sldId="346"/>
            <ac:spMk id="4" creationId="{F96CF4DE-214C-4B2C-A230-4D6AEC1DB310}"/>
          </ac:spMkLst>
        </pc:spChg>
        <pc:spChg chg="del">
          <ac:chgData name="Cecilie Andersen" userId="a135a517-6408-40d0-81c7-02a75cc0902b" providerId="ADAL" clId="{1CBC1D48-A972-4BD5-B890-25B0F9B42229}" dt="2020-10-25T08:06:03.367" v="9254"/>
          <ac:spMkLst>
            <pc:docMk/>
            <pc:sldMk cId="1687169649" sldId="346"/>
            <ac:spMk id="17" creationId="{A7A94EB3-1153-4B63-A2B6-5A5C3E5B13A9}"/>
          </ac:spMkLst>
        </pc:spChg>
        <pc:picChg chg="del">
          <ac:chgData name="Cecilie Andersen" userId="a135a517-6408-40d0-81c7-02a75cc0902b" providerId="ADAL" clId="{1CBC1D48-A972-4BD5-B890-25B0F9B42229}" dt="2020-10-25T08:06:06.534" v="9255"/>
          <ac:picMkLst>
            <pc:docMk/>
            <pc:sldMk cId="1687169649" sldId="346"/>
            <ac:picMk id="1026" creationId="{F2FFD9B2-3B42-4C7A-BF8F-DFF094D48376}"/>
          </ac:picMkLst>
        </pc:picChg>
      </pc:sldChg>
      <pc:sldChg chg="modSp add del">
        <pc:chgData name="Cecilie Andersen" userId="a135a517-6408-40d0-81c7-02a75cc0902b" providerId="ADAL" clId="{1CBC1D48-A972-4BD5-B890-25B0F9B42229}" dt="2020-10-23T06:46:35.558" v="1300" actId="2696"/>
        <pc:sldMkLst>
          <pc:docMk/>
          <pc:sldMk cId="4055163671" sldId="465"/>
        </pc:sldMkLst>
        <pc:spChg chg="mod">
          <ac:chgData name="Cecilie Andersen" userId="a135a517-6408-40d0-81c7-02a75cc0902b" providerId="ADAL" clId="{1CBC1D48-A972-4BD5-B890-25B0F9B42229}" dt="2020-10-22T14:31:41.016" v="1231"/>
          <ac:spMkLst>
            <pc:docMk/>
            <pc:sldMk cId="4055163671" sldId="465"/>
            <ac:spMk id="10" creationId="{66554B15-4DD5-4869-965F-420957A5711D}"/>
          </ac:spMkLst>
        </pc:spChg>
      </pc:sldChg>
      <pc:sldChg chg="modSp add del">
        <pc:chgData name="Cecilie Andersen" userId="a135a517-6408-40d0-81c7-02a75cc0902b" providerId="ADAL" clId="{1CBC1D48-A972-4BD5-B890-25B0F9B42229}" dt="2020-10-23T07:17:28.054" v="1679" actId="2696"/>
        <pc:sldMkLst>
          <pc:docMk/>
          <pc:sldMk cId="3352464504" sldId="467"/>
        </pc:sldMkLst>
        <pc:spChg chg="mod">
          <ac:chgData name="Cecilie Andersen" userId="a135a517-6408-40d0-81c7-02a75cc0902b" providerId="ADAL" clId="{1CBC1D48-A972-4BD5-B890-25B0F9B42229}" dt="2020-10-23T06:47:24.643" v="1312" actId="20577"/>
          <ac:spMkLst>
            <pc:docMk/>
            <pc:sldMk cId="3352464504" sldId="467"/>
            <ac:spMk id="5" creationId="{CA39CC58-C1E3-4CD6-8E64-D4EE207DD74D}"/>
          </ac:spMkLst>
        </pc:spChg>
        <pc:spChg chg="mod">
          <ac:chgData name="Cecilie Andersen" userId="a135a517-6408-40d0-81c7-02a75cc0902b" providerId="ADAL" clId="{1CBC1D48-A972-4BD5-B890-25B0F9B42229}" dt="2020-10-23T06:47:30.450" v="1320" actId="20577"/>
          <ac:spMkLst>
            <pc:docMk/>
            <pc:sldMk cId="3352464504" sldId="467"/>
            <ac:spMk id="7" creationId="{0EDC70BC-FBE2-41E1-9FAE-3118EF22FBB9}"/>
          </ac:spMkLst>
        </pc:spChg>
        <pc:spChg chg="mod">
          <ac:chgData name="Cecilie Andersen" userId="a135a517-6408-40d0-81c7-02a75cc0902b" providerId="ADAL" clId="{1CBC1D48-A972-4BD5-B890-25B0F9B42229}" dt="2020-10-23T06:47:43.239" v="1340" actId="20577"/>
          <ac:spMkLst>
            <pc:docMk/>
            <pc:sldMk cId="3352464504" sldId="467"/>
            <ac:spMk id="9" creationId="{9DB96ED0-0850-4D6A-BC4D-EC7369C99534}"/>
          </ac:spMkLst>
        </pc:spChg>
        <pc:spChg chg="mod">
          <ac:chgData name="Cecilie Andersen" userId="a135a517-6408-40d0-81c7-02a75cc0902b" providerId="ADAL" clId="{1CBC1D48-A972-4BD5-B890-25B0F9B42229}" dt="2020-10-23T06:47:38.208" v="1330" actId="20577"/>
          <ac:spMkLst>
            <pc:docMk/>
            <pc:sldMk cId="3352464504" sldId="467"/>
            <ac:spMk id="11" creationId="{A7ADB766-F2B9-4FE6-8FB3-0C35253ED15B}"/>
          </ac:spMkLst>
        </pc:spChg>
        <pc:spChg chg="mod">
          <ac:chgData name="Cecilie Andersen" userId="a135a517-6408-40d0-81c7-02a75cc0902b" providerId="ADAL" clId="{1CBC1D48-A972-4BD5-B890-25B0F9B42229}" dt="2020-10-23T06:47:52.701" v="1344" actId="20577"/>
          <ac:spMkLst>
            <pc:docMk/>
            <pc:sldMk cId="3352464504" sldId="467"/>
            <ac:spMk id="15" creationId="{BFCD8F8B-9007-4892-9462-7AD3F2C24772}"/>
          </ac:spMkLst>
        </pc:spChg>
        <pc:spChg chg="mod">
          <ac:chgData name="Cecilie Andersen" userId="a135a517-6408-40d0-81c7-02a75cc0902b" providerId="ADAL" clId="{1CBC1D48-A972-4BD5-B890-25B0F9B42229}" dt="2020-10-23T06:47:48.630" v="1342" actId="20577"/>
          <ac:spMkLst>
            <pc:docMk/>
            <pc:sldMk cId="3352464504" sldId="467"/>
            <ac:spMk id="27" creationId="{A2A4B5E5-BE13-4911-877B-0E7CAFA731DF}"/>
          </ac:spMkLst>
        </pc:spChg>
      </pc:sldChg>
      <pc:sldChg chg="delSp modSp">
        <pc:chgData name="Cecilie Andersen" userId="a135a517-6408-40d0-81c7-02a75cc0902b" providerId="ADAL" clId="{1CBC1D48-A972-4BD5-B890-25B0F9B42229}" dt="2020-10-25T08:14:07.104" v="9328" actId="20577"/>
        <pc:sldMkLst>
          <pc:docMk/>
          <pc:sldMk cId="3403516236" sldId="7928"/>
        </pc:sldMkLst>
        <pc:spChg chg="mod">
          <ac:chgData name="Cecilie Andersen" userId="a135a517-6408-40d0-81c7-02a75cc0902b" providerId="ADAL" clId="{1CBC1D48-A972-4BD5-B890-25B0F9B42229}" dt="2020-10-25T08:13:11.401" v="9311"/>
          <ac:spMkLst>
            <pc:docMk/>
            <pc:sldMk cId="3403516236" sldId="7928"/>
            <ac:spMk id="6" creationId="{54B4F600-206C-422A-8AB2-4A6577BECBFC}"/>
          </ac:spMkLst>
        </pc:spChg>
        <pc:spChg chg="del">
          <ac:chgData name="Cecilie Andersen" userId="a135a517-6408-40d0-81c7-02a75cc0902b" providerId="ADAL" clId="{1CBC1D48-A972-4BD5-B890-25B0F9B42229}" dt="2020-10-25T08:13:33.133" v="9323" actId="478"/>
          <ac:spMkLst>
            <pc:docMk/>
            <pc:sldMk cId="3403516236" sldId="7928"/>
            <ac:spMk id="14" creationId="{3B70EA5B-47A8-444A-B08F-0EEB08214AD4}"/>
          </ac:spMkLst>
        </pc:spChg>
        <pc:spChg chg="mod">
          <ac:chgData name="Cecilie Andersen" userId="a135a517-6408-40d0-81c7-02a75cc0902b" providerId="ADAL" clId="{1CBC1D48-A972-4BD5-B890-25B0F9B42229}" dt="2020-10-25T08:14:07.104" v="9328" actId="20577"/>
          <ac:spMkLst>
            <pc:docMk/>
            <pc:sldMk cId="3403516236" sldId="7928"/>
            <ac:spMk id="15" creationId="{E6C72F7B-4D54-43CD-AA48-85103B7C6FCF}"/>
          </ac:spMkLst>
        </pc:spChg>
        <pc:spChg chg="del mod">
          <ac:chgData name="Cecilie Andersen" userId="a135a517-6408-40d0-81c7-02a75cc0902b" providerId="ADAL" clId="{1CBC1D48-A972-4BD5-B890-25B0F9B42229}" dt="2020-10-25T08:13:30.805" v="9322" actId="478"/>
          <ac:spMkLst>
            <pc:docMk/>
            <pc:sldMk cId="3403516236" sldId="7928"/>
            <ac:spMk id="20" creationId="{E95B7B57-E2A7-47DC-B045-0D0EDACAC83A}"/>
          </ac:spMkLst>
        </pc:spChg>
      </pc:sldChg>
      <pc:sldChg chg="modSp ord">
        <pc:chgData name="Cecilie Andersen" userId="a135a517-6408-40d0-81c7-02a75cc0902b" providerId="ADAL" clId="{1CBC1D48-A972-4BD5-B890-25B0F9B42229}" dt="2020-10-24T13:52:54.493" v="6577" actId="20577"/>
        <pc:sldMkLst>
          <pc:docMk/>
          <pc:sldMk cId="3025639870" sldId="7934"/>
        </pc:sldMkLst>
        <pc:spChg chg="mod">
          <ac:chgData name="Cecilie Andersen" userId="a135a517-6408-40d0-81c7-02a75cc0902b" providerId="ADAL" clId="{1CBC1D48-A972-4BD5-B890-25B0F9B42229}" dt="2020-10-24T13:52:54.493" v="6577" actId="20577"/>
          <ac:spMkLst>
            <pc:docMk/>
            <pc:sldMk cId="3025639870" sldId="7934"/>
            <ac:spMk id="2" creationId="{00000000-0000-0000-0000-000000000000}"/>
          </ac:spMkLst>
        </pc:spChg>
      </pc:sldChg>
      <pc:sldChg chg="delSp modSp add del">
        <pc:chgData name="Cecilie Andersen" userId="a135a517-6408-40d0-81c7-02a75cc0902b" providerId="ADAL" clId="{1CBC1D48-A972-4BD5-B890-25B0F9B42229}" dt="2020-10-23T12:34:40.808" v="4660" actId="2696"/>
        <pc:sldMkLst>
          <pc:docMk/>
          <pc:sldMk cId="3410480889" sldId="7935"/>
        </pc:sldMkLst>
        <pc:spChg chg="mod">
          <ac:chgData name="Cecilie Andersen" userId="a135a517-6408-40d0-81c7-02a75cc0902b" providerId="ADAL" clId="{1CBC1D48-A972-4BD5-B890-25B0F9B42229}" dt="2020-10-23T11:17:56.183" v="4603" actId="20577"/>
          <ac:spMkLst>
            <pc:docMk/>
            <pc:sldMk cId="3410480889" sldId="7935"/>
            <ac:spMk id="2" creationId="{00000000-0000-0000-0000-000000000000}"/>
          </ac:spMkLst>
        </pc:spChg>
        <pc:picChg chg="del">
          <ac:chgData name="Cecilie Andersen" userId="a135a517-6408-40d0-81c7-02a75cc0902b" providerId="ADAL" clId="{1CBC1D48-A972-4BD5-B890-25B0F9B42229}" dt="2020-10-23T11:17:33.881" v="4552" actId="478"/>
          <ac:picMkLst>
            <pc:docMk/>
            <pc:sldMk cId="3410480889" sldId="7935"/>
            <ac:picMk id="10" creationId="{00000000-0000-0000-0000-000000000000}"/>
          </ac:picMkLst>
        </pc:picChg>
      </pc:sldChg>
      <pc:sldChg chg="del">
        <pc:chgData name="Cecilie Andersen" userId="a135a517-6408-40d0-81c7-02a75cc0902b" providerId="ADAL" clId="{1CBC1D48-A972-4BD5-B890-25B0F9B42229}" dt="2020-10-23T06:18:39.028" v="1232" actId="2696"/>
        <pc:sldMkLst>
          <pc:docMk/>
          <pc:sldMk cId="146980850" sldId="7936"/>
        </pc:sldMkLst>
      </pc:sldChg>
      <pc:sldChg chg="modSp add">
        <pc:chgData name="Cecilie Andersen" userId="a135a517-6408-40d0-81c7-02a75cc0902b" providerId="ADAL" clId="{1CBC1D48-A972-4BD5-B890-25B0F9B42229}" dt="2020-10-24T15:42:09.558" v="8736" actId="207"/>
        <pc:sldMkLst>
          <pc:docMk/>
          <pc:sldMk cId="2149486488" sldId="7942"/>
        </pc:sldMkLst>
        <pc:spChg chg="mod">
          <ac:chgData name="Cecilie Andersen" userId="a135a517-6408-40d0-81c7-02a75cc0902b" providerId="ADAL" clId="{1CBC1D48-A972-4BD5-B890-25B0F9B42229}" dt="2020-10-24T15:40:47.503" v="8724" actId="2085"/>
          <ac:spMkLst>
            <pc:docMk/>
            <pc:sldMk cId="2149486488" sldId="7942"/>
            <ac:spMk id="5" creationId="{00000000-0000-0000-0000-000000000000}"/>
          </ac:spMkLst>
        </pc:spChg>
        <pc:graphicFrameChg chg="modGraphic">
          <ac:chgData name="Cecilie Andersen" userId="a135a517-6408-40d0-81c7-02a75cc0902b" providerId="ADAL" clId="{1CBC1D48-A972-4BD5-B890-25B0F9B42229}" dt="2020-10-24T15:42:09.558" v="8736" actId="207"/>
          <ac:graphicFrameMkLst>
            <pc:docMk/>
            <pc:sldMk cId="2149486488" sldId="7942"/>
            <ac:graphicFrameMk id="3" creationId="{00000000-0000-0000-0000-000000000000}"/>
          </ac:graphicFrameMkLst>
        </pc:graphicFrameChg>
      </pc:sldChg>
      <pc:sldChg chg="addSp delSp modSp del">
        <pc:chgData name="Cecilie Andersen" userId="a135a517-6408-40d0-81c7-02a75cc0902b" providerId="ADAL" clId="{1CBC1D48-A972-4BD5-B890-25B0F9B42229}" dt="2020-10-23T11:06:26.884" v="4373" actId="2696"/>
        <pc:sldMkLst>
          <pc:docMk/>
          <pc:sldMk cId="1631824188" sldId="7945"/>
        </pc:sldMkLst>
        <pc:spChg chg="mod">
          <ac:chgData name="Cecilie Andersen" userId="a135a517-6408-40d0-81c7-02a75cc0902b" providerId="ADAL" clId="{1CBC1D48-A972-4BD5-B890-25B0F9B42229}" dt="2020-10-22T14:24:12.817" v="859" actId="20577"/>
          <ac:spMkLst>
            <pc:docMk/>
            <pc:sldMk cId="1631824188" sldId="7945"/>
            <ac:spMk id="2" creationId="{00000000-0000-0000-0000-000000000000}"/>
          </ac:spMkLst>
        </pc:spChg>
        <pc:spChg chg="add del mod">
          <ac:chgData name="Cecilie Andersen" userId="a135a517-6408-40d0-81c7-02a75cc0902b" providerId="ADAL" clId="{1CBC1D48-A972-4BD5-B890-25B0F9B42229}" dt="2020-10-22T14:24:38.821" v="887" actId="20577"/>
          <ac:spMkLst>
            <pc:docMk/>
            <pc:sldMk cId="1631824188" sldId="7945"/>
            <ac:spMk id="5" creationId="{00000000-0000-0000-0000-000000000000}"/>
          </ac:spMkLst>
        </pc:spChg>
        <pc:spChg chg="add del mod">
          <ac:chgData name="Cecilie Andersen" userId="a135a517-6408-40d0-81c7-02a75cc0902b" providerId="ADAL" clId="{1CBC1D48-A972-4BD5-B890-25B0F9B42229}" dt="2020-10-22T14:24:50.006" v="909" actId="20577"/>
          <ac:spMkLst>
            <pc:docMk/>
            <pc:sldMk cId="1631824188" sldId="7945"/>
            <ac:spMk id="7" creationId="{00000000-0000-0000-0000-000000000000}"/>
          </ac:spMkLst>
        </pc:spChg>
        <pc:spChg chg="add del mod">
          <ac:chgData name="Cecilie Andersen" userId="a135a517-6408-40d0-81c7-02a75cc0902b" providerId="ADAL" clId="{1CBC1D48-A972-4BD5-B890-25B0F9B42229}" dt="2020-10-22T14:24:59.277" v="915" actId="20577"/>
          <ac:spMkLst>
            <pc:docMk/>
            <pc:sldMk cId="1631824188" sldId="7945"/>
            <ac:spMk id="8" creationId="{00000000-0000-0000-0000-000000000000}"/>
          </ac:spMkLst>
        </pc:spChg>
        <pc:spChg chg="mod">
          <ac:chgData name="Cecilie Andersen" userId="a135a517-6408-40d0-81c7-02a75cc0902b" providerId="ADAL" clId="{1CBC1D48-A972-4BD5-B890-25B0F9B42229}" dt="2020-10-22T14:25:09.807" v="932" actId="20577"/>
          <ac:spMkLst>
            <pc:docMk/>
            <pc:sldMk cId="1631824188" sldId="7945"/>
            <ac:spMk id="9" creationId="{00000000-0000-0000-0000-000000000000}"/>
          </ac:spMkLst>
        </pc:spChg>
      </pc:sldChg>
      <pc:sldChg chg="modSp">
        <pc:chgData name="Cecilie Andersen" userId="a135a517-6408-40d0-81c7-02a75cc0902b" providerId="ADAL" clId="{1CBC1D48-A972-4BD5-B890-25B0F9B42229}" dt="2020-10-25T09:30:26.374" v="10269" actId="313"/>
        <pc:sldMkLst>
          <pc:docMk/>
          <pc:sldMk cId="915672975" sldId="7947"/>
        </pc:sldMkLst>
        <pc:spChg chg="mod">
          <ac:chgData name="Cecilie Andersen" userId="a135a517-6408-40d0-81c7-02a75cc0902b" providerId="ADAL" clId="{1CBC1D48-A972-4BD5-B890-25B0F9B42229}" dt="2020-10-25T09:30:21.789" v="10268" actId="313"/>
          <ac:spMkLst>
            <pc:docMk/>
            <pc:sldMk cId="915672975" sldId="7947"/>
            <ac:spMk id="2" creationId="{00000000-0000-0000-0000-000000000000}"/>
          </ac:spMkLst>
        </pc:spChg>
        <pc:spChg chg="mod">
          <ac:chgData name="Cecilie Andersen" userId="a135a517-6408-40d0-81c7-02a75cc0902b" providerId="ADAL" clId="{1CBC1D48-A972-4BD5-B890-25B0F9B42229}" dt="2020-10-25T09:30:26.374" v="10269" actId="313"/>
          <ac:spMkLst>
            <pc:docMk/>
            <pc:sldMk cId="915672975" sldId="7947"/>
            <ac:spMk id="3" creationId="{00000000-0000-0000-0000-000000000000}"/>
          </ac:spMkLst>
        </pc:spChg>
      </pc:sldChg>
      <pc:sldChg chg="modSp del">
        <pc:chgData name="Cecilie Andersen" userId="a135a517-6408-40d0-81c7-02a75cc0902b" providerId="ADAL" clId="{1CBC1D48-A972-4BD5-B890-25B0F9B42229}" dt="2020-10-22T14:20:19.195" v="496" actId="2696"/>
        <pc:sldMkLst>
          <pc:docMk/>
          <pc:sldMk cId="4250537689" sldId="7948"/>
        </pc:sldMkLst>
        <pc:spChg chg="mod">
          <ac:chgData name="Cecilie Andersen" userId="a135a517-6408-40d0-81c7-02a75cc0902b" providerId="ADAL" clId="{1CBC1D48-A972-4BD5-B890-25B0F9B42229}" dt="2020-10-22T14:16:53.783" v="495"/>
          <ac:spMkLst>
            <pc:docMk/>
            <pc:sldMk cId="4250537689" sldId="7948"/>
            <ac:spMk id="3" creationId="{00000000-0000-0000-0000-000000000000}"/>
          </ac:spMkLst>
        </pc:spChg>
      </pc:sldChg>
      <pc:sldChg chg="addSp modSp del">
        <pc:chgData name="Cecilie Andersen" userId="a135a517-6408-40d0-81c7-02a75cc0902b" providerId="ADAL" clId="{1CBC1D48-A972-4BD5-B890-25B0F9B42229}" dt="2020-10-23T11:11:17.207" v="4442" actId="2696"/>
        <pc:sldMkLst>
          <pc:docMk/>
          <pc:sldMk cId="2574332519" sldId="7949"/>
        </pc:sldMkLst>
        <pc:spChg chg="mod">
          <ac:chgData name="Cecilie Andersen" userId="a135a517-6408-40d0-81c7-02a75cc0902b" providerId="ADAL" clId="{1CBC1D48-A972-4BD5-B890-25B0F9B42229}" dt="2020-10-22T14:08:39.605" v="159"/>
          <ac:spMkLst>
            <pc:docMk/>
            <pc:sldMk cId="2574332519" sldId="7949"/>
            <ac:spMk id="3" creationId="{00000000-0000-0000-0000-000000000000}"/>
          </ac:spMkLst>
        </pc:spChg>
        <pc:spChg chg="add mod">
          <ac:chgData name="Cecilie Andersen" userId="a135a517-6408-40d0-81c7-02a75cc0902b" providerId="ADAL" clId="{1CBC1D48-A972-4BD5-B890-25B0F9B42229}" dt="2020-10-22T14:08:41.987" v="160"/>
          <ac:spMkLst>
            <pc:docMk/>
            <pc:sldMk cId="2574332519" sldId="7949"/>
            <ac:spMk id="4" creationId="{920C1601-4D3F-4545-9BFA-596FBFC3510C}"/>
          </ac:spMkLst>
        </pc:spChg>
      </pc:sldChg>
      <pc:sldChg chg="modSp add del">
        <pc:chgData name="Cecilie Andersen" userId="a135a517-6408-40d0-81c7-02a75cc0902b" providerId="ADAL" clId="{1CBC1D48-A972-4BD5-B890-25B0F9B42229}" dt="2020-10-23T07:33:36.445" v="1910" actId="2696"/>
        <pc:sldMkLst>
          <pc:docMk/>
          <pc:sldMk cId="395620169" sldId="7954"/>
        </pc:sldMkLst>
        <pc:spChg chg="mod">
          <ac:chgData name="Cecilie Andersen" userId="a135a517-6408-40d0-81c7-02a75cc0902b" providerId="ADAL" clId="{1CBC1D48-A972-4BD5-B890-25B0F9B42229}" dt="2020-10-22T14:20:34.606" v="520" actId="20577"/>
          <ac:spMkLst>
            <pc:docMk/>
            <pc:sldMk cId="395620169" sldId="7954"/>
            <ac:spMk id="2" creationId="{00000000-0000-0000-0000-000000000000}"/>
          </ac:spMkLst>
        </pc:spChg>
        <pc:spChg chg="mod">
          <ac:chgData name="Cecilie Andersen" userId="a135a517-6408-40d0-81c7-02a75cc0902b" providerId="ADAL" clId="{1CBC1D48-A972-4BD5-B890-25B0F9B42229}" dt="2020-10-23T07:33:20.140" v="1905"/>
          <ac:spMkLst>
            <pc:docMk/>
            <pc:sldMk cId="395620169" sldId="7954"/>
            <ac:spMk id="6" creationId="{00000000-0000-0000-0000-000000000000}"/>
          </ac:spMkLst>
        </pc:spChg>
      </pc:sldChg>
      <pc:sldChg chg="del">
        <pc:chgData name="Cecilie Andersen" userId="a135a517-6408-40d0-81c7-02a75cc0902b" providerId="ADAL" clId="{1CBC1D48-A972-4BD5-B890-25B0F9B42229}" dt="2020-10-22T14:07:16.100" v="131" actId="2696"/>
        <pc:sldMkLst>
          <pc:docMk/>
          <pc:sldMk cId="3983372299" sldId="7954"/>
        </pc:sldMkLst>
      </pc:sldChg>
      <pc:sldChg chg="modSp add del modTransition">
        <pc:chgData name="Cecilie Andersen" userId="a135a517-6408-40d0-81c7-02a75cc0902b" providerId="ADAL" clId="{1CBC1D48-A972-4BD5-B890-25B0F9B42229}" dt="2020-10-24T14:23:23.476" v="6779" actId="2696"/>
        <pc:sldMkLst>
          <pc:docMk/>
          <pc:sldMk cId="492227123" sldId="7955"/>
        </pc:sldMkLst>
        <pc:spChg chg="mod">
          <ac:chgData name="Cecilie Andersen" userId="a135a517-6408-40d0-81c7-02a75cc0902b" providerId="ADAL" clId="{1CBC1D48-A972-4BD5-B890-25B0F9B42229}" dt="2020-10-24T14:23:05.187" v="6776" actId="20577"/>
          <ac:spMkLst>
            <pc:docMk/>
            <pc:sldMk cId="492227123" sldId="7955"/>
            <ac:spMk id="2" creationId="{00000000-0000-0000-0000-000000000000}"/>
          </ac:spMkLst>
        </pc:spChg>
        <pc:spChg chg="mod">
          <ac:chgData name="Cecilie Andersen" userId="a135a517-6408-40d0-81c7-02a75cc0902b" providerId="ADAL" clId="{1CBC1D48-A972-4BD5-B890-25B0F9B42229}" dt="2020-10-24T14:23:11.351" v="6777" actId="1076"/>
          <ac:spMkLst>
            <pc:docMk/>
            <pc:sldMk cId="492227123" sldId="7955"/>
            <ac:spMk id="3" creationId="{00000000-0000-0000-0000-000000000000}"/>
          </ac:spMkLst>
        </pc:spChg>
      </pc:sldChg>
      <pc:sldChg chg="addSp delSp modSp add">
        <pc:chgData name="Cecilie Andersen" userId="a135a517-6408-40d0-81c7-02a75cc0902b" providerId="ADAL" clId="{1CBC1D48-A972-4BD5-B890-25B0F9B42229}" dt="2020-10-24T15:39:42.336" v="8699" actId="1036"/>
        <pc:sldMkLst>
          <pc:docMk/>
          <pc:sldMk cId="2733929115" sldId="7955"/>
        </pc:sldMkLst>
        <pc:spChg chg="del">
          <ac:chgData name="Cecilie Andersen" userId="a135a517-6408-40d0-81c7-02a75cc0902b" providerId="ADAL" clId="{1CBC1D48-A972-4BD5-B890-25B0F9B42229}" dt="2020-10-24T15:37:26.627" v="8583" actId="478"/>
          <ac:spMkLst>
            <pc:docMk/>
            <pc:sldMk cId="2733929115" sldId="7955"/>
            <ac:spMk id="4" creationId="{00000000-0000-0000-0000-000000000000}"/>
          </ac:spMkLst>
        </pc:spChg>
        <pc:spChg chg="del">
          <ac:chgData name="Cecilie Andersen" userId="a135a517-6408-40d0-81c7-02a75cc0902b" providerId="ADAL" clId="{1CBC1D48-A972-4BD5-B890-25B0F9B42229}" dt="2020-10-24T15:37:31.876" v="8585" actId="478"/>
          <ac:spMkLst>
            <pc:docMk/>
            <pc:sldMk cId="2733929115" sldId="7955"/>
            <ac:spMk id="5" creationId="{00000000-0000-0000-0000-000000000000}"/>
          </ac:spMkLst>
        </pc:spChg>
        <pc:spChg chg="del">
          <ac:chgData name="Cecilie Andersen" userId="a135a517-6408-40d0-81c7-02a75cc0902b" providerId="ADAL" clId="{1CBC1D48-A972-4BD5-B890-25B0F9B42229}" dt="2020-10-24T15:37:37.108" v="8587" actId="478"/>
          <ac:spMkLst>
            <pc:docMk/>
            <pc:sldMk cId="2733929115" sldId="7955"/>
            <ac:spMk id="6" creationId="{00000000-0000-0000-0000-000000000000}"/>
          </ac:spMkLst>
        </pc:spChg>
        <pc:spChg chg="del">
          <ac:chgData name="Cecilie Andersen" userId="a135a517-6408-40d0-81c7-02a75cc0902b" providerId="ADAL" clId="{1CBC1D48-A972-4BD5-B890-25B0F9B42229}" dt="2020-10-24T15:37:48.972" v="8593" actId="478"/>
          <ac:spMkLst>
            <pc:docMk/>
            <pc:sldMk cId="2733929115" sldId="7955"/>
            <ac:spMk id="7" creationId="{00000000-0000-0000-0000-000000000000}"/>
          </ac:spMkLst>
        </pc:spChg>
        <pc:spChg chg="del">
          <ac:chgData name="Cecilie Andersen" userId="a135a517-6408-40d0-81c7-02a75cc0902b" providerId="ADAL" clId="{1CBC1D48-A972-4BD5-B890-25B0F9B42229}" dt="2020-10-24T15:37:33.924" v="8586" actId="478"/>
          <ac:spMkLst>
            <pc:docMk/>
            <pc:sldMk cId="2733929115" sldId="7955"/>
            <ac:spMk id="8" creationId="{00000000-0000-0000-0000-000000000000}"/>
          </ac:spMkLst>
        </pc:spChg>
        <pc:spChg chg="del mod">
          <ac:chgData name="Cecilie Andersen" userId="a135a517-6408-40d0-81c7-02a75cc0902b" providerId="ADAL" clId="{1CBC1D48-A972-4BD5-B890-25B0F9B42229}" dt="2020-10-24T15:37:38.860" v="8589" actId="478"/>
          <ac:spMkLst>
            <pc:docMk/>
            <pc:sldMk cId="2733929115" sldId="7955"/>
            <ac:spMk id="9" creationId="{00000000-0000-0000-0000-000000000000}"/>
          </ac:spMkLst>
        </pc:spChg>
        <pc:spChg chg="del">
          <ac:chgData name="Cecilie Andersen" userId="a135a517-6408-40d0-81c7-02a75cc0902b" providerId="ADAL" clId="{1CBC1D48-A972-4BD5-B890-25B0F9B42229}" dt="2020-10-24T15:38:00.348" v="8597" actId="478"/>
          <ac:spMkLst>
            <pc:docMk/>
            <pc:sldMk cId="2733929115" sldId="7955"/>
            <ac:spMk id="10" creationId="{00000000-0000-0000-0000-000000000000}"/>
          </ac:spMkLst>
        </pc:spChg>
        <pc:spChg chg="del">
          <ac:chgData name="Cecilie Andersen" userId="a135a517-6408-40d0-81c7-02a75cc0902b" providerId="ADAL" clId="{1CBC1D48-A972-4BD5-B890-25B0F9B42229}" dt="2020-10-24T15:37:51.093" v="8594" actId="478"/>
          <ac:spMkLst>
            <pc:docMk/>
            <pc:sldMk cId="2733929115" sldId="7955"/>
            <ac:spMk id="11" creationId="{00000000-0000-0000-0000-000000000000}"/>
          </ac:spMkLst>
        </pc:spChg>
        <pc:spChg chg="add del mod">
          <ac:chgData name="Cecilie Andersen" userId="a135a517-6408-40d0-81c7-02a75cc0902b" providerId="ADAL" clId="{1CBC1D48-A972-4BD5-B890-25B0F9B42229}" dt="2020-10-24T15:38:29.647" v="8599" actId="478"/>
          <ac:spMkLst>
            <pc:docMk/>
            <pc:sldMk cId="2733929115" sldId="7955"/>
            <ac:spMk id="12" creationId="{E9EADBD3-B5C5-4D9C-ABE2-7ECEF0E21A24}"/>
          </ac:spMkLst>
        </pc:spChg>
        <pc:spChg chg="del">
          <ac:chgData name="Cecilie Andersen" userId="a135a517-6408-40d0-81c7-02a75cc0902b" providerId="ADAL" clId="{1CBC1D48-A972-4BD5-B890-25B0F9B42229}" dt="2020-10-24T15:37:29.539" v="8584" actId="478"/>
          <ac:spMkLst>
            <pc:docMk/>
            <pc:sldMk cId="2733929115" sldId="7955"/>
            <ac:spMk id="14" creationId="{00000000-0000-0000-0000-000000000000}"/>
          </ac:spMkLst>
        </pc:spChg>
        <pc:spChg chg="del">
          <ac:chgData name="Cecilie Andersen" userId="a135a517-6408-40d0-81c7-02a75cc0902b" providerId="ADAL" clId="{1CBC1D48-A972-4BD5-B890-25B0F9B42229}" dt="2020-10-24T15:37:46.443" v="8592" actId="478"/>
          <ac:spMkLst>
            <pc:docMk/>
            <pc:sldMk cId="2733929115" sldId="7955"/>
            <ac:spMk id="15" creationId="{00000000-0000-0000-0000-000000000000}"/>
          </ac:spMkLst>
        </pc:spChg>
        <pc:spChg chg="del">
          <ac:chgData name="Cecilie Andersen" userId="a135a517-6408-40d0-81c7-02a75cc0902b" providerId="ADAL" clId="{1CBC1D48-A972-4BD5-B890-25B0F9B42229}" dt="2020-10-24T15:37:53.436" v="8595" actId="478"/>
          <ac:spMkLst>
            <pc:docMk/>
            <pc:sldMk cId="2733929115" sldId="7955"/>
            <ac:spMk id="16" creationId="{00000000-0000-0000-0000-000000000000}"/>
          </ac:spMkLst>
        </pc:spChg>
        <pc:spChg chg="del">
          <ac:chgData name="Cecilie Andersen" userId="a135a517-6408-40d0-81c7-02a75cc0902b" providerId="ADAL" clId="{1CBC1D48-A972-4BD5-B890-25B0F9B42229}" dt="2020-10-24T15:37:57.372" v="8596" actId="478"/>
          <ac:spMkLst>
            <pc:docMk/>
            <pc:sldMk cId="2733929115" sldId="7955"/>
            <ac:spMk id="17" creationId="{00000000-0000-0000-0000-000000000000}"/>
          </ac:spMkLst>
        </pc:spChg>
        <pc:spChg chg="add mod">
          <ac:chgData name="Cecilie Andersen" userId="a135a517-6408-40d0-81c7-02a75cc0902b" providerId="ADAL" clId="{1CBC1D48-A972-4BD5-B890-25B0F9B42229}" dt="2020-10-24T15:39:42.336" v="8699" actId="1036"/>
          <ac:spMkLst>
            <pc:docMk/>
            <pc:sldMk cId="2733929115" sldId="7955"/>
            <ac:spMk id="21" creationId="{2CF78226-EEE8-4BB7-830D-66A842B2738B}"/>
          </ac:spMkLst>
        </pc:spChg>
        <pc:spChg chg="add mod">
          <ac:chgData name="Cecilie Andersen" userId="a135a517-6408-40d0-81c7-02a75cc0902b" providerId="ADAL" clId="{1CBC1D48-A972-4BD5-B890-25B0F9B42229}" dt="2020-10-24T15:39:42.336" v="8699" actId="1036"/>
          <ac:spMkLst>
            <pc:docMk/>
            <pc:sldMk cId="2733929115" sldId="7955"/>
            <ac:spMk id="22" creationId="{504B08D9-A269-4C68-A6FB-1A5FF07EDF15}"/>
          </ac:spMkLst>
        </pc:spChg>
        <pc:spChg chg="add mod">
          <ac:chgData name="Cecilie Andersen" userId="a135a517-6408-40d0-81c7-02a75cc0902b" providerId="ADAL" clId="{1CBC1D48-A972-4BD5-B890-25B0F9B42229}" dt="2020-10-24T15:39:42.336" v="8699" actId="1036"/>
          <ac:spMkLst>
            <pc:docMk/>
            <pc:sldMk cId="2733929115" sldId="7955"/>
            <ac:spMk id="23" creationId="{3D1101D5-17A1-4D60-8450-5796BD3DD44C}"/>
          </ac:spMkLst>
        </pc:spChg>
        <pc:picChg chg="add mod">
          <ac:chgData name="Cecilie Andersen" userId="a135a517-6408-40d0-81c7-02a75cc0902b" providerId="ADAL" clId="{1CBC1D48-A972-4BD5-B890-25B0F9B42229}" dt="2020-10-24T15:39:42.336" v="8699" actId="1036"/>
          <ac:picMkLst>
            <pc:docMk/>
            <pc:sldMk cId="2733929115" sldId="7955"/>
            <ac:picMk id="18" creationId="{258B106D-34FD-4B43-9650-8385D19794EA}"/>
          </ac:picMkLst>
        </pc:picChg>
        <pc:picChg chg="add mod">
          <ac:chgData name="Cecilie Andersen" userId="a135a517-6408-40d0-81c7-02a75cc0902b" providerId="ADAL" clId="{1CBC1D48-A972-4BD5-B890-25B0F9B42229}" dt="2020-10-24T15:39:42.336" v="8699" actId="1036"/>
          <ac:picMkLst>
            <pc:docMk/>
            <pc:sldMk cId="2733929115" sldId="7955"/>
            <ac:picMk id="19" creationId="{3C8FD4A2-5094-4020-A300-0D062EBD523C}"/>
          </ac:picMkLst>
        </pc:picChg>
        <pc:picChg chg="add mod">
          <ac:chgData name="Cecilie Andersen" userId="a135a517-6408-40d0-81c7-02a75cc0902b" providerId="ADAL" clId="{1CBC1D48-A972-4BD5-B890-25B0F9B42229}" dt="2020-10-24T15:39:42.336" v="8699" actId="1036"/>
          <ac:picMkLst>
            <pc:docMk/>
            <pc:sldMk cId="2733929115" sldId="7955"/>
            <ac:picMk id="20" creationId="{20570286-BD64-489F-B2A3-7B02935AAD25}"/>
          </ac:picMkLst>
        </pc:picChg>
        <pc:picChg chg="del mod">
          <ac:chgData name="Cecilie Andersen" userId="a135a517-6408-40d0-81c7-02a75cc0902b" providerId="ADAL" clId="{1CBC1D48-A972-4BD5-B890-25B0F9B42229}" dt="2020-10-24T15:37:40.726" v="8591" actId="478"/>
          <ac:picMkLst>
            <pc:docMk/>
            <pc:sldMk cId="2733929115" sldId="7955"/>
            <ac:picMk id="2050" creationId="{00000000-0000-0000-0000-000000000000}"/>
          </ac:picMkLst>
        </pc:picChg>
      </pc:sldChg>
      <pc:sldChg chg="del">
        <pc:chgData name="Cecilie Andersen" userId="a135a517-6408-40d0-81c7-02a75cc0902b" providerId="ADAL" clId="{1CBC1D48-A972-4BD5-B890-25B0F9B42229}" dt="2020-10-22T14:07:16.097" v="130" actId="2696"/>
        <pc:sldMkLst>
          <pc:docMk/>
          <pc:sldMk cId="2805528298" sldId="7955"/>
        </pc:sldMkLst>
      </pc:sldChg>
      <pc:sldChg chg="addSp delSp modSp add del">
        <pc:chgData name="Cecilie Andersen" userId="a135a517-6408-40d0-81c7-02a75cc0902b" providerId="ADAL" clId="{1CBC1D48-A972-4BD5-B890-25B0F9B42229}" dt="2020-10-23T09:04:24.928" v="2366" actId="2696"/>
        <pc:sldMkLst>
          <pc:docMk/>
          <pc:sldMk cId="3624586810" sldId="7955"/>
        </pc:sldMkLst>
        <pc:spChg chg="add del mod">
          <ac:chgData name="Cecilie Andersen" userId="a135a517-6408-40d0-81c7-02a75cc0902b" providerId="ADAL" clId="{1CBC1D48-A972-4BD5-B890-25B0F9B42229}" dt="2020-10-23T09:04:22.835" v="2365"/>
          <ac:spMkLst>
            <pc:docMk/>
            <pc:sldMk cId="3624586810" sldId="7955"/>
            <ac:spMk id="3" creationId="{00000000-0000-0000-0000-000000000000}"/>
          </ac:spMkLst>
        </pc:spChg>
        <pc:spChg chg="add del mod">
          <ac:chgData name="Cecilie Andersen" userId="a135a517-6408-40d0-81c7-02a75cc0902b" providerId="ADAL" clId="{1CBC1D48-A972-4BD5-B890-25B0F9B42229}" dt="2020-10-23T09:04:22.835" v="2365"/>
          <ac:spMkLst>
            <pc:docMk/>
            <pc:sldMk cId="3624586810" sldId="7955"/>
            <ac:spMk id="12" creationId="{4345153E-F5C8-4033-B2B0-C23393815F11}"/>
          </ac:spMkLst>
        </pc:spChg>
      </pc:sldChg>
      <pc:sldChg chg="modSp add del ord">
        <pc:chgData name="Cecilie Andersen" userId="a135a517-6408-40d0-81c7-02a75cc0902b" providerId="ADAL" clId="{1CBC1D48-A972-4BD5-B890-25B0F9B42229}" dt="2020-10-24T15:46:32.753" v="8835" actId="2696"/>
        <pc:sldMkLst>
          <pc:docMk/>
          <pc:sldMk cId="1725889974" sldId="7957"/>
        </pc:sldMkLst>
        <pc:spChg chg="mod">
          <ac:chgData name="Cecilie Andersen" userId="a135a517-6408-40d0-81c7-02a75cc0902b" providerId="ADAL" clId="{1CBC1D48-A972-4BD5-B890-25B0F9B42229}" dt="2020-10-24T14:38:41.108" v="7886" actId="20577"/>
          <ac:spMkLst>
            <pc:docMk/>
            <pc:sldMk cId="1725889974" sldId="7957"/>
            <ac:spMk id="5" creationId="{00000000-0000-0000-0000-000000000000}"/>
          </ac:spMkLst>
        </pc:spChg>
        <pc:spChg chg="mod">
          <ac:chgData name="Cecilie Andersen" userId="a135a517-6408-40d0-81c7-02a75cc0902b" providerId="ADAL" clId="{1CBC1D48-A972-4BD5-B890-25B0F9B42229}" dt="2020-10-23T10:46:10.659" v="4186"/>
          <ac:spMkLst>
            <pc:docMk/>
            <pc:sldMk cId="1725889974" sldId="7957"/>
            <ac:spMk id="6" creationId="{00000000-0000-0000-0000-000000000000}"/>
          </ac:spMkLst>
        </pc:spChg>
      </pc:sldChg>
      <pc:sldChg chg="modSp add">
        <pc:chgData name="Cecilie Andersen" userId="a135a517-6408-40d0-81c7-02a75cc0902b" providerId="ADAL" clId="{1CBC1D48-A972-4BD5-B890-25B0F9B42229}" dt="2020-10-24T15:46:49.976" v="8856" actId="20577"/>
        <pc:sldMkLst>
          <pc:docMk/>
          <pc:sldMk cId="2807816809" sldId="7957"/>
        </pc:sldMkLst>
        <pc:spChg chg="mod">
          <ac:chgData name="Cecilie Andersen" userId="a135a517-6408-40d0-81c7-02a75cc0902b" providerId="ADAL" clId="{1CBC1D48-A972-4BD5-B890-25B0F9B42229}" dt="2020-10-24T15:46:49.976" v="8856" actId="20577"/>
          <ac:spMkLst>
            <pc:docMk/>
            <pc:sldMk cId="2807816809" sldId="7957"/>
            <ac:spMk id="5" creationId="{00000000-0000-0000-0000-000000000000}"/>
          </ac:spMkLst>
        </pc:spChg>
      </pc:sldChg>
      <pc:sldChg chg="addSp modSp add del mod modClrScheme chgLayout">
        <pc:chgData name="Cecilie Andersen" userId="a135a517-6408-40d0-81c7-02a75cc0902b" providerId="ADAL" clId="{1CBC1D48-A972-4BD5-B890-25B0F9B42229}" dt="2020-10-25T08:49:48.412" v="9807" actId="2696"/>
        <pc:sldMkLst>
          <pc:docMk/>
          <pc:sldMk cId="3396515294" sldId="7959"/>
        </pc:sldMkLst>
        <pc:spChg chg="mod">
          <ac:chgData name="Cecilie Andersen" userId="a135a517-6408-40d0-81c7-02a75cc0902b" providerId="ADAL" clId="{1CBC1D48-A972-4BD5-B890-25B0F9B42229}" dt="2020-10-25T08:08:52.089" v="9295" actId="26606"/>
          <ac:spMkLst>
            <pc:docMk/>
            <pc:sldMk cId="3396515294" sldId="7959"/>
            <ac:spMk id="4" creationId="{00000000-0000-0000-0000-000000000000}"/>
          </ac:spMkLst>
        </pc:spChg>
        <pc:spChg chg="mod">
          <ac:chgData name="Cecilie Andersen" userId="a135a517-6408-40d0-81c7-02a75cc0902b" providerId="ADAL" clId="{1CBC1D48-A972-4BD5-B890-25B0F9B42229}" dt="2020-10-25T08:08:52.089" v="9295" actId="26606"/>
          <ac:spMkLst>
            <pc:docMk/>
            <pc:sldMk cId="3396515294" sldId="7959"/>
            <ac:spMk id="5" creationId="{00000000-0000-0000-0000-000000000000}"/>
          </ac:spMkLst>
        </pc:spChg>
        <pc:spChg chg="add mod">
          <ac:chgData name="Cecilie Andersen" userId="a135a517-6408-40d0-81c7-02a75cc0902b" providerId="ADAL" clId="{1CBC1D48-A972-4BD5-B890-25B0F9B42229}" dt="2020-10-25T08:08:52.089" v="9295" actId="26606"/>
          <ac:spMkLst>
            <pc:docMk/>
            <pc:sldMk cId="3396515294" sldId="7959"/>
            <ac:spMk id="10" creationId="{7B91E7F7-72C4-42E7-BBBC-C5C47A03A84E}"/>
          </ac:spMkLst>
        </pc:spChg>
      </pc:sldChg>
      <pc:sldChg chg="del">
        <pc:chgData name="Cecilie Andersen" userId="a135a517-6408-40d0-81c7-02a75cc0902b" providerId="ADAL" clId="{1CBC1D48-A972-4BD5-B890-25B0F9B42229}" dt="2020-10-22T14:07:23.954" v="133" actId="2696"/>
        <pc:sldMkLst>
          <pc:docMk/>
          <pc:sldMk cId="3630240752" sldId="7964"/>
        </pc:sldMkLst>
      </pc:sldChg>
      <pc:sldChg chg="add del ord">
        <pc:chgData name="Cecilie Andersen" userId="a135a517-6408-40d0-81c7-02a75cc0902b" providerId="ADAL" clId="{1CBC1D48-A972-4BD5-B890-25B0F9B42229}" dt="2020-10-23T10:44:09.786" v="4110" actId="2696"/>
        <pc:sldMkLst>
          <pc:docMk/>
          <pc:sldMk cId="4085601196" sldId="7964"/>
        </pc:sldMkLst>
      </pc:sldChg>
      <pc:sldChg chg="addSp modSp add del">
        <pc:chgData name="Cecilie Andersen" userId="a135a517-6408-40d0-81c7-02a75cc0902b" providerId="ADAL" clId="{1CBC1D48-A972-4BD5-B890-25B0F9B42229}" dt="2020-10-23T06:36:40.489" v="1299" actId="2696"/>
        <pc:sldMkLst>
          <pc:docMk/>
          <pc:sldMk cId="1296039849" sldId="7965"/>
        </pc:sldMkLst>
        <pc:spChg chg="add mod">
          <ac:chgData name="Cecilie Andersen" userId="a135a517-6408-40d0-81c7-02a75cc0902b" providerId="ADAL" clId="{1CBC1D48-A972-4BD5-B890-25B0F9B42229}" dt="2020-10-22T14:05:55.013" v="10" actId="20577"/>
          <ac:spMkLst>
            <pc:docMk/>
            <pc:sldMk cId="1296039849" sldId="7965"/>
            <ac:spMk id="2" creationId="{34B751E4-9384-4FBB-9FC4-92B772FC487B}"/>
          </ac:spMkLst>
        </pc:spChg>
        <pc:spChg chg="add mod">
          <ac:chgData name="Cecilie Andersen" userId="a135a517-6408-40d0-81c7-02a75cc0902b" providerId="ADAL" clId="{1CBC1D48-A972-4BD5-B890-25B0F9B42229}" dt="2020-10-22T14:06:40.706" v="127" actId="20577"/>
          <ac:spMkLst>
            <pc:docMk/>
            <pc:sldMk cId="1296039849" sldId="7965"/>
            <ac:spMk id="3" creationId="{59A40474-8BB5-40B9-BA5A-CFEC9D7AB712}"/>
          </ac:spMkLst>
        </pc:spChg>
      </pc:sldChg>
      <pc:sldChg chg="add del">
        <pc:chgData name="Cecilie Andersen" userId="a135a517-6408-40d0-81c7-02a75cc0902b" providerId="ADAL" clId="{1CBC1D48-A972-4BD5-B890-25B0F9B42229}" dt="2020-10-22T14:08:00.544" v="138"/>
        <pc:sldMkLst>
          <pc:docMk/>
          <pc:sldMk cId="445148750" sldId="7966"/>
        </pc:sldMkLst>
      </pc:sldChg>
      <pc:sldChg chg="addSp delSp modSp add">
        <pc:chgData name="Cecilie Andersen" userId="a135a517-6408-40d0-81c7-02a75cc0902b" providerId="ADAL" clId="{1CBC1D48-A972-4BD5-B890-25B0F9B42229}" dt="2020-10-24T14:22:26.909" v="6761" actId="20577"/>
        <pc:sldMkLst>
          <pc:docMk/>
          <pc:sldMk cId="2080860213" sldId="7966"/>
        </pc:sldMkLst>
        <pc:spChg chg="mod">
          <ac:chgData name="Cecilie Andersen" userId="a135a517-6408-40d0-81c7-02a75cc0902b" providerId="ADAL" clId="{1CBC1D48-A972-4BD5-B890-25B0F9B42229}" dt="2020-10-24T13:54:18.667" v="6580" actId="1076"/>
          <ac:spMkLst>
            <pc:docMk/>
            <pc:sldMk cId="2080860213" sldId="7966"/>
            <ac:spMk id="2" creationId="{8C6C0B70-36C2-43A1-A761-9C1A5978D38C}"/>
          </ac:spMkLst>
        </pc:spChg>
        <pc:spChg chg="mod">
          <ac:chgData name="Cecilie Andersen" userId="a135a517-6408-40d0-81c7-02a75cc0902b" providerId="ADAL" clId="{1CBC1D48-A972-4BD5-B890-25B0F9B42229}" dt="2020-10-24T14:22:26.909" v="6761" actId="20577"/>
          <ac:spMkLst>
            <pc:docMk/>
            <pc:sldMk cId="2080860213" sldId="7966"/>
            <ac:spMk id="3" creationId="{4F715AE5-CE6A-4F13-93DE-FD7A4E6E95DF}"/>
          </ac:spMkLst>
        </pc:spChg>
        <pc:spChg chg="add mod">
          <ac:chgData name="Cecilie Andersen" userId="a135a517-6408-40d0-81c7-02a75cc0902b" providerId="ADAL" clId="{1CBC1D48-A972-4BD5-B890-25B0F9B42229}" dt="2020-10-24T13:54:36.641" v="6605" actId="1038"/>
          <ac:spMkLst>
            <pc:docMk/>
            <pc:sldMk cId="2080860213" sldId="7966"/>
            <ac:spMk id="5" creationId="{7546E7B3-AA3A-4A9D-83D1-66F0B85AB1E9}"/>
          </ac:spMkLst>
        </pc:spChg>
        <pc:spChg chg="add mod">
          <ac:chgData name="Cecilie Andersen" userId="a135a517-6408-40d0-81c7-02a75cc0902b" providerId="ADAL" clId="{1CBC1D48-A972-4BD5-B890-25B0F9B42229}" dt="2020-10-24T13:54:36.641" v="6605" actId="1038"/>
          <ac:spMkLst>
            <pc:docMk/>
            <pc:sldMk cId="2080860213" sldId="7966"/>
            <ac:spMk id="6" creationId="{C92597FD-5397-4EDC-8A69-193A70E842D2}"/>
          </ac:spMkLst>
        </pc:spChg>
        <pc:spChg chg="add mod">
          <ac:chgData name="Cecilie Andersen" userId="a135a517-6408-40d0-81c7-02a75cc0902b" providerId="ADAL" clId="{1CBC1D48-A972-4BD5-B890-25B0F9B42229}" dt="2020-10-24T13:54:36.641" v="6605" actId="1038"/>
          <ac:spMkLst>
            <pc:docMk/>
            <pc:sldMk cId="2080860213" sldId="7966"/>
            <ac:spMk id="7" creationId="{65137DF7-8141-474F-BAD9-7E0D23FB6040}"/>
          </ac:spMkLst>
        </pc:spChg>
        <pc:spChg chg="add mod">
          <ac:chgData name="Cecilie Andersen" userId="a135a517-6408-40d0-81c7-02a75cc0902b" providerId="ADAL" clId="{1CBC1D48-A972-4BD5-B890-25B0F9B42229}" dt="2020-10-24T13:54:36.641" v="6605" actId="1038"/>
          <ac:spMkLst>
            <pc:docMk/>
            <pc:sldMk cId="2080860213" sldId="7966"/>
            <ac:spMk id="8" creationId="{1D64B184-7A79-45DC-9EB2-EC4062D22A3E}"/>
          </ac:spMkLst>
        </pc:spChg>
        <pc:spChg chg="add mod">
          <ac:chgData name="Cecilie Andersen" userId="a135a517-6408-40d0-81c7-02a75cc0902b" providerId="ADAL" clId="{1CBC1D48-A972-4BD5-B890-25B0F9B42229}" dt="2020-10-24T13:54:36.641" v="6605" actId="1038"/>
          <ac:spMkLst>
            <pc:docMk/>
            <pc:sldMk cId="2080860213" sldId="7966"/>
            <ac:spMk id="9" creationId="{EF83E474-A264-41F6-8B2E-E74F0DF9A209}"/>
          </ac:spMkLst>
        </pc:spChg>
        <pc:spChg chg="add mod">
          <ac:chgData name="Cecilie Andersen" userId="a135a517-6408-40d0-81c7-02a75cc0902b" providerId="ADAL" clId="{1CBC1D48-A972-4BD5-B890-25B0F9B42229}" dt="2020-10-24T13:54:36.641" v="6605" actId="1038"/>
          <ac:spMkLst>
            <pc:docMk/>
            <pc:sldMk cId="2080860213" sldId="7966"/>
            <ac:spMk id="10" creationId="{E9E6A966-30AE-4C5F-BA92-39B319C60A5C}"/>
          </ac:spMkLst>
        </pc:spChg>
        <pc:spChg chg="add del mod">
          <ac:chgData name="Cecilie Andersen" userId="a135a517-6408-40d0-81c7-02a75cc0902b" providerId="ADAL" clId="{1CBC1D48-A972-4BD5-B890-25B0F9B42229}" dt="2020-10-24T13:54:22.585" v="6581" actId="478"/>
          <ac:spMkLst>
            <pc:docMk/>
            <pc:sldMk cId="2080860213" sldId="7966"/>
            <ac:spMk id="11" creationId="{05E70822-B394-4427-9E83-5FAE439D60BA}"/>
          </ac:spMkLst>
        </pc:spChg>
        <pc:picChg chg="add mod">
          <ac:chgData name="Cecilie Andersen" userId="a135a517-6408-40d0-81c7-02a75cc0902b" providerId="ADAL" clId="{1CBC1D48-A972-4BD5-B890-25B0F9B42229}" dt="2020-10-24T13:54:36.641" v="6605" actId="1038"/>
          <ac:picMkLst>
            <pc:docMk/>
            <pc:sldMk cId="2080860213" sldId="7966"/>
            <ac:picMk id="4" creationId="{0FDA2FCB-616A-423B-B677-67DB234476F0}"/>
          </ac:picMkLst>
        </pc:picChg>
      </pc:sldChg>
      <pc:sldChg chg="modSp add del">
        <pc:chgData name="Cecilie Andersen" userId="a135a517-6408-40d0-81c7-02a75cc0902b" providerId="ADAL" clId="{1CBC1D48-A972-4BD5-B890-25B0F9B42229}" dt="2020-10-23T08:52:57.626" v="2022" actId="2696"/>
        <pc:sldMkLst>
          <pc:docMk/>
          <pc:sldMk cId="686929388" sldId="7967"/>
        </pc:sldMkLst>
        <pc:spChg chg="mod">
          <ac:chgData name="Cecilie Andersen" userId="a135a517-6408-40d0-81c7-02a75cc0902b" providerId="ADAL" clId="{1CBC1D48-A972-4BD5-B890-25B0F9B42229}" dt="2020-10-22T14:09:25.571" v="182" actId="20577"/>
          <ac:spMkLst>
            <pc:docMk/>
            <pc:sldMk cId="686929388" sldId="7967"/>
            <ac:spMk id="2" creationId="{48C75B55-B17F-40FA-9ABE-F0381F674293}"/>
          </ac:spMkLst>
        </pc:spChg>
        <pc:spChg chg="mod">
          <ac:chgData name="Cecilie Andersen" userId="a135a517-6408-40d0-81c7-02a75cc0902b" providerId="ADAL" clId="{1CBC1D48-A972-4BD5-B890-25B0F9B42229}" dt="2020-10-23T07:30:13.196" v="1790" actId="20577"/>
          <ac:spMkLst>
            <pc:docMk/>
            <pc:sldMk cId="686929388" sldId="7967"/>
            <ac:spMk id="3" creationId="{39387F0A-6F1A-495C-B471-B6716B9ED586}"/>
          </ac:spMkLst>
        </pc:spChg>
      </pc:sldChg>
      <pc:sldChg chg="modSp add">
        <pc:chgData name="Cecilie Andersen" userId="a135a517-6408-40d0-81c7-02a75cc0902b" providerId="ADAL" clId="{1CBC1D48-A972-4BD5-B890-25B0F9B42229}" dt="2020-10-22T14:10:04.882" v="187" actId="20577"/>
        <pc:sldMkLst>
          <pc:docMk/>
          <pc:sldMk cId="2095084085" sldId="7968"/>
        </pc:sldMkLst>
        <pc:spChg chg="mod">
          <ac:chgData name="Cecilie Andersen" userId="a135a517-6408-40d0-81c7-02a75cc0902b" providerId="ADAL" clId="{1CBC1D48-A972-4BD5-B890-25B0F9B42229}" dt="2020-10-22T14:10:04.882" v="187" actId="20577"/>
          <ac:spMkLst>
            <pc:docMk/>
            <pc:sldMk cId="2095084085" sldId="7968"/>
            <ac:spMk id="15" creationId="{E6C72F7B-4D54-43CD-AA48-85103B7C6FCF}"/>
          </ac:spMkLst>
        </pc:spChg>
      </pc:sldChg>
      <pc:sldChg chg="modSp add">
        <pc:chgData name="Cecilie Andersen" userId="a135a517-6408-40d0-81c7-02a75cc0902b" providerId="ADAL" clId="{1CBC1D48-A972-4BD5-B890-25B0F9B42229}" dt="2020-10-23T07:31:18.083" v="1821" actId="20577"/>
        <pc:sldMkLst>
          <pc:docMk/>
          <pc:sldMk cId="2911419212" sldId="7969"/>
        </pc:sldMkLst>
        <pc:spChg chg="mod">
          <ac:chgData name="Cecilie Andersen" userId="a135a517-6408-40d0-81c7-02a75cc0902b" providerId="ADAL" clId="{1CBC1D48-A972-4BD5-B890-25B0F9B42229}" dt="2020-10-23T07:31:18.083" v="1821" actId="20577"/>
          <ac:spMkLst>
            <pc:docMk/>
            <pc:sldMk cId="2911419212" sldId="7969"/>
            <ac:spMk id="15" creationId="{E6C72F7B-4D54-43CD-AA48-85103B7C6FCF}"/>
          </ac:spMkLst>
        </pc:spChg>
      </pc:sldChg>
      <pc:sldChg chg="addSp delSp modSp add">
        <pc:chgData name="Cecilie Andersen" userId="a135a517-6408-40d0-81c7-02a75cc0902b" providerId="ADAL" clId="{1CBC1D48-A972-4BD5-B890-25B0F9B42229}" dt="2020-10-25T08:18:04.877" v="9356" actId="20577"/>
        <pc:sldMkLst>
          <pc:docMk/>
          <pc:sldMk cId="2054247996" sldId="7970"/>
        </pc:sldMkLst>
        <pc:spChg chg="del">
          <ac:chgData name="Cecilie Andersen" userId="a135a517-6408-40d0-81c7-02a75cc0902b" providerId="ADAL" clId="{1CBC1D48-A972-4BD5-B890-25B0F9B42229}" dt="2020-10-22T14:10:45.965" v="241"/>
          <ac:spMkLst>
            <pc:docMk/>
            <pc:sldMk cId="2054247996" sldId="7970"/>
            <ac:spMk id="2" creationId="{5B9519E1-7F67-4C4B-A325-87D3ADF3DBD7}"/>
          </ac:spMkLst>
        </pc:spChg>
        <pc:spChg chg="add mod">
          <ac:chgData name="Cecilie Andersen" userId="a135a517-6408-40d0-81c7-02a75cc0902b" providerId="ADAL" clId="{1CBC1D48-A972-4BD5-B890-25B0F9B42229}" dt="2020-10-25T08:17:22.968" v="9336" actId="404"/>
          <ac:spMkLst>
            <pc:docMk/>
            <pc:sldMk cId="2054247996" sldId="7970"/>
            <ac:spMk id="2" creationId="{6D34F1BF-4A6C-44BD-9AAA-BC0C8C8B8C5B}"/>
          </ac:spMkLst>
        </pc:spChg>
        <pc:spChg chg="del">
          <ac:chgData name="Cecilie Andersen" userId="a135a517-6408-40d0-81c7-02a75cc0902b" providerId="ADAL" clId="{1CBC1D48-A972-4BD5-B890-25B0F9B42229}" dt="2020-10-22T14:10:45.965" v="241"/>
          <ac:spMkLst>
            <pc:docMk/>
            <pc:sldMk cId="2054247996" sldId="7970"/>
            <ac:spMk id="3" creationId="{51A05ABE-5E97-4433-BA93-FFDD55F78E40}"/>
          </ac:spMkLst>
        </pc:spChg>
        <pc:spChg chg="del">
          <ac:chgData name="Cecilie Andersen" userId="a135a517-6408-40d0-81c7-02a75cc0902b" providerId="ADAL" clId="{1CBC1D48-A972-4BD5-B890-25B0F9B42229}" dt="2020-10-22T14:10:45.965" v="241"/>
          <ac:spMkLst>
            <pc:docMk/>
            <pc:sldMk cId="2054247996" sldId="7970"/>
            <ac:spMk id="4" creationId="{21803220-87A1-43AE-BBCD-02A79F580767}"/>
          </ac:spMkLst>
        </pc:spChg>
        <pc:spChg chg="add mod">
          <ac:chgData name="Cecilie Andersen" userId="a135a517-6408-40d0-81c7-02a75cc0902b" providerId="ADAL" clId="{1CBC1D48-A972-4BD5-B890-25B0F9B42229}" dt="2020-10-22T14:10:54.852" v="273" actId="20577"/>
          <ac:spMkLst>
            <pc:docMk/>
            <pc:sldMk cId="2054247996" sldId="7970"/>
            <ac:spMk id="5" creationId="{E7CFA34C-9460-490D-A929-F5CC3BF6DB4F}"/>
          </ac:spMkLst>
        </pc:spChg>
        <pc:spChg chg="add mod">
          <ac:chgData name="Cecilie Andersen" userId="a135a517-6408-40d0-81c7-02a75cc0902b" providerId="ADAL" clId="{1CBC1D48-A972-4BD5-B890-25B0F9B42229}" dt="2020-10-25T08:18:04.877" v="9356" actId="20577"/>
          <ac:spMkLst>
            <pc:docMk/>
            <pc:sldMk cId="2054247996" sldId="7970"/>
            <ac:spMk id="6" creationId="{C4B44315-1CAB-4F62-A4FA-43D04D0B449A}"/>
          </ac:spMkLst>
        </pc:spChg>
      </pc:sldChg>
      <pc:sldChg chg="modSp add del">
        <pc:chgData name="Cecilie Andersen" userId="a135a517-6408-40d0-81c7-02a75cc0902b" providerId="ADAL" clId="{1CBC1D48-A972-4BD5-B890-25B0F9B42229}" dt="2020-10-24T14:04:27.702" v="6619" actId="2696"/>
        <pc:sldMkLst>
          <pc:docMk/>
          <pc:sldMk cId="2062152022" sldId="7971"/>
        </pc:sldMkLst>
        <pc:spChg chg="mod">
          <ac:chgData name="Cecilie Andersen" userId="a135a517-6408-40d0-81c7-02a75cc0902b" providerId="ADAL" clId="{1CBC1D48-A972-4BD5-B890-25B0F9B42229}" dt="2020-10-22T14:12:18.611" v="493" actId="20577"/>
          <ac:spMkLst>
            <pc:docMk/>
            <pc:sldMk cId="2062152022" sldId="7971"/>
            <ac:spMk id="2" creationId="{CA27EA53-DD40-46FB-AC62-49003BD3E116}"/>
          </ac:spMkLst>
        </pc:spChg>
        <pc:spChg chg="mod">
          <ac:chgData name="Cecilie Andersen" userId="a135a517-6408-40d0-81c7-02a75cc0902b" providerId="ADAL" clId="{1CBC1D48-A972-4BD5-B890-25B0F9B42229}" dt="2020-10-24T14:04:06.527" v="6614" actId="313"/>
          <ac:spMkLst>
            <pc:docMk/>
            <pc:sldMk cId="2062152022" sldId="7971"/>
            <ac:spMk id="3" creationId="{E1F79AA8-3987-4A79-94CF-57BF1EFF215E}"/>
          </ac:spMkLst>
        </pc:spChg>
      </pc:sldChg>
      <pc:sldChg chg="add del">
        <pc:chgData name="Cecilie Andersen" userId="a135a517-6408-40d0-81c7-02a75cc0902b" providerId="ADAL" clId="{1CBC1D48-A972-4BD5-B890-25B0F9B42229}" dt="2020-10-22T14:23:11.582" v="814" actId="2696"/>
        <pc:sldMkLst>
          <pc:docMk/>
          <pc:sldMk cId="2243082355" sldId="7972"/>
        </pc:sldMkLst>
      </pc:sldChg>
      <pc:sldChg chg="modSp add ord">
        <pc:chgData name="Cecilie Andersen" userId="a135a517-6408-40d0-81c7-02a75cc0902b" providerId="ADAL" clId="{1CBC1D48-A972-4BD5-B890-25B0F9B42229}" dt="2020-10-24T13:16:28.477" v="5814" actId="20577"/>
        <pc:sldMkLst>
          <pc:docMk/>
          <pc:sldMk cId="1563342617" sldId="7973"/>
        </pc:sldMkLst>
        <pc:spChg chg="mod">
          <ac:chgData name="Cecilie Andersen" userId="a135a517-6408-40d0-81c7-02a75cc0902b" providerId="ADAL" clId="{1CBC1D48-A972-4BD5-B890-25B0F9B42229}" dt="2020-10-22T14:23:39.635" v="846" actId="20577"/>
          <ac:spMkLst>
            <pc:docMk/>
            <pc:sldMk cId="1563342617" sldId="7973"/>
            <ac:spMk id="2" creationId="{09B262BE-0A5F-4911-9C18-BD5A7BF33E40}"/>
          </ac:spMkLst>
        </pc:spChg>
        <pc:spChg chg="mod">
          <ac:chgData name="Cecilie Andersen" userId="a135a517-6408-40d0-81c7-02a75cc0902b" providerId="ADAL" clId="{1CBC1D48-A972-4BD5-B890-25B0F9B42229}" dt="2020-10-24T13:16:28.477" v="5814" actId="20577"/>
          <ac:spMkLst>
            <pc:docMk/>
            <pc:sldMk cId="1563342617" sldId="7973"/>
            <ac:spMk id="3" creationId="{1E159861-3F12-44D7-AA2B-AE930440C58D}"/>
          </ac:spMkLst>
        </pc:spChg>
      </pc:sldChg>
      <pc:sldChg chg="add del">
        <pc:chgData name="Cecilie Andersen" userId="a135a517-6408-40d0-81c7-02a75cc0902b" providerId="ADAL" clId="{1CBC1D48-A972-4BD5-B890-25B0F9B42229}" dt="2020-10-23T11:06:28.295" v="4374" actId="2696"/>
        <pc:sldMkLst>
          <pc:docMk/>
          <pc:sldMk cId="2372883737" sldId="7974"/>
        </pc:sldMkLst>
      </pc:sldChg>
      <pc:sldChg chg="addSp modSp add mod modClrScheme chgLayout">
        <pc:chgData name="Cecilie Andersen" userId="a135a517-6408-40d0-81c7-02a75cc0902b" providerId="ADAL" clId="{1CBC1D48-A972-4BD5-B890-25B0F9B42229}" dt="2020-10-24T15:46:04.421" v="8834" actId="20577"/>
        <pc:sldMkLst>
          <pc:docMk/>
          <pc:sldMk cId="3458336405" sldId="7975"/>
        </pc:sldMkLst>
        <pc:spChg chg="mod">
          <ac:chgData name="Cecilie Andersen" userId="a135a517-6408-40d0-81c7-02a75cc0902b" providerId="ADAL" clId="{1CBC1D48-A972-4BD5-B890-25B0F9B42229}" dt="2020-10-24T15:46:04.421" v="8834" actId="20577"/>
          <ac:spMkLst>
            <pc:docMk/>
            <pc:sldMk cId="3458336405" sldId="7975"/>
            <ac:spMk id="2" creationId="{EBFEAE50-EB81-4440-8FE0-E135C4C8DF6A}"/>
          </ac:spMkLst>
        </pc:spChg>
        <pc:spChg chg="mod ord">
          <ac:chgData name="Cecilie Andersen" userId="a135a517-6408-40d0-81c7-02a75cc0902b" providerId="ADAL" clId="{1CBC1D48-A972-4BD5-B890-25B0F9B42229}" dt="2020-10-24T15:45:59.775" v="8832" actId="26606"/>
          <ac:spMkLst>
            <pc:docMk/>
            <pc:sldMk cId="3458336405" sldId="7975"/>
            <ac:spMk id="3" creationId="{74FB187C-DC4E-42DF-A072-942582ED2544}"/>
          </ac:spMkLst>
        </pc:spChg>
        <pc:picChg chg="add mod">
          <ac:chgData name="Cecilie Andersen" userId="a135a517-6408-40d0-81c7-02a75cc0902b" providerId="ADAL" clId="{1CBC1D48-A972-4BD5-B890-25B0F9B42229}" dt="2020-10-24T15:45:59.775" v="8832" actId="26606"/>
          <ac:picMkLst>
            <pc:docMk/>
            <pc:sldMk cId="3458336405" sldId="7975"/>
            <ac:picMk id="4" creationId="{50440460-15A8-4104-BC56-A258BB386B97}"/>
          </ac:picMkLst>
        </pc:picChg>
      </pc:sldChg>
      <pc:sldChg chg="add del">
        <pc:chgData name="Cecilie Andersen" userId="a135a517-6408-40d0-81c7-02a75cc0902b" providerId="ADAL" clId="{1CBC1D48-A972-4BD5-B890-25B0F9B42229}" dt="2020-10-24T14:03:54.153" v="6613" actId="2696"/>
        <pc:sldMkLst>
          <pc:docMk/>
          <pc:sldMk cId="1852220378" sldId="7976"/>
        </pc:sldMkLst>
      </pc:sldChg>
      <pc:sldChg chg="modSp add del">
        <pc:chgData name="Cecilie Andersen" userId="a135a517-6408-40d0-81c7-02a75cc0902b" providerId="ADAL" clId="{1CBC1D48-A972-4BD5-B890-25B0F9B42229}" dt="2020-10-23T07:32:54.968" v="1903" actId="2696"/>
        <pc:sldMkLst>
          <pc:docMk/>
          <pc:sldMk cId="2802655579" sldId="7977"/>
        </pc:sldMkLst>
        <pc:spChg chg="mod">
          <ac:chgData name="Cecilie Andersen" userId="a135a517-6408-40d0-81c7-02a75cc0902b" providerId="ADAL" clId="{1CBC1D48-A972-4BD5-B890-25B0F9B42229}" dt="2020-10-23T06:35:57.774" v="1250" actId="20577"/>
          <ac:spMkLst>
            <pc:docMk/>
            <pc:sldMk cId="2802655579" sldId="7977"/>
            <ac:spMk id="2" creationId="{00000000-0000-0000-0000-000000000000}"/>
          </ac:spMkLst>
        </pc:spChg>
        <pc:spChg chg="mod">
          <ac:chgData name="Cecilie Andersen" userId="a135a517-6408-40d0-81c7-02a75cc0902b" providerId="ADAL" clId="{1CBC1D48-A972-4BD5-B890-25B0F9B42229}" dt="2020-10-23T06:36:31.694" v="1298" actId="14100"/>
          <ac:spMkLst>
            <pc:docMk/>
            <pc:sldMk cId="2802655579" sldId="7977"/>
            <ac:spMk id="3" creationId="{CDA409D8-8748-41CA-B75F-EF21AF74B376}"/>
          </ac:spMkLst>
        </pc:spChg>
        <pc:spChg chg="mod">
          <ac:chgData name="Cecilie Andersen" userId="a135a517-6408-40d0-81c7-02a75cc0902b" providerId="ADAL" clId="{1CBC1D48-A972-4BD5-B890-25B0F9B42229}" dt="2020-10-23T06:36:06.995" v="1265" actId="20577"/>
          <ac:spMkLst>
            <pc:docMk/>
            <pc:sldMk cId="2802655579" sldId="7977"/>
            <ac:spMk id="23" creationId="{FCAAB143-56E5-4980-95CB-926D5CE2E506}"/>
          </ac:spMkLst>
        </pc:spChg>
        <pc:spChg chg="mod">
          <ac:chgData name="Cecilie Andersen" userId="a135a517-6408-40d0-81c7-02a75cc0902b" providerId="ADAL" clId="{1CBC1D48-A972-4BD5-B890-25B0F9B42229}" dt="2020-10-23T06:36:12.423" v="1276" actId="20577"/>
          <ac:spMkLst>
            <pc:docMk/>
            <pc:sldMk cId="2802655579" sldId="7977"/>
            <ac:spMk id="24" creationId="{FCAAB143-56E5-4980-95CB-926D5CE2E506}"/>
          </ac:spMkLst>
        </pc:spChg>
        <pc:spChg chg="mod">
          <ac:chgData name="Cecilie Andersen" userId="a135a517-6408-40d0-81c7-02a75cc0902b" providerId="ADAL" clId="{1CBC1D48-A972-4BD5-B890-25B0F9B42229}" dt="2020-10-23T06:36:17.107" v="1284" actId="20577"/>
          <ac:spMkLst>
            <pc:docMk/>
            <pc:sldMk cId="2802655579" sldId="7977"/>
            <ac:spMk id="25" creationId="{FCAAB143-56E5-4980-95CB-926D5CE2E506}"/>
          </ac:spMkLst>
        </pc:spChg>
        <pc:spChg chg="mod">
          <ac:chgData name="Cecilie Andersen" userId="a135a517-6408-40d0-81c7-02a75cc0902b" providerId="ADAL" clId="{1CBC1D48-A972-4BD5-B890-25B0F9B42229}" dt="2020-10-23T06:36:22.848" v="1296" actId="20577"/>
          <ac:spMkLst>
            <pc:docMk/>
            <pc:sldMk cId="2802655579" sldId="7977"/>
            <ac:spMk id="26" creationId="{FCAAB143-56E5-4980-95CB-926D5CE2E506}"/>
          </ac:spMkLst>
        </pc:spChg>
      </pc:sldChg>
      <pc:sldChg chg="modSp add del setBg">
        <pc:chgData name="Cecilie Andersen" userId="a135a517-6408-40d0-81c7-02a75cc0902b" providerId="ADAL" clId="{1CBC1D48-A972-4BD5-B890-25B0F9B42229}" dt="2020-10-23T08:57:24.223" v="2103" actId="2696"/>
        <pc:sldMkLst>
          <pc:docMk/>
          <pc:sldMk cId="4266543860" sldId="7978"/>
        </pc:sldMkLst>
        <pc:spChg chg="mod">
          <ac:chgData name="Cecilie Andersen" userId="a135a517-6408-40d0-81c7-02a75cc0902b" providerId="ADAL" clId="{1CBC1D48-A972-4BD5-B890-25B0F9B42229}" dt="2020-10-23T06:48:36.235" v="1345"/>
          <ac:spMkLst>
            <pc:docMk/>
            <pc:sldMk cId="4266543860" sldId="7978"/>
            <ac:spMk id="3" creationId="{EF1BB829-EE12-40B4-8F31-E63771BB679E}"/>
          </ac:spMkLst>
        </pc:spChg>
      </pc:sldChg>
      <pc:sldChg chg="modSp add">
        <pc:chgData name="Cecilie Andersen" userId="a135a517-6408-40d0-81c7-02a75cc0902b" providerId="ADAL" clId="{1CBC1D48-A972-4BD5-B890-25B0F9B42229}" dt="2020-10-23T07:31:29.456" v="1832" actId="20577"/>
        <pc:sldMkLst>
          <pc:docMk/>
          <pc:sldMk cId="433435366" sldId="7979"/>
        </pc:sldMkLst>
        <pc:spChg chg="mod">
          <ac:chgData name="Cecilie Andersen" userId="a135a517-6408-40d0-81c7-02a75cc0902b" providerId="ADAL" clId="{1CBC1D48-A972-4BD5-B890-25B0F9B42229}" dt="2020-10-23T07:31:29.456" v="1832" actId="20577"/>
          <ac:spMkLst>
            <pc:docMk/>
            <pc:sldMk cId="433435366" sldId="7979"/>
            <ac:spMk id="15" creationId="{E6C72F7B-4D54-43CD-AA48-85103B7C6FCF}"/>
          </ac:spMkLst>
        </pc:spChg>
      </pc:sldChg>
      <pc:sldChg chg="modSp add del">
        <pc:chgData name="Cecilie Andersen" userId="a135a517-6408-40d0-81c7-02a75cc0902b" providerId="ADAL" clId="{1CBC1D48-A972-4BD5-B890-25B0F9B42229}" dt="2020-10-23T07:30:26.435" v="1791" actId="2696"/>
        <pc:sldMkLst>
          <pc:docMk/>
          <pc:sldMk cId="1582519824" sldId="7979"/>
        </pc:sldMkLst>
        <pc:spChg chg="mod">
          <ac:chgData name="Cecilie Andersen" userId="a135a517-6408-40d0-81c7-02a75cc0902b" providerId="ADAL" clId="{1CBC1D48-A972-4BD5-B890-25B0F9B42229}" dt="2020-10-23T07:15:59.829" v="1627" actId="207"/>
          <ac:spMkLst>
            <pc:docMk/>
            <pc:sldMk cId="1582519824" sldId="7979"/>
            <ac:spMk id="2" creationId="{43568156-F1C7-429B-B0C5-D27574367BC1}"/>
          </ac:spMkLst>
        </pc:spChg>
        <pc:spChg chg="mod">
          <ac:chgData name="Cecilie Andersen" userId="a135a517-6408-40d0-81c7-02a75cc0902b" providerId="ADAL" clId="{1CBC1D48-A972-4BD5-B890-25B0F9B42229}" dt="2020-10-23T07:16:36.256" v="1641" actId="20577"/>
          <ac:spMkLst>
            <pc:docMk/>
            <pc:sldMk cId="1582519824" sldId="7979"/>
            <ac:spMk id="13" creationId="{6ECFF2B7-4032-40F5-A086-03969A816D2B}"/>
          </ac:spMkLst>
        </pc:spChg>
        <pc:spChg chg="mod">
          <ac:chgData name="Cecilie Andersen" userId="a135a517-6408-40d0-81c7-02a75cc0902b" providerId="ADAL" clId="{1CBC1D48-A972-4BD5-B890-25B0F9B42229}" dt="2020-10-23T07:16:42.146" v="1650" actId="20577"/>
          <ac:spMkLst>
            <pc:docMk/>
            <pc:sldMk cId="1582519824" sldId="7979"/>
            <ac:spMk id="14" creationId="{8FF64262-6244-4415-BED1-2D369FFCF2AA}"/>
          </ac:spMkLst>
        </pc:spChg>
        <pc:spChg chg="mod">
          <ac:chgData name="Cecilie Andersen" userId="a135a517-6408-40d0-81c7-02a75cc0902b" providerId="ADAL" clId="{1CBC1D48-A972-4BD5-B890-25B0F9B42229}" dt="2020-10-23T07:16:19.769" v="1629" actId="207"/>
          <ac:spMkLst>
            <pc:docMk/>
            <pc:sldMk cId="1582519824" sldId="7979"/>
            <ac:spMk id="15" creationId="{423ADBCE-F9C1-4E9D-AB37-7FF63447942F}"/>
          </ac:spMkLst>
        </pc:spChg>
        <pc:spChg chg="mod">
          <ac:chgData name="Cecilie Andersen" userId="a135a517-6408-40d0-81c7-02a75cc0902b" providerId="ADAL" clId="{1CBC1D48-A972-4BD5-B890-25B0F9B42229}" dt="2020-10-23T07:16:48.073" v="1658" actId="20577"/>
          <ac:spMkLst>
            <pc:docMk/>
            <pc:sldMk cId="1582519824" sldId="7979"/>
            <ac:spMk id="18" creationId="{F144291A-013F-4BA2-A34F-5B039EB951AF}"/>
          </ac:spMkLst>
        </pc:spChg>
        <pc:spChg chg="mod">
          <ac:chgData name="Cecilie Andersen" userId="a135a517-6408-40d0-81c7-02a75cc0902b" providerId="ADAL" clId="{1CBC1D48-A972-4BD5-B890-25B0F9B42229}" dt="2020-10-23T07:16:52.745" v="1668" actId="20577"/>
          <ac:spMkLst>
            <pc:docMk/>
            <pc:sldMk cId="1582519824" sldId="7979"/>
            <ac:spMk id="23" creationId="{82DA8D95-6590-48DD-BB4B-D8F89505B9FE}"/>
          </ac:spMkLst>
        </pc:spChg>
        <pc:spChg chg="mod">
          <ac:chgData name="Cecilie Andersen" userId="a135a517-6408-40d0-81c7-02a75cc0902b" providerId="ADAL" clId="{1CBC1D48-A972-4BD5-B890-25B0F9B42229}" dt="2020-10-23T07:16:23.703" v="1630" actId="207"/>
          <ac:spMkLst>
            <pc:docMk/>
            <pc:sldMk cId="1582519824" sldId="7979"/>
            <ac:spMk id="24" creationId="{37EE1582-854B-4ACC-B446-44198708F78E}"/>
          </ac:spMkLst>
        </pc:spChg>
        <pc:spChg chg="mod">
          <ac:chgData name="Cecilie Andersen" userId="a135a517-6408-40d0-81c7-02a75cc0902b" providerId="ADAL" clId="{1CBC1D48-A972-4BD5-B890-25B0F9B42229}" dt="2020-10-23T07:16:57.480" v="1678" actId="20577"/>
          <ac:spMkLst>
            <pc:docMk/>
            <pc:sldMk cId="1582519824" sldId="7979"/>
            <ac:spMk id="28" creationId="{628E75C1-633C-472C-8489-F93BFB765AE8}"/>
          </ac:spMkLst>
        </pc:spChg>
        <pc:spChg chg="mod">
          <ac:chgData name="Cecilie Andersen" userId="a135a517-6408-40d0-81c7-02a75cc0902b" providerId="ADAL" clId="{1CBC1D48-A972-4BD5-B890-25B0F9B42229}" dt="2020-10-23T07:16:27.144" v="1631" actId="207"/>
          <ac:spMkLst>
            <pc:docMk/>
            <pc:sldMk cId="1582519824" sldId="7979"/>
            <ac:spMk id="29" creationId="{C1ED9C3A-4F2A-4F39-8FB3-1ADC3DF01D67}"/>
          </ac:spMkLst>
        </pc:spChg>
        <pc:spChg chg="mod">
          <ac:chgData name="Cecilie Andersen" userId="a135a517-6408-40d0-81c7-02a75cc0902b" providerId="ADAL" clId="{1CBC1D48-A972-4BD5-B890-25B0F9B42229}" dt="2020-10-23T06:57:11.045" v="1346"/>
          <ac:spMkLst>
            <pc:docMk/>
            <pc:sldMk cId="1582519824" sldId="7979"/>
            <ac:spMk id="35" creationId="{1EF998C6-72D3-4850-A551-B17027D0F290}"/>
          </ac:spMkLst>
        </pc:spChg>
        <pc:grpChg chg="mod">
          <ac:chgData name="Cecilie Andersen" userId="a135a517-6408-40d0-81c7-02a75cc0902b" providerId="ADAL" clId="{1CBC1D48-A972-4BD5-B890-25B0F9B42229}" dt="2020-10-23T07:15:59.829" v="1627" actId="207"/>
          <ac:grpSpMkLst>
            <pc:docMk/>
            <pc:sldMk cId="1582519824" sldId="7979"/>
            <ac:grpSpMk id="17" creationId="{F28341F6-0D7C-4F03-BB2D-24D73DA38AA7}"/>
          </ac:grpSpMkLst>
        </pc:grpChg>
      </pc:sldChg>
      <pc:sldChg chg="addSp delSp modSp add del">
        <pc:chgData name="Cecilie Andersen" userId="a135a517-6408-40d0-81c7-02a75cc0902b" providerId="ADAL" clId="{1CBC1D48-A972-4BD5-B890-25B0F9B42229}" dt="2020-10-23T07:35:25.844" v="2002" actId="2696"/>
        <pc:sldMkLst>
          <pc:docMk/>
          <pc:sldMk cId="1838125659" sldId="7980"/>
        </pc:sldMkLst>
        <pc:spChg chg="del">
          <ac:chgData name="Cecilie Andersen" userId="a135a517-6408-40d0-81c7-02a75cc0902b" providerId="ADAL" clId="{1CBC1D48-A972-4BD5-B890-25B0F9B42229}" dt="2020-10-23T07:33:54.504" v="1912"/>
          <ac:spMkLst>
            <pc:docMk/>
            <pc:sldMk cId="1838125659" sldId="7980"/>
            <ac:spMk id="2" creationId="{B693B4B1-18EB-4FC6-AF13-FA6D020EB460}"/>
          </ac:spMkLst>
        </pc:spChg>
        <pc:spChg chg="del">
          <ac:chgData name="Cecilie Andersen" userId="a135a517-6408-40d0-81c7-02a75cc0902b" providerId="ADAL" clId="{1CBC1D48-A972-4BD5-B890-25B0F9B42229}" dt="2020-10-23T07:33:54.504" v="1912"/>
          <ac:spMkLst>
            <pc:docMk/>
            <pc:sldMk cId="1838125659" sldId="7980"/>
            <ac:spMk id="3" creationId="{E04DFB4F-5430-4414-BF25-C0222AFFDEBB}"/>
          </ac:spMkLst>
        </pc:spChg>
        <pc:spChg chg="del">
          <ac:chgData name="Cecilie Andersen" userId="a135a517-6408-40d0-81c7-02a75cc0902b" providerId="ADAL" clId="{1CBC1D48-A972-4BD5-B890-25B0F9B42229}" dt="2020-10-23T07:33:54.504" v="1912"/>
          <ac:spMkLst>
            <pc:docMk/>
            <pc:sldMk cId="1838125659" sldId="7980"/>
            <ac:spMk id="4" creationId="{8B77F96F-B9D2-400B-8DF8-756875477942}"/>
          </ac:spMkLst>
        </pc:spChg>
        <pc:spChg chg="add mod">
          <ac:chgData name="Cecilie Andersen" userId="a135a517-6408-40d0-81c7-02a75cc0902b" providerId="ADAL" clId="{1CBC1D48-A972-4BD5-B890-25B0F9B42229}" dt="2020-10-23T07:34:04.767" v="1955" actId="20577"/>
          <ac:spMkLst>
            <pc:docMk/>
            <pc:sldMk cId="1838125659" sldId="7980"/>
            <ac:spMk id="5" creationId="{AB4A9C96-6B63-4E8D-84EE-23D07834B590}"/>
          </ac:spMkLst>
        </pc:spChg>
        <pc:spChg chg="add mod">
          <ac:chgData name="Cecilie Andersen" userId="a135a517-6408-40d0-81c7-02a75cc0902b" providerId="ADAL" clId="{1CBC1D48-A972-4BD5-B890-25B0F9B42229}" dt="2020-10-23T07:34:12.625" v="1981" actId="20577"/>
          <ac:spMkLst>
            <pc:docMk/>
            <pc:sldMk cId="1838125659" sldId="7980"/>
            <ac:spMk id="6" creationId="{FB29F9EE-A63E-451D-9E0C-1F84078287E4}"/>
          </ac:spMkLst>
        </pc:spChg>
      </pc:sldChg>
      <pc:sldChg chg="add del">
        <pc:chgData name="Cecilie Andersen" userId="a135a517-6408-40d0-81c7-02a75cc0902b" providerId="ADAL" clId="{1CBC1D48-A972-4BD5-B890-25B0F9B42229}" dt="2020-10-23T07:13:42.421" v="1625" actId="2696"/>
        <pc:sldMkLst>
          <pc:docMk/>
          <pc:sldMk cId="2728321140" sldId="7980"/>
        </pc:sldMkLst>
      </pc:sldChg>
      <pc:sldChg chg="delSp modSp add del">
        <pc:chgData name="Cecilie Andersen" userId="a135a517-6408-40d0-81c7-02a75cc0902b" providerId="ADAL" clId="{1CBC1D48-A972-4BD5-B890-25B0F9B42229}" dt="2020-10-24T15:25:17.934" v="8482" actId="2696"/>
        <pc:sldMkLst>
          <pc:docMk/>
          <pc:sldMk cId="3637708305" sldId="7980"/>
        </pc:sldMkLst>
        <pc:spChg chg="mod">
          <ac:chgData name="Cecilie Andersen" userId="a135a517-6408-40d0-81c7-02a75cc0902b" providerId="ADAL" clId="{1CBC1D48-A972-4BD5-B890-25B0F9B42229}" dt="2020-10-23T10:45:10.392" v="4170" actId="20577"/>
          <ac:spMkLst>
            <pc:docMk/>
            <pc:sldMk cId="3637708305" sldId="7980"/>
            <ac:spMk id="2" creationId="{00000000-0000-0000-0000-000000000000}"/>
          </ac:spMkLst>
        </pc:spChg>
        <pc:spChg chg="mod">
          <ac:chgData name="Cecilie Andersen" userId="a135a517-6408-40d0-81c7-02a75cc0902b" providerId="ADAL" clId="{1CBC1D48-A972-4BD5-B890-25B0F9B42229}" dt="2020-10-23T10:45:18.704" v="4178" actId="20577"/>
          <ac:spMkLst>
            <pc:docMk/>
            <pc:sldMk cId="3637708305" sldId="7980"/>
            <ac:spMk id="4" creationId="{00000000-0000-0000-0000-000000000000}"/>
          </ac:spMkLst>
        </pc:spChg>
        <pc:spChg chg="mod">
          <ac:chgData name="Cecilie Andersen" userId="a135a517-6408-40d0-81c7-02a75cc0902b" providerId="ADAL" clId="{1CBC1D48-A972-4BD5-B890-25B0F9B42229}" dt="2020-10-23T10:45:22.588" v="4183" actId="20577"/>
          <ac:spMkLst>
            <pc:docMk/>
            <pc:sldMk cId="3637708305" sldId="7980"/>
            <ac:spMk id="15" creationId="{00000000-0000-0000-0000-000000000000}"/>
          </ac:spMkLst>
        </pc:spChg>
        <pc:spChg chg="mod">
          <ac:chgData name="Cecilie Andersen" userId="a135a517-6408-40d0-81c7-02a75cc0902b" providerId="ADAL" clId="{1CBC1D48-A972-4BD5-B890-25B0F9B42229}" dt="2020-10-23T10:44:34.713" v="4111" actId="207"/>
          <ac:spMkLst>
            <pc:docMk/>
            <pc:sldMk cId="3637708305" sldId="7980"/>
            <ac:spMk id="30" creationId="{00000000-0000-0000-0000-000000000000}"/>
          </ac:spMkLst>
        </pc:spChg>
        <pc:spChg chg="mod">
          <ac:chgData name="Cecilie Andersen" userId="a135a517-6408-40d0-81c7-02a75cc0902b" providerId="ADAL" clId="{1CBC1D48-A972-4BD5-B890-25B0F9B42229}" dt="2020-10-23T09:24:09.746" v="3211"/>
          <ac:spMkLst>
            <pc:docMk/>
            <pc:sldMk cId="3637708305" sldId="7980"/>
            <ac:spMk id="35" creationId="{00000000-0000-0000-0000-000000000000}"/>
          </ac:spMkLst>
        </pc:spChg>
        <pc:spChg chg="mod">
          <ac:chgData name="Cecilie Andersen" userId="a135a517-6408-40d0-81c7-02a75cc0902b" providerId="ADAL" clId="{1CBC1D48-A972-4BD5-B890-25B0F9B42229}" dt="2020-10-23T10:44:38.486" v="4112" actId="207"/>
          <ac:spMkLst>
            <pc:docMk/>
            <pc:sldMk cId="3637708305" sldId="7980"/>
            <ac:spMk id="50" creationId="{00000000-0000-0000-0000-000000000000}"/>
          </ac:spMkLst>
        </pc:spChg>
        <pc:grpChg chg="del">
          <ac:chgData name="Cecilie Andersen" userId="a135a517-6408-40d0-81c7-02a75cc0902b" providerId="ADAL" clId="{1CBC1D48-A972-4BD5-B890-25B0F9B42229}" dt="2020-10-23T09:25:16.299" v="3240" actId="478"/>
          <ac:grpSpMkLst>
            <pc:docMk/>
            <pc:sldMk cId="3637708305" sldId="7980"/>
            <ac:grpSpMk id="149" creationId="{00000000-0000-0000-0000-000000000000}"/>
          </ac:grpSpMkLst>
        </pc:grpChg>
      </pc:sldChg>
      <pc:sldChg chg="addSp modSp add del">
        <pc:chgData name="Cecilie Andersen" userId="a135a517-6408-40d0-81c7-02a75cc0902b" providerId="ADAL" clId="{1CBC1D48-A972-4BD5-B890-25B0F9B42229}" dt="2020-10-23T09:04:48.592" v="2368" actId="2696"/>
        <pc:sldMkLst>
          <pc:docMk/>
          <pc:sldMk cId="1978824057" sldId="7981"/>
        </pc:sldMkLst>
        <pc:spChg chg="add mod">
          <ac:chgData name="Cecilie Andersen" userId="a135a517-6408-40d0-81c7-02a75cc0902b" providerId="ADAL" clId="{1CBC1D48-A972-4BD5-B890-25B0F9B42229}" dt="2020-10-23T07:34:47.153" v="2001" actId="20577"/>
          <ac:spMkLst>
            <pc:docMk/>
            <pc:sldMk cId="1978824057" sldId="7981"/>
            <ac:spMk id="2" creationId="{8748CBEC-2A92-45ED-8CB9-900596ADD4C3}"/>
          </ac:spMkLst>
        </pc:spChg>
        <pc:spChg chg="add mod">
          <ac:chgData name="Cecilie Andersen" userId="a135a517-6408-40d0-81c7-02a75cc0902b" providerId="ADAL" clId="{1CBC1D48-A972-4BD5-B890-25B0F9B42229}" dt="2020-10-23T07:34:43.386" v="1983"/>
          <ac:spMkLst>
            <pc:docMk/>
            <pc:sldMk cId="1978824057" sldId="7981"/>
            <ac:spMk id="3" creationId="{AF94AF0B-E317-4150-88CF-9677BC964A22}"/>
          </ac:spMkLst>
        </pc:spChg>
      </pc:sldChg>
      <pc:sldChg chg="modSp add ord">
        <pc:chgData name="Cecilie Andersen" userId="a135a517-6408-40d0-81c7-02a75cc0902b" providerId="ADAL" clId="{1CBC1D48-A972-4BD5-B890-25B0F9B42229}" dt="2020-10-23T09:24:52.411" v="3220" actId="20577"/>
        <pc:sldMkLst>
          <pc:docMk/>
          <pc:sldMk cId="2131608124" sldId="7981"/>
        </pc:sldMkLst>
        <pc:spChg chg="mod">
          <ac:chgData name="Cecilie Andersen" userId="a135a517-6408-40d0-81c7-02a75cc0902b" providerId="ADAL" clId="{1CBC1D48-A972-4BD5-B890-25B0F9B42229}" dt="2020-10-23T09:24:52.411" v="3220" actId="20577"/>
          <ac:spMkLst>
            <pc:docMk/>
            <pc:sldMk cId="2131608124" sldId="7981"/>
            <ac:spMk id="15" creationId="{E6C72F7B-4D54-43CD-AA48-85103B7C6FCF}"/>
          </ac:spMkLst>
        </pc:spChg>
      </pc:sldChg>
      <pc:sldChg chg="addSp delSp modSp add del">
        <pc:chgData name="Cecilie Andersen" userId="a135a517-6408-40d0-81c7-02a75cc0902b" providerId="ADAL" clId="{1CBC1D48-A972-4BD5-B890-25B0F9B42229}" dt="2020-10-24T14:28:51.790" v="6819" actId="2696"/>
        <pc:sldMkLst>
          <pc:docMk/>
          <pc:sldMk cId="873911053" sldId="7982"/>
        </pc:sldMkLst>
        <pc:spChg chg="add mod">
          <ac:chgData name="Cecilie Andersen" userId="a135a517-6408-40d0-81c7-02a75cc0902b" providerId="ADAL" clId="{1CBC1D48-A972-4BD5-B890-25B0F9B42229}" dt="2020-10-23T10:47:04.304" v="4215" actId="20577"/>
          <ac:spMkLst>
            <pc:docMk/>
            <pc:sldMk cId="873911053" sldId="7982"/>
            <ac:spMk id="2" creationId="{365EE4B9-46BE-4AE4-99D2-771B458EF9FD}"/>
          </ac:spMkLst>
        </pc:spChg>
        <pc:spChg chg="add mod">
          <ac:chgData name="Cecilie Andersen" userId="a135a517-6408-40d0-81c7-02a75cc0902b" providerId="ADAL" clId="{1CBC1D48-A972-4BD5-B890-25B0F9B42229}" dt="2020-10-23T10:45:36.696" v="4184"/>
          <ac:spMkLst>
            <pc:docMk/>
            <pc:sldMk cId="873911053" sldId="7982"/>
            <ac:spMk id="3" creationId="{85151ABE-A14F-4DC6-AF89-3771ABCF9A0A}"/>
          </ac:spMkLst>
        </pc:spChg>
        <pc:spChg chg="del">
          <ac:chgData name="Cecilie Andersen" userId="a135a517-6408-40d0-81c7-02a75cc0902b" providerId="ADAL" clId="{1CBC1D48-A972-4BD5-B890-25B0F9B42229}" dt="2020-10-23T10:47:11.005" v="4216"/>
          <ac:spMkLst>
            <pc:docMk/>
            <pc:sldMk cId="873911053" sldId="7982"/>
            <ac:spMk id="4" creationId="{DF26910A-3AFD-4117-845E-79A9A649BC1A}"/>
          </ac:spMkLst>
        </pc:spChg>
      </pc:sldChg>
      <pc:sldChg chg="addSp delSp modSp add del">
        <pc:chgData name="Cecilie Andersen" userId="a135a517-6408-40d0-81c7-02a75cc0902b" providerId="ADAL" clId="{1CBC1D48-A972-4BD5-B890-25B0F9B42229}" dt="2020-10-23T10:36:13.520" v="3974" actId="2696"/>
        <pc:sldMkLst>
          <pc:docMk/>
          <pc:sldMk cId="1736469595" sldId="7983"/>
        </pc:sldMkLst>
        <pc:spChg chg="add mod">
          <ac:chgData name="Cecilie Andersen" userId="a135a517-6408-40d0-81c7-02a75cc0902b" providerId="ADAL" clId="{1CBC1D48-A972-4BD5-B890-25B0F9B42229}" dt="2020-10-23T09:55:33.086" v="3336" actId="208"/>
          <ac:spMkLst>
            <pc:docMk/>
            <pc:sldMk cId="1736469595" sldId="7983"/>
            <ac:spMk id="3" creationId="{FECC2C79-CDB9-49D0-9014-8B221961F2D1}"/>
          </ac:spMkLst>
        </pc:spChg>
        <pc:spChg chg="add mod">
          <ac:chgData name="Cecilie Andersen" userId="a135a517-6408-40d0-81c7-02a75cc0902b" providerId="ADAL" clId="{1CBC1D48-A972-4BD5-B890-25B0F9B42229}" dt="2020-10-23T10:12:17.756" v="3616"/>
          <ac:spMkLst>
            <pc:docMk/>
            <pc:sldMk cId="1736469595" sldId="7983"/>
            <ac:spMk id="4" creationId="{206BE85A-CE92-4F7C-AE4C-39F4167DE53A}"/>
          </ac:spMkLst>
        </pc:spChg>
        <pc:spChg chg="add mod">
          <ac:chgData name="Cecilie Andersen" userId="a135a517-6408-40d0-81c7-02a75cc0902b" providerId="ADAL" clId="{1CBC1D48-A972-4BD5-B890-25B0F9B42229}" dt="2020-10-23T10:12:30.808" v="3618"/>
          <ac:spMkLst>
            <pc:docMk/>
            <pc:sldMk cId="1736469595" sldId="7983"/>
            <ac:spMk id="6" creationId="{4B09142C-1420-4067-A2F1-516665E75AAE}"/>
          </ac:spMkLst>
        </pc:spChg>
        <pc:spChg chg="add mod">
          <ac:chgData name="Cecilie Andersen" userId="a135a517-6408-40d0-81c7-02a75cc0902b" providerId="ADAL" clId="{1CBC1D48-A972-4BD5-B890-25B0F9B42229}" dt="2020-10-23T10:12:42.528" v="3620"/>
          <ac:spMkLst>
            <pc:docMk/>
            <pc:sldMk cId="1736469595" sldId="7983"/>
            <ac:spMk id="7" creationId="{11182FB8-7754-4BF7-B181-B8973BD0C417}"/>
          </ac:spMkLst>
        </pc:spChg>
        <pc:spChg chg="add mod">
          <ac:chgData name="Cecilie Andersen" userId="a135a517-6408-40d0-81c7-02a75cc0902b" providerId="ADAL" clId="{1CBC1D48-A972-4BD5-B890-25B0F9B42229}" dt="2020-10-23T10:12:55.240" v="3622"/>
          <ac:spMkLst>
            <pc:docMk/>
            <pc:sldMk cId="1736469595" sldId="7983"/>
            <ac:spMk id="8" creationId="{52583E2D-FA71-4105-84F3-7EB728194C19}"/>
          </ac:spMkLst>
        </pc:spChg>
        <pc:spChg chg="add mod">
          <ac:chgData name="Cecilie Andersen" userId="a135a517-6408-40d0-81c7-02a75cc0902b" providerId="ADAL" clId="{1CBC1D48-A972-4BD5-B890-25B0F9B42229}" dt="2020-10-23T10:13:07.541" v="3624"/>
          <ac:spMkLst>
            <pc:docMk/>
            <pc:sldMk cId="1736469595" sldId="7983"/>
            <ac:spMk id="9" creationId="{7223016B-B082-465A-9248-EEBF5729CB4E}"/>
          </ac:spMkLst>
        </pc:spChg>
        <pc:picChg chg="add mod">
          <ac:chgData name="Cecilie Andersen" userId="a135a517-6408-40d0-81c7-02a75cc0902b" providerId="ADAL" clId="{1CBC1D48-A972-4BD5-B890-25B0F9B42229}" dt="2020-10-23T10:20:14.464" v="3745" actId="1076"/>
          <ac:picMkLst>
            <pc:docMk/>
            <pc:sldMk cId="1736469595" sldId="7983"/>
            <ac:picMk id="2" creationId="{93B3A03B-EAE2-4BF2-B888-3697F5C8A037}"/>
          </ac:picMkLst>
        </pc:picChg>
        <pc:picChg chg="add del">
          <ac:chgData name="Cecilie Andersen" userId="a135a517-6408-40d0-81c7-02a75cc0902b" providerId="ADAL" clId="{1CBC1D48-A972-4BD5-B890-25B0F9B42229}" dt="2020-10-23T09:58:06.780" v="3498" actId="478"/>
          <ac:picMkLst>
            <pc:docMk/>
            <pc:sldMk cId="1736469595" sldId="7983"/>
            <ac:picMk id="10" creationId="{FF2B2371-75A6-4FFC-9AB0-65CBE271EADC}"/>
          </ac:picMkLst>
        </pc:picChg>
        <pc:picChg chg="add mod">
          <ac:chgData name="Cecilie Andersen" userId="a135a517-6408-40d0-81c7-02a75cc0902b" providerId="ADAL" clId="{1CBC1D48-A972-4BD5-B890-25B0F9B42229}" dt="2020-10-23T09:54:28.875" v="3297" actId="1076"/>
          <ac:picMkLst>
            <pc:docMk/>
            <pc:sldMk cId="1736469595" sldId="7983"/>
            <ac:picMk id="1026" creationId="{6314D04A-FC73-44DF-9944-705E069A0FE3}"/>
          </ac:picMkLst>
        </pc:picChg>
      </pc:sldChg>
      <pc:sldChg chg="addSp modSp add mod ord modClrScheme chgLayout">
        <pc:chgData name="Cecilie Andersen" userId="a135a517-6408-40d0-81c7-02a75cc0902b" providerId="ADAL" clId="{1CBC1D48-A972-4BD5-B890-25B0F9B42229}" dt="2020-10-24T15:44:54.660" v="8829" actId="20577"/>
        <pc:sldMkLst>
          <pc:docMk/>
          <pc:sldMk cId="4237010850" sldId="7983"/>
        </pc:sldMkLst>
        <pc:spChg chg="mod">
          <ac:chgData name="Cecilie Andersen" userId="a135a517-6408-40d0-81c7-02a75cc0902b" providerId="ADAL" clId="{1CBC1D48-A972-4BD5-B890-25B0F9B42229}" dt="2020-10-24T15:44:40.022" v="8826" actId="1076"/>
          <ac:spMkLst>
            <pc:docMk/>
            <pc:sldMk cId="4237010850" sldId="7983"/>
            <ac:spMk id="2" creationId="{C865EA9C-D8DA-4317-B29F-E3107394777D}"/>
          </ac:spMkLst>
        </pc:spChg>
        <pc:spChg chg="mod ord">
          <ac:chgData name="Cecilie Andersen" userId="a135a517-6408-40d0-81c7-02a75cc0902b" providerId="ADAL" clId="{1CBC1D48-A972-4BD5-B890-25B0F9B42229}" dt="2020-10-24T15:44:54.660" v="8829" actId="20577"/>
          <ac:spMkLst>
            <pc:docMk/>
            <pc:sldMk cId="4237010850" sldId="7983"/>
            <ac:spMk id="3" creationId="{80C44578-7A18-4696-89A7-38B110110DFF}"/>
          </ac:spMkLst>
        </pc:spChg>
        <pc:picChg chg="add mod">
          <ac:chgData name="Cecilie Andersen" userId="a135a517-6408-40d0-81c7-02a75cc0902b" providerId="ADAL" clId="{1CBC1D48-A972-4BD5-B890-25B0F9B42229}" dt="2020-10-24T15:44:42.668" v="8827" actId="1076"/>
          <ac:picMkLst>
            <pc:docMk/>
            <pc:sldMk cId="4237010850" sldId="7983"/>
            <ac:picMk id="2050" creationId="{72450A9A-3A3F-4394-93F4-024E464E78DC}"/>
          </ac:picMkLst>
        </pc:picChg>
      </pc:sldChg>
      <pc:sldChg chg="addSp delSp modSp add mod ord modClrScheme chgLayout">
        <pc:chgData name="Cecilie Andersen" userId="a135a517-6408-40d0-81c7-02a75cc0902b" providerId="ADAL" clId="{1CBC1D48-A972-4BD5-B890-25B0F9B42229}" dt="2020-10-24T15:24:48.671" v="8481" actId="26606"/>
        <pc:sldMkLst>
          <pc:docMk/>
          <pc:sldMk cId="43177665" sldId="7984"/>
        </pc:sldMkLst>
        <pc:spChg chg="mod">
          <ac:chgData name="Cecilie Andersen" userId="a135a517-6408-40d0-81c7-02a75cc0902b" providerId="ADAL" clId="{1CBC1D48-A972-4BD5-B890-25B0F9B42229}" dt="2020-10-24T15:24:48.671" v="8481" actId="26606"/>
          <ac:spMkLst>
            <pc:docMk/>
            <pc:sldMk cId="43177665" sldId="7984"/>
            <ac:spMk id="2" creationId="{B1ED4D4D-1A1F-48AB-B2CA-C717A4778AFA}"/>
          </ac:spMkLst>
        </pc:spChg>
        <pc:spChg chg="mod ord">
          <ac:chgData name="Cecilie Andersen" userId="a135a517-6408-40d0-81c7-02a75cc0902b" providerId="ADAL" clId="{1CBC1D48-A972-4BD5-B890-25B0F9B42229}" dt="2020-10-24T15:24:48.671" v="8481" actId="26606"/>
          <ac:spMkLst>
            <pc:docMk/>
            <pc:sldMk cId="43177665" sldId="7984"/>
            <ac:spMk id="3" creationId="{F443D301-BA9F-41D5-AD54-F8135B749F55}"/>
          </ac:spMkLst>
        </pc:spChg>
        <pc:spChg chg="add del mod">
          <ac:chgData name="Cecilie Andersen" userId="a135a517-6408-40d0-81c7-02a75cc0902b" providerId="ADAL" clId="{1CBC1D48-A972-4BD5-B890-25B0F9B42229}" dt="2020-10-24T15:24:31.046" v="8479"/>
          <ac:spMkLst>
            <pc:docMk/>
            <pc:sldMk cId="43177665" sldId="7984"/>
            <ac:spMk id="4" creationId="{8BBEE5A9-2F5B-4E17-83C9-4B657B6EF723}"/>
          </ac:spMkLst>
        </pc:spChg>
        <pc:picChg chg="add mod">
          <ac:chgData name="Cecilie Andersen" userId="a135a517-6408-40d0-81c7-02a75cc0902b" providerId="ADAL" clId="{1CBC1D48-A972-4BD5-B890-25B0F9B42229}" dt="2020-10-24T15:24:48.671" v="8481" actId="26606"/>
          <ac:picMkLst>
            <pc:docMk/>
            <pc:sldMk cId="43177665" sldId="7984"/>
            <ac:picMk id="5" creationId="{90B78AB7-80B9-40AB-8D07-89DCA6659F12}"/>
          </ac:picMkLst>
        </pc:picChg>
      </pc:sldChg>
      <pc:sldChg chg="delSp modSp add del">
        <pc:chgData name="Cecilie Andersen" userId="a135a517-6408-40d0-81c7-02a75cc0902b" providerId="ADAL" clId="{1CBC1D48-A972-4BD5-B890-25B0F9B42229}" dt="2020-10-23T10:14:19.805" v="3726" actId="2696"/>
        <pc:sldMkLst>
          <pc:docMk/>
          <pc:sldMk cId="2365904797" sldId="7984"/>
        </pc:sldMkLst>
        <pc:spChg chg="mod">
          <ac:chgData name="Cecilie Andersen" userId="a135a517-6408-40d0-81c7-02a75cc0902b" providerId="ADAL" clId="{1CBC1D48-A972-4BD5-B890-25B0F9B42229}" dt="2020-10-23T10:02:47.067" v="3557" actId="1076"/>
          <ac:spMkLst>
            <pc:docMk/>
            <pc:sldMk cId="2365904797" sldId="7984"/>
            <ac:spMk id="3" creationId="{FECC2C79-CDB9-49D0-9014-8B221961F2D1}"/>
          </ac:spMkLst>
        </pc:spChg>
        <pc:spChg chg="mod">
          <ac:chgData name="Cecilie Andersen" userId="a135a517-6408-40d0-81c7-02a75cc0902b" providerId="ADAL" clId="{1CBC1D48-A972-4BD5-B890-25B0F9B42229}" dt="2020-10-23T10:04:10.641" v="3564"/>
          <ac:spMkLst>
            <pc:docMk/>
            <pc:sldMk cId="2365904797" sldId="7984"/>
            <ac:spMk id="4" creationId="{206BE85A-CE92-4F7C-AE4C-39F4167DE53A}"/>
          </ac:spMkLst>
        </pc:spChg>
        <pc:spChg chg="mod">
          <ac:chgData name="Cecilie Andersen" userId="a135a517-6408-40d0-81c7-02a75cc0902b" providerId="ADAL" clId="{1CBC1D48-A972-4BD5-B890-25B0F9B42229}" dt="2020-10-23T10:04:10.641" v="3564"/>
          <ac:spMkLst>
            <pc:docMk/>
            <pc:sldMk cId="2365904797" sldId="7984"/>
            <ac:spMk id="6" creationId="{4B09142C-1420-4067-A2F1-516665E75AAE}"/>
          </ac:spMkLst>
        </pc:spChg>
        <pc:spChg chg="mod">
          <ac:chgData name="Cecilie Andersen" userId="a135a517-6408-40d0-81c7-02a75cc0902b" providerId="ADAL" clId="{1CBC1D48-A972-4BD5-B890-25B0F9B42229}" dt="2020-10-23T10:04:10.641" v="3564"/>
          <ac:spMkLst>
            <pc:docMk/>
            <pc:sldMk cId="2365904797" sldId="7984"/>
            <ac:spMk id="7" creationId="{11182FB8-7754-4BF7-B181-B8973BD0C417}"/>
          </ac:spMkLst>
        </pc:spChg>
        <pc:spChg chg="mod">
          <ac:chgData name="Cecilie Andersen" userId="a135a517-6408-40d0-81c7-02a75cc0902b" providerId="ADAL" clId="{1CBC1D48-A972-4BD5-B890-25B0F9B42229}" dt="2020-10-23T10:04:10.641" v="3564"/>
          <ac:spMkLst>
            <pc:docMk/>
            <pc:sldMk cId="2365904797" sldId="7984"/>
            <ac:spMk id="8" creationId="{52583E2D-FA71-4105-84F3-7EB728194C19}"/>
          </ac:spMkLst>
        </pc:spChg>
        <pc:spChg chg="mod">
          <ac:chgData name="Cecilie Andersen" userId="a135a517-6408-40d0-81c7-02a75cc0902b" providerId="ADAL" clId="{1CBC1D48-A972-4BD5-B890-25B0F9B42229}" dt="2020-10-23T10:04:10.641" v="3564"/>
          <ac:spMkLst>
            <pc:docMk/>
            <pc:sldMk cId="2365904797" sldId="7984"/>
            <ac:spMk id="9" creationId="{7223016B-B082-465A-9248-EEBF5729CB4E}"/>
          </ac:spMkLst>
        </pc:spChg>
        <pc:picChg chg="del">
          <ac:chgData name="Cecilie Andersen" userId="a135a517-6408-40d0-81c7-02a75cc0902b" providerId="ADAL" clId="{1CBC1D48-A972-4BD5-B890-25B0F9B42229}" dt="2020-10-23T10:02:31.597" v="3530" actId="478"/>
          <ac:picMkLst>
            <pc:docMk/>
            <pc:sldMk cId="2365904797" sldId="7984"/>
            <ac:picMk id="2" creationId="{93B3A03B-EAE2-4BF2-B888-3697F5C8A037}"/>
          </ac:picMkLst>
        </pc:picChg>
        <pc:picChg chg="mod">
          <ac:chgData name="Cecilie Andersen" userId="a135a517-6408-40d0-81c7-02a75cc0902b" providerId="ADAL" clId="{1CBC1D48-A972-4BD5-B890-25B0F9B42229}" dt="2020-10-23T10:02:41.994" v="3556" actId="1036"/>
          <ac:picMkLst>
            <pc:docMk/>
            <pc:sldMk cId="2365904797" sldId="7984"/>
            <ac:picMk id="1026" creationId="{6314D04A-FC73-44DF-9944-705E069A0FE3}"/>
          </ac:picMkLst>
        </pc:picChg>
      </pc:sldChg>
      <pc:sldChg chg="addSp modSp add">
        <pc:chgData name="Cecilie Andersen" userId="a135a517-6408-40d0-81c7-02a75cc0902b" providerId="ADAL" clId="{1CBC1D48-A972-4BD5-B890-25B0F9B42229}" dt="2020-10-24T14:32:30.818" v="7162" actId="313"/>
        <pc:sldMkLst>
          <pc:docMk/>
          <pc:sldMk cId="2054599564" sldId="7985"/>
        </pc:sldMkLst>
        <pc:spChg chg="add mod">
          <ac:chgData name="Cecilie Andersen" userId="a135a517-6408-40d0-81c7-02a75cc0902b" providerId="ADAL" clId="{1CBC1D48-A972-4BD5-B890-25B0F9B42229}" dt="2020-10-24T14:31:35.405" v="6948" actId="20577"/>
          <ac:spMkLst>
            <pc:docMk/>
            <pc:sldMk cId="2054599564" sldId="7985"/>
            <ac:spMk id="2" creationId="{FE799D3F-F23C-46A8-826A-84F4C9B88506}"/>
          </ac:spMkLst>
        </pc:spChg>
        <pc:spChg chg="add mod">
          <ac:chgData name="Cecilie Andersen" userId="a135a517-6408-40d0-81c7-02a75cc0902b" providerId="ADAL" clId="{1CBC1D48-A972-4BD5-B890-25B0F9B42229}" dt="2020-10-24T14:32:30.818" v="7162" actId="313"/>
          <ac:spMkLst>
            <pc:docMk/>
            <pc:sldMk cId="2054599564" sldId="7985"/>
            <ac:spMk id="3" creationId="{104523CC-2EEB-4BC4-87CB-9FB2023256B8}"/>
          </ac:spMkLst>
        </pc:spChg>
      </pc:sldChg>
      <pc:sldChg chg="modSp add del">
        <pc:chgData name="Cecilie Andersen" userId="a135a517-6408-40d0-81c7-02a75cc0902b" providerId="ADAL" clId="{1CBC1D48-A972-4BD5-B890-25B0F9B42229}" dt="2020-10-23T11:09:02.875" v="4377" actId="2696"/>
        <pc:sldMkLst>
          <pc:docMk/>
          <pc:sldMk cId="1269236564" sldId="7986"/>
        </pc:sldMkLst>
        <pc:spChg chg="mod">
          <ac:chgData name="Cecilie Andersen" userId="a135a517-6408-40d0-81c7-02a75cc0902b" providerId="ADAL" clId="{1CBC1D48-A972-4BD5-B890-25B0F9B42229}" dt="2020-10-23T10:59:25.051" v="4314" actId="20577"/>
          <ac:spMkLst>
            <pc:docMk/>
            <pc:sldMk cId="1269236564" sldId="7986"/>
            <ac:spMk id="11" creationId="{C7E62FC0-D5A0-4F99-BB10-F4CB42683079}"/>
          </ac:spMkLst>
        </pc:spChg>
      </pc:sldChg>
      <pc:sldChg chg="addSp delSp modSp add del">
        <pc:chgData name="Cecilie Andersen" userId="a135a517-6408-40d0-81c7-02a75cc0902b" providerId="ADAL" clId="{1CBC1D48-A972-4BD5-B890-25B0F9B42229}" dt="2020-10-24T13:07:50.825" v="5301" actId="2696"/>
        <pc:sldMkLst>
          <pc:docMk/>
          <pc:sldMk cId="3409432682" sldId="7987"/>
        </pc:sldMkLst>
        <pc:spChg chg="mod">
          <ac:chgData name="Cecilie Andersen" userId="a135a517-6408-40d0-81c7-02a75cc0902b" providerId="ADAL" clId="{1CBC1D48-A972-4BD5-B890-25B0F9B42229}" dt="2020-10-23T11:05:54.025" v="4365" actId="20577"/>
          <ac:spMkLst>
            <pc:docMk/>
            <pc:sldMk cId="3409432682" sldId="7987"/>
            <ac:spMk id="2" creationId="{7B2A7128-E124-47B4-BE0B-A668EFE61B25}"/>
          </ac:spMkLst>
        </pc:spChg>
        <pc:spChg chg="add">
          <ac:chgData name="Cecilie Andersen" userId="a135a517-6408-40d0-81c7-02a75cc0902b" providerId="ADAL" clId="{1CBC1D48-A972-4BD5-B890-25B0F9B42229}" dt="2020-10-23T11:06:23.944" v="4372"/>
          <ac:spMkLst>
            <pc:docMk/>
            <pc:sldMk cId="3409432682" sldId="7987"/>
            <ac:spMk id="21" creationId="{30BCE915-76A2-4E5E-B99B-C0AEB24D6F56}"/>
          </ac:spMkLst>
        </pc:spChg>
        <pc:spChg chg="add">
          <ac:chgData name="Cecilie Andersen" userId="a135a517-6408-40d0-81c7-02a75cc0902b" providerId="ADAL" clId="{1CBC1D48-A972-4BD5-B890-25B0F9B42229}" dt="2020-10-23T11:06:23.944" v="4372"/>
          <ac:spMkLst>
            <pc:docMk/>
            <pc:sldMk cId="3409432682" sldId="7987"/>
            <ac:spMk id="23" creationId="{E6E98BB8-4579-4276-B685-C52C7DC6414E}"/>
          </ac:spMkLst>
        </pc:spChg>
        <pc:spChg chg="del">
          <ac:chgData name="Cecilie Andersen" userId="a135a517-6408-40d0-81c7-02a75cc0902b" providerId="ADAL" clId="{1CBC1D48-A972-4BD5-B890-25B0F9B42229}" dt="2020-10-23T11:06:00.352" v="4366" actId="478"/>
          <ac:spMkLst>
            <pc:docMk/>
            <pc:sldMk cId="3409432682" sldId="7987"/>
            <ac:spMk id="24" creationId="{7C82DA43-0667-432D-8511-E8138685C640}"/>
          </ac:spMkLst>
        </pc:spChg>
        <pc:spChg chg="del">
          <ac:chgData name="Cecilie Andersen" userId="a135a517-6408-40d0-81c7-02a75cc0902b" providerId="ADAL" clId="{1CBC1D48-A972-4BD5-B890-25B0F9B42229}" dt="2020-10-23T11:06:02.297" v="4367" actId="478"/>
          <ac:spMkLst>
            <pc:docMk/>
            <pc:sldMk cId="3409432682" sldId="7987"/>
            <ac:spMk id="25" creationId="{B7F97C20-1D96-4625-9204-9344D33DB207}"/>
          </ac:spMkLst>
        </pc:spChg>
        <pc:spChg chg="del">
          <ac:chgData name="Cecilie Andersen" userId="a135a517-6408-40d0-81c7-02a75cc0902b" providerId="ADAL" clId="{1CBC1D48-A972-4BD5-B890-25B0F9B42229}" dt="2020-10-23T11:06:10.815" v="4371" actId="478"/>
          <ac:spMkLst>
            <pc:docMk/>
            <pc:sldMk cId="3409432682" sldId="7987"/>
            <ac:spMk id="26" creationId="{6DCE465D-19F4-4010-90AE-1E616F54A199}"/>
          </ac:spMkLst>
        </pc:spChg>
        <pc:spChg chg="del">
          <ac:chgData name="Cecilie Andersen" userId="a135a517-6408-40d0-81c7-02a75cc0902b" providerId="ADAL" clId="{1CBC1D48-A972-4BD5-B890-25B0F9B42229}" dt="2020-10-23T11:06:09.084" v="4370" actId="478"/>
          <ac:spMkLst>
            <pc:docMk/>
            <pc:sldMk cId="3409432682" sldId="7987"/>
            <ac:spMk id="27" creationId="{16539D16-2669-41D5-B1EE-F123BA50AC03}"/>
          </ac:spMkLst>
        </pc:spChg>
        <pc:spChg chg="del">
          <ac:chgData name="Cecilie Andersen" userId="a135a517-6408-40d0-81c7-02a75cc0902b" providerId="ADAL" clId="{1CBC1D48-A972-4BD5-B890-25B0F9B42229}" dt="2020-10-23T11:06:06.253" v="4369" actId="478"/>
          <ac:spMkLst>
            <pc:docMk/>
            <pc:sldMk cId="3409432682" sldId="7987"/>
            <ac:spMk id="28" creationId="{95E2F3C3-CEDE-4510-8B73-7C6EE111081D}"/>
          </ac:spMkLst>
        </pc:spChg>
        <pc:spChg chg="del">
          <ac:chgData name="Cecilie Andersen" userId="a135a517-6408-40d0-81c7-02a75cc0902b" providerId="ADAL" clId="{1CBC1D48-A972-4BD5-B890-25B0F9B42229}" dt="2020-10-23T11:06:04.497" v="4368" actId="478"/>
          <ac:spMkLst>
            <pc:docMk/>
            <pc:sldMk cId="3409432682" sldId="7987"/>
            <ac:spMk id="29" creationId="{F06F9212-61FD-4398-BAD7-8AB840828A88}"/>
          </ac:spMkLst>
        </pc:spChg>
        <pc:spChg chg="add">
          <ac:chgData name="Cecilie Andersen" userId="a135a517-6408-40d0-81c7-02a75cc0902b" providerId="ADAL" clId="{1CBC1D48-A972-4BD5-B890-25B0F9B42229}" dt="2020-10-23T11:06:23.944" v="4372"/>
          <ac:spMkLst>
            <pc:docMk/>
            <pc:sldMk cId="3409432682" sldId="7987"/>
            <ac:spMk id="30" creationId="{A5FF83FF-A0E0-4140-A5EE-B49C7DE93A0B}"/>
          </ac:spMkLst>
        </pc:spChg>
        <pc:spChg chg="add">
          <ac:chgData name="Cecilie Andersen" userId="a135a517-6408-40d0-81c7-02a75cc0902b" providerId="ADAL" clId="{1CBC1D48-A972-4BD5-B890-25B0F9B42229}" dt="2020-10-23T11:06:23.944" v="4372"/>
          <ac:spMkLst>
            <pc:docMk/>
            <pc:sldMk cId="3409432682" sldId="7987"/>
            <ac:spMk id="32" creationId="{BA4C1138-67C6-44B6-A7DD-9801D96D1AB8}"/>
          </ac:spMkLst>
        </pc:spChg>
        <pc:spChg chg="add">
          <ac:chgData name="Cecilie Andersen" userId="a135a517-6408-40d0-81c7-02a75cc0902b" providerId="ADAL" clId="{1CBC1D48-A972-4BD5-B890-25B0F9B42229}" dt="2020-10-23T11:06:23.944" v="4372"/>
          <ac:spMkLst>
            <pc:docMk/>
            <pc:sldMk cId="3409432682" sldId="7987"/>
            <ac:spMk id="33" creationId="{5F49341E-59B6-4399-B7E8-B68CA97796F1}"/>
          </ac:spMkLst>
        </pc:spChg>
        <pc:spChg chg="add">
          <ac:chgData name="Cecilie Andersen" userId="a135a517-6408-40d0-81c7-02a75cc0902b" providerId="ADAL" clId="{1CBC1D48-A972-4BD5-B890-25B0F9B42229}" dt="2020-10-23T11:06:23.944" v="4372"/>
          <ac:spMkLst>
            <pc:docMk/>
            <pc:sldMk cId="3409432682" sldId="7987"/>
            <ac:spMk id="38" creationId="{7CADEB31-AD16-4566-9A8B-DD362BE1A4AF}"/>
          </ac:spMkLst>
        </pc:spChg>
      </pc:sldChg>
      <pc:sldChg chg="addSp delSp modSp add">
        <pc:chgData name="Cecilie Andersen" userId="a135a517-6408-40d0-81c7-02a75cc0902b" providerId="ADAL" clId="{1CBC1D48-A972-4BD5-B890-25B0F9B42229}" dt="2020-10-25T08:02:05.733" v="9213" actId="20577"/>
        <pc:sldMkLst>
          <pc:docMk/>
          <pc:sldMk cId="2783303431" sldId="7988"/>
        </pc:sldMkLst>
        <pc:spChg chg="mod">
          <ac:chgData name="Cecilie Andersen" userId="a135a517-6408-40d0-81c7-02a75cc0902b" providerId="ADAL" clId="{1CBC1D48-A972-4BD5-B890-25B0F9B42229}" dt="2020-10-25T08:01:33.980" v="9204" actId="1076"/>
          <ac:spMkLst>
            <pc:docMk/>
            <pc:sldMk cId="2783303431" sldId="7988"/>
            <ac:spMk id="2" creationId="{00000000-0000-0000-0000-000000000000}"/>
          </ac:spMkLst>
        </pc:spChg>
        <pc:spChg chg="mod">
          <ac:chgData name="Cecilie Andersen" userId="a135a517-6408-40d0-81c7-02a75cc0902b" providerId="ADAL" clId="{1CBC1D48-A972-4BD5-B890-25B0F9B42229}" dt="2020-10-25T08:02:05.733" v="9213" actId="20577"/>
          <ac:spMkLst>
            <pc:docMk/>
            <pc:sldMk cId="2783303431" sldId="7988"/>
            <ac:spMk id="3" creationId="{00000000-0000-0000-0000-000000000000}"/>
          </ac:spMkLst>
        </pc:spChg>
        <pc:spChg chg="add mod">
          <ac:chgData name="Cecilie Andersen" userId="a135a517-6408-40d0-81c7-02a75cc0902b" providerId="ADAL" clId="{1CBC1D48-A972-4BD5-B890-25B0F9B42229}" dt="2020-10-25T08:02:00.064" v="9211" actId="404"/>
          <ac:spMkLst>
            <pc:docMk/>
            <pc:sldMk cId="2783303431" sldId="7988"/>
            <ac:spMk id="4" creationId="{C35AF062-55A7-48A6-B8AC-19C147FCE438}"/>
          </ac:spMkLst>
        </pc:spChg>
        <pc:spChg chg="del mod">
          <ac:chgData name="Cecilie Andersen" userId="a135a517-6408-40d0-81c7-02a75cc0902b" providerId="ADAL" clId="{1CBC1D48-A972-4BD5-B890-25B0F9B42229}" dt="2020-10-25T08:01:40.276" v="9205" actId="478"/>
          <ac:spMkLst>
            <pc:docMk/>
            <pc:sldMk cId="2783303431" sldId="7988"/>
            <ac:spMk id="6" creationId="{20336408-117C-4D9A-8987-AAD9EAAA1422}"/>
          </ac:spMkLst>
        </pc:spChg>
      </pc:sldChg>
      <pc:sldChg chg="addSp delSp modSp add ord">
        <pc:chgData name="Cecilie Andersen" userId="a135a517-6408-40d0-81c7-02a75cc0902b" providerId="ADAL" clId="{1CBC1D48-A972-4BD5-B890-25B0F9B42229}" dt="2020-10-24T13:18:05.406" v="5906" actId="20577"/>
        <pc:sldMkLst>
          <pc:docMk/>
          <pc:sldMk cId="3817072969" sldId="7989"/>
        </pc:sldMkLst>
        <pc:spChg chg="mod">
          <ac:chgData name="Cecilie Andersen" userId="a135a517-6408-40d0-81c7-02a75cc0902b" providerId="ADAL" clId="{1CBC1D48-A972-4BD5-B890-25B0F9B42229}" dt="2020-10-24T13:06:48.327" v="5279" actId="20577"/>
          <ac:spMkLst>
            <pc:docMk/>
            <pc:sldMk cId="3817072969" sldId="7989"/>
            <ac:spMk id="2" creationId="{A78170B6-E502-4CF2-A7C4-D9534EE713F5}"/>
          </ac:spMkLst>
        </pc:spChg>
        <pc:spChg chg="mod">
          <ac:chgData name="Cecilie Andersen" userId="a135a517-6408-40d0-81c7-02a75cc0902b" providerId="ADAL" clId="{1CBC1D48-A972-4BD5-B890-25B0F9B42229}" dt="2020-10-24T13:05:53.279" v="5242" actId="14100"/>
          <ac:spMkLst>
            <pc:docMk/>
            <pc:sldMk cId="3817072969" sldId="7989"/>
            <ac:spMk id="7" creationId="{17BA3153-32A9-4EB5-B7C3-2A8891EF3955}"/>
          </ac:spMkLst>
        </pc:spChg>
        <pc:spChg chg="mod">
          <ac:chgData name="Cecilie Andersen" userId="a135a517-6408-40d0-81c7-02a75cc0902b" providerId="ADAL" clId="{1CBC1D48-A972-4BD5-B890-25B0F9B42229}" dt="2020-10-24T13:06:33.328" v="5250"/>
          <ac:spMkLst>
            <pc:docMk/>
            <pc:sldMk cId="3817072969" sldId="7989"/>
            <ac:spMk id="8" creationId="{0A9C2674-AFC1-43C2-8EF5-C10075E15F70}"/>
          </ac:spMkLst>
        </pc:spChg>
        <pc:spChg chg="del">
          <ac:chgData name="Cecilie Andersen" userId="a135a517-6408-40d0-81c7-02a75cc0902b" providerId="ADAL" clId="{1CBC1D48-A972-4BD5-B890-25B0F9B42229}" dt="2020-10-24T13:05:17.171" v="5231" actId="478"/>
          <ac:spMkLst>
            <pc:docMk/>
            <pc:sldMk cId="3817072969" sldId="7989"/>
            <ac:spMk id="30" creationId="{A1D9E76B-FA81-4631-A6EB-EAF02ACDA905}"/>
          </ac:spMkLst>
        </pc:spChg>
        <pc:spChg chg="del">
          <ac:chgData name="Cecilie Andersen" userId="a135a517-6408-40d0-81c7-02a75cc0902b" providerId="ADAL" clId="{1CBC1D48-A972-4BD5-B890-25B0F9B42229}" dt="2020-10-24T13:05:31.068" v="5237" actId="478"/>
          <ac:spMkLst>
            <pc:docMk/>
            <pc:sldMk cId="3817072969" sldId="7989"/>
            <ac:spMk id="31" creationId="{9DEEB267-B08F-49D8-869E-DF864435404A}"/>
          </ac:spMkLst>
        </pc:spChg>
        <pc:spChg chg="del">
          <ac:chgData name="Cecilie Andersen" userId="a135a517-6408-40d0-81c7-02a75cc0902b" providerId="ADAL" clId="{1CBC1D48-A972-4BD5-B890-25B0F9B42229}" dt="2020-10-24T13:05:26.836" v="5235" actId="478"/>
          <ac:spMkLst>
            <pc:docMk/>
            <pc:sldMk cId="3817072969" sldId="7989"/>
            <ac:spMk id="32" creationId="{88F527DA-680D-436B-9C83-29246259DFDB}"/>
          </ac:spMkLst>
        </pc:spChg>
        <pc:spChg chg="del">
          <ac:chgData name="Cecilie Andersen" userId="a135a517-6408-40d0-81c7-02a75cc0902b" providerId="ADAL" clId="{1CBC1D48-A972-4BD5-B890-25B0F9B42229}" dt="2020-10-24T13:05:21.684" v="5233" actId="478"/>
          <ac:spMkLst>
            <pc:docMk/>
            <pc:sldMk cId="3817072969" sldId="7989"/>
            <ac:spMk id="33" creationId="{B6930A41-47A2-4603-8B0F-022C12964940}"/>
          </ac:spMkLst>
        </pc:spChg>
        <pc:spChg chg="del">
          <ac:chgData name="Cecilie Andersen" userId="a135a517-6408-40d0-81c7-02a75cc0902b" providerId="ADAL" clId="{1CBC1D48-A972-4BD5-B890-25B0F9B42229}" dt="2020-10-24T13:05:18.811" v="5232" actId="478"/>
          <ac:spMkLst>
            <pc:docMk/>
            <pc:sldMk cId="3817072969" sldId="7989"/>
            <ac:spMk id="34" creationId="{334D3A6B-EBD2-4298-8B4A-164EBAE4A679}"/>
          </ac:spMkLst>
        </pc:spChg>
        <pc:spChg chg="del">
          <ac:chgData name="Cecilie Andersen" userId="a135a517-6408-40d0-81c7-02a75cc0902b" providerId="ADAL" clId="{1CBC1D48-A972-4BD5-B890-25B0F9B42229}" dt="2020-10-24T13:05:32.981" v="5238" actId="478"/>
          <ac:spMkLst>
            <pc:docMk/>
            <pc:sldMk cId="3817072969" sldId="7989"/>
            <ac:spMk id="35" creationId="{6CBFF339-7FE9-4CF0-9D76-DCA0B9CABBD3}"/>
          </ac:spMkLst>
        </pc:spChg>
        <pc:spChg chg="del">
          <ac:chgData name="Cecilie Andersen" userId="a135a517-6408-40d0-81c7-02a75cc0902b" providerId="ADAL" clId="{1CBC1D48-A972-4BD5-B890-25B0F9B42229}" dt="2020-10-24T13:05:29.092" v="5236" actId="478"/>
          <ac:spMkLst>
            <pc:docMk/>
            <pc:sldMk cId="3817072969" sldId="7989"/>
            <ac:spMk id="36" creationId="{38A3B9ED-61C9-4942-85EC-8CE0C0E9A0BC}"/>
          </ac:spMkLst>
        </pc:spChg>
        <pc:spChg chg="del">
          <ac:chgData name="Cecilie Andersen" userId="a135a517-6408-40d0-81c7-02a75cc0902b" providerId="ADAL" clId="{1CBC1D48-A972-4BD5-B890-25B0F9B42229}" dt="2020-10-24T13:05:24.350" v="5234" actId="478"/>
          <ac:spMkLst>
            <pc:docMk/>
            <pc:sldMk cId="3817072969" sldId="7989"/>
            <ac:spMk id="37" creationId="{2CAA2714-D37F-47A8-8A3A-5EA306598FE2}"/>
          </ac:spMkLst>
        </pc:spChg>
        <pc:spChg chg="add mod">
          <ac:chgData name="Cecilie Andersen" userId="a135a517-6408-40d0-81c7-02a75cc0902b" providerId="ADAL" clId="{1CBC1D48-A972-4BD5-B890-25B0F9B42229}" dt="2020-10-24T13:06:03.318" v="5245" actId="14100"/>
          <ac:spMkLst>
            <pc:docMk/>
            <pc:sldMk cId="3817072969" sldId="7989"/>
            <ac:spMk id="38" creationId="{9B2B4CD4-07E4-46FD-8E5C-5EAB83068F18}"/>
          </ac:spMkLst>
        </pc:spChg>
        <pc:spChg chg="add mod">
          <ac:chgData name="Cecilie Andersen" userId="a135a517-6408-40d0-81c7-02a75cc0902b" providerId="ADAL" clId="{1CBC1D48-A972-4BD5-B890-25B0F9B42229}" dt="2020-10-24T13:06:18.492" v="5249" actId="20577"/>
          <ac:spMkLst>
            <pc:docMk/>
            <pc:sldMk cId="3817072969" sldId="7989"/>
            <ac:spMk id="39" creationId="{A046DB36-65B8-443C-A1C4-F30703C2BC31}"/>
          </ac:spMkLst>
        </pc:spChg>
        <pc:spChg chg="add mod">
          <ac:chgData name="Cecilie Andersen" userId="a135a517-6408-40d0-81c7-02a75cc0902b" providerId="ADAL" clId="{1CBC1D48-A972-4BD5-B890-25B0F9B42229}" dt="2020-10-24T13:10:58.960" v="5415" actId="20577"/>
          <ac:spMkLst>
            <pc:docMk/>
            <pc:sldMk cId="3817072969" sldId="7989"/>
            <ac:spMk id="40" creationId="{0EFC4BA4-01C7-4DA2-9BC0-8647AF0D9A93}"/>
          </ac:spMkLst>
        </pc:spChg>
        <pc:spChg chg="mod">
          <ac:chgData name="Cecilie Andersen" userId="a135a517-6408-40d0-81c7-02a75cc0902b" providerId="ADAL" clId="{1CBC1D48-A972-4BD5-B890-25B0F9B42229}" dt="2020-10-24T13:09:39.138" v="5343" actId="207"/>
          <ac:spMkLst>
            <pc:docMk/>
            <pc:sldMk cId="3817072969" sldId="7989"/>
            <ac:spMk id="41" creationId="{FB51E2B5-30E2-40E0-8E0C-0BA6F5CA83DB}"/>
          </ac:spMkLst>
        </pc:spChg>
        <pc:spChg chg="mod">
          <ac:chgData name="Cecilie Andersen" userId="a135a517-6408-40d0-81c7-02a75cc0902b" providerId="ADAL" clId="{1CBC1D48-A972-4BD5-B890-25B0F9B42229}" dt="2020-10-24T13:16:56.027" v="5877" actId="20577"/>
          <ac:spMkLst>
            <pc:docMk/>
            <pc:sldMk cId="3817072969" sldId="7989"/>
            <ac:spMk id="42" creationId="{05D3F0CD-7E88-4B60-BB2B-D038C7827133}"/>
          </ac:spMkLst>
        </pc:spChg>
        <pc:spChg chg="del">
          <ac:chgData name="Cecilie Andersen" userId="a135a517-6408-40d0-81c7-02a75cc0902b" providerId="ADAL" clId="{1CBC1D48-A972-4BD5-B890-25B0F9B42229}" dt="2020-10-24T13:05:36.261" v="5239" actId="478"/>
          <ac:spMkLst>
            <pc:docMk/>
            <pc:sldMk cId="3817072969" sldId="7989"/>
            <ac:spMk id="43" creationId="{B1C03570-DD57-4B6D-80FF-66CD094326A5}"/>
          </ac:spMkLst>
        </pc:spChg>
        <pc:spChg chg="add mod">
          <ac:chgData name="Cecilie Andersen" userId="a135a517-6408-40d0-81c7-02a75cc0902b" providerId="ADAL" clId="{1CBC1D48-A972-4BD5-B890-25B0F9B42229}" dt="2020-10-24T13:11:49.200" v="5438" actId="1076"/>
          <ac:spMkLst>
            <pc:docMk/>
            <pc:sldMk cId="3817072969" sldId="7989"/>
            <ac:spMk id="56" creationId="{29C1234D-9E58-4E8E-A8FC-2FEBBF31B608}"/>
          </ac:spMkLst>
        </pc:spChg>
        <pc:spChg chg="add mod">
          <ac:chgData name="Cecilie Andersen" userId="a135a517-6408-40d0-81c7-02a75cc0902b" providerId="ADAL" clId="{1CBC1D48-A972-4BD5-B890-25B0F9B42229}" dt="2020-10-24T13:11:54.576" v="5441" actId="1076"/>
          <ac:spMkLst>
            <pc:docMk/>
            <pc:sldMk cId="3817072969" sldId="7989"/>
            <ac:spMk id="57" creationId="{0F244624-4839-49A9-8E93-18E68638CFB3}"/>
          </ac:spMkLst>
        </pc:spChg>
        <pc:spChg chg="add mod">
          <ac:chgData name="Cecilie Andersen" userId="a135a517-6408-40d0-81c7-02a75cc0902b" providerId="ADAL" clId="{1CBC1D48-A972-4BD5-B890-25B0F9B42229}" dt="2020-10-24T13:11:51" v="5439" actId="1076"/>
          <ac:spMkLst>
            <pc:docMk/>
            <pc:sldMk cId="3817072969" sldId="7989"/>
            <ac:spMk id="58" creationId="{F5647CB0-76D1-4EAC-B46E-06424856A229}"/>
          </ac:spMkLst>
        </pc:spChg>
        <pc:spChg chg="add mod">
          <ac:chgData name="Cecilie Andersen" userId="a135a517-6408-40d0-81c7-02a75cc0902b" providerId="ADAL" clId="{1CBC1D48-A972-4BD5-B890-25B0F9B42229}" dt="2020-10-24T13:11:52.968" v="5440" actId="1076"/>
          <ac:spMkLst>
            <pc:docMk/>
            <pc:sldMk cId="3817072969" sldId="7989"/>
            <ac:spMk id="59" creationId="{75232243-79EA-4720-A328-9ED53773C4F7}"/>
          </ac:spMkLst>
        </pc:spChg>
        <pc:spChg chg="add mod">
          <ac:chgData name="Cecilie Andersen" userId="a135a517-6408-40d0-81c7-02a75cc0902b" providerId="ADAL" clId="{1CBC1D48-A972-4BD5-B890-25B0F9B42229}" dt="2020-10-24T13:11:43.401" v="5436" actId="20577"/>
          <ac:spMkLst>
            <pc:docMk/>
            <pc:sldMk cId="3817072969" sldId="7989"/>
            <ac:spMk id="60" creationId="{56B6AB14-53CE-43F1-8291-880947A1A479}"/>
          </ac:spMkLst>
        </pc:spChg>
        <pc:spChg chg="add mod">
          <ac:chgData name="Cecilie Andersen" userId="a135a517-6408-40d0-81c7-02a75cc0902b" providerId="ADAL" clId="{1CBC1D48-A972-4BD5-B890-25B0F9B42229}" dt="2020-10-24T13:10:38.037" v="5413" actId="404"/>
          <ac:spMkLst>
            <pc:docMk/>
            <pc:sldMk cId="3817072969" sldId="7989"/>
            <ac:spMk id="61" creationId="{629D0F3E-5D37-4BE3-9C14-D1ED3352942D}"/>
          </ac:spMkLst>
        </pc:spChg>
        <pc:spChg chg="add mod">
          <ac:chgData name="Cecilie Andersen" userId="a135a517-6408-40d0-81c7-02a75cc0902b" providerId="ADAL" clId="{1CBC1D48-A972-4BD5-B890-25B0F9B42229}" dt="2020-10-24T13:10:38.037" v="5413" actId="404"/>
          <ac:spMkLst>
            <pc:docMk/>
            <pc:sldMk cId="3817072969" sldId="7989"/>
            <ac:spMk id="62" creationId="{6C351EC2-AE22-48A8-AD40-C0D855E69548}"/>
          </ac:spMkLst>
        </pc:spChg>
        <pc:spChg chg="add mod">
          <ac:chgData name="Cecilie Andersen" userId="a135a517-6408-40d0-81c7-02a75cc0902b" providerId="ADAL" clId="{1CBC1D48-A972-4BD5-B890-25B0F9B42229}" dt="2020-10-24T13:10:38.037" v="5413" actId="404"/>
          <ac:spMkLst>
            <pc:docMk/>
            <pc:sldMk cId="3817072969" sldId="7989"/>
            <ac:spMk id="63" creationId="{C426F184-8C3F-407B-B3CC-104F5D9C9CAC}"/>
          </ac:spMkLst>
        </pc:spChg>
        <pc:spChg chg="add mod">
          <ac:chgData name="Cecilie Andersen" userId="a135a517-6408-40d0-81c7-02a75cc0902b" providerId="ADAL" clId="{1CBC1D48-A972-4BD5-B890-25B0F9B42229}" dt="2020-10-24T13:17:45.221" v="5887" actId="1076"/>
          <ac:spMkLst>
            <pc:docMk/>
            <pc:sldMk cId="3817072969" sldId="7989"/>
            <ac:spMk id="64" creationId="{466E492E-FC07-4A3F-B7CD-F1B4CF9BFB9A}"/>
          </ac:spMkLst>
        </pc:spChg>
        <pc:spChg chg="add mod">
          <ac:chgData name="Cecilie Andersen" userId="a135a517-6408-40d0-81c7-02a75cc0902b" providerId="ADAL" clId="{1CBC1D48-A972-4BD5-B890-25B0F9B42229}" dt="2020-10-24T13:10:38.037" v="5413" actId="404"/>
          <ac:spMkLst>
            <pc:docMk/>
            <pc:sldMk cId="3817072969" sldId="7989"/>
            <ac:spMk id="65" creationId="{849BE222-1599-417B-99E4-45AB156B842A}"/>
          </ac:spMkLst>
        </pc:spChg>
        <pc:spChg chg="add mod">
          <ac:chgData name="Cecilie Andersen" userId="a135a517-6408-40d0-81c7-02a75cc0902b" providerId="ADAL" clId="{1CBC1D48-A972-4BD5-B890-25B0F9B42229}" dt="2020-10-24T13:11:29.377" v="5432" actId="20577"/>
          <ac:spMkLst>
            <pc:docMk/>
            <pc:sldMk cId="3817072969" sldId="7989"/>
            <ac:spMk id="66" creationId="{7C82B1D8-26A9-4A4D-8614-4C25CFCC30B7}"/>
          </ac:spMkLst>
        </pc:spChg>
        <pc:spChg chg="add mod">
          <ac:chgData name="Cecilie Andersen" userId="a135a517-6408-40d0-81c7-02a75cc0902b" providerId="ADAL" clId="{1CBC1D48-A972-4BD5-B890-25B0F9B42229}" dt="2020-10-24T13:18:05.406" v="5906" actId="20577"/>
          <ac:spMkLst>
            <pc:docMk/>
            <pc:sldMk cId="3817072969" sldId="7989"/>
            <ac:spMk id="67" creationId="{DA7BD09F-5843-4764-9438-58CBC4DE33B8}"/>
          </ac:spMkLst>
        </pc:spChg>
        <pc:grpChg chg="del">
          <ac:chgData name="Cecilie Andersen" userId="a135a517-6408-40d0-81c7-02a75cc0902b" providerId="ADAL" clId="{1CBC1D48-A972-4BD5-B890-25B0F9B42229}" dt="2020-10-24T13:05:15.204" v="5230" actId="478"/>
          <ac:grpSpMkLst>
            <pc:docMk/>
            <pc:sldMk cId="3817072969" sldId="7989"/>
            <ac:grpSpMk id="11" creationId="{148E99BA-8207-4A5B-AF01-4C022BC7719A}"/>
          </ac:grpSpMkLst>
        </pc:grpChg>
        <pc:grpChg chg="del">
          <ac:chgData name="Cecilie Andersen" userId="a135a517-6408-40d0-81c7-02a75cc0902b" providerId="ADAL" clId="{1CBC1D48-A972-4BD5-B890-25B0F9B42229}" dt="2020-10-24T13:05:13.380" v="5229" actId="478"/>
          <ac:grpSpMkLst>
            <pc:docMk/>
            <pc:sldMk cId="3817072969" sldId="7989"/>
            <ac:grpSpMk id="12" creationId="{9AA2E101-6612-431E-90F3-DBE598CDB512}"/>
          </ac:grpSpMkLst>
        </pc:grpChg>
        <pc:grpChg chg="del">
          <ac:chgData name="Cecilie Andersen" userId="a135a517-6408-40d0-81c7-02a75cc0902b" providerId="ADAL" clId="{1CBC1D48-A972-4BD5-B890-25B0F9B42229}" dt="2020-10-24T13:05:10.924" v="5228" actId="478"/>
          <ac:grpSpMkLst>
            <pc:docMk/>
            <pc:sldMk cId="3817072969" sldId="7989"/>
            <ac:grpSpMk id="13" creationId="{31249A2C-4361-4C67-AA60-28C569760F73}"/>
          </ac:grpSpMkLst>
        </pc:grpChg>
        <pc:grpChg chg="mod">
          <ac:chgData name="Cecilie Andersen" userId="a135a517-6408-40d0-81c7-02a75cc0902b" providerId="ADAL" clId="{1CBC1D48-A972-4BD5-B890-25B0F9B42229}" dt="2020-10-24T13:17:05.300" v="5879" actId="1076"/>
          <ac:grpSpMkLst>
            <pc:docMk/>
            <pc:sldMk cId="3817072969" sldId="7989"/>
            <ac:grpSpMk id="14" creationId="{EB014716-5FB8-4A53-A82D-F010F5F9DC8C}"/>
          </ac:grpSpMkLst>
        </pc:grpChg>
      </pc:sldChg>
      <pc:sldChg chg="addSp modSp add">
        <pc:chgData name="Cecilie Andersen" userId="a135a517-6408-40d0-81c7-02a75cc0902b" providerId="ADAL" clId="{1CBC1D48-A972-4BD5-B890-25B0F9B42229}" dt="2020-10-24T14:56:18.353" v="8201" actId="20577"/>
        <pc:sldMkLst>
          <pc:docMk/>
          <pc:sldMk cId="2040234860" sldId="7990"/>
        </pc:sldMkLst>
        <pc:spChg chg="add mod">
          <ac:chgData name="Cecilie Andersen" userId="a135a517-6408-40d0-81c7-02a75cc0902b" providerId="ADAL" clId="{1CBC1D48-A972-4BD5-B890-25B0F9B42229}" dt="2020-10-24T13:18:43.080" v="5933" actId="20577"/>
          <ac:spMkLst>
            <pc:docMk/>
            <pc:sldMk cId="2040234860" sldId="7990"/>
            <ac:spMk id="2" creationId="{8F4DC7C2-60C7-447B-9E8F-47B9C3ACBC43}"/>
          </ac:spMkLst>
        </pc:spChg>
        <pc:spChg chg="add mod">
          <ac:chgData name="Cecilie Andersen" userId="a135a517-6408-40d0-81c7-02a75cc0902b" providerId="ADAL" clId="{1CBC1D48-A972-4BD5-B890-25B0F9B42229}" dt="2020-10-24T14:56:18.353" v="8201" actId="20577"/>
          <ac:spMkLst>
            <pc:docMk/>
            <pc:sldMk cId="2040234860" sldId="7990"/>
            <ac:spMk id="3" creationId="{1284D2B3-F34B-4EFE-8CDF-9D31CDC9E84B}"/>
          </ac:spMkLst>
        </pc:spChg>
      </pc:sldChg>
      <pc:sldChg chg="delSp modSp add del">
        <pc:chgData name="Cecilie Andersen" userId="a135a517-6408-40d0-81c7-02a75cc0902b" providerId="ADAL" clId="{1CBC1D48-A972-4BD5-B890-25B0F9B42229}" dt="2020-10-25T08:09:37.173" v="9299" actId="2696"/>
        <pc:sldMkLst>
          <pc:docMk/>
          <pc:sldMk cId="481891187" sldId="7991"/>
        </pc:sldMkLst>
        <pc:spChg chg="mod">
          <ac:chgData name="Cecilie Andersen" userId="a135a517-6408-40d0-81c7-02a75cc0902b" providerId="ADAL" clId="{1CBC1D48-A972-4BD5-B890-25B0F9B42229}" dt="2020-10-24T15:23:49.376" v="8477" actId="1076"/>
          <ac:spMkLst>
            <pc:docMk/>
            <pc:sldMk cId="481891187" sldId="7991"/>
            <ac:spMk id="2" creationId="{00000000-0000-0000-0000-000000000000}"/>
          </ac:spMkLst>
        </pc:spChg>
        <pc:spChg chg="mod">
          <ac:chgData name="Cecilie Andersen" userId="a135a517-6408-40d0-81c7-02a75cc0902b" providerId="ADAL" clId="{1CBC1D48-A972-4BD5-B890-25B0F9B42229}" dt="2020-10-24T15:23:26.955" v="8475" actId="6549"/>
          <ac:spMkLst>
            <pc:docMk/>
            <pc:sldMk cId="481891187" sldId="7991"/>
            <ac:spMk id="4" creationId="{00000000-0000-0000-0000-000000000000}"/>
          </ac:spMkLst>
        </pc:spChg>
        <pc:spChg chg="del">
          <ac:chgData name="Cecilie Andersen" userId="a135a517-6408-40d0-81c7-02a75cc0902b" providerId="ADAL" clId="{1CBC1D48-A972-4BD5-B890-25B0F9B42229}" dt="2020-10-24T14:05:15.521" v="6627" actId="478"/>
          <ac:spMkLst>
            <pc:docMk/>
            <pc:sldMk cId="481891187" sldId="7991"/>
            <ac:spMk id="6" creationId="{00000000-0000-0000-0000-000000000000}"/>
          </ac:spMkLst>
        </pc:spChg>
        <pc:spChg chg="mod">
          <ac:chgData name="Cecilie Andersen" userId="a135a517-6408-40d0-81c7-02a75cc0902b" providerId="ADAL" clId="{1CBC1D48-A972-4BD5-B890-25B0F9B42229}" dt="2020-10-24T15:23:30.209" v="8476" actId="6549"/>
          <ac:spMkLst>
            <pc:docMk/>
            <pc:sldMk cId="481891187" sldId="7991"/>
            <ac:spMk id="15" creationId="{00000000-0000-0000-0000-000000000000}"/>
          </ac:spMkLst>
        </pc:spChg>
        <pc:spChg chg="del">
          <ac:chgData name="Cecilie Andersen" userId="a135a517-6408-40d0-81c7-02a75cc0902b" providerId="ADAL" clId="{1CBC1D48-A972-4BD5-B890-25B0F9B42229}" dt="2020-10-24T14:04:54.791" v="6622" actId="478"/>
          <ac:spMkLst>
            <pc:docMk/>
            <pc:sldMk cId="481891187" sldId="7991"/>
            <ac:spMk id="18" creationId="{00000000-0000-0000-0000-000000000000}"/>
          </ac:spMkLst>
        </pc:spChg>
        <pc:spChg chg="del">
          <ac:chgData name="Cecilie Andersen" userId="a135a517-6408-40d0-81c7-02a75cc0902b" providerId="ADAL" clId="{1CBC1D48-A972-4BD5-B890-25B0F9B42229}" dt="2020-10-24T14:04:58.471" v="6623" actId="478"/>
          <ac:spMkLst>
            <pc:docMk/>
            <pc:sldMk cId="481891187" sldId="7991"/>
            <ac:spMk id="24" creationId="{00000000-0000-0000-0000-000000000000}"/>
          </ac:spMkLst>
        </pc:spChg>
        <pc:spChg chg="del">
          <ac:chgData name="Cecilie Andersen" userId="a135a517-6408-40d0-81c7-02a75cc0902b" providerId="ADAL" clId="{1CBC1D48-A972-4BD5-B890-25B0F9B42229}" dt="2020-10-24T14:05:12.471" v="6626" actId="478"/>
          <ac:spMkLst>
            <pc:docMk/>
            <pc:sldMk cId="481891187" sldId="7991"/>
            <ac:spMk id="25" creationId="{00000000-0000-0000-0000-000000000000}"/>
          </ac:spMkLst>
        </pc:spChg>
        <pc:spChg chg="mod">
          <ac:chgData name="Cecilie Andersen" userId="a135a517-6408-40d0-81c7-02a75cc0902b" providerId="ADAL" clId="{1CBC1D48-A972-4BD5-B890-25B0F9B42229}" dt="2020-10-24T14:04:52.059" v="6621" actId="207"/>
          <ac:spMkLst>
            <pc:docMk/>
            <pc:sldMk cId="481891187" sldId="7991"/>
            <ac:spMk id="166" creationId="{00000000-0000-0000-0000-000000000000}"/>
          </ac:spMkLst>
        </pc:spChg>
        <pc:grpChg chg="del">
          <ac:chgData name="Cecilie Andersen" userId="a135a517-6408-40d0-81c7-02a75cc0902b" providerId="ADAL" clId="{1CBC1D48-A972-4BD5-B890-25B0F9B42229}" dt="2020-10-24T14:04:54.791" v="6622" actId="478"/>
          <ac:grpSpMkLst>
            <pc:docMk/>
            <pc:sldMk cId="481891187" sldId="7991"/>
            <ac:grpSpMk id="9" creationId="{00000000-0000-0000-0000-000000000000}"/>
          </ac:grpSpMkLst>
        </pc:grpChg>
        <pc:grpChg chg="del">
          <ac:chgData name="Cecilie Andersen" userId="a135a517-6408-40d0-81c7-02a75cc0902b" providerId="ADAL" clId="{1CBC1D48-A972-4BD5-B890-25B0F9B42229}" dt="2020-10-24T14:05:12.471" v="6626" actId="478"/>
          <ac:grpSpMkLst>
            <pc:docMk/>
            <pc:sldMk cId="481891187" sldId="7991"/>
            <ac:grpSpMk id="10" creationId="{00000000-0000-0000-0000-000000000000}"/>
          </ac:grpSpMkLst>
        </pc:grpChg>
        <pc:cxnChg chg="mod">
          <ac:chgData name="Cecilie Andersen" userId="a135a517-6408-40d0-81c7-02a75cc0902b" providerId="ADAL" clId="{1CBC1D48-A972-4BD5-B890-25B0F9B42229}" dt="2020-10-24T14:05:04.636" v="6624" actId="208"/>
          <ac:cxnSpMkLst>
            <pc:docMk/>
            <pc:sldMk cId="481891187" sldId="7991"/>
            <ac:cxnSpMk id="38" creationId="{00000000-0000-0000-0000-000000000000}"/>
          </ac:cxnSpMkLst>
        </pc:cxnChg>
        <pc:cxnChg chg="mod">
          <ac:chgData name="Cecilie Andersen" userId="a135a517-6408-40d0-81c7-02a75cc0902b" providerId="ADAL" clId="{1CBC1D48-A972-4BD5-B890-25B0F9B42229}" dt="2020-10-24T14:05:09.494" v="6625" actId="208"/>
          <ac:cxnSpMkLst>
            <pc:docMk/>
            <pc:sldMk cId="481891187" sldId="7991"/>
            <ac:cxnSpMk id="39" creationId="{00000000-0000-0000-0000-000000000000}"/>
          </ac:cxnSpMkLst>
        </pc:cxnChg>
      </pc:sldChg>
      <pc:sldChg chg="addSp delSp modSp add">
        <pc:chgData name="Cecilie Andersen" userId="a135a517-6408-40d0-81c7-02a75cc0902b" providerId="ADAL" clId="{1CBC1D48-A972-4BD5-B890-25B0F9B42229}" dt="2020-10-25T08:52:19.921" v="9863" actId="26606"/>
        <pc:sldMkLst>
          <pc:docMk/>
          <pc:sldMk cId="3527397406" sldId="7992"/>
        </pc:sldMkLst>
        <pc:spChg chg="mod">
          <ac:chgData name="Cecilie Andersen" userId="a135a517-6408-40d0-81c7-02a75cc0902b" providerId="ADAL" clId="{1CBC1D48-A972-4BD5-B890-25B0F9B42229}" dt="2020-10-25T08:52:19.921" v="9863" actId="26606"/>
          <ac:spMkLst>
            <pc:docMk/>
            <pc:sldMk cId="3527397406" sldId="7992"/>
            <ac:spMk id="2" creationId="{3A98D580-87CB-4AC3-B115-43B97E56BF72}"/>
          </ac:spMkLst>
        </pc:spChg>
        <pc:spChg chg="mod ord">
          <ac:chgData name="Cecilie Andersen" userId="a135a517-6408-40d0-81c7-02a75cc0902b" providerId="ADAL" clId="{1CBC1D48-A972-4BD5-B890-25B0F9B42229}" dt="2020-10-25T08:52:19.921" v="9863" actId="26606"/>
          <ac:spMkLst>
            <pc:docMk/>
            <pc:sldMk cId="3527397406" sldId="7992"/>
            <ac:spMk id="3" creationId="{F15095BA-7896-4014-9E8F-1FD2FF15F720}"/>
          </ac:spMkLst>
        </pc:spChg>
        <pc:spChg chg="add del mod">
          <ac:chgData name="Cecilie Andersen" userId="a135a517-6408-40d0-81c7-02a75cc0902b" providerId="ADAL" clId="{1CBC1D48-A972-4BD5-B890-25B0F9B42229}" dt="2020-10-24T15:34:08.876" v="8530" actId="26606"/>
          <ac:spMkLst>
            <pc:docMk/>
            <pc:sldMk cId="3527397406" sldId="7992"/>
            <ac:spMk id="4" creationId="{F7EE4F32-B60F-4011-B152-5F7AF47D963D}"/>
          </ac:spMkLst>
        </pc:spChg>
        <pc:picChg chg="add mod">
          <ac:chgData name="Cecilie Andersen" userId="a135a517-6408-40d0-81c7-02a75cc0902b" providerId="ADAL" clId="{1CBC1D48-A972-4BD5-B890-25B0F9B42229}" dt="2020-10-25T08:52:19.921" v="9863" actId="26606"/>
          <ac:picMkLst>
            <pc:docMk/>
            <pc:sldMk cId="3527397406" sldId="7992"/>
            <ac:picMk id="4" creationId="{4B0C1039-AA96-4597-B277-12F53366EF1A}"/>
          </ac:picMkLst>
        </pc:picChg>
        <pc:picChg chg="add del mod">
          <ac:chgData name="Cecilie Andersen" userId="a135a517-6408-40d0-81c7-02a75cc0902b" providerId="ADAL" clId="{1CBC1D48-A972-4BD5-B890-25B0F9B42229}" dt="2020-10-25T08:52:14.397" v="9861" actId="478"/>
          <ac:picMkLst>
            <pc:docMk/>
            <pc:sldMk cId="3527397406" sldId="7992"/>
            <ac:picMk id="1026" creationId="{7F7FCBD8-3DFE-49F2-993E-DBA5F3E6EA24}"/>
          </ac:picMkLst>
        </pc:picChg>
      </pc:sldChg>
      <pc:sldChg chg="add del">
        <pc:chgData name="Cecilie Andersen" userId="a135a517-6408-40d0-81c7-02a75cc0902b" providerId="ADAL" clId="{1CBC1D48-A972-4BD5-B890-25B0F9B42229}" dt="2020-10-24T14:24:20.927" v="6784" actId="2696"/>
        <pc:sldMkLst>
          <pc:docMk/>
          <pc:sldMk cId="2851529467" sldId="7993"/>
        </pc:sldMkLst>
      </pc:sldChg>
      <pc:sldChg chg="modSp add">
        <pc:chgData name="Cecilie Andersen" userId="a135a517-6408-40d0-81c7-02a75cc0902b" providerId="ADAL" clId="{1CBC1D48-A972-4BD5-B890-25B0F9B42229}" dt="2020-10-24T14:24:27.055" v="6796" actId="20577"/>
        <pc:sldMkLst>
          <pc:docMk/>
          <pc:sldMk cId="3949511335" sldId="7994"/>
        </pc:sldMkLst>
        <pc:spChg chg="mod">
          <ac:chgData name="Cecilie Andersen" userId="a135a517-6408-40d0-81c7-02a75cc0902b" providerId="ADAL" clId="{1CBC1D48-A972-4BD5-B890-25B0F9B42229}" dt="2020-10-24T14:24:27.055" v="6796" actId="20577"/>
          <ac:spMkLst>
            <pc:docMk/>
            <pc:sldMk cId="3949511335" sldId="7994"/>
            <ac:spMk id="2" creationId="{03749BBF-C2A6-437F-8205-9DA66A235BA6}"/>
          </ac:spMkLst>
        </pc:spChg>
      </pc:sldChg>
      <pc:sldChg chg="modSp add">
        <pc:chgData name="Cecilie Andersen" userId="a135a517-6408-40d0-81c7-02a75cc0902b" providerId="ADAL" clId="{1CBC1D48-A972-4BD5-B890-25B0F9B42229}" dt="2020-10-24T14:32:58.555" v="7223" actId="20577"/>
        <pc:sldMkLst>
          <pc:docMk/>
          <pc:sldMk cId="1556500736" sldId="7995"/>
        </pc:sldMkLst>
        <pc:spChg chg="mod">
          <ac:chgData name="Cecilie Andersen" userId="a135a517-6408-40d0-81c7-02a75cc0902b" providerId="ADAL" clId="{1CBC1D48-A972-4BD5-B890-25B0F9B42229}" dt="2020-10-24T14:32:58.555" v="7223" actId="20577"/>
          <ac:spMkLst>
            <pc:docMk/>
            <pc:sldMk cId="1556500736" sldId="7995"/>
            <ac:spMk id="2" creationId="{5876E56D-0016-4FA7-A73D-F1F3448F0F91}"/>
          </ac:spMkLst>
        </pc:spChg>
      </pc:sldChg>
      <pc:sldChg chg="add del">
        <pc:chgData name="Cecilie Andersen" userId="a135a517-6408-40d0-81c7-02a75cc0902b" providerId="ADAL" clId="{1CBC1D48-A972-4BD5-B890-25B0F9B42229}" dt="2020-10-24T14:28:49.150" v="6818" actId="2696"/>
        <pc:sldMkLst>
          <pc:docMk/>
          <pc:sldMk cId="1774826254" sldId="7995"/>
        </pc:sldMkLst>
      </pc:sldChg>
      <pc:sldChg chg="modSp add">
        <pc:chgData name="Cecilie Andersen" userId="a135a517-6408-40d0-81c7-02a75cc0902b" providerId="ADAL" clId="{1CBC1D48-A972-4BD5-B890-25B0F9B42229}" dt="2020-10-24T14:36:35.424" v="7737" actId="20577"/>
        <pc:sldMkLst>
          <pc:docMk/>
          <pc:sldMk cId="994546558" sldId="7996"/>
        </pc:sldMkLst>
        <pc:spChg chg="mod">
          <ac:chgData name="Cecilie Andersen" userId="a135a517-6408-40d0-81c7-02a75cc0902b" providerId="ADAL" clId="{1CBC1D48-A972-4BD5-B890-25B0F9B42229}" dt="2020-10-24T14:33:10.545" v="7252" actId="20577"/>
          <ac:spMkLst>
            <pc:docMk/>
            <pc:sldMk cId="994546558" sldId="7996"/>
            <ac:spMk id="2" creationId="{24D11CA9-31B7-4ADD-9600-84834F739E44}"/>
          </ac:spMkLst>
        </pc:spChg>
        <pc:spChg chg="mod">
          <ac:chgData name="Cecilie Andersen" userId="a135a517-6408-40d0-81c7-02a75cc0902b" providerId="ADAL" clId="{1CBC1D48-A972-4BD5-B890-25B0F9B42229}" dt="2020-10-24T14:36:35.424" v="7737" actId="20577"/>
          <ac:spMkLst>
            <pc:docMk/>
            <pc:sldMk cId="994546558" sldId="7996"/>
            <ac:spMk id="3" creationId="{C602FF17-1A0A-4BBA-85B8-52CF2434463B}"/>
          </ac:spMkLst>
        </pc:spChg>
      </pc:sldChg>
      <pc:sldChg chg="modSp add">
        <pc:chgData name="Cecilie Andersen" userId="a135a517-6408-40d0-81c7-02a75cc0902b" providerId="ADAL" clId="{1CBC1D48-A972-4BD5-B890-25B0F9B42229}" dt="2020-10-24T15:38:13.703" v="8598" actId="790"/>
        <pc:sldMkLst>
          <pc:docMk/>
          <pc:sldMk cId="494815811" sldId="7997"/>
        </pc:sldMkLst>
        <pc:spChg chg="mod">
          <ac:chgData name="Cecilie Andersen" userId="a135a517-6408-40d0-81c7-02a75cc0902b" providerId="ADAL" clId="{1CBC1D48-A972-4BD5-B890-25B0F9B42229}" dt="2020-10-24T15:38:13.703" v="8598" actId="790"/>
          <ac:spMkLst>
            <pc:docMk/>
            <pc:sldMk cId="494815811" sldId="7997"/>
            <ac:spMk id="2" creationId="{A7D2F41E-F90B-436E-9F52-511A925D627D}"/>
          </ac:spMkLst>
        </pc:spChg>
        <pc:spChg chg="mod">
          <ac:chgData name="Cecilie Andersen" userId="a135a517-6408-40d0-81c7-02a75cc0902b" providerId="ADAL" clId="{1CBC1D48-A972-4BD5-B890-25B0F9B42229}" dt="2020-10-24T14:38:04.930" v="7872" actId="20577"/>
          <ac:spMkLst>
            <pc:docMk/>
            <pc:sldMk cId="494815811" sldId="7997"/>
            <ac:spMk id="3" creationId="{08158B58-AE38-4E06-9E66-51BAB5C63502}"/>
          </ac:spMkLst>
        </pc:spChg>
      </pc:sldChg>
      <pc:sldChg chg="addSp delSp modSp add del ord">
        <pc:chgData name="Cecilie Andersen" userId="a135a517-6408-40d0-81c7-02a75cc0902b" providerId="ADAL" clId="{1CBC1D48-A972-4BD5-B890-25B0F9B42229}" dt="2020-10-25T08:16:51.561" v="9331" actId="2696"/>
        <pc:sldMkLst>
          <pc:docMk/>
          <pc:sldMk cId="3773837259" sldId="7998"/>
        </pc:sldMkLst>
        <pc:spChg chg="mod">
          <ac:chgData name="Cecilie Andersen" userId="a135a517-6408-40d0-81c7-02a75cc0902b" providerId="ADAL" clId="{1CBC1D48-A972-4BD5-B890-25B0F9B42229}" dt="2020-10-25T08:06:49.272" v="9283" actId="20577"/>
          <ac:spMkLst>
            <pc:docMk/>
            <pc:sldMk cId="3773837259" sldId="7998"/>
            <ac:spMk id="2" creationId="{A78170B6-E502-4CF2-A7C4-D9534EE713F5}"/>
          </ac:spMkLst>
        </pc:spChg>
        <pc:spChg chg="mod">
          <ac:chgData name="Cecilie Andersen" userId="a135a517-6408-40d0-81c7-02a75cc0902b" providerId="ADAL" clId="{1CBC1D48-A972-4BD5-B890-25B0F9B42229}" dt="2020-10-25T08:06:19.647" v="9259" actId="403"/>
          <ac:spMkLst>
            <pc:docMk/>
            <pc:sldMk cId="3773837259" sldId="7998"/>
            <ac:spMk id="4" creationId="{40E6F30C-7E5D-44CC-97CC-8309CC24E4C3}"/>
          </ac:spMkLst>
        </pc:spChg>
        <pc:spChg chg="mod">
          <ac:chgData name="Cecilie Andersen" userId="a135a517-6408-40d0-81c7-02a75cc0902b" providerId="ADAL" clId="{1CBC1D48-A972-4BD5-B890-25B0F9B42229}" dt="2020-10-25T08:06:19.647" v="9259" actId="403"/>
          <ac:spMkLst>
            <pc:docMk/>
            <pc:sldMk cId="3773837259" sldId="7998"/>
            <ac:spMk id="5" creationId="{BA3DCEAF-4BF4-4C01-8897-52CFD213060E}"/>
          </ac:spMkLst>
        </pc:spChg>
        <pc:spChg chg="mod">
          <ac:chgData name="Cecilie Andersen" userId="a135a517-6408-40d0-81c7-02a75cc0902b" providerId="ADAL" clId="{1CBC1D48-A972-4BD5-B890-25B0F9B42229}" dt="2020-10-25T08:06:27.365" v="9260" actId="14100"/>
          <ac:spMkLst>
            <pc:docMk/>
            <pc:sldMk cId="3773837259" sldId="7998"/>
            <ac:spMk id="8" creationId="{0A9C2674-AFC1-43C2-8EF5-C10075E15F70}"/>
          </ac:spMkLst>
        </pc:spChg>
        <pc:spChg chg="mod">
          <ac:chgData name="Cecilie Andersen" userId="a135a517-6408-40d0-81c7-02a75cc0902b" providerId="ADAL" clId="{1CBC1D48-A972-4BD5-B890-25B0F9B42229}" dt="2020-10-25T08:06:19.647" v="9259" actId="403"/>
          <ac:spMkLst>
            <pc:docMk/>
            <pc:sldMk cId="3773837259" sldId="7998"/>
            <ac:spMk id="30" creationId="{A1D9E76B-FA81-4631-A6EB-EAF02ACDA905}"/>
          </ac:spMkLst>
        </pc:spChg>
        <pc:spChg chg="del">
          <ac:chgData name="Cecilie Andersen" userId="a135a517-6408-40d0-81c7-02a75cc0902b" providerId="ADAL" clId="{1CBC1D48-A972-4BD5-B890-25B0F9B42229}" dt="2020-10-25T08:04:56.555" v="9239" actId="478"/>
          <ac:spMkLst>
            <pc:docMk/>
            <pc:sldMk cId="3773837259" sldId="7998"/>
            <ac:spMk id="31" creationId="{9DEEB267-B08F-49D8-869E-DF864435404A}"/>
          </ac:spMkLst>
        </pc:spChg>
        <pc:spChg chg="del">
          <ac:chgData name="Cecilie Andersen" userId="a135a517-6408-40d0-81c7-02a75cc0902b" providerId="ADAL" clId="{1CBC1D48-A972-4BD5-B890-25B0F9B42229}" dt="2020-10-25T08:05:46.077" v="9250" actId="478"/>
          <ac:spMkLst>
            <pc:docMk/>
            <pc:sldMk cId="3773837259" sldId="7998"/>
            <ac:spMk id="32" creationId="{88F527DA-680D-436B-9C83-29246259DFDB}"/>
          </ac:spMkLst>
        </pc:spChg>
        <pc:spChg chg="mod">
          <ac:chgData name="Cecilie Andersen" userId="a135a517-6408-40d0-81c7-02a75cc0902b" providerId="ADAL" clId="{1CBC1D48-A972-4BD5-B890-25B0F9B42229}" dt="2020-10-25T08:06:19.647" v="9259" actId="403"/>
          <ac:spMkLst>
            <pc:docMk/>
            <pc:sldMk cId="3773837259" sldId="7998"/>
            <ac:spMk id="33" creationId="{B6930A41-47A2-4603-8B0F-022C12964940}"/>
          </ac:spMkLst>
        </pc:spChg>
        <pc:spChg chg="mod">
          <ac:chgData name="Cecilie Andersen" userId="a135a517-6408-40d0-81c7-02a75cc0902b" providerId="ADAL" clId="{1CBC1D48-A972-4BD5-B890-25B0F9B42229}" dt="2020-10-25T08:06:19.647" v="9259" actId="403"/>
          <ac:spMkLst>
            <pc:docMk/>
            <pc:sldMk cId="3773837259" sldId="7998"/>
            <ac:spMk id="34" creationId="{334D3A6B-EBD2-4298-8B4A-164EBAE4A679}"/>
          </ac:spMkLst>
        </pc:spChg>
        <pc:spChg chg="del">
          <ac:chgData name="Cecilie Andersen" userId="a135a517-6408-40d0-81c7-02a75cc0902b" providerId="ADAL" clId="{1CBC1D48-A972-4BD5-B890-25B0F9B42229}" dt="2020-10-25T08:04:53.755" v="9238" actId="478"/>
          <ac:spMkLst>
            <pc:docMk/>
            <pc:sldMk cId="3773837259" sldId="7998"/>
            <ac:spMk id="35" creationId="{6CBFF339-7FE9-4CF0-9D76-DCA0B9CABBD3}"/>
          </ac:spMkLst>
        </pc:spChg>
        <pc:spChg chg="del">
          <ac:chgData name="Cecilie Andersen" userId="a135a517-6408-40d0-81c7-02a75cc0902b" providerId="ADAL" clId="{1CBC1D48-A972-4BD5-B890-25B0F9B42229}" dt="2020-10-25T08:05:48.700" v="9251" actId="478"/>
          <ac:spMkLst>
            <pc:docMk/>
            <pc:sldMk cId="3773837259" sldId="7998"/>
            <ac:spMk id="36" creationId="{38A3B9ED-61C9-4942-85EC-8CE0C0E9A0BC}"/>
          </ac:spMkLst>
        </pc:spChg>
        <pc:spChg chg="mod">
          <ac:chgData name="Cecilie Andersen" userId="a135a517-6408-40d0-81c7-02a75cc0902b" providerId="ADAL" clId="{1CBC1D48-A972-4BD5-B890-25B0F9B42229}" dt="2020-10-25T08:06:19.647" v="9259" actId="403"/>
          <ac:spMkLst>
            <pc:docMk/>
            <pc:sldMk cId="3773837259" sldId="7998"/>
            <ac:spMk id="37" creationId="{2CAA2714-D37F-47A8-8A3A-5EA306598FE2}"/>
          </ac:spMkLst>
        </pc:spChg>
        <pc:spChg chg="add mod">
          <ac:chgData name="Cecilie Andersen" userId="a135a517-6408-40d0-81c7-02a75cc0902b" providerId="ADAL" clId="{1CBC1D48-A972-4BD5-B890-25B0F9B42229}" dt="2020-10-25T08:07:23.443" v="9290" actId="6549"/>
          <ac:spMkLst>
            <pc:docMk/>
            <pc:sldMk cId="3773837259" sldId="7998"/>
            <ac:spMk id="38" creationId="{DFC2AE1D-607A-45EB-8D0C-54B0AA69AFD7}"/>
          </ac:spMkLst>
        </pc:spChg>
        <pc:spChg chg="del">
          <ac:chgData name="Cecilie Andersen" userId="a135a517-6408-40d0-81c7-02a75cc0902b" providerId="ADAL" clId="{1CBC1D48-A972-4BD5-B890-25B0F9B42229}" dt="2020-10-25T08:05:55.957" v="9252" actId="478"/>
          <ac:spMkLst>
            <pc:docMk/>
            <pc:sldMk cId="3773837259" sldId="7998"/>
            <ac:spMk id="41" creationId="{FB51E2B5-30E2-40E0-8E0C-0BA6F5CA83DB}"/>
          </ac:spMkLst>
        </pc:spChg>
        <pc:spChg chg="del">
          <ac:chgData name="Cecilie Andersen" userId="a135a517-6408-40d0-81c7-02a75cc0902b" providerId="ADAL" clId="{1CBC1D48-A972-4BD5-B890-25B0F9B42229}" dt="2020-10-25T08:05:12.931" v="9244" actId="478"/>
          <ac:spMkLst>
            <pc:docMk/>
            <pc:sldMk cId="3773837259" sldId="7998"/>
            <ac:spMk id="42" creationId="{05D3F0CD-7E88-4B60-BB2B-D038C7827133}"/>
          </ac:spMkLst>
        </pc:spChg>
        <pc:spChg chg="del">
          <ac:chgData name="Cecilie Andersen" userId="a135a517-6408-40d0-81c7-02a75cc0902b" providerId="ADAL" clId="{1CBC1D48-A972-4BD5-B890-25B0F9B42229}" dt="2020-10-25T08:05:33.627" v="9246" actId="478"/>
          <ac:spMkLst>
            <pc:docMk/>
            <pc:sldMk cId="3773837259" sldId="7998"/>
            <ac:spMk id="43" creationId="{B1C03570-DD57-4B6D-80FF-66CD094326A5}"/>
          </ac:spMkLst>
        </pc:spChg>
        <pc:spChg chg="del">
          <ac:chgData name="Cecilie Andersen" userId="a135a517-6408-40d0-81c7-02a75cc0902b" providerId="ADAL" clId="{1CBC1D48-A972-4BD5-B890-25B0F9B42229}" dt="2020-10-25T08:05:08.724" v="9243" actId="478"/>
          <ac:spMkLst>
            <pc:docMk/>
            <pc:sldMk cId="3773837259" sldId="7998"/>
            <ac:spMk id="45" creationId="{5778355F-3FC7-4EC4-930F-D6BFA37CC2BF}"/>
          </ac:spMkLst>
        </pc:spChg>
        <pc:spChg chg="del">
          <ac:chgData name="Cecilie Andersen" userId="a135a517-6408-40d0-81c7-02a75cc0902b" providerId="ADAL" clId="{1CBC1D48-A972-4BD5-B890-25B0F9B42229}" dt="2020-10-25T08:05:37.651" v="9247" actId="478"/>
          <ac:spMkLst>
            <pc:docMk/>
            <pc:sldMk cId="3773837259" sldId="7998"/>
            <ac:spMk id="46" creationId="{2B4C2CF6-2DE0-425A-BE5E-3B46016182F4}"/>
          </ac:spMkLst>
        </pc:spChg>
        <pc:spChg chg="mod">
          <ac:chgData name="Cecilie Andersen" userId="a135a517-6408-40d0-81c7-02a75cc0902b" providerId="ADAL" clId="{1CBC1D48-A972-4BD5-B890-25B0F9B42229}" dt="2020-10-25T08:06:19.647" v="9259" actId="403"/>
          <ac:spMkLst>
            <pc:docMk/>
            <pc:sldMk cId="3773837259" sldId="7998"/>
            <ac:spMk id="47" creationId="{5816CB8E-8AC6-46FC-958F-C49AAD4E08AE}"/>
          </ac:spMkLst>
        </pc:spChg>
        <pc:spChg chg="del">
          <ac:chgData name="Cecilie Andersen" userId="a135a517-6408-40d0-81c7-02a75cc0902b" providerId="ADAL" clId="{1CBC1D48-A972-4BD5-B890-25B0F9B42229}" dt="2020-10-25T08:05:05.932" v="9242" actId="478"/>
          <ac:spMkLst>
            <pc:docMk/>
            <pc:sldMk cId="3773837259" sldId="7998"/>
            <ac:spMk id="49" creationId="{7FDBDAD7-57D0-4131-AAAF-12CAA48EC608}"/>
          </ac:spMkLst>
        </pc:spChg>
        <pc:spChg chg="del">
          <ac:chgData name="Cecilie Andersen" userId="a135a517-6408-40d0-81c7-02a75cc0902b" providerId="ADAL" clId="{1CBC1D48-A972-4BD5-B890-25B0F9B42229}" dt="2020-10-25T08:05:40.291" v="9248" actId="478"/>
          <ac:spMkLst>
            <pc:docMk/>
            <pc:sldMk cId="3773837259" sldId="7998"/>
            <ac:spMk id="50" creationId="{946FA0A9-90A8-4FF2-9803-C8D00B9FF7DE}"/>
          </ac:spMkLst>
        </pc:spChg>
        <pc:spChg chg="mod">
          <ac:chgData name="Cecilie Andersen" userId="a135a517-6408-40d0-81c7-02a75cc0902b" providerId="ADAL" clId="{1CBC1D48-A972-4BD5-B890-25B0F9B42229}" dt="2020-10-25T08:06:36.470" v="9262" actId="14100"/>
          <ac:spMkLst>
            <pc:docMk/>
            <pc:sldMk cId="3773837259" sldId="7998"/>
            <ac:spMk id="51" creationId="{9E4A5A7D-06ED-4441-AB7B-68E5FD44BD4F}"/>
          </ac:spMkLst>
        </pc:spChg>
        <pc:spChg chg="del">
          <ac:chgData name="Cecilie Andersen" userId="a135a517-6408-40d0-81c7-02a75cc0902b" providerId="ADAL" clId="{1CBC1D48-A972-4BD5-B890-25B0F9B42229}" dt="2020-10-25T08:05:00.923" v="9241" actId="478"/>
          <ac:spMkLst>
            <pc:docMk/>
            <pc:sldMk cId="3773837259" sldId="7998"/>
            <ac:spMk id="53" creationId="{80000A9A-FB2B-4D8E-A876-5762988A694A}"/>
          </ac:spMkLst>
        </pc:spChg>
        <pc:spChg chg="del">
          <ac:chgData name="Cecilie Andersen" userId="a135a517-6408-40d0-81c7-02a75cc0902b" providerId="ADAL" clId="{1CBC1D48-A972-4BD5-B890-25B0F9B42229}" dt="2020-10-25T08:05:43.901" v="9249" actId="478"/>
          <ac:spMkLst>
            <pc:docMk/>
            <pc:sldMk cId="3773837259" sldId="7998"/>
            <ac:spMk id="54" creationId="{D03DE2C2-C964-419F-8BC4-29129166B64A}"/>
          </ac:spMkLst>
        </pc:spChg>
        <pc:spChg chg="mod">
          <ac:chgData name="Cecilie Andersen" userId="a135a517-6408-40d0-81c7-02a75cc0902b" providerId="ADAL" clId="{1CBC1D48-A972-4BD5-B890-25B0F9B42229}" dt="2020-10-25T08:06:32.758" v="9261" actId="14100"/>
          <ac:spMkLst>
            <pc:docMk/>
            <pc:sldMk cId="3773837259" sldId="7998"/>
            <ac:spMk id="55" creationId="{6B112F32-2521-4659-B69A-91F16E715D19}"/>
          </ac:spMkLst>
        </pc:spChg>
        <pc:grpChg chg="mod">
          <ac:chgData name="Cecilie Andersen" userId="a135a517-6408-40d0-81c7-02a75cc0902b" providerId="ADAL" clId="{1CBC1D48-A972-4BD5-B890-25B0F9B42229}" dt="2020-10-25T08:06:19.647" v="9259" actId="403"/>
          <ac:grpSpMkLst>
            <pc:docMk/>
            <pc:sldMk cId="3773837259" sldId="7998"/>
            <ac:grpSpMk id="11" creationId="{148E99BA-8207-4A5B-AF01-4C022BC7719A}"/>
          </ac:grpSpMkLst>
        </pc:grpChg>
        <pc:grpChg chg="mod">
          <ac:chgData name="Cecilie Andersen" userId="a135a517-6408-40d0-81c7-02a75cc0902b" providerId="ADAL" clId="{1CBC1D48-A972-4BD5-B890-25B0F9B42229}" dt="2020-10-25T08:06:19.647" v="9259" actId="403"/>
          <ac:grpSpMkLst>
            <pc:docMk/>
            <pc:sldMk cId="3773837259" sldId="7998"/>
            <ac:grpSpMk id="12" creationId="{9AA2E101-6612-431E-90F3-DBE598CDB512}"/>
          </ac:grpSpMkLst>
        </pc:grpChg>
        <pc:grpChg chg="mod">
          <ac:chgData name="Cecilie Andersen" userId="a135a517-6408-40d0-81c7-02a75cc0902b" providerId="ADAL" clId="{1CBC1D48-A972-4BD5-B890-25B0F9B42229}" dt="2020-10-25T08:06:19.647" v="9259" actId="403"/>
          <ac:grpSpMkLst>
            <pc:docMk/>
            <pc:sldMk cId="3773837259" sldId="7998"/>
            <ac:grpSpMk id="13" creationId="{31249A2C-4361-4C67-AA60-28C569760F73}"/>
          </ac:grpSpMkLst>
        </pc:grpChg>
        <pc:grpChg chg="mod">
          <ac:chgData name="Cecilie Andersen" userId="a135a517-6408-40d0-81c7-02a75cc0902b" providerId="ADAL" clId="{1CBC1D48-A972-4BD5-B890-25B0F9B42229}" dt="2020-10-25T08:06:19.647" v="9259" actId="403"/>
          <ac:grpSpMkLst>
            <pc:docMk/>
            <pc:sldMk cId="3773837259" sldId="7998"/>
            <ac:grpSpMk id="14" creationId="{EB014716-5FB8-4A53-A82D-F010F5F9DC8C}"/>
          </ac:grpSpMkLst>
        </pc:grpChg>
        <pc:picChg chg="add del mod">
          <ac:chgData name="Cecilie Andersen" userId="a135a517-6408-40d0-81c7-02a75cc0902b" providerId="ADAL" clId="{1CBC1D48-A972-4BD5-B890-25B0F9B42229}" dt="2020-10-25T08:14:56.808" v="9330" actId="478"/>
          <ac:picMkLst>
            <pc:docMk/>
            <pc:sldMk cId="3773837259" sldId="7998"/>
            <ac:picMk id="39" creationId="{B5BCC0E1-68BA-4BBF-935E-4722B88C4440}"/>
          </ac:picMkLst>
        </pc:picChg>
        <pc:cxnChg chg="mod">
          <ac:chgData name="Cecilie Andersen" userId="a135a517-6408-40d0-81c7-02a75cc0902b" providerId="ADAL" clId="{1CBC1D48-A972-4BD5-B890-25B0F9B42229}" dt="2020-10-25T08:06:19.647" v="9259" actId="403"/>
          <ac:cxnSpMkLst>
            <pc:docMk/>
            <pc:sldMk cId="3773837259" sldId="7998"/>
            <ac:cxnSpMk id="27" creationId="{39E80542-9908-4D6E-97A0-0B9B147D4101}"/>
          </ac:cxnSpMkLst>
        </pc:cxnChg>
      </pc:sldChg>
      <pc:sldChg chg="modSp add ord">
        <pc:chgData name="Cecilie Andersen" userId="a135a517-6408-40d0-81c7-02a75cc0902b" providerId="ADAL" clId="{1CBC1D48-A972-4BD5-B890-25B0F9B42229}" dt="2020-10-25T08:09:32.455" v="9298"/>
        <pc:sldMkLst>
          <pc:docMk/>
          <pc:sldMk cId="1993985993" sldId="7999"/>
        </pc:sldMkLst>
        <pc:spChg chg="mod">
          <ac:chgData name="Cecilie Andersen" userId="a135a517-6408-40d0-81c7-02a75cc0902b" providerId="ADAL" clId="{1CBC1D48-A972-4BD5-B890-25B0F9B42229}" dt="2020-10-25T08:09:32.455" v="9298"/>
          <ac:spMkLst>
            <pc:docMk/>
            <pc:sldMk cId="1993985993" sldId="7999"/>
            <ac:spMk id="2" creationId="{B1ED4D4D-1A1F-48AB-B2CA-C717A4778AFA}"/>
          </ac:spMkLst>
        </pc:spChg>
      </pc:sldChg>
      <pc:sldChg chg="addSp modSp add">
        <pc:chgData name="Cecilie Andersen" userId="a135a517-6408-40d0-81c7-02a75cc0902b" providerId="ADAL" clId="{1CBC1D48-A972-4BD5-B890-25B0F9B42229}" dt="2020-10-25T09:28:51.549" v="10017" actId="313"/>
        <pc:sldMkLst>
          <pc:docMk/>
          <pc:sldMk cId="332377507" sldId="8000"/>
        </pc:sldMkLst>
        <pc:spChg chg="add mod">
          <ac:chgData name="Cecilie Andersen" userId="a135a517-6408-40d0-81c7-02a75cc0902b" providerId="ADAL" clId="{1CBC1D48-A972-4BD5-B890-25B0F9B42229}" dt="2020-10-25T09:27:44.005" v="9893" actId="20577"/>
          <ac:spMkLst>
            <pc:docMk/>
            <pc:sldMk cId="332377507" sldId="8000"/>
            <ac:spMk id="2" creationId="{6A9B8AE4-7729-4F7A-87C7-2986EEB8F905}"/>
          </ac:spMkLst>
        </pc:spChg>
        <pc:spChg chg="add mod">
          <ac:chgData name="Cecilie Andersen" userId="a135a517-6408-40d0-81c7-02a75cc0902b" providerId="ADAL" clId="{1CBC1D48-A972-4BD5-B890-25B0F9B42229}" dt="2020-10-25T09:28:51.549" v="10017" actId="313"/>
          <ac:spMkLst>
            <pc:docMk/>
            <pc:sldMk cId="332377507" sldId="8000"/>
            <ac:spMk id="3" creationId="{42471F69-B17B-436B-950D-B89079A30900}"/>
          </ac:spMkLst>
        </pc:spChg>
      </pc:sldChg>
      <pc:sldChg chg="addSp delSp modSp add">
        <pc:chgData name="Cecilie Andersen" userId="a135a517-6408-40d0-81c7-02a75cc0902b" providerId="ADAL" clId="{1CBC1D48-A972-4BD5-B890-25B0F9B42229}" dt="2020-10-25T08:36:17.098" v="9566" actId="20577"/>
        <pc:sldMkLst>
          <pc:docMk/>
          <pc:sldMk cId="2442398744" sldId="8001"/>
        </pc:sldMkLst>
        <pc:spChg chg="del">
          <ac:chgData name="Cecilie Andersen" userId="a135a517-6408-40d0-81c7-02a75cc0902b" providerId="ADAL" clId="{1CBC1D48-A972-4BD5-B890-25B0F9B42229}" dt="2020-10-25T08:22:45.542" v="9366"/>
          <ac:spMkLst>
            <pc:docMk/>
            <pc:sldMk cId="2442398744" sldId="8001"/>
            <ac:spMk id="2" creationId="{1BFC0884-8FCD-40AF-B8AD-94C95B89C9DF}"/>
          </ac:spMkLst>
        </pc:spChg>
        <pc:spChg chg="del">
          <ac:chgData name="Cecilie Andersen" userId="a135a517-6408-40d0-81c7-02a75cc0902b" providerId="ADAL" clId="{1CBC1D48-A972-4BD5-B890-25B0F9B42229}" dt="2020-10-25T08:22:45.542" v="9366"/>
          <ac:spMkLst>
            <pc:docMk/>
            <pc:sldMk cId="2442398744" sldId="8001"/>
            <ac:spMk id="3" creationId="{20EB2286-8F53-4F98-9B97-04E8AADF7ECD}"/>
          </ac:spMkLst>
        </pc:spChg>
        <pc:spChg chg="del">
          <ac:chgData name="Cecilie Andersen" userId="a135a517-6408-40d0-81c7-02a75cc0902b" providerId="ADAL" clId="{1CBC1D48-A972-4BD5-B890-25B0F9B42229}" dt="2020-10-25T08:22:45.542" v="9366"/>
          <ac:spMkLst>
            <pc:docMk/>
            <pc:sldMk cId="2442398744" sldId="8001"/>
            <ac:spMk id="4" creationId="{9E6FE600-B188-4B76-AD29-ABD9B1B5D3D7}"/>
          </ac:spMkLst>
        </pc:spChg>
        <pc:spChg chg="add mod">
          <ac:chgData name="Cecilie Andersen" userId="a135a517-6408-40d0-81c7-02a75cc0902b" providerId="ADAL" clId="{1CBC1D48-A972-4BD5-B890-25B0F9B42229}" dt="2020-10-25T08:34:56.471" v="9487"/>
          <ac:spMkLst>
            <pc:docMk/>
            <pc:sldMk cId="2442398744" sldId="8001"/>
            <ac:spMk id="6" creationId="{F9629A8A-26DF-419C-A66A-ACE136B97190}"/>
          </ac:spMkLst>
        </pc:spChg>
        <pc:spChg chg="add mod">
          <ac:chgData name="Cecilie Andersen" userId="a135a517-6408-40d0-81c7-02a75cc0902b" providerId="ADAL" clId="{1CBC1D48-A972-4BD5-B890-25B0F9B42229}" dt="2020-10-25T08:32:52.828" v="9459" actId="1076"/>
          <ac:spMkLst>
            <pc:docMk/>
            <pc:sldMk cId="2442398744" sldId="8001"/>
            <ac:spMk id="8" creationId="{DA5AD7F4-C1C0-4A00-B6F0-B5E3C605000B}"/>
          </ac:spMkLst>
        </pc:spChg>
        <pc:graphicFrameChg chg="add mod modGraphic">
          <ac:chgData name="Cecilie Andersen" userId="a135a517-6408-40d0-81c7-02a75cc0902b" providerId="ADAL" clId="{1CBC1D48-A972-4BD5-B890-25B0F9B42229}" dt="2020-10-25T08:34:02.086" v="9486" actId="404"/>
          <ac:graphicFrameMkLst>
            <pc:docMk/>
            <pc:sldMk cId="2442398744" sldId="8001"/>
            <ac:graphicFrameMk id="7" creationId="{CAC73B4D-8821-4FAD-9585-4272A6BA563C}"/>
          </ac:graphicFrameMkLst>
        </pc:graphicFrameChg>
        <pc:graphicFrameChg chg="add mod modGraphic">
          <ac:chgData name="Cecilie Andersen" userId="a135a517-6408-40d0-81c7-02a75cc0902b" providerId="ADAL" clId="{1CBC1D48-A972-4BD5-B890-25B0F9B42229}" dt="2020-10-25T08:36:17.098" v="9566" actId="20577"/>
          <ac:graphicFrameMkLst>
            <pc:docMk/>
            <pc:sldMk cId="2442398744" sldId="8001"/>
            <ac:graphicFrameMk id="9" creationId="{C9C8469D-8FB2-47F6-B964-3BBB49F6268A}"/>
          </ac:graphicFrameMkLst>
        </pc:graphicFrameChg>
        <pc:picChg chg="add mod">
          <ac:chgData name="Cecilie Andersen" userId="a135a517-6408-40d0-81c7-02a75cc0902b" providerId="ADAL" clId="{1CBC1D48-A972-4BD5-B890-25B0F9B42229}" dt="2020-10-25T08:24:17.002" v="9369" actId="1076"/>
          <ac:picMkLst>
            <pc:docMk/>
            <pc:sldMk cId="2442398744" sldId="8001"/>
            <ac:picMk id="5" creationId="{ECB1B3D7-39E6-4553-A0DB-6446B071365C}"/>
          </ac:picMkLst>
        </pc:picChg>
      </pc:sldChg>
      <pc:sldChg chg="addSp delSp modSp add">
        <pc:chgData name="Cecilie Andersen" userId="a135a517-6408-40d0-81c7-02a75cc0902b" providerId="ADAL" clId="{1CBC1D48-A972-4BD5-B890-25B0F9B42229}" dt="2020-10-25T08:51:33.971" v="9860" actId="11529"/>
        <pc:sldMkLst>
          <pc:docMk/>
          <pc:sldMk cId="174038704" sldId="8002"/>
        </pc:sldMkLst>
        <pc:spChg chg="mod">
          <ac:chgData name="Cecilie Andersen" userId="a135a517-6408-40d0-81c7-02a75cc0902b" providerId="ADAL" clId="{1CBC1D48-A972-4BD5-B890-25B0F9B42229}" dt="2020-10-25T08:40:39.744" v="9588" actId="164"/>
          <ac:spMkLst>
            <pc:docMk/>
            <pc:sldMk cId="174038704" sldId="8002"/>
            <ac:spMk id="6" creationId="{F9629A8A-26DF-419C-A66A-ACE136B97190}"/>
          </ac:spMkLst>
        </pc:spChg>
        <pc:spChg chg="mod">
          <ac:chgData name="Cecilie Andersen" userId="a135a517-6408-40d0-81c7-02a75cc0902b" providerId="ADAL" clId="{1CBC1D48-A972-4BD5-B890-25B0F9B42229}" dt="2020-10-25T08:46:33.751" v="9746" actId="14100"/>
          <ac:spMkLst>
            <pc:docMk/>
            <pc:sldMk cId="174038704" sldId="8002"/>
            <ac:spMk id="8" creationId="{DA5AD7F4-C1C0-4A00-B6F0-B5E3C605000B}"/>
          </ac:spMkLst>
        </pc:spChg>
        <pc:spChg chg="add del mod">
          <ac:chgData name="Cecilie Andersen" userId="a135a517-6408-40d0-81c7-02a75cc0902b" providerId="ADAL" clId="{1CBC1D48-A972-4BD5-B890-25B0F9B42229}" dt="2020-10-25T08:40:31.325" v="9587"/>
          <ac:spMkLst>
            <pc:docMk/>
            <pc:sldMk cId="174038704" sldId="8002"/>
            <ac:spMk id="10" creationId="{D2025C2A-367F-4949-B13F-D19070C22DB3}"/>
          </ac:spMkLst>
        </pc:spChg>
        <pc:spChg chg="add del mod">
          <ac:chgData name="Cecilie Andersen" userId="a135a517-6408-40d0-81c7-02a75cc0902b" providerId="ADAL" clId="{1CBC1D48-A972-4BD5-B890-25B0F9B42229}" dt="2020-10-25T08:40:31.325" v="9587"/>
          <ac:spMkLst>
            <pc:docMk/>
            <pc:sldMk cId="174038704" sldId="8002"/>
            <ac:spMk id="11" creationId="{B90E7CD0-42A4-44ED-A8E0-F8032FB47A9A}"/>
          </ac:spMkLst>
        </pc:spChg>
        <pc:spChg chg="add del">
          <ac:chgData name="Cecilie Andersen" userId="a135a517-6408-40d0-81c7-02a75cc0902b" providerId="ADAL" clId="{1CBC1D48-A972-4BD5-B890-25B0F9B42229}" dt="2020-10-25T08:40:55.573" v="9590"/>
          <ac:spMkLst>
            <pc:docMk/>
            <pc:sldMk cId="174038704" sldId="8002"/>
            <ac:spMk id="12" creationId="{C709FB20-F1BC-44C5-AB4E-616DC346A686}"/>
          </ac:spMkLst>
        </pc:spChg>
        <pc:spChg chg="add del">
          <ac:chgData name="Cecilie Andersen" userId="a135a517-6408-40d0-81c7-02a75cc0902b" providerId="ADAL" clId="{1CBC1D48-A972-4BD5-B890-25B0F9B42229}" dt="2020-10-25T08:40:55.573" v="9590"/>
          <ac:spMkLst>
            <pc:docMk/>
            <pc:sldMk cId="174038704" sldId="8002"/>
            <ac:spMk id="13" creationId="{5BC171F1-FFDD-486B-80B6-81BA6C1F3B75}"/>
          </ac:spMkLst>
        </pc:spChg>
        <pc:spChg chg="add mod">
          <ac:chgData name="Cecilie Andersen" userId="a135a517-6408-40d0-81c7-02a75cc0902b" providerId="ADAL" clId="{1CBC1D48-A972-4BD5-B890-25B0F9B42229}" dt="2020-10-25T08:46:46.050" v="9755" actId="122"/>
          <ac:spMkLst>
            <pc:docMk/>
            <pc:sldMk cId="174038704" sldId="8002"/>
            <ac:spMk id="25" creationId="{93EF2A27-41FA-4BDA-9627-A4C05BE83725}"/>
          </ac:spMkLst>
        </pc:spChg>
        <pc:spChg chg="add mod">
          <ac:chgData name="Cecilie Andersen" userId="a135a517-6408-40d0-81c7-02a75cc0902b" providerId="ADAL" clId="{1CBC1D48-A972-4BD5-B890-25B0F9B42229}" dt="2020-10-25T08:47:02.921" v="9766" actId="20577"/>
          <ac:spMkLst>
            <pc:docMk/>
            <pc:sldMk cId="174038704" sldId="8002"/>
            <ac:spMk id="30" creationId="{F36F3A66-F091-42E1-B824-90A38394A8D6}"/>
          </ac:spMkLst>
        </pc:spChg>
        <pc:spChg chg="add mod">
          <ac:chgData name="Cecilie Andersen" userId="a135a517-6408-40d0-81c7-02a75cc0902b" providerId="ADAL" clId="{1CBC1D48-A972-4BD5-B890-25B0F9B42229}" dt="2020-10-25T08:47:14.065" v="9773" actId="20577"/>
          <ac:spMkLst>
            <pc:docMk/>
            <pc:sldMk cId="174038704" sldId="8002"/>
            <ac:spMk id="31" creationId="{E7320172-565D-4D6B-8F70-66791825C668}"/>
          </ac:spMkLst>
        </pc:spChg>
        <pc:spChg chg="add del mod">
          <ac:chgData name="Cecilie Andersen" userId="a135a517-6408-40d0-81c7-02a75cc0902b" providerId="ADAL" clId="{1CBC1D48-A972-4BD5-B890-25B0F9B42229}" dt="2020-10-25T08:50:39.234" v="9850" actId="11529"/>
          <ac:spMkLst>
            <pc:docMk/>
            <pc:sldMk cId="174038704" sldId="8002"/>
            <ac:spMk id="32" creationId="{61EB187E-8096-4CA9-A987-EE1B47DCC96F}"/>
          </ac:spMkLst>
        </pc:spChg>
        <pc:spChg chg="add del mod">
          <ac:chgData name="Cecilie Andersen" userId="a135a517-6408-40d0-81c7-02a75cc0902b" providerId="ADAL" clId="{1CBC1D48-A972-4BD5-B890-25B0F9B42229}" dt="2020-10-25T08:51:33.971" v="9860" actId="11529"/>
          <ac:spMkLst>
            <pc:docMk/>
            <pc:sldMk cId="174038704" sldId="8002"/>
            <ac:spMk id="33" creationId="{16040BE8-0105-4992-8587-05A278D6B258}"/>
          </ac:spMkLst>
        </pc:spChg>
        <pc:spChg chg="add del mod">
          <ac:chgData name="Cecilie Andersen" userId="a135a517-6408-40d0-81c7-02a75cc0902b" providerId="ADAL" clId="{1CBC1D48-A972-4BD5-B890-25B0F9B42229}" dt="2020-10-25T08:51:33.459" v="9859" actId="11529"/>
          <ac:spMkLst>
            <pc:docMk/>
            <pc:sldMk cId="174038704" sldId="8002"/>
            <ac:spMk id="34" creationId="{C3A3A9E2-06BC-4167-AFB3-74D310BFA804}"/>
          </ac:spMkLst>
        </pc:spChg>
        <pc:spChg chg="add del mod">
          <ac:chgData name="Cecilie Andersen" userId="a135a517-6408-40d0-81c7-02a75cc0902b" providerId="ADAL" clId="{1CBC1D48-A972-4BD5-B890-25B0F9B42229}" dt="2020-10-25T08:51:32.986" v="9858" actId="11529"/>
          <ac:spMkLst>
            <pc:docMk/>
            <pc:sldMk cId="174038704" sldId="8002"/>
            <ac:spMk id="35" creationId="{5AAADA82-F2B4-4DEC-AB9A-15038E003CFF}"/>
          </ac:spMkLst>
        </pc:spChg>
        <pc:spChg chg="add del mod">
          <ac:chgData name="Cecilie Andersen" userId="a135a517-6408-40d0-81c7-02a75cc0902b" providerId="ADAL" clId="{1CBC1D48-A972-4BD5-B890-25B0F9B42229}" dt="2020-10-25T08:51:32.564" v="9857" actId="11529"/>
          <ac:spMkLst>
            <pc:docMk/>
            <pc:sldMk cId="174038704" sldId="8002"/>
            <ac:spMk id="36" creationId="{A46A614D-9730-4D69-97A8-91DABFA8696B}"/>
          </ac:spMkLst>
        </pc:spChg>
        <pc:spChg chg="add del mod">
          <ac:chgData name="Cecilie Andersen" userId="a135a517-6408-40d0-81c7-02a75cc0902b" providerId="ADAL" clId="{1CBC1D48-A972-4BD5-B890-25B0F9B42229}" dt="2020-10-25T08:51:32.147" v="9856" actId="11529"/>
          <ac:spMkLst>
            <pc:docMk/>
            <pc:sldMk cId="174038704" sldId="8002"/>
            <ac:spMk id="37" creationId="{73E39D6B-ED30-4A90-95EF-56C0F172D7D1}"/>
          </ac:spMkLst>
        </pc:spChg>
        <pc:grpChg chg="add mod">
          <ac:chgData name="Cecilie Andersen" userId="a135a517-6408-40d0-81c7-02a75cc0902b" providerId="ADAL" clId="{1CBC1D48-A972-4BD5-B890-25B0F9B42229}" dt="2020-10-25T08:40:39.744" v="9588" actId="164"/>
          <ac:grpSpMkLst>
            <pc:docMk/>
            <pc:sldMk cId="174038704" sldId="8002"/>
            <ac:grpSpMk id="2" creationId="{97947400-EB7B-4EAE-8527-C0B9B935F3F2}"/>
          </ac:grpSpMkLst>
        </pc:grpChg>
        <pc:graphicFrameChg chg="mod modGraphic">
          <ac:chgData name="Cecilie Andersen" userId="a135a517-6408-40d0-81c7-02a75cc0902b" providerId="ADAL" clId="{1CBC1D48-A972-4BD5-B890-25B0F9B42229}" dt="2020-10-25T08:48:13.603" v="9800" actId="20577"/>
          <ac:graphicFrameMkLst>
            <pc:docMk/>
            <pc:sldMk cId="174038704" sldId="8002"/>
            <ac:graphicFrameMk id="7" creationId="{CAC73B4D-8821-4FAD-9585-4272A6BA563C}"/>
          </ac:graphicFrameMkLst>
        </pc:graphicFrameChg>
        <pc:picChg chg="add mod">
          <ac:chgData name="Cecilie Andersen" userId="a135a517-6408-40d0-81c7-02a75cc0902b" providerId="ADAL" clId="{1CBC1D48-A972-4BD5-B890-25B0F9B42229}" dt="2020-10-25T08:41:37.133" v="9593" actId="1076"/>
          <ac:picMkLst>
            <pc:docMk/>
            <pc:sldMk cId="174038704" sldId="8002"/>
            <ac:picMk id="4" creationId="{B2C246EF-B952-41CE-A052-0BB78AD5F5A3}"/>
          </ac:picMkLst>
        </pc:picChg>
        <pc:picChg chg="mod">
          <ac:chgData name="Cecilie Andersen" userId="a135a517-6408-40d0-81c7-02a75cc0902b" providerId="ADAL" clId="{1CBC1D48-A972-4BD5-B890-25B0F9B42229}" dt="2020-10-25T08:40:39.744" v="9588" actId="164"/>
          <ac:picMkLst>
            <pc:docMk/>
            <pc:sldMk cId="174038704" sldId="8002"/>
            <ac:picMk id="5" creationId="{ECB1B3D7-39E6-4553-A0DB-6446B071365C}"/>
          </ac:picMkLst>
        </pc:picChg>
        <pc:picChg chg="add mod">
          <ac:chgData name="Cecilie Andersen" userId="a135a517-6408-40d0-81c7-02a75cc0902b" providerId="ADAL" clId="{1CBC1D48-A972-4BD5-B890-25B0F9B42229}" dt="2020-10-25T08:41:46.197" v="9597" actId="14100"/>
          <ac:picMkLst>
            <pc:docMk/>
            <pc:sldMk cId="174038704" sldId="8002"/>
            <ac:picMk id="14" creationId="{31D234B5-951D-4CED-B932-B1CCB48D7DC0}"/>
          </ac:picMkLst>
        </pc:picChg>
        <pc:picChg chg="add mod">
          <ac:chgData name="Cecilie Andersen" userId="a135a517-6408-40d0-81c7-02a75cc0902b" providerId="ADAL" clId="{1CBC1D48-A972-4BD5-B890-25B0F9B42229}" dt="2020-10-25T08:43:25.905" v="9623" actId="1076"/>
          <ac:picMkLst>
            <pc:docMk/>
            <pc:sldMk cId="174038704" sldId="8002"/>
            <ac:picMk id="16" creationId="{D917900E-227B-48C8-A1C2-779C59B466DE}"/>
          </ac:picMkLst>
        </pc:picChg>
        <pc:picChg chg="add mod">
          <ac:chgData name="Cecilie Andersen" userId="a135a517-6408-40d0-81c7-02a75cc0902b" providerId="ADAL" clId="{1CBC1D48-A972-4BD5-B890-25B0F9B42229}" dt="2020-10-25T08:43:37.937" v="9627" actId="14100"/>
          <ac:picMkLst>
            <pc:docMk/>
            <pc:sldMk cId="174038704" sldId="8002"/>
            <ac:picMk id="18" creationId="{4658E80A-9F44-4ED1-97EE-AE8E2BC4AF6E}"/>
          </ac:picMkLst>
        </pc:picChg>
        <pc:picChg chg="add mod">
          <ac:chgData name="Cecilie Andersen" userId="a135a517-6408-40d0-81c7-02a75cc0902b" providerId="ADAL" clId="{1CBC1D48-A972-4BD5-B890-25B0F9B42229}" dt="2020-10-25T08:43:32.793" v="9625" actId="1076"/>
          <ac:picMkLst>
            <pc:docMk/>
            <pc:sldMk cId="174038704" sldId="8002"/>
            <ac:picMk id="20" creationId="{293AC1CC-9F32-4DFF-8202-CFABAEC0F608}"/>
          </ac:picMkLst>
        </pc:picChg>
        <pc:picChg chg="add mod">
          <ac:chgData name="Cecilie Andersen" userId="a135a517-6408-40d0-81c7-02a75cc0902b" providerId="ADAL" clId="{1CBC1D48-A972-4BD5-B890-25B0F9B42229}" dt="2020-10-25T08:43:42.409" v="9628" actId="1076"/>
          <ac:picMkLst>
            <pc:docMk/>
            <pc:sldMk cId="174038704" sldId="8002"/>
            <ac:picMk id="22" creationId="{25AC6CC7-3BB9-40E1-A11E-8D4E57B08B13}"/>
          </ac:picMkLst>
        </pc:picChg>
        <pc:picChg chg="add mod">
          <ac:chgData name="Cecilie Andersen" userId="a135a517-6408-40d0-81c7-02a75cc0902b" providerId="ADAL" clId="{1CBC1D48-A972-4BD5-B890-25B0F9B42229}" dt="2020-10-25T08:42:35.119" v="9600" actId="1076"/>
          <ac:picMkLst>
            <pc:docMk/>
            <pc:sldMk cId="174038704" sldId="8002"/>
            <ac:picMk id="24" creationId="{CAF896C5-0C13-4AC1-84E1-05E7EB2A461B}"/>
          </ac:picMkLst>
        </pc:picChg>
        <pc:picChg chg="add mod">
          <ac:chgData name="Cecilie Andersen" userId="a135a517-6408-40d0-81c7-02a75cc0902b" providerId="ADAL" clId="{1CBC1D48-A972-4BD5-B890-25B0F9B42229}" dt="2020-10-25T08:44:03.746" v="9634" actId="1076"/>
          <ac:picMkLst>
            <pc:docMk/>
            <pc:sldMk cId="174038704" sldId="8002"/>
            <ac:picMk id="26" creationId="{FF0DCCEC-79CB-41DB-B068-18DBD115B1C5}"/>
          </ac:picMkLst>
        </pc:picChg>
        <pc:picChg chg="add mod">
          <ac:chgData name="Cecilie Andersen" userId="a135a517-6408-40d0-81c7-02a75cc0902b" providerId="ADAL" clId="{1CBC1D48-A972-4BD5-B890-25B0F9B42229}" dt="2020-10-25T08:44:24.395" v="9642" actId="1076"/>
          <ac:picMkLst>
            <pc:docMk/>
            <pc:sldMk cId="174038704" sldId="8002"/>
            <ac:picMk id="27" creationId="{3BAD96A1-DA12-464C-B4EE-731A3893D009}"/>
          </ac:picMkLst>
        </pc:picChg>
        <pc:picChg chg="add mod">
          <ac:chgData name="Cecilie Andersen" userId="a135a517-6408-40d0-81c7-02a75cc0902b" providerId="ADAL" clId="{1CBC1D48-A972-4BD5-B890-25B0F9B42229}" dt="2020-10-25T08:44:34.315" v="9646" actId="1076"/>
          <ac:picMkLst>
            <pc:docMk/>
            <pc:sldMk cId="174038704" sldId="8002"/>
            <ac:picMk id="28" creationId="{0E3D045A-B27A-4260-873C-453BB34CB954}"/>
          </ac:picMkLst>
        </pc:picChg>
        <pc:picChg chg="add mod">
          <ac:chgData name="Cecilie Andersen" userId="a135a517-6408-40d0-81c7-02a75cc0902b" providerId="ADAL" clId="{1CBC1D48-A972-4BD5-B890-25B0F9B42229}" dt="2020-10-25T08:44:44.540" v="9650" actId="1076"/>
          <ac:picMkLst>
            <pc:docMk/>
            <pc:sldMk cId="174038704" sldId="8002"/>
            <ac:picMk id="29" creationId="{BA245AD8-B521-4010-92BE-88181B8B596A}"/>
          </ac:picMkLst>
        </pc:picChg>
      </pc:sldChg>
      <pc:sldMasterChg chg="delSldLayout">
        <pc:chgData name="Cecilie Andersen" userId="a135a517-6408-40d0-81c7-02a75cc0902b" providerId="ADAL" clId="{1CBC1D48-A972-4BD5-B890-25B0F9B42229}" dt="2020-10-24T13:07:22.332" v="5298" actId="2696"/>
        <pc:sldMasterMkLst>
          <pc:docMk/>
          <pc:sldMasterMk cId="3769699983" sldId="2147483663"/>
        </pc:sldMasterMkLst>
        <pc:sldLayoutChg chg="del">
          <pc:chgData name="Cecilie Andersen" userId="a135a517-6408-40d0-81c7-02a75cc0902b" providerId="ADAL" clId="{1CBC1D48-A972-4BD5-B890-25B0F9B42229}" dt="2020-10-23T07:32:54.972" v="1904" actId="2696"/>
          <pc:sldLayoutMkLst>
            <pc:docMk/>
            <pc:sldMasterMk cId="3769699983" sldId="2147483663"/>
            <pc:sldLayoutMk cId="207486348" sldId="2147483673"/>
          </pc:sldLayoutMkLst>
        </pc:sldLayoutChg>
        <pc:sldLayoutChg chg="del">
          <pc:chgData name="Cecilie Andersen" userId="a135a517-6408-40d0-81c7-02a75cc0902b" providerId="ADAL" clId="{1CBC1D48-A972-4BD5-B890-25B0F9B42229}" dt="2020-10-23T07:13:42.421" v="1626" actId="2696"/>
          <pc:sldLayoutMkLst>
            <pc:docMk/>
            <pc:sldMasterMk cId="3769699983" sldId="2147483663"/>
            <pc:sldLayoutMk cId="1512160801" sldId="2147483675"/>
          </pc:sldLayoutMkLst>
        </pc:sldLayoutChg>
        <pc:sldLayoutChg chg="del">
          <pc:chgData name="Cecilie Andersen" userId="a135a517-6408-40d0-81c7-02a75cc0902b" providerId="ADAL" clId="{1CBC1D48-A972-4BD5-B890-25B0F9B42229}" dt="2020-10-23T12:34:40.810" v="4661" actId="2696"/>
          <pc:sldLayoutMkLst>
            <pc:docMk/>
            <pc:sldMasterMk cId="3769699983" sldId="2147483663"/>
            <pc:sldLayoutMk cId="1916849455" sldId="2147483675"/>
          </pc:sldLayoutMkLst>
        </pc:sldLayoutChg>
        <pc:sldLayoutChg chg="del">
          <pc:chgData name="Cecilie Andersen" userId="a135a517-6408-40d0-81c7-02a75cc0902b" providerId="ADAL" clId="{1CBC1D48-A972-4BD5-B890-25B0F9B42229}" dt="2020-10-23T06:18:39.030" v="1233" actId="2696"/>
          <pc:sldLayoutMkLst>
            <pc:docMk/>
            <pc:sldMasterMk cId="3769699983" sldId="2147483663"/>
            <pc:sldLayoutMk cId="2028699911" sldId="2147483676"/>
          </pc:sldLayoutMkLst>
        </pc:sldLayoutChg>
        <pc:sldLayoutChg chg="del">
          <pc:chgData name="Cecilie Andersen" userId="a135a517-6408-40d0-81c7-02a75cc0902b" providerId="ADAL" clId="{1CBC1D48-A972-4BD5-B890-25B0F9B42229}" dt="2020-10-24T13:07:22.332" v="5298" actId="2696"/>
          <pc:sldLayoutMkLst>
            <pc:docMk/>
            <pc:sldMasterMk cId="3769699983" sldId="2147483663"/>
            <pc:sldLayoutMk cId="3785869757" sldId="2147483676"/>
          </pc:sldLayoutMkLst>
        </pc:sldLayoutChg>
      </pc:sldMasterChg>
    </pc:docChg>
  </pc:docChgLst>
  <pc:docChgLst>
    <pc:chgData name="Renathe Gangsøy" userId="S::renatheg@uio.no::15490260-f750-44d9-9891-cabdb519e367" providerId="AD" clId="Web-{7794C605-FC9A-4418-B1D1-2E1D4526FBE2}"/>
    <pc:docChg chg="delSld modSld sldOrd modSection">
      <pc:chgData name="Renathe Gangsøy" userId="S::renatheg@uio.no::15490260-f750-44d9-9891-cabdb519e367" providerId="AD" clId="Web-{7794C605-FC9A-4418-B1D1-2E1D4526FBE2}" dt="2021-06-02T10:19:19.700" v="521" actId="20577"/>
      <pc:docMkLst>
        <pc:docMk/>
      </pc:docMkLst>
      <pc:sldChg chg="del">
        <pc:chgData name="Renathe Gangsøy" userId="S::renatheg@uio.no::15490260-f750-44d9-9891-cabdb519e367" providerId="AD" clId="Web-{7794C605-FC9A-4418-B1D1-2E1D4526FBE2}" dt="2021-06-02T10:08:17.037" v="76"/>
        <pc:sldMkLst>
          <pc:docMk/>
          <pc:sldMk cId="828096233" sldId="256"/>
        </pc:sldMkLst>
      </pc:sldChg>
      <pc:sldChg chg="del mod modShow">
        <pc:chgData name="Renathe Gangsøy" userId="S::renatheg@uio.no::15490260-f750-44d9-9891-cabdb519e367" providerId="AD" clId="Web-{7794C605-FC9A-4418-B1D1-2E1D4526FBE2}" dt="2021-06-02T10:07:57.660" v="73"/>
        <pc:sldMkLst>
          <pc:docMk/>
          <pc:sldMk cId="1238259556" sldId="261"/>
        </pc:sldMkLst>
      </pc:sldChg>
      <pc:sldChg chg="del">
        <pc:chgData name="Renathe Gangsøy" userId="S::renatheg@uio.no::15490260-f750-44d9-9891-cabdb519e367" providerId="AD" clId="Web-{7794C605-FC9A-4418-B1D1-2E1D4526FBE2}" dt="2021-06-02T10:08:42.538" v="88"/>
        <pc:sldMkLst>
          <pc:docMk/>
          <pc:sldMk cId="1275323810" sldId="263"/>
        </pc:sldMkLst>
      </pc:sldChg>
      <pc:sldChg chg="del">
        <pc:chgData name="Renathe Gangsøy" userId="S::renatheg@uio.no::15490260-f750-44d9-9891-cabdb519e367" providerId="AD" clId="Web-{7794C605-FC9A-4418-B1D1-2E1D4526FBE2}" dt="2021-06-02T10:08:19.912" v="77"/>
        <pc:sldMkLst>
          <pc:docMk/>
          <pc:sldMk cId="3104737782" sldId="269"/>
        </pc:sldMkLst>
      </pc:sldChg>
      <pc:sldChg chg="ord">
        <pc:chgData name="Renathe Gangsøy" userId="S::renatheg@uio.no::15490260-f750-44d9-9891-cabdb519e367" providerId="AD" clId="Web-{7794C605-FC9A-4418-B1D1-2E1D4526FBE2}" dt="2021-06-02T09:52:17.059" v="2"/>
        <pc:sldMkLst>
          <pc:docMk/>
          <pc:sldMk cId="2216545501" sldId="280"/>
        </pc:sldMkLst>
      </pc:sldChg>
      <pc:sldChg chg="del">
        <pc:chgData name="Renathe Gangsøy" userId="S::renatheg@uio.no::15490260-f750-44d9-9891-cabdb519e367" providerId="AD" clId="Web-{7794C605-FC9A-4418-B1D1-2E1D4526FBE2}" dt="2021-06-02T10:08:36.882" v="82"/>
        <pc:sldMkLst>
          <pc:docMk/>
          <pc:sldMk cId="2030160149" sldId="286"/>
        </pc:sldMkLst>
      </pc:sldChg>
      <pc:sldChg chg="del mod modShow">
        <pc:chgData name="Renathe Gangsøy" userId="S::renatheg@uio.no::15490260-f750-44d9-9891-cabdb519e367" providerId="AD" clId="Web-{7794C605-FC9A-4418-B1D1-2E1D4526FBE2}" dt="2021-06-02T10:08:01.099" v="74"/>
        <pc:sldMkLst>
          <pc:docMk/>
          <pc:sldMk cId="2965957589" sldId="303"/>
        </pc:sldMkLst>
      </pc:sldChg>
      <pc:sldChg chg="modSp">
        <pc:chgData name="Renathe Gangsøy" userId="S::renatheg@uio.no::15490260-f750-44d9-9891-cabdb519e367" providerId="AD" clId="Web-{7794C605-FC9A-4418-B1D1-2E1D4526FBE2}" dt="2021-06-02T10:18:07.774" v="506" actId="20577"/>
        <pc:sldMkLst>
          <pc:docMk/>
          <pc:sldMk cId="3403516236" sldId="7928"/>
        </pc:sldMkLst>
        <pc:spChg chg="mod">
          <ac:chgData name="Renathe Gangsøy" userId="S::renatheg@uio.no::15490260-f750-44d9-9891-cabdb519e367" providerId="AD" clId="Web-{7794C605-FC9A-4418-B1D1-2E1D4526FBE2}" dt="2021-06-02T10:18:07.774" v="506" actId="20577"/>
          <ac:spMkLst>
            <pc:docMk/>
            <pc:sldMk cId="3403516236" sldId="7928"/>
            <ac:spMk id="15" creationId="{E6C72F7B-4D54-43CD-AA48-85103B7C6FCF}"/>
          </ac:spMkLst>
        </pc:spChg>
      </pc:sldChg>
      <pc:sldChg chg="modSp">
        <pc:chgData name="Renathe Gangsøy" userId="S::renatheg@uio.no::15490260-f750-44d9-9891-cabdb519e367" providerId="AD" clId="Web-{7794C605-FC9A-4418-B1D1-2E1D4526FBE2}" dt="2021-06-02T10:02:48.736" v="72" actId="20577"/>
        <pc:sldMkLst>
          <pc:docMk/>
          <pc:sldMk cId="3025639870" sldId="7934"/>
        </pc:sldMkLst>
        <pc:spChg chg="mod">
          <ac:chgData name="Renathe Gangsøy" userId="S::renatheg@uio.no::15490260-f750-44d9-9891-cabdb519e367" providerId="AD" clId="Web-{7794C605-FC9A-4418-B1D1-2E1D4526FBE2}" dt="2021-06-02T10:02:48.736" v="72" actId="20577"/>
          <ac:spMkLst>
            <pc:docMk/>
            <pc:sldMk cId="3025639870" sldId="7934"/>
            <ac:spMk id="2" creationId="{00000000-0000-0000-0000-000000000000}"/>
          </ac:spMkLst>
        </pc:spChg>
        <pc:spChg chg="mod">
          <ac:chgData name="Renathe Gangsøy" userId="S::renatheg@uio.no::15490260-f750-44d9-9891-cabdb519e367" providerId="AD" clId="Web-{7794C605-FC9A-4418-B1D1-2E1D4526FBE2}" dt="2021-06-02T10:02:19.688" v="60" actId="14100"/>
          <ac:spMkLst>
            <pc:docMk/>
            <pc:sldMk cId="3025639870" sldId="7934"/>
            <ac:spMk id="3" creationId="{00000000-0000-0000-0000-000000000000}"/>
          </ac:spMkLst>
        </pc:spChg>
      </pc:sldChg>
      <pc:sldChg chg="del">
        <pc:chgData name="Renathe Gangsøy" userId="S::renatheg@uio.no::15490260-f750-44d9-9891-cabdb519e367" providerId="AD" clId="Web-{7794C605-FC9A-4418-B1D1-2E1D4526FBE2}" dt="2021-06-02T10:08:53.726" v="95"/>
        <pc:sldMkLst>
          <pc:docMk/>
          <pc:sldMk cId="915672975" sldId="7947"/>
        </pc:sldMkLst>
      </pc:sldChg>
      <pc:sldChg chg="del">
        <pc:chgData name="Renathe Gangsøy" userId="S::renatheg@uio.no::15490260-f750-44d9-9891-cabdb519e367" providerId="AD" clId="Web-{7794C605-FC9A-4418-B1D1-2E1D4526FBE2}" dt="2021-06-02T10:08:35.553" v="81"/>
        <pc:sldMkLst>
          <pc:docMk/>
          <pc:sldMk cId="2733929115" sldId="7955"/>
        </pc:sldMkLst>
      </pc:sldChg>
      <pc:sldChg chg="modSp">
        <pc:chgData name="Renathe Gangsøy" userId="S::renatheg@uio.no::15490260-f750-44d9-9891-cabdb519e367" providerId="AD" clId="Web-{7794C605-FC9A-4418-B1D1-2E1D4526FBE2}" dt="2021-06-02T10:18:54.261" v="518" actId="20577"/>
        <pc:sldMkLst>
          <pc:docMk/>
          <pc:sldMk cId="2807816809" sldId="7957"/>
        </pc:sldMkLst>
        <pc:spChg chg="mod">
          <ac:chgData name="Renathe Gangsøy" userId="S::renatheg@uio.no::15490260-f750-44d9-9891-cabdb519e367" providerId="AD" clId="Web-{7794C605-FC9A-4418-B1D1-2E1D4526FBE2}" dt="2021-06-02T10:18:54.261" v="518" actId="20577"/>
          <ac:spMkLst>
            <pc:docMk/>
            <pc:sldMk cId="2807816809" sldId="7957"/>
            <ac:spMk id="5" creationId="{00000000-0000-0000-0000-000000000000}"/>
          </ac:spMkLst>
        </pc:spChg>
      </pc:sldChg>
      <pc:sldChg chg="del">
        <pc:chgData name="Renathe Gangsøy" userId="S::renatheg@uio.no::15490260-f750-44d9-9891-cabdb519e367" providerId="AD" clId="Web-{7794C605-FC9A-4418-B1D1-2E1D4526FBE2}" dt="2021-06-02T10:08:21.849" v="78"/>
        <pc:sldMkLst>
          <pc:docMk/>
          <pc:sldMk cId="2095084085" sldId="7968"/>
        </pc:sldMkLst>
      </pc:sldChg>
      <pc:sldChg chg="del">
        <pc:chgData name="Renathe Gangsøy" userId="S::renatheg@uio.no::15490260-f750-44d9-9891-cabdb519e367" providerId="AD" clId="Web-{7794C605-FC9A-4418-B1D1-2E1D4526FBE2}" dt="2021-06-02T10:08:46.616" v="91"/>
        <pc:sldMkLst>
          <pc:docMk/>
          <pc:sldMk cId="2911419212" sldId="7969"/>
        </pc:sldMkLst>
      </pc:sldChg>
      <pc:sldChg chg="del">
        <pc:chgData name="Renathe Gangsøy" userId="S::renatheg@uio.no::15490260-f750-44d9-9891-cabdb519e367" providerId="AD" clId="Web-{7794C605-FC9A-4418-B1D1-2E1D4526FBE2}" dt="2021-06-02T10:08:29.397" v="79"/>
        <pc:sldMkLst>
          <pc:docMk/>
          <pc:sldMk cId="2054247996" sldId="7970"/>
        </pc:sldMkLst>
      </pc:sldChg>
      <pc:sldChg chg="modSp">
        <pc:chgData name="Renathe Gangsøy" userId="S::renatheg@uio.no::15490260-f750-44d9-9891-cabdb519e367" providerId="AD" clId="Web-{7794C605-FC9A-4418-B1D1-2E1D4526FBE2}" dt="2021-06-02T10:19:19.700" v="521" actId="20577"/>
        <pc:sldMkLst>
          <pc:docMk/>
          <pc:sldMk cId="1563342617" sldId="7973"/>
        </pc:sldMkLst>
        <pc:spChg chg="mod">
          <ac:chgData name="Renathe Gangsøy" userId="S::renatheg@uio.no::15490260-f750-44d9-9891-cabdb519e367" providerId="AD" clId="Web-{7794C605-FC9A-4418-B1D1-2E1D4526FBE2}" dt="2021-06-02T10:19:19.700" v="521" actId="20577"/>
          <ac:spMkLst>
            <pc:docMk/>
            <pc:sldMk cId="1563342617" sldId="7973"/>
            <ac:spMk id="3" creationId="{1E159861-3F12-44D7-AA2B-AE930440C58D}"/>
          </ac:spMkLst>
        </pc:spChg>
      </pc:sldChg>
      <pc:sldChg chg="del">
        <pc:chgData name="Renathe Gangsøy" userId="S::renatheg@uio.no::15490260-f750-44d9-9891-cabdb519e367" providerId="AD" clId="Web-{7794C605-FC9A-4418-B1D1-2E1D4526FBE2}" dt="2021-06-02T10:08:38.241" v="84"/>
        <pc:sldMkLst>
          <pc:docMk/>
          <pc:sldMk cId="3458336405" sldId="7975"/>
        </pc:sldMkLst>
      </pc:sldChg>
      <pc:sldChg chg="del">
        <pc:chgData name="Renathe Gangsøy" userId="S::renatheg@uio.no::15490260-f750-44d9-9891-cabdb519e367" providerId="AD" clId="Web-{7794C605-FC9A-4418-B1D1-2E1D4526FBE2}" dt="2021-06-02T10:08:55.211" v="96"/>
        <pc:sldMkLst>
          <pc:docMk/>
          <pc:sldMk cId="433435366" sldId="7979"/>
        </pc:sldMkLst>
      </pc:sldChg>
      <pc:sldChg chg="del">
        <pc:chgData name="Renathe Gangsøy" userId="S::renatheg@uio.no::15490260-f750-44d9-9891-cabdb519e367" providerId="AD" clId="Web-{7794C605-FC9A-4418-B1D1-2E1D4526FBE2}" dt="2021-06-02T10:08:41.413" v="86"/>
        <pc:sldMkLst>
          <pc:docMk/>
          <pc:sldMk cId="2131608124" sldId="7981"/>
        </pc:sldMkLst>
      </pc:sldChg>
      <pc:sldChg chg="del">
        <pc:chgData name="Renathe Gangsøy" userId="S::renatheg@uio.no::15490260-f750-44d9-9891-cabdb519e367" providerId="AD" clId="Web-{7794C605-FC9A-4418-B1D1-2E1D4526FBE2}" dt="2021-06-02T10:08:37.257" v="83"/>
        <pc:sldMkLst>
          <pc:docMk/>
          <pc:sldMk cId="4237010850" sldId="7983"/>
        </pc:sldMkLst>
      </pc:sldChg>
      <pc:sldChg chg="del">
        <pc:chgData name="Renathe Gangsøy" userId="S::renatheg@uio.no::15490260-f750-44d9-9891-cabdb519e367" providerId="AD" clId="Web-{7794C605-FC9A-4418-B1D1-2E1D4526FBE2}" dt="2021-06-02T10:08:44.944" v="90"/>
        <pc:sldMkLst>
          <pc:docMk/>
          <pc:sldMk cId="43177665" sldId="7984"/>
        </pc:sldMkLst>
      </pc:sldChg>
      <pc:sldChg chg="del">
        <pc:chgData name="Renathe Gangsøy" userId="S::renatheg@uio.no::15490260-f750-44d9-9891-cabdb519e367" providerId="AD" clId="Web-{7794C605-FC9A-4418-B1D1-2E1D4526FBE2}" dt="2021-06-02T10:08:56.508" v="97"/>
        <pc:sldMkLst>
          <pc:docMk/>
          <pc:sldMk cId="2054599564" sldId="7985"/>
        </pc:sldMkLst>
      </pc:sldChg>
      <pc:sldChg chg="del">
        <pc:chgData name="Renathe Gangsøy" userId="S::renatheg@uio.no::15490260-f750-44d9-9891-cabdb519e367" providerId="AD" clId="Web-{7794C605-FC9A-4418-B1D1-2E1D4526FBE2}" dt="2021-06-02T10:08:14.380" v="75"/>
        <pc:sldMkLst>
          <pc:docMk/>
          <pc:sldMk cId="2783303431" sldId="7988"/>
        </pc:sldMkLst>
      </pc:sldChg>
      <pc:sldChg chg="del">
        <pc:chgData name="Renathe Gangsøy" userId="S::renatheg@uio.no::15490260-f750-44d9-9891-cabdb519e367" providerId="AD" clId="Web-{7794C605-FC9A-4418-B1D1-2E1D4526FBE2}" dt="2021-06-02T10:08:33.194" v="80"/>
        <pc:sldMkLst>
          <pc:docMk/>
          <pc:sldMk cId="2040234860" sldId="7990"/>
        </pc:sldMkLst>
      </pc:sldChg>
      <pc:sldChg chg="del mod modShow">
        <pc:chgData name="Renathe Gangsøy" userId="S::renatheg@uio.no::15490260-f750-44d9-9891-cabdb519e367" providerId="AD" clId="Web-{7794C605-FC9A-4418-B1D1-2E1D4526FBE2}" dt="2021-06-02T10:08:51.289" v="94"/>
        <pc:sldMkLst>
          <pc:docMk/>
          <pc:sldMk cId="3527397406" sldId="7992"/>
        </pc:sldMkLst>
      </pc:sldChg>
      <pc:sldChg chg="del">
        <pc:chgData name="Renathe Gangsøy" userId="S::renatheg@uio.no::15490260-f750-44d9-9891-cabdb519e367" providerId="AD" clId="Web-{7794C605-FC9A-4418-B1D1-2E1D4526FBE2}" dt="2021-06-02T10:08:43.507" v="89"/>
        <pc:sldMkLst>
          <pc:docMk/>
          <pc:sldMk cId="3949511335" sldId="7994"/>
        </pc:sldMkLst>
      </pc:sldChg>
      <pc:sldChg chg="del">
        <pc:chgData name="Renathe Gangsøy" userId="S::renatheg@uio.no::15490260-f750-44d9-9891-cabdb519e367" providerId="AD" clId="Web-{7794C605-FC9A-4418-B1D1-2E1D4526FBE2}" dt="2021-06-02T10:08:59.305" v="98"/>
        <pc:sldMkLst>
          <pc:docMk/>
          <pc:sldMk cId="994546558" sldId="7996"/>
        </pc:sldMkLst>
      </pc:sldChg>
      <pc:sldChg chg="del">
        <pc:chgData name="Renathe Gangsøy" userId="S::renatheg@uio.no::15490260-f750-44d9-9891-cabdb519e367" providerId="AD" clId="Web-{7794C605-FC9A-4418-B1D1-2E1D4526FBE2}" dt="2021-06-02T10:09:01.680" v="99"/>
        <pc:sldMkLst>
          <pc:docMk/>
          <pc:sldMk cId="494815811" sldId="7997"/>
        </pc:sldMkLst>
      </pc:sldChg>
      <pc:sldChg chg="del mod modShow">
        <pc:chgData name="Renathe Gangsøy" userId="S::renatheg@uio.no::15490260-f750-44d9-9891-cabdb519e367" providerId="AD" clId="Web-{7794C605-FC9A-4418-B1D1-2E1D4526FBE2}" dt="2021-06-02T10:08:50.023" v="93"/>
        <pc:sldMkLst>
          <pc:docMk/>
          <pc:sldMk cId="1993985993" sldId="7999"/>
        </pc:sldMkLst>
      </pc:sldChg>
      <pc:sldChg chg="del">
        <pc:chgData name="Renathe Gangsøy" userId="S::renatheg@uio.no::15490260-f750-44d9-9891-cabdb519e367" providerId="AD" clId="Web-{7794C605-FC9A-4418-B1D1-2E1D4526FBE2}" dt="2021-06-02T10:08:49.023" v="92"/>
        <pc:sldMkLst>
          <pc:docMk/>
          <pc:sldMk cId="332377507" sldId="8000"/>
        </pc:sldMkLst>
      </pc:sldChg>
      <pc:sldChg chg="del">
        <pc:chgData name="Renathe Gangsøy" userId="S::renatheg@uio.no::15490260-f750-44d9-9891-cabdb519e367" providerId="AD" clId="Web-{7794C605-FC9A-4418-B1D1-2E1D4526FBE2}" dt="2021-06-02T10:08:41.772" v="87"/>
        <pc:sldMkLst>
          <pc:docMk/>
          <pc:sldMk cId="448299256" sldId="8001"/>
        </pc:sldMkLst>
      </pc:sldChg>
      <pc:sldChg chg="del">
        <pc:chgData name="Renathe Gangsøy" userId="S::renatheg@uio.no::15490260-f750-44d9-9891-cabdb519e367" providerId="AD" clId="Web-{7794C605-FC9A-4418-B1D1-2E1D4526FBE2}" dt="2021-06-02T10:08:38.913" v="85"/>
        <pc:sldMkLst>
          <pc:docMk/>
          <pc:sldMk cId="2548478166" sldId="8002"/>
        </pc:sldMkLst>
      </pc:sldChg>
      <pc:sldChg chg="del">
        <pc:chgData name="Renathe Gangsøy" userId="S::renatheg@uio.no::15490260-f750-44d9-9891-cabdb519e367" providerId="AD" clId="Web-{7794C605-FC9A-4418-B1D1-2E1D4526FBE2}" dt="2021-06-02T10:09:03.039" v="100"/>
        <pc:sldMkLst>
          <pc:docMk/>
          <pc:sldMk cId="2847590750" sldId="8004"/>
        </pc:sldMkLst>
      </pc:sldChg>
      <pc:sldChg chg="del">
        <pc:chgData name="Renathe Gangsøy" userId="S::renatheg@uio.no::15490260-f750-44d9-9891-cabdb519e367" providerId="AD" clId="Web-{7794C605-FC9A-4418-B1D1-2E1D4526FBE2}" dt="2021-06-02T10:09:06.305" v="101"/>
        <pc:sldMkLst>
          <pc:docMk/>
          <pc:sldMk cId="3796052586" sldId="8005"/>
        </pc:sldMkLst>
      </pc:sldChg>
    </pc:docChg>
  </pc:docChgLst>
  <pc:docChgLst>
    <pc:chgData name="Cecilie Andersen" userId="S::cecilia@uio.no::a135a517-6408-40d0-81c7-02a75cc0902b" providerId="AD" clId="Web-{F301409C-FED8-4471-9D42-C79D67E12605}"/>
    <pc:docChg chg="modSld">
      <pc:chgData name="Cecilie Andersen" userId="S::cecilia@uio.no::a135a517-6408-40d0-81c7-02a75cc0902b" providerId="AD" clId="Web-{F301409C-FED8-4471-9D42-C79D67E12605}" dt="2020-10-25T10:35:32.540" v="0" actId="20577"/>
      <pc:docMkLst>
        <pc:docMk/>
      </pc:docMkLst>
      <pc:sldChg chg="modSp">
        <pc:chgData name="Cecilie Andersen" userId="S::cecilia@uio.no::a135a517-6408-40d0-81c7-02a75cc0902b" providerId="AD" clId="Web-{F301409C-FED8-4471-9D42-C79D67E12605}" dt="2020-10-25T10:35:32.540" v="0" actId="20577"/>
        <pc:sldMkLst>
          <pc:docMk/>
          <pc:sldMk cId="2965957589" sldId="303"/>
        </pc:sldMkLst>
        <pc:spChg chg="mod">
          <ac:chgData name="Cecilie Andersen" userId="S::cecilia@uio.no::a135a517-6408-40d0-81c7-02a75cc0902b" providerId="AD" clId="Web-{F301409C-FED8-4471-9D42-C79D67E12605}" dt="2020-10-25T10:35:32.540" v="0" actId="20577"/>
          <ac:spMkLst>
            <pc:docMk/>
            <pc:sldMk cId="2965957589" sldId="303"/>
            <ac:spMk id="17" creationId="{F122814C-D5D9-4C6A-BBCD-33F120DBBED8}"/>
          </ac:spMkLst>
        </pc:spChg>
      </pc:sldChg>
    </pc:docChg>
  </pc:docChgLst>
  <pc:docChgLst>
    <pc:chgData name="Sidsel Gunn Valmot" userId="S::sidselgv@uio.no::9b5bd886-2818-436f-b8c3-89001efda3c9" providerId="AD" clId="Web-{3A5CCA67-D147-4E28-9705-9DA2CE8B055F}"/>
    <pc:docChg chg="modSld">
      <pc:chgData name="Sidsel Gunn Valmot" userId="S::sidselgv@uio.no::9b5bd886-2818-436f-b8c3-89001efda3c9" providerId="AD" clId="Web-{3A5CCA67-D147-4E28-9705-9DA2CE8B055F}" dt="2021-05-18T12:14:17.474" v="0" actId="1076"/>
      <pc:docMkLst>
        <pc:docMk/>
      </pc:docMkLst>
      <pc:sldChg chg="modSp">
        <pc:chgData name="Sidsel Gunn Valmot" userId="S::sidselgv@uio.no::9b5bd886-2818-436f-b8c3-89001efda3c9" providerId="AD" clId="Web-{3A5CCA67-D147-4E28-9705-9DA2CE8B055F}" dt="2021-05-18T12:14:17.474" v="0" actId="1076"/>
        <pc:sldMkLst>
          <pc:docMk/>
          <pc:sldMk cId="2965957589" sldId="303"/>
        </pc:sldMkLst>
        <pc:spChg chg="mod">
          <ac:chgData name="Sidsel Gunn Valmot" userId="S::sidselgv@uio.no::9b5bd886-2818-436f-b8c3-89001efda3c9" providerId="AD" clId="Web-{3A5CCA67-D147-4E28-9705-9DA2CE8B055F}" dt="2021-05-18T12:14:17.474" v="0" actId="1076"/>
          <ac:spMkLst>
            <pc:docMk/>
            <pc:sldMk cId="2965957589" sldId="303"/>
            <ac:spMk id="17" creationId="{F122814C-D5D9-4C6A-BBCD-33F120DBBED8}"/>
          </ac:spMkLst>
        </pc:spChg>
      </pc:sldChg>
    </pc:docChg>
  </pc:docChgLst>
  <pc:docChgLst>
    <pc:chgData name="Sidsel Gunn Valmot" userId="S::sidselgv@uio.no::9b5bd886-2818-436f-b8c3-89001efda3c9" providerId="AD" clId="Web-{F2564863-22E4-4D49-8010-FDE356DCED39}"/>
    <pc:docChg chg="modSld">
      <pc:chgData name="Sidsel Gunn Valmot" userId="S::sidselgv@uio.no::9b5bd886-2818-436f-b8c3-89001efda3c9" providerId="AD" clId="Web-{F2564863-22E4-4D49-8010-FDE356DCED39}" dt="2021-05-18T13:06:00.929" v="33" actId="1076"/>
      <pc:docMkLst>
        <pc:docMk/>
      </pc:docMkLst>
      <pc:sldChg chg="addSp delSp modSp">
        <pc:chgData name="Sidsel Gunn Valmot" userId="S::sidselgv@uio.no::9b5bd886-2818-436f-b8c3-89001efda3c9" providerId="AD" clId="Web-{F2564863-22E4-4D49-8010-FDE356DCED39}" dt="2021-05-18T13:06:00.929" v="33" actId="1076"/>
        <pc:sldMkLst>
          <pc:docMk/>
          <pc:sldMk cId="3104737782" sldId="269"/>
        </pc:sldMkLst>
        <pc:spChg chg="mod">
          <ac:chgData name="Sidsel Gunn Valmot" userId="S::sidselgv@uio.no::9b5bd886-2818-436f-b8c3-89001efda3c9" providerId="AD" clId="Web-{F2564863-22E4-4D49-8010-FDE356DCED39}" dt="2021-05-18T13:05:49.413" v="32" actId="14100"/>
          <ac:spMkLst>
            <pc:docMk/>
            <pc:sldMk cId="3104737782" sldId="269"/>
            <ac:spMk id="10" creationId="{D5F80F65-7AFE-B24A-B90B-4A879BF79FEC}"/>
          </ac:spMkLst>
        </pc:spChg>
        <pc:spChg chg="mod">
          <ac:chgData name="Sidsel Gunn Valmot" userId="S::sidselgv@uio.no::9b5bd886-2818-436f-b8c3-89001efda3c9" providerId="AD" clId="Web-{F2564863-22E4-4D49-8010-FDE356DCED39}" dt="2021-05-18T13:02:36.129" v="5" actId="1076"/>
          <ac:spMkLst>
            <pc:docMk/>
            <pc:sldMk cId="3104737782" sldId="269"/>
            <ac:spMk id="11" creationId="{9F7D803F-B42B-0749-A45E-5B314B786FD5}"/>
          </ac:spMkLst>
        </pc:spChg>
        <pc:spChg chg="mod">
          <ac:chgData name="Sidsel Gunn Valmot" userId="S::sidselgv@uio.no::9b5bd886-2818-436f-b8c3-89001efda3c9" providerId="AD" clId="Web-{F2564863-22E4-4D49-8010-FDE356DCED39}" dt="2021-05-18T13:06:00.929" v="33" actId="1076"/>
          <ac:spMkLst>
            <pc:docMk/>
            <pc:sldMk cId="3104737782" sldId="269"/>
            <ac:spMk id="38" creationId="{552D6BF9-B4C5-8640-B101-E3D66CD4B1A3}"/>
          </ac:spMkLst>
        </pc:spChg>
        <pc:spChg chg="add mod">
          <ac:chgData name="Sidsel Gunn Valmot" userId="S::sidselgv@uio.no::9b5bd886-2818-436f-b8c3-89001efda3c9" providerId="AD" clId="Web-{F2564863-22E4-4D49-8010-FDE356DCED39}" dt="2021-05-18T13:03:05.582" v="7" actId="1076"/>
          <ac:spMkLst>
            <pc:docMk/>
            <pc:sldMk cId="3104737782" sldId="269"/>
            <ac:spMk id="48" creationId="{DA0F9671-0A96-4666-9A96-66EEB9233EFC}"/>
          </ac:spMkLst>
        </pc:spChg>
        <pc:spChg chg="add mod">
          <ac:chgData name="Sidsel Gunn Valmot" userId="S::sidselgv@uio.no::9b5bd886-2818-436f-b8c3-89001efda3c9" providerId="AD" clId="Web-{F2564863-22E4-4D49-8010-FDE356DCED39}" dt="2021-05-18T13:05:33.241" v="30" actId="14100"/>
          <ac:spMkLst>
            <pc:docMk/>
            <pc:sldMk cId="3104737782" sldId="269"/>
            <ac:spMk id="49" creationId="{6B9EA45B-6BF7-4516-B5BA-AE140E94B751}"/>
          </ac:spMkLst>
        </pc:spChg>
        <pc:spChg chg="add mod">
          <ac:chgData name="Sidsel Gunn Valmot" userId="S::sidselgv@uio.no::9b5bd886-2818-436f-b8c3-89001efda3c9" providerId="AD" clId="Web-{F2564863-22E4-4D49-8010-FDE356DCED39}" dt="2021-05-18T13:05:18.381" v="29" actId="14100"/>
          <ac:spMkLst>
            <pc:docMk/>
            <pc:sldMk cId="3104737782" sldId="269"/>
            <ac:spMk id="50" creationId="{7490DD66-86C1-4DF9-BD60-2095D7355FA6}"/>
          </ac:spMkLst>
        </pc:spChg>
        <pc:spChg chg="add mod">
          <ac:chgData name="Sidsel Gunn Valmot" userId="S::sidselgv@uio.no::9b5bd886-2818-436f-b8c3-89001efda3c9" providerId="AD" clId="Web-{F2564863-22E4-4D49-8010-FDE356DCED39}" dt="2021-05-18T13:05:39.835" v="31" actId="1076"/>
          <ac:spMkLst>
            <pc:docMk/>
            <pc:sldMk cId="3104737782" sldId="269"/>
            <ac:spMk id="51" creationId="{1700C176-E5CD-421B-BB1D-792D5E02819B}"/>
          </ac:spMkLst>
        </pc:spChg>
        <pc:spChg chg="add del">
          <ac:chgData name="Sidsel Gunn Valmot" userId="S::sidselgv@uio.no::9b5bd886-2818-436f-b8c3-89001efda3c9" providerId="AD" clId="Web-{F2564863-22E4-4D49-8010-FDE356DCED39}" dt="2021-05-18T13:03:53.005" v="15"/>
          <ac:spMkLst>
            <pc:docMk/>
            <pc:sldMk cId="3104737782" sldId="269"/>
            <ac:spMk id="52" creationId="{08D532D1-F2A1-468E-BE1D-EC47000A7F54}"/>
          </ac:spMkLst>
        </pc:spChg>
      </pc:sldChg>
      <pc:sldChg chg="modSp">
        <pc:chgData name="Sidsel Gunn Valmot" userId="S::sidselgv@uio.no::9b5bd886-2818-436f-b8c3-89001efda3c9" providerId="AD" clId="Web-{F2564863-22E4-4D49-8010-FDE356DCED39}" dt="2021-05-18T13:01:41.784" v="4" actId="20577"/>
        <pc:sldMkLst>
          <pc:docMk/>
          <pc:sldMk cId="2216545501" sldId="280"/>
        </pc:sldMkLst>
        <pc:spChg chg="mod">
          <ac:chgData name="Sidsel Gunn Valmot" userId="S::sidselgv@uio.no::9b5bd886-2818-436f-b8c3-89001efda3c9" providerId="AD" clId="Web-{F2564863-22E4-4D49-8010-FDE356DCED39}" dt="2021-05-18T13:01:41.784" v="4" actId="20577"/>
          <ac:spMkLst>
            <pc:docMk/>
            <pc:sldMk cId="2216545501" sldId="280"/>
            <ac:spMk id="81" creationId="{1DC13DF6-DC85-4C59-8177-2A00E171833F}"/>
          </ac:spMkLst>
        </pc:spChg>
      </pc:sldChg>
    </pc:docChg>
  </pc:docChgLst>
  <pc:docChgLst>
    <pc:chgData name="Sidsel Gunn Valmot" userId="S::sidselgv@uio.no::9b5bd886-2818-436f-b8c3-89001efda3c9" providerId="AD" clId="Web-{5DBFDEFA-F436-40CA-BDC4-AB09CBA069F4}"/>
    <pc:docChg chg="">
      <pc:chgData name="Sidsel Gunn Valmot" userId="S::sidselgv@uio.no::9b5bd886-2818-436f-b8c3-89001efda3c9" providerId="AD" clId="Web-{5DBFDEFA-F436-40CA-BDC4-AB09CBA069F4}" dt="2021-06-03T11:27:11.192" v="2"/>
      <pc:docMkLst>
        <pc:docMk/>
      </pc:docMkLst>
      <pc:sldChg chg="delCm">
        <pc:chgData name="Sidsel Gunn Valmot" userId="S::sidselgv@uio.no::9b5bd886-2818-436f-b8c3-89001efda3c9" providerId="AD" clId="Web-{5DBFDEFA-F436-40CA-BDC4-AB09CBA069F4}" dt="2021-06-03T11:26:58.754" v="1"/>
        <pc:sldMkLst>
          <pc:docMk/>
          <pc:sldMk cId="3025639870" sldId="7934"/>
        </pc:sldMkLst>
      </pc:sldChg>
      <pc:sldChg chg="delCm">
        <pc:chgData name="Sidsel Gunn Valmot" userId="S::sidselgv@uio.no::9b5bd886-2818-436f-b8c3-89001efda3c9" providerId="AD" clId="Web-{5DBFDEFA-F436-40CA-BDC4-AB09CBA069F4}" dt="2021-06-03T11:26:46.925" v="0"/>
        <pc:sldMkLst>
          <pc:docMk/>
          <pc:sldMk cId="1563342617" sldId="7973"/>
        </pc:sldMkLst>
      </pc:sldChg>
      <pc:sldChg chg="delCm">
        <pc:chgData name="Sidsel Gunn Valmot" userId="S::sidselgv@uio.no::9b5bd886-2818-436f-b8c3-89001efda3c9" providerId="AD" clId="Web-{5DBFDEFA-F436-40CA-BDC4-AB09CBA069F4}" dt="2021-06-03T11:27:11.192" v="2"/>
        <pc:sldMkLst>
          <pc:docMk/>
          <pc:sldMk cId="3817072969" sldId="7989"/>
        </pc:sldMkLst>
      </pc:sldChg>
    </pc:docChg>
  </pc:docChgLst>
  <pc:docChgLst>
    <pc:chgData name="Sidsel Gunn Valmot" userId="S::sidselgv@uio.no::9b5bd886-2818-436f-b8c3-89001efda3c9" providerId="AD" clId="Web-{D9851C7E-8A8A-42B0-BA2F-CC00748998F0}"/>
    <pc:docChg chg="addSld delSld modSld modSection">
      <pc:chgData name="Sidsel Gunn Valmot" userId="S::sidselgv@uio.no::9b5bd886-2818-436f-b8c3-89001efda3c9" providerId="AD" clId="Web-{D9851C7E-8A8A-42B0-BA2F-CC00748998F0}" dt="2021-05-19T16:07:38.289" v="638"/>
      <pc:docMkLst>
        <pc:docMk/>
      </pc:docMkLst>
      <pc:sldChg chg="addCm">
        <pc:chgData name="Sidsel Gunn Valmot" userId="S::sidselgv@uio.no::9b5bd886-2818-436f-b8c3-89001efda3c9" providerId="AD" clId="Web-{D9851C7E-8A8A-42B0-BA2F-CC00748998F0}" dt="2021-05-19T16:06:24.582" v="635"/>
        <pc:sldMkLst>
          <pc:docMk/>
          <pc:sldMk cId="915672975" sldId="7947"/>
        </pc:sldMkLst>
      </pc:sldChg>
      <pc:sldChg chg="modSp">
        <pc:chgData name="Sidsel Gunn Valmot" userId="S::sidselgv@uio.no::9b5bd886-2818-436f-b8c3-89001efda3c9" providerId="AD" clId="Web-{D9851C7E-8A8A-42B0-BA2F-CC00748998F0}" dt="2021-05-19T15:47:30.684" v="176" actId="1076"/>
        <pc:sldMkLst>
          <pc:docMk/>
          <pc:sldMk cId="2783303431" sldId="7988"/>
        </pc:sldMkLst>
        <pc:spChg chg="mod">
          <ac:chgData name="Sidsel Gunn Valmot" userId="S::sidselgv@uio.no::9b5bd886-2818-436f-b8c3-89001efda3c9" providerId="AD" clId="Web-{D9851C7E-8A8A-42B0-BA2F-CC00748998F0}" dt="2021-05-19T15:47:30.684" v="176" actId="1076"/>
          <ac:spMkLst>
            <pc:docMk/>
            <pc:sldMk cId="2783303431" sldId="7988"/>
            <ac:spMk id="4" creationId="{C35AF062-55A7-48A6-B8AC-19C147FCE438}"/>
          </ac:spMkLst>
        </pc:spChg>
      </pc:sldChg>
      <pc:sldChg chg="addCm">
        <pc:chgData name="Sidsel Gunn Valmot" userId="S::sidselgv@uio.no::9b5bd886-2818-436f-b8c3-89001efda3c9" providerId="AD" clId="Web-{D9851C7E-8A8A-42B0-BA2F-CC00748998F0}" dt="2021-05-19T16:04:17.435" v="633"/>
        <pc:sldMkLst>
          <pc:docMk/>
          <pc:sldMk cId="3817072969" sldId="7989"/>
        </pc:sldMkLst>
      </pc:sldChg>
      <pc:sldChg chg="del">
        <pc:chgData name="Sidsel Gunn Valmot" userId="S::sidselgv@uio.no::9b5bd886-2818-436f-b8c3-89001efda3c9" providerId="AD" clId="Web-{D9851C7E-8A8A-42B0-BA2F-CC00748998F0}" dt="2021-05-19T16:06:32.614" v="636"/>
        <pc:sldMkLst>
          <pc:docMk/>
          <pc:sldMk cId="1556500736" sldId="7995"/>
        </pc:sldMkLst>
      </pc:sldChg>
      <pc:sldChg chg="addCm">
        <pc:chgData name="Sidsel Gunn Valmot" userId="S::sidselgv@uio.no::9b5bd886-2818-436f-b8c3-89001efda3c9" providerId="AD" clId="Web-{D9851C7E-8A8A-42B0-BA2F-CC00748998F0}" dt="2021-05-19T16:07:38.289" v="638"/>
        <pc:sldMkLst>
          <pc:docMk/>
          <pc:sldMk cId="994546558" sldId="7996"/>
        </pc:sldMkLst>
      </pc:sldChg>
      <pc:sldChg chg="addCm">
        <pc:chgData name="Sidsel Gunn Valmot" userId="S::sidselgv@uio.no::9b5bd886-2818-436f-b8c3-89001efda3c9" providerId="AD" clId="Web-{D9851C7E-8A8A-42B0-BA2F-CC00748998F0}" dt="2021-05-19T16:03:13.870" v="632"/>
        <pc:sldMkLst>
          <pc:docMk/>
          <pc:sldMk cId="494815811" sldId="7997"/>
        </pc:sldMkLst>
      </pc:sldChg>
      <pc:sldChg chg="addCm">
        <pc:chgData name="Sidsel Gunn Valmot" userId="S::sidselgv@uio.no::9b5bd886-2818-436f-b8c3-89001efda3c9" providerId="AD" clId="Web-{D9851C7E-8A8A-42B0-BA2F-CC00748998F0}" dt="2021-05-19T16:05:50.033" v="634"/>
        <pc:sldMkLst>
          <pc:docMk/>
          <pc:sldMk cId="448299256" sldId="8001"/>
        </pc:sldMkLst>
      </pc:sldChg>
      <pc:sldChg chg="new del">
        <pc:chgData name="Sidsel Gunn Valmot" userId="S::sidselgv@uio.no::9b5bd886-2818-436f-b8c3-89001efda3c9" providerId="AD" clId="Web-{D9851C7E-8A8A-42B0-BA2F-CC00748998F0}" dt="2021-05-19T15:43:21.360" v="2"/>
        <pc:sldMkLst>
          <pc:docMk/>
          <pc:sldMk cId="348140461" sldId="8003"/>
        </pc:sldMkLst>
      </pc:sldChg>
      <pc:sldChg chg="modSp new">
        <pc:chgData name="Sidsel Gunn Valmot" userId="S::sidselgv@uio.no::9b5bd886-2818-436f-b8c3-89001efda3c9" providerId="AD" clId="Web-{D9851C7E-8A8A-42B0-BA2F-CC00748998F0}" dt="2021-05-19T16:01:42.350" v="620" actId="20577"/>
        <pc:sldMkLst>
          <pc:docMk/>
          <pc:sldMk cId="2847590750" sldId="8004"/>
        </pc:sldMkLst>
        <pc:spChg chg="mod">
          <ac:chgData name="Sidsel Gunn Valmot" userId="S::sidselgv@uio.no::9b5bd886-2818-436f-b8c3-89001efda3c9" providerId="AD" clId="Web-{D9851C7E-8A8A-42B0-BA2F-CC00748998F0}" dt="2021-05-19T15:44:07.971" v="18" actId="20577"/>
          <ac:spMkLst>
            <pc:docMk/>
            <pc:sldMk cId="2847590750" sldId="8004"/>
            <ac:spMk id="2" creationId="{2F3300C5-F635-4FC3-ACA3-9ACCCF7C5AF8}"/>
          </ac:spMkLst>
        </pc:spChg>
        <pc:spChg chg="mod">
          <ac:chgData name="Sidsel Gunn Valmot" userId="S::sidselgv@uio.no::9b5bd886-2818-436f-b8c3-89001efda3c9" providerId="AD" clId="Web-{D9851C7E-8A8A-42B0-BA2F-CC00748998F0}" dt="2021-05-19T16:01:42.350" v="620" actId="20577"/>
          <ac:spMkLst>
            <pc:docMk/>
            <pc:sldMk cId="2847590750" sldId="8004"/>
            <ac:spMk id="3" creationId="{A815CF23-C83B-46B6-85B2-8A6633AC73C2}"/>
          </ac:spMkLst>
        </pc:spChg>
      </pc:sldChg>
      <pc:sldChg chg="modSp add replId">
        <pc:chgData name="Sidsel Gunn Valmot" userId="S::sidselgv@uio.no::9b5bd886-2818-436f-b8c3-89001efda3c9" providerId="AD" clId="Web-{D9851C7E-8A8A-42B0-BA2F-CC00748998F0}" dt="2021-05-19T16:02:31.305" v="631" actId="20577"/>
        <pc:sldMkLst>
          <pc:docMk/>
          <pc:sldMk cId="3796052586" sldId="8005"/>
        </pc:sldMkLst>
        <pc:spChg chg="mod">
          <ac:chgData name="Sidsel Gunn Valmot" userId="S::sidselgv@uio.no::9b5bd886-2818-436f-b8c3-89001efda3c9" providerId="AD" clId="Web-{D9851C7E-8A8A-42B0-BA2F-CC00748998F0}" dt="2021-05-19T15:55:43.661" v="439" actId="1076"/>
          <ac:spMkLst>
            <pc:docMk/>
            <pc:sldMk cId="3796052586" sldId="8005"/>
            <ac:spMk id="2" creationId="{2F3300C5-F635-4FC3-ACA3-9ACCCF7C5AF8}"/>
          </ac:spMkLst>
        </pc:spChg>
        <pc:spChg chg="mod">
          <ac:chgData name="Sidsel Gunn Valmot" userId="S::sidselgv@uio.no::9b5bd886-2818-436f-b8c3-89001efda3c9" providerId="AD" clId="Web-{D9851C7E-8A8A-42B0-BA2F-CC00748998F0}" dt="2021-05-19T16:02:31.305" v="631" actId="20577"/>
          <ac:spMkLst>
            <pc:docMk/>
            <pc:sldMk cId="3796052586" sldId="8005"/>
            <ac:spMk id="3" creationId="{A815CF23-C83B-46B6-85B2-8A6633AC73C2}"/>
          </ac:spMkLst>
        </pc:spChg>
      </pc:sldChg>
    </pc:docChg>
  </pc:docChgLst>
  <pc:docChgLst>
    <pc:chgData name="Cecilie Andersen" userId="a135a517-6408-40d0-81c7-02a75cc0902b" providerId="ADAL" clId="{6E783AC8-7839-4D3E-A0AB-5BF563B0C7B3}"/>
    <pc:docChg chg="custSel delSld modSld modSection">
      <pc:chgData name="Cecilie Andersen" userId="a135a517-6408-40d0-81c7-02a75cc0902b" providerId="ADAL" clId="{6E783AC8-7839-4D3E-A0AB-5BF563B0C7B3}" dt="2020-10-21T13:25:07.923" v="94" actId="478"/>
      <pc:docMkLst>
        <pc:docMk/>
      </pc:docMkLst>
      <pc:sldChg chg="delSp">
        <pc:chgData name="Cecilie Andersen" userId="a135a517-6408-40d0-81c7-02a75cc0902b" providerId="ADAL" clId="{6E783AC8-7839-4D3E-A0AB-5BF563B0C7B3}" dt="2020-10-21T13:25:07.923" v="94" actId="478"/>
        <pc:sldMkLst>
          <pc:docMk/>
          <pc:sldMk cId="3403516236" sldId="7928"/>
        </pc:sldMkLst>
        <pc:spChg chg="del">
          <ac:chgData name="Cecilie Andersen" userId="a135a517-6408-40d0-81c7-02a75cc0902b" providerId="ADAL" clId="{6E783AC8-7839-4D3E-A0AB-5BF563B0C7B3}" dt="2020-10-21T13:25:07.923" v="94" actId="478"/>
          <ac:spMkLst>
            <pc:docMk/>
            <pc:sldMk cId="3403516236" sldId="7928"/>
            <ac:spMk id="2" creationId="{AC21B58A-E6CC-4C91-90B6-33D7317D1671}"/>
          </ac:spMkLst>
        </pc:spChg>
      </pc:sldChg>
      <pc:sldChg chg="modSp">
        <pc:chgData name="Cecilie Andersen" userId="a135a517-6408-40d0-81c7-02a75cc0902b" providerId="ADAL" clId="{6E783AC8-7839-4D3E-A0AB-5BF563B0C7B3}" dt="2020-10-21T11:48:52.486" v="9" actId="20577"/>
        <pc:sldMkLst>
          <pc:docMk/>
          <pc:sldMk cId="4250537689" sldId="7948"/>
        </pc:sldMkLst>
        <pc:spChg chg="mod">
          <ac:chgData name="Cecilie Andersen" userId="a135a517-6408-40d0-81c7-02a75cc0902b" providerId="ADAL" clId="{6E783AC8-7839-4D3E-A0AB-5BF563B0C7B3}" dt="2020-10-21T11:48:52.486" v="9" actId="20577"/>
          <ac:spMkLst>
            <pc:docMk/>
            <pc:sldMk cId="4250537689" sldId="7948"/>
            <ac:spMk id="3" creationId="{00000000-0000-0000-0000-000000000000}"/>
          </ac:spMkLst>
        </pc:spChg>
      </pc:sldChg>
      <pc:sldChg chg="modSp">
        <pc:chgData name="Cecilie Andersen" userId="a135a517-6408-40d0-81c7-02a75cc0902b" providerId="ADAL" clId="{6E783AC8-7839-4D3E-A0AB-5BF563B0C7B3}" dt="2020-10-21T13:24:58.521" v="93" actId="20577"/>
        <pc:sldMkLst>
          <pc:docMk/>
          <pc:sldMk cId="2574332519" sldId="7949"/>
        </pc:sldMkLst>
        <pc:spChg chg="mod">
          <ac:chgData name="Cecilie Andersen" userId="a135a517-6408-40d0-81c7-02a75cc0902b" providerId="ADAL" clId="{6E783AC8-7839-4D3E-A0AB-5BF563B0C7B3}" dt="2020-10-21T13:23:58.550" v="47" actId="20577"/>
          <ac:spMkLst>
            <pc:docMk/>
            <pc:sldMk cId="2574332519" sldId="7949"/>
            <ac:spMk id="2" creationId="{00000000-0000-0000-0000-000000000000}"/>
          </ac:spMkLst>
        </pc:spChg>
        <pc:spChg chg="mod">
          <ac:chgData name="Cecilie Andersen" userId="a135a517-6408-40d0-81c7-02a75cc0902b" providerId="ADAL" clId="{6E783AC8-7839-4D3E-A0AB-5BF563B0C7B3}" dt="2020-10-21T13:24:58.521" v="93" actId="20577"/>
          <ac:spMkLst>
            <pc:docMk/>
            <pc:sldMk cId="2574332519" sldId="7949"/>
            <ac:spMk id="3" creationId="{00000000-0000-0000-0000-000000000000}"/>
          </ac:spMkLst>
        </pc:spChg>
      </pc:sldChg>
      <pc:sldChg chg="del">
        <pc:chgData name="Cecilie Andersen" userId="a135a517-6408-40d0-81c7-02a75cc0902b" providerId="ADAL" clId="{6E783AC8-7839-4D3E-A0AB-5BF563B0C7B3}" dt="2020-10-21T11:51:40.799" v="32" actId="2696"/>
        <pc:sldMkLst>
          <pc:docMk/>
          <pc:sldMk cId="2537991518" sldId="7958"/>
        </pc:sldMkLst>
      </pc:sldChg>
    </pc:docChg>
  </pc:docChgLst>
  <pc:docChgLst>
    <pc:chgData name="Sidsel Gunn Valmot" userId="S::sidselgv@uio.no::9b5bd886-2818-436f-b8c3-89001efda3c9" providerId="AD" clId="Web-{3BE2A9B6-926C-4AEB-AD7E-FC866D07A486}"/>
    <pc:docChg chg="modSld">
      <pc:chgData name="Sidsel Gunn Valmot" userId="S::sidselgv@uio.no::9b5bd886-2818-436f-b8c3-89001efda3c9" providerId="AD" clId="Web-{3BE2A9B6-926C-4AEB-AD7E-FC866D07A486}" dt="2021-05-19T08:10:56.245" v="0" actId="1076"/>
      <pc:docMkLst>
        <pc:docMk/>
      </pc:docMkLst>
      <pc:sldChg chg="modSp">
        <pc:chgData name="Sidsel Gunn Valmot" userId="S::sidselgv@uio.no::9b5bd886-2818-436f-b8c3-89001efda3c9" providerId="AD" clId="Web-{3BE2A9B6-926C-4AEB-AD7E-FC866D07A486}" dt="2021-05-19T08:10:56.245" v="0" actId="1076"/>
        <pc:sldMkLst>
          <pc:docMk/>
          <pc:sldMk cId="2030160149" sldId="286"/>
        </pc:sldMkLst>
        <pc:spChg chg="mod">
          <ac:chgData name="Sidsel Gunn Valmot" userId="S::sidselgv@uio.no::9b5bd886-2818-436f-b8c3-89001efda3c9" providerId="AD" clId="Web-{3BE2A9B6-926C-4AEB-AD7E-FC866D07A486}" dt="2021-05-19T08:10:56.245" v="0" actId="1076"/>
          <ac:spMkLst>
            <pc:docMk/>
            <pc:sldMk cId="2030160149" sldId="286"/>
            <ac:spMk id="5" creationId="{BA3DCEAF-4BF4-4C01-8897-52CFD213060E}"/>
          </ac:spMkLst>
        </pc:spChg>
      </pc:sldChg>
    </pc:docChg>
  </pc:docChgLst>
  <pc:docChgLst>
    <pc:chgData name="Sidsel Gunn Valmot" userId="S::sidselgv@uio.no::9b5bd886-2818-436f-b8c3-89001efda3c9" providerId="AD" clId="Web-{11AA5FA9-32AE-4743-BEE6-24C528F24FA4}"/>
    <pc:docChg chg="modSld">
      <pc:chgData name="Sidsel Gunn Valmot" userId="S::sidselgv@uio.no::9b5bd886-2818-436f-b8c3-89001efda3c9" providerId="AD" clId="Web-{11AA5FA9-32AE-4743-BEE6-24C528F24FA4}" dt="2020-10-24T11:27:37.387" v="76" actId="20577"/>
      <pc:docMkLst>
        <pc:docMk/>
      </pc:docMkLst>
      <pc:sldChg chg="modSp">
        <pc:chgData name="Sidsel Gunn Valmot" userId="S::sidselgv@uio.no::9b5bd886-2818-436f-b8c3-89001efda3c9" providerId="AD" clId="Web-{11AA5FA9-32AE-4743-BEE6-24C528F24FA4}" dt="2020-10-24T11:27:37.387" v="76" actId="20577"/>
        <pc:sldMkLst>
          <pc:docMk/>
          <pc:sldMk cId="915672975" sldId="7947"/>
        </pc:sldMkLst>
        <pc:spChg chg="mod">
          <ac:chgData name="Sidsel Gunn Valmot" userId="S::sidselgv@uio.no::9b5bd886-2818-436f-b8c3-89001efda3c9" providerId="AD" clId="Web-{11AA5FA9-32AE-4743-BEE6-24C528F24FA4}" dt="2020-10-24T11:26:34.761" v="68" actId="20577"/>
          <ac:spMkLst>
            <pc:docMk/>
            <pc:sldMk cId="915672975" sldId="7947"/>
            <ac:spMk id="2" creationId="{00000000-0000-0000-0000-000000000000}"/>
          </ac:spMkLst>
        </pc:spChg>
        <pc:spChg chg="mod">
          <ac:chgData name="Sidsel Gunn Valmot" userId="S::sidselgv@uio.no::9b5bd886-2818-436f-b8c3-89001efda3c9" providerId="AD" clId="Web-{11AA5FA9-32AE-4743-BEE6-24C528F24FA4}" dt="2020-10-24T11:27:37.387" v="76" actId="20577"/>
          <ac:spMkLst>
            <pc:docMk/>
            <pc:sldMk cId="915672975" sldId="7947"/>
            <ac:spMk id="3" creationId="{00000000-0000-0000-0000-000000000000}"/>
          </ac:spMkLst>
        </pc:spChg>
      </pc:sldChg>
      <pc:sldChg chg="modSp">
        <pc:chgData name="Sidsel Gunn Valmot" userId="S::sidselgv@uio.no::9b5bd886-2818-436f-b8c3-89001efda3c9" providerId="AD" clId="Web-{11AA5FA9-32AE-4743-BEE6-24C528F24FA4}" dt="2020-10-24T11:24:56.759" v="63" actId="20577"/>
        <pc:sldMkLst>
          <pc:docMk/>
          <pc:sldMk cId="2080860213" sldId="7966"/>
        </pc:sldMkLst>
        <pc:spChg chg="mod">
          <ac:chgData name="Sidsel Gunn Valmot" userId="S::sidselgv@uio.no::9b5bd886-2818-436f-b8c3-89001efda3c9" providerId="AD" clId="Web-{11AA5FA9-32AE-4743-BEE6-24C528F24FA4}" dt="2020-10-24T11:24:56.759" v="63" actId="20577"/>
          <ac:spMkLst>
            <pc:docMk/>
            <pc:sldMk cId="2080860213" sldId="7966"/>
            <ac:spMk id="3" creationId="{4F715AE5-CE6A-4F13-93DE-FD7A4E6E95DF}"/>
          </ac:spMkLst>
        </pc:spChg>
      </pc:sldChg>
    </pc:docChg>
  </pc:docChgLst>
  <pc:docChgLst>
    <pc:chgData name="Cecilie Andersen" userId="a135a517-6408-40d0-81c7-02a75cc0902b" providerId="ADAL" clId="{400E905C-4DCA-43BC-9A7D-CA587D4340B7}"/>
    <pc:docChg chg="custSel addSld delSld modSld sldOrd modSection">
      <pc:chgData name="Cecilie Andersen" userId="a135a517-6408-40d0-81c7-02a75cc0902b" providerId="ADAL" clId="{400E905C-4DCA-43BC-9A7D-CA587D4340B7}" dt="2020-10-28T12:59:57.635" v="1250" actId="20577"/>
      <pc:docMkLst>
        <pc:docMk/>
      </pc:docMkLst>
      <pc:sldChg chg="modSp">
        <pc:chgData name="Cecilie Andersen" userId="a135a517-6408-40d0-81c7-02a75cc0902b" providerId="ADAL" clId="{400E905C-4DCA-43BC-9A7D-CA587D4340B7}" dt="2020-10-25T10:23:55.290" v="202" actId="313"/>
        <pc:sldMkLst>
          <pc:docMk/>
          <pc:sldMk cId="1275323810" sldId="263"/>
        </pc:sldMkLst>
        <pc:spChg chg="mod">
          <ac:chgData name="Cecilie Andersen" userId="a135a517-6408-40d0-81c7-02a75cc0902b" providerId="ADAL" clId="{400E905C-4DCA-43BC-9A7D-CA587D4340B7}" dt="2020-10-25T10:23:55.290" v="202" actId="313"/>
          <ac:spMkLst>
            <pc:docMk/>
            <pc:sldMk cId="1275323810" sldId="263"/>
            <ac:spMk id="3" creationId="{2C7B78D4-7620-4CDB-8847-B2BFD8CDF0DE}"/>
          </ac:spMkLst>
        </pc:spChg>
      </pc:sldChg>
      <pc:sldChg chg="modSp">
        <pc:chgData name="Cecilie Andersen" userId="a135a517-6408-40d0-81c7-02a75cc0902b" providerId="ADAL" clId="{400E905C-4DCA-43BC-9A7D-CA587D4340B7}" dt="2020-10-25T10:04:12.520" v="27" actId="20577"/>
        <pc:sldMkLst>
          <pc:docMk/>
          <pc:sldMk cId="3104737782" sldId="269"/>
        </pc:sldMkLst>
        <pc:spChg chg="mod">
          <ac:chgData name="Cecilie Andersen" userId="a135a517-6408-40d0-81c7-02a75cc0902b" providerId="ADAL" clId="{400E905C-4DCA-43BC-9A7D-CA587D4340B7}" dt="2020-10-25T10:04:01.541" v="11" actId="6549"/>
          <ac:spMkLst>
            <pc:docMk/>
            <pc:sldMk cId="3104737782" sldId="269"/>
            <ac:spMk id="12" creationId="{EEA6BCAD-0942-3F45-8A0E-06AB8804EB33}"/>
          </ac:spMkLst>
        </pc:spChg>
        <pc:spChg chg="mod">
          <ac:chgData name="Cecilie Andersen" userId="a135a517-6408-40d0-81c7-02a75cc0902b" providerId="ADAL" clId="{400E905C-4DCA-43BC-9A7D-CA587D4340B7}" dt="2020-10-25T10:03:58.949" v="10" actId="6549"/>
          <ac:spMkLst>
            <pc:docMk/>
            <pc:sldMk cId="3104737782" sldId="269"/>
            <ac:spMk id="22" creationId="{5907C23F-6669-BF44-9878-1B99BCCC18FA}"/>
          </ac:spMkLst>
        </pc:spChg>
        <pc:spChg chg="mod">
          <ac:chgData name="Cecilie Andersen" userId="a135a517-6408-40d0-81c7-02a75cc0902b" providerId="ADAL" clId="{400E905C-4DCA-43BC-9A7D-CA587D4340B7}" dt="2020-10-25T10:04:04.712" v="12" actId="6549"/>
          <ac:spMkLst>
            <pc:docMk/>
            <pc:sldMk cId="3104737782" sldId="269"/>
            <ac:spMk id="32" creationId="{F8213124-8A2D-E747-9765-077405AFB19D}"/>
          </ac:spMkLst>
        </pc:spChg>
        <pc:spChg chg="mod">
          <ac:chgData name="Cecilie Andersen" userId="a135a517-6408-40d0-81c7-02a75cc0902b" providerId="ADAL" clId="{400E905C-4DCA-43BC-9A7D-CA587D4340B7}" dt="2020-10-25T10:04:12.520" v="27" actId="20577"/>
          <ac:spMkLst>
            <pc:docMk/>
            <pc:sldMk cId="3104737782" sldId="269"/>
            <ac:spMk id="42" creationId="{BE594B9E-5891-9546-96DB-EC4AC0EB9DB6}"/>
          </ac:spMkLst>
        </pc:spChg>
      </pc:sldChg>
      <pc:sldChg chg="addSp modSp">
        <pc:chgData name="Cecilie Andersen" userId="a135a517-6408-40d0-81c7-02a75cc0902b" providerId="ADAL" clId="{400E905C-4DCA-43BC-9A7D-CA587D4340B7}" dt="2020-10-28T12:39:48.494" v="700" actId="20577"/>
        <pc:sldMkLst>
          <pc:docMk/>
          <pc:sldMk cId="2030160149" sldId="286"/>
        </pc:sldMkLst>
        <pc:spChg chg="add mod">
          <ac:chgData name="Cecilie Andersen" userId="a135a517-6408-40d0-81c7-02a75cc0902b" providerId="ADAL" clId="{400E905C-4DCA-43BC-9A7D-CA587D4340B7}" dt="2020-10-28T12:38:37.373" v="593" actId="20577"/>
          <ac:spMkLst>
            <pc:docMk/>
            <pc:sldMk cId="2030160149" sldId="286"/>
            <ac:spMk id="3" creationId="{6B81E111-F584-4C21-82C3-0455A05A4157}"/>
          </ac:spMkLst>
        </pc:spChg>
        <pc:spChg chg="mod">
          <ac:chgData name="Cecilie Andersen" userId="a135a517-6408-40d0-81c7-02a75cc0902b" providerId="ADAL" clId="{400E905C-4DCA-43BC-9A7D-CA587D4340B7}" dt="2020-10-28T12:39:28.950" v="658" actId="20577"/>
          <ac:spMkLst>
            <pc:docMk/>
            <pc:sldMk cId="2030160149" sldId="286"/>
            <ac:spMk id="31" creationId="{9DEEB267-B08F-49D8-869E-DF864435404A}"/>
          </ac:spMkLst>
        </pc:spChg>
        <pc:spChg chg="mod">
          <ac:chgData name="Cecilie Andersen" userId="a135a517-6408-40d0-81c7-02a75cc0902b" providerId="ADAL" clId="{400E905C-4DCA-43BC-9A7D-CA587D4340B7}" dt="2020-10-28T12:39:48.494" v="700" actId="20577"/>
          <ac:spMkLst>
            <pc:docMk/>
            <pc:sldMk cId="2030160149" sldId="286"/>
            <ac:spMk id="35" creationId="{6CBFF339-7FE9-4CF0-9D76-DCA0B9CABBD3}"/>
          </ac:spMkLst>
        </pc:spChg>
        <pc:spChg chg="mod">
          <ac:chgData name="Cecilie Andersen" userId="a135a517-6408-40d0-81c7-02a75cc0902b" providerId="ADAL" clId="{400E905C-4DCA-43BC-9A7D-CA587D4340B7}" dt="2020-10-28T12:38:15.740" v="588" actId="20577"/>
          <ac:spMkLst>
            <pc:docMk/>
            <pc:sldMk cId="2030160149" sldId="286"/>
            <ac:spMk id="41" creationId="{FB51E2B5-30E2-40E0-8E0C-0BA6F5CA83DB}"/>
          </ac:spMkLst>
        </pc:spChg>
        <pc:spChg chg="mod">
          <ac:chgData name="Cecilie Andersen" userId="a135a517-6408-40d0-81c7-02a75cc0902b" providerId="ADAL" clId="{400E905C-4DCA-43BC-9A7D-CA587D4340B7}" dt="2020-10-28T12:38:09.883" v="578" actId="6549"/>
          <ac:spMkLst>
            <pc:docMk/>
            <pc:sldMk cId="2030160149" sldId="286"/>
            <ac:spMk id="53" creationId="{80000A9A-FB2B-4D8E-A876-5762988A694A}"/>
          </ac:spMkLst>
        </pc:spChg>
      </pc:sldChg>
      <pc:sldChg chg="modSp">
        <pc:chgData name="Cecilie Andersen" userId="a135a517-6408-40d0-81c7-02a75cc0902b" providerId="ADAL" clId="{400E905C-4DCA-43BC-9A7D-CA587D4340B7}" dt="2020-10-28T12:47:53.714" v="935" actId="20577"/>
        <pc:sldMkLst>
          <pc:docMk/>
          <pc:sldMk cId="3025639870" sldId="7934"/>
        </pc:sldMkLst>
        <pc:spChg chg="mod">
          <ac:chgData name="Cecilie Andersen" userId="a135a517-6408-40d0-81c7-02a75cc0902b" providerId="ADAL" clId="{400E905C-4DCA-43BC-9A7D-CA587D4340B7}" dt="2020-10-28T12:47:53.714" v="935" actId="20577"/>
          <ac:spMkLst>
            <pc:docMk/>
            <pc:sldMk cId="3025639870" sldId="7934"/>
            <ac:spMk id="2" creationId="{00000000-0000-0000-0000-000000000000}"/>
          </ac:spMkLst>
        </pc:spChg>
      </pc:sldChg>
      <pc:sldChg chg="addSp modSp modNotesTx">
        <pc:chgData name="Cecilie Andersen" userId="a135a517-6408-40d0-81c7-02a75cc0902b" providerId="ADAL" clId="{400E905C-4DCA-43BC-9A7D-CA587D4340B7}" dt="2020-10-28T12:44:54.173" v="845" actId="20577"/>
        <pc:sldMkLst>
          <pc:docMk/>
          <pc:sldMk cId="2733929115" sldId="7955"/>
        </pc:sldMkLst>
        <pc:spChg chg="mod">
          <ac:chgData name="Cecilie Andersen" userId="a135a517-6408-40d0-81c7-02a75cc0902b" providerId="ADAL" clId="{400E905C-4DCA-43BC-9A7D-CA587D4340B7}" dt="2020-10-28T12:42:22.999" v="816" actId="20577"/>
          <ac:spMkLst>
            <pc:docMk/>
            <pc:sldMk cId="2733929115" sldId="7955"/>
            <ac:spMk id="3" creationId="{00000000-0000-0000-0000-000000000000}"/>
          </ac:spMkLst>
        </pc:spChg>
        <pc:spChg chg="add mod">
          <ac:chgData name="Cecilie Andersen" userId="a135a517-6408-40d0-81c7-02a75cc0902b" providerId="ADAL" clId="{400E905C-4DCA-43BC-9A7D-CA587D4340B7}" dt="2020-10-28T12:44:54.173" v="845" actId="20577"/>
          <ac:spMkLst>
            <pc:docMk/>
            <pc:sldMk cId="2733929115" sldId="7955"/>
            <ac:spMk id="10" creationId="{B9788EAD-C41D-45EF-8EA7-6AE8DE5AFEA7}"/>
          </ac:spMkLst>
        </pc:spChg>
      </pc:sldChg>
      <pc:sldChg chg="modSp">
        <pc:chgData name="Cecilie Andersen" userId="a135a517-6408-40d0-81c7-02a75cc0902b" providerId="ADAL" clId="{400E905C-4DCA-43BC-9A7D-CA587D4340B7}" dt="2020-10-28T12:51:39.963" v="936" actId="313"/>
        <pc:sldMkLst>
          <pc:docMk/>
          <pc:sldMk cId="2807816809" sldId="7957"/>
        </pc:sldMkLst>
        <pc:spChg chg="mod">
          <ac:chgData name="Cecilie Andersen" userId="a135a517-6408-40d0-81c7-02a75cc0902b" providerId="ADAL" clId="{400E905C-4DCA-43BC-9A7D-CA587D4340B7}" dt="2020-10-28T12:51:39.963" v="936" actId="313"/>
          <ac:spMkLst>
            <pc:docMk/>
            <pc:sldMk cId="2807816809" sldId="7957"/>
            <ac:spMk id="6" creationId="{00000000-0000-0000-0000-000000000000}"/>
          </ac:spMkLst>
        </pc:spChg>
      </pc:sldChg>
      <pc:sldChg chg="modSp">
        <pc:chgData name="Cecilie Andersen" userId="a135a517-6408-40d0-81c7-02a75cc0902b" providerId="ADAL" clId="{400E905C-4DCA-43BC-9A7D-CA587D4340B7}" dt="2020-10-25T10:41:17.163" v="422" actId="1076"/>
        <pc:sldMkLst>
          <pc:docMk/>
          <pc:sldMk cId="2080860213" sldId="7966"/>
        </pc:sldMkLst>
        <pc:spChg chg="mod">
          <ac:chgData name="Cecilie Andersen" userId="a135a517-6408-40d0-81c7-02a75cc0902b" providerId="ADAL" clId="{400E905C-4DCA-43BC-9A7D-CA587D4340B7}" dt="2020-10-25T10:41:00.690" v="415" actId="20577"/>
          <ac:spMkLst>
            <pc:docMk/>
            <pc:sldMk cId="2080860213" sldId="7966"/>
            <ac:spMk id="2" creationId="{8C6C0B70-36C2-43A1-A761-9C1A5978D38C}"/>
          </ac:spMkLst>
        </pc:spChg>
        <pc:spChg chg="mod">
          <ac:chgData name="Cecilie Andersen" userId="a135a517-6408-40d0-81c7-02a75cc0902b" providerId="ADAL" clId="{400E905C-4DCA-43BC-9A7D-CA587D4340B7}" dt="2020-10-25T10:41:09.546" v="418" actId="1076"/>
          <ac:spMkLst>
            <pc:docMk/>
            <pc:sldMk cId="2080860213" sldId="7966"/>
            <ac:spMk id="5" creationId="{7546E7B3-AA3A-4A9D-83D1-66F0B85AB1E9}"/>
          </ac:spMkLst>
        </pc:spChg>
        <pc:spChg chg="mod">
          <ac:chgData name="Cecilie Andersen" userId="a135a517-6408-40d0-81c7-02a75cc0902b" providerId="ADAL" clId="{400E905C-4DCA-43BC-9A7D-CA587D4340B7}" dt="2020-10-25T10:41:17.163" v="422" actId="1076"/>
          <ac:spMkLst>
            <pc:docMk/>
            <pc:sldMk cId="2080860213" sldId="7966"/>
            <ac:spMk id="6" creationId="{C92597FD-5397-4EDC-8A69-193A70E842D2}"/>
          </ac:spMkLst>
        </pc:spChg>
        <pc:spChg chg="mod">
          <ac:chgData name="Cecilie Andersen" userId="a135a517-6408-40d0-81c7-02a75cc0902b" providerId="ADAL" clId="{400E905C-4DCA-43BC-9A7D-CA587D4340B7}" dt="2020-10-25T10:41:07.147" v="417" actId="1076"/>
          <ac:spMkLst>
            <pc:docMk/>
            <pc:sldMk cId="2080860213" sldId="7966"/>
            <ac:spMk id="7" creationId="{65137DF7-8141-474F-BAD9-7E0D23FB6040}"/>
          </ac:spMkLst>
        </pc:spChg>
        <pc:spChg chg="mod">
          <ac:chgData name="Cecilie Andersen" userId="a135a517-6408-40d0-81c7-02a75cc0902b" providerId="ADAL" clId="{400E905C-4DCA-43BC-9A7D-CA587D4340B7}" dt="2020-10-25T10:41:12.155" v="419" actId="1076"/>
          <ac:spMkLst>
            <pc:docMk/>
            <pc:sldMk cId="2080860213" sldId="7966"/>
            <ac:spMk id="8" creationId="{1D64B184-7A79-45DC-9EB2-EC4062D22A3E}"/>
          </ac:spMkLst>
        </pc:spChg>
        <pc:spChg chg="mod">
          <ac:chgData name="Cecilie Andersen" userId="a135a517-6408-40d0-81c7-02a75cc0902b" providerId="ADAL" clId="{400E905C-4DCA-43BC-9A7D-CA587D4340B7}" dt="2020-10-25T10:41:13.666" v="420" actId="1076"/>
          <ac:spMkLst>
            <pc:docMk/>
            <pc:sldMk cId="2080860213" sldId="7966"/>
            <ac:spMk id="9" creationId="{EF83E474-A264-41F6-8B2E-E74F0DF9A209}"/>
          </ac:spMkLst>
        </pc:spChg>
        <pc:spChg chg="mod">
          <ac:chgData name="Cecilie Andersen" userId="a135a517-6408-40d0-81c7-02a75cc0902b" providerId="ADAL" clId="{400E905C-4DCA-43BC-9A7D-CA587D4340B7}" dt="2020-10-25T10:41:15.515" v="421" actId="1076"/>
          <ac:spMkLst>
            <pc:docMk/>
            <pc:sldMk cId="2080860213" sldId="7966"/>
            <ac:spMk id="10" creationId="{E9E6A966-30AE-4C5F-BA92-39B319C60A5C}"/>
          </ac:spMkLst>
        </pc:spChg>
        <pc:picChg chg="mod">
          <ac:chgData name="Cecilie Andersen" userId="a135a517-6408-40d0-81c7-02a75cc0902b" providerId="ADAL" clId="{400E905C-4DCA-43BC-9A7D-CA587D4340B7}" dt="2020-10-25T10:41:03.892" v="416" actId="1076"/>
          <ac:picMkLst>
            <pc:docMk/>
            <pc:sldMk cId="2080860213" sldId="7966"/>
            <ac:picMk id="4" creationId="{0FDA2FCB-616A-423B-B677-67DB234476F0}"/>
          </ac:picMkLst>
        </pc:picChg>
      </pc:sldChg>
      <pc:sldChg chg="modSp">
        <pc:chgData name="Cecilie Andersen" userId="a135a517-6408-40d0-81c7-02a75cc0902b" providerId="ADAL" clId="{400E905C-4DCA-43BC-9A7D-CA587D4340B7}" dt="2020-10-28T12:44:06.425" v="834" actId="20577"/>
        <pc:sldMkLst>
          <pc:docMk/>
          <pc:sldMk cId="2054247996" sldId="7970"/>
        </pc:sldMkLst>
        <pc:spChg chg="mod">
          <ac:chgData name="Cecilie Andersen" userId="a135a517-6408-40d0-81c7-02a75cc0902b" providerId="ADAL" clId="{400E905C-4DCA-43BC-9A7D-CA587D4340B7}" dt="2020-10-28T12:44:06.425" v="834" actId="20577"/>
          <ac:spMkLst>
            <pc:docMk/>
            <pc:sldMk cId="2054247996" sldId="7970"/>
            <ac:spMk id="5" creationId="{E7CFA34C-9460-490D-A929-F5CC3BF6DB4F}"/>
          </ac:spMkLst>
        </pc:spChg>
      </pc:sldChg>
      <pc:sldChg chg="modSp">
        <pc:chgData name="Cecilie Andersen" userId="a135a517-6408-40d0-81c7-02a75cc0902b" providerId="ADAL" clId="{400E905C-4DCA-43BC-9A7D-CA587D4340B7}" dt="2020-10-25T10:40:49.995" v="412" actId="20577"/>
        <pc:sldMkLst>
          <pc:docMk/>
          <pc:sldMk cId="1563342617" sldId="7973"/>
        </pc:sldMkLst>
        <pc:spChg chg="mod">
          <ac:chgData name="Cecilie Andersen" userId="a135a517-6408-40d0-81c7-02a75cc0902b" providerId="ADAL" clId="{400E905C-4DCA-43BC-9A7D-CA587D4340B7}" dt="2020-10-25T10:40:49.995" v="412" actId="20577"/>
          <ac:spMkLst>
            <pc:docMk/>
            <pc:sldMk cId="1563342617" sldId="7973"/>
            <ac:spMk id="2" creationId="{09B262BE-0A5F-4911-9C18-BD5A7BF33E40}"/>
          </ac:spMkLst>
        </pc:spChg>
      </pc:sldChg>
      <pc:sldChg chg="modSp">
        <pc:chgData name="Cecilie Andersen" userId="a135a517-6408-40d0-81c7-02a75cc0902b" providerId="ADAL" clId="{400E905C-4DCA-43BC-9A7D-CA587D4340B7}" dt="2020-10-25T10:42:16.228" v="435" actId="27636"/>
        <pc:sldMkLst>
          <pc:docMk/>
          <pc:sldMk cId="3458336405" sldId="7975"/>
        </pc:sldMkLst>
        <pc:spChg chg="mod">
          <ac:chgData name="Cecilie Andersen" userId="a135a517-6408-40d0-81c7-02a75cc0902b" providerId="ADAL" clId="{400E905C-4DCA-43BC-9A7D-CA587D4340B7}" dt="2020-10-25T10:42:16.228" v="435" actId="27636"/>
          <ac:spMkLst>
            <pc:docMk/>
            <pc:sldMk cId="3458336405" sldId="7975"/>
            <ac:spMk id="3" creationId="{74FB187C-DC4E-42DF-A072-942582ED2544}"/>
          </ac:spMkLst>
        </pc:spChg>
        <pc:picChg chg="mod">
          <ac:chgData name="Cecilie Andersen" userId="a135a517-6408-40d0-81c7-02a75cc0902b" providerId="ADAL" clId="{400E905C-4DCA-43BC-9A7D-CA587D4340B7}" dt="2020-10-25T10:39:12.367" v="299" actId="1076"/>
          <ac:picMkLst>
            <pc:docMk/>
            <pc:sldMk cId="3458336405" sldId="7975"/>
            <ac:picMk id="4" creationId="{50440460-15A8-4104-BC56-A258BB386B97}"/>
          </ac:picMkLst>
        </pc:picChg>
      </pc:sldChg>
      <pc:sldChg chg="modSp">
        <pc:chgData name="Cecilie Andersen" userId="a135a517-6408-40d0-81c7-02a75cc0902b" providerId="ADAL" clId="{400E905C-4DCA-43BC-9A7D-CA587D4340B7}" dt="2020-10-25T10:41:56.333" v="429" actId="20577"/>
        <pc:sldMkLst>
          <pc:docMk/>
          <pc:sldMk cId="4237010850" sldId="7983"/>
        </pc:sldMkLst>
        <pc:spChg chg="mod">
          <ac:chgData name="Cecilie Andersen" userId="a135a517-6408-40d0-81c7-02a75cc0902b" providerId="ADAL" clId="{400E905C-4DCA-43BC-9A7D-CA587D4340B7}" dt="2020-10-25T10:41:56.333" v="429" actId="20577"/>
          <ac:spMkLst>
            <pc:docMk/>
            <pc:sldMk cId="4237010850" sldId="7983"/>
            <ac:spMk id="2" creationId="{C865EA9C-D8DA-4317-B29F-E3107394777D}"/>
          </ac:spMkLst>
        </pc:spChg>
      </pc:sldChg>
      <pc:sldChg chg="modSp add">
        <pc:chgData name="Cecilie Andersen" userId="a135a517-6408-40d0-81c7-02a75cc0902b" providerId="ADAL" clId="{400E905C-4DCA-43BC-9A7D-CA587D4340B7}" dt="2020-10-28T12:52:56.954" v="937" actId="20577"/>
        <pc:sldMkLst>
          <pc:docMk/>
          <pc:sldMk cId="448299256" sldId="8001"/>
        </pc:sldMkLst>
        <pc:spChg chg="mod">
          <ac:chgData name="Cecilie Andersen" userId="a135a517-6408-40d0-81c7-02a75cc0902b" providerId="ADAL" clId="{400E905C-4DCA-43BC-9A7D-CA587D4340B7}" dt="2020-10-28T12:52:56.954" v="937" actId="20577"/>
          <ac:spMkLst>
            <pc:docMk/>
            <pc:sldMk cId="448299256" sldId="8001"/>
            <ac:spMk id="2" creationId="{B1ED4D4D-1A1F-48AB-B2CA-C717A4778AFA}"/>
          </ac:spMkLst>
        </pc:spChg>
      </pc:sldChg>
      <pc:sldChg chg="del">
        <pc:chgData name="Cecilie Andersen" userId="a135a517-6408-40d0-81c7-02a75cc0902b" providerId="ADAL" clId="{400E905C-4DCA-43BC-9A7D-CA587D4340B7}" dt="2020-10-25T10:14:49.024" v="33" actId="2696"/>
        <pc:sldMkLst>
          <pc:docMk/>
          <pc:sldMk cId="2442398744" sldId="8001"/>
        </pc:sldMkLst>
      </pc:sldChg>
      <pc:sldChg chg="del">
        <pc:chgData name="Cecilie Andersen" userId="a135a517-6408-40d0-81c7-02a75cc0902b" providerId="ADAL" clId="{400E905C-4DCA-43BC-9A7D-CA587D4340B7}" dt="2020-10-25T10:14:49.011" v="31" actId="2696"/>
        <pc:sldMkLst>
          <pc:docMk/>
          <pc:sldMk cId="174038704" sldId="8002"/>
        </pc:sldMkLst>
      </pc:sldChg>
      <pc:sldChg chg="addSp delSp modSp add">
        <pc:chgData name="Cecilie Andersen" userId="a135a517-6408-40d0-81c7-02a75cc0902b" providerId="ADAL" clId="{400E905C-4DCA-43BC-9A7D-CA587D4340B7}" dt="2020-10-28T12:59:57.635" v="1250" actId="20577"/>
        <pc:sldMkLst>
          <pc:docMk/>
          <pc:sldMk cId="2548478166" sldId="8002"/>
        </pc:sldMkLst>
        <pc:spChg chg="del">
          <ac:chgData name="Cecilie Andersen" userId="a135a517-6408-40d0-81c7-02a75cc0902b" providerId="ADAL" clId="{400E905C-4DCA-43BC-9A7D-CA587D4340B7}" dt="2020-10-28T12:55:58.943" v="939"/>
          <ac:spMkLst>
            <pc:docMk/>
            <pc:sldMk cId="2548478166" sldId="8002"/>
            <ac:spMk id="2" creationId="{E4DBE358-D0C2-482C-8050-F8FF48FEB661}"/>
          </ac:spMkLst>
        </pc:spChg>
        <pc:spChg chg="del">
          <ac:chgData name="Cecilie Andersen" userId="a135a517-6408-40d0-81c7-02a75cc0902b" providerId="ADAL" clId="{400E905C-4DCA-43BC-9A7D-CA587D4340B7}" dt="2020-10-28T12:55:58.943" v="939"/>
          <ac:spMkLst>
            <pc:docMk/>
            <pc:sldMk cId="2548478166" sldId="8002"/>
            <ac:spMk id="3" creationId="{A2D84568-0D73-4D4E-8A8C-E5DC8C3A662C}"/>
          </ac:spMkLst>
        </pc:spChg>
        <pc:spChg chg="del">
          <ac:chgData name="Cecilie Andersen" userId="a135a517-6408-40d0-81c7-02a75cc0902b" providerId="ADAL" clId="{400E905C-4DCA-43BC-9A7D-CA587D4340B7}" dt="2020-10-28T12:55:58.943" v="939"/>
          <ac:spMkLst>
            <pc:docMk/>
            <pc:sldMk cId="2548478166" sldId="8002"/>
            <ac:spMk id="4" creationId="{25687352-6308-47E3-8FB8-AAF38DC2E998}"/>
          </ac:spMkLst>
        </pc:spChg>
        <pc:spChg chg="add mod">
          <ac:chgData name="Cecilie Andersen" userId="a135a517-6408-40d0-81c7-02a75cc0902b" providerId="ADAL" clId="{400E905C-4DCA-43BC-9A7D-CA587D4340B7}" dt="2020-10-28T12:55:58.943" v="939"/>
          <ac:spMkLst>
            <pc:docMk/>
            <pc:sldMk cId="2548478166" sldId="8002"/>
            <ac:spMk id="5" creationId="{0341E6AB-7D92-4309-B8DF-39B1C11CC79C}"/>
          </ac:spMkLst>
        </pc:spChg>
        <pc:spChg chg="add mod">
          <ac:chgData name="Cecilie Andersen" userId="a135a517-6408-40d0-81c7-02a75cc0902b" providerId="ADAL" clId="{400E905C-4DCA-43BC-9A7D-CA587D4340B7}" dt="2020-10-28T12:59:57.635" v="1250" actId="20577"/>
          <ac:spMkLst>
            <pc:docMk/>
            <pc:sldMk cId="2548478166" sldId="8002"/>
            <ac:spMk id="6" creationId="{A531DFD6-F172-4387-A839-F7F8DB54F670}"/>
          </ac:spMkLst>
        </pc:spChg>
      </pc:sldChg>
      <pc:sldChg chg="modSp add del ord">
        <pc:chgData name="Cecilie Andersen" userId="a135a517-6408-40d0-81c7-02a75cc0902b" providerId="ADAL" clId="{400E905C-4DCA-43BC-9A7D-CA587D4340B7}" dt="2020-10-25T10:14:49.017" v="32" actId="2696"/>
        <pc:sldMkLst>
          <pc:docMk/>
          <pc:sldMk cId="1216252006" sldId="8003"/>
        </pc:sldMkLst>
        <pc:graphicFrameChg chg="modGraphic">
          <ac:chgData name="Cecilie Andersen" userId="a135a517-6408-40d0-81c7-02a75cc0902b" providerId="ADAL" clId="{400E905C-4DCA-43BC-9A7D-CA587D4340B7}" dt="2020-10-25T10:05:02.186" v="29" actId="6549"/>
          <ac:graphicFrameMkLst>
            <pc:docMk/>
            <pc:sldMk cId="1216252006" sldId="8003"/>
            <ac:graphicFrameMk id="7" creationId="{CAC73B4D-8821-4FAD-9585-4272A6BA563C}"/>
          </ac:graphicFrameMkLst>
        </pc:graphicFrameChg>
      </pc:sldChg>
    </pc:docChg>
  </pc:docChgLst>
  <pc:docChgLst>
    <pc:chgData name="Sidsel Gunn Valmot" userId="S::sidselgv@uio.no::9b5bd886-2818-436f-b8c3-89001efda3c9" providerId="AD" clId="Web-{856F5112-9094-40A7-A8C9-C2A99D0D2BBC}"/>
    <pc:docChg chg="modSld sldOrd">
      <pc:chgData name="Sidsel Gunn Valmot" userId="S::sidselgv@uio.no::9b5bd886-2818-436f-b8c3-89001efda3c9" providerId="AD" clId="Web-{856F5112-9094-40A7-A8C9-C2A99D0D2BBC}" dt="2021-05-12T14:20:28.427" v="29"/>
      <pc:docMkLst>
        <pc:docMk/>
      </pc:docMkLst>
      <pc:sldChg chg="modCm">
        <pc:chgData name="Sidsel Gunn Valmot" userId="S::sidselgv@uio.no::9b5bd886-2818-436f-b8c3-89001efda3c9" providerId="AD" clId="Web-{856F5112-9094-40A7-A8C9-C2A99D0D2BBC}" dt="2021-05-12T14:17:55.626" v="24"/>
        <pc:sldMkLst>
          <pc:docMk/>
          <pc:sldMk cId="2030160149" sldId="286"/>
        </pc:sldMkLst>
      </pc:sldChg>
      <pc:sldChg chg="addCm">
        <pc:chgData name="Sidsel Gunn Valmot" userId="S::sidselgv@uio.no::9b5bd886-2818-436f-b8c3-89001efda3c9" providerId="AD" clId="Web-{856F5112-9094-40A7-A8C9-C2A99D0D2BBC}" dt="2021-05-12T14:20:01.926" v="27"/>
        <pc:sldMkLst>
          <pc:docMk/>
          <pc:sldMk cId="3025639870" sldId="7934"/>
        </pc:sldMkLst>
      </pc:sldChg>
      <pc:sldChg chg="delSp modSp addCm">
        <pc:chgData name="Sidsel Gunn Valmot" userId="S::sidselgv@uio.no::9b5bd886-2818-436f-b8c3-89001efda3c9" providerId="AD" clId="Web-{856F5112-9094-40A7-A8C9-C2A99D0D2BBC}" dt="2021-05-12T14:18:40.643" v="25"/>
        <pc:sldMkLst>
          <pc:docMk/>
          <pc:sldMk cId="2733929115" sldId="7955"/>
        </pc:sldMkLst>
        <pc:spChg chg="mod">
          <ac:chgData name="Sidsel Gunn Valmot" userId="S::sidselgv@uio.no::9b5bd886-2818-436f-b8c3-89001efda3c9" providerId="AD" clId="Web-{856F5112-9094-40A7-A8C9-C2A99D0D2BBC}" dt="2021-05-12T14:17:12.484" v="23" actId="20577"/>
          <ac:spMkLst>
            <pc:docMk/>
            <pc:sldMk cId="2733929115" sldId="7955"/>
            <ac:spMk id="3" creationId="{00000000-0000-0000-0000-000000000000}"/>
          </ac:spMkLst>
        </pc:spChg>
        <pc:spChg chg="del mod">
          <ac:chgData name="Sidsel Gunn Valmot" userId="S::sidselgv@uio.no::9b5bd886-2818-436f-b8c3-89001efda3c9" providerId="AD" clId="Web-{856F5112-9094-40A7-A8C9-C2A99D0D2BBC}" dt="2021-05-12T14:16:04.576" v="1"/>
          <ac:spMkLst>
            <pc:docMk/>
            <pc:sldMk cId="2733929115" sldId="7955"/>
            <ac:spMk id="10" creationId="{B9788EAD-C41D-45EF-8EA7-6AE8DE5AFEA7}"/>
          </ac:spMkLst>
        </pc:spChg>
      </pc:sldChg>
      <pc:sldChg chg="ord">
        <pc:chgData name="Sidsel Gunn Valmot" userId="S::sidselgv@uio.no::9b5bd886-2818-436f-b8c3-89001efda3c9" providerId="AD" clId="Web-{856F5112-9094-40A7-A8C9-C2A99D0D2BBC}" dt="2021-05-12T14:20:28.427" v="29"/>
        <pc:sldMkLst>
          <pc:docMk/>
          <pc:sldMk cId="2807816809" sldId="7957"/>
        </pc:sldMkLst>
      </pc:sldChg>
    </pc:docChg>
  </pc:docChgLst>
  <pc:docChgLst>
    <pc:chgData name="Sidsel Gunn Valmot" userId="S::sidselgv@uio.no::9b5bd886-2818-436f-b8c3-89001efda3c9" providerId="AD" clId="Web-{F2AAB13E-894E-4F27-9847-6D071EFB39E2}"/>
    <pc:docChg chg="modSld">
      <pc:chgData name="Sidsel Gunn Valmot" userId="S::sidselgv@uio.no::9b5bd886-2818-436f-b8c3-89001efda3c9" providerId="AD" clId="Web-{F2AAB13E-894E-4F27-9847-6D071EFB39E2}" dt="2021-05-05T11:18:36.599" v="38" actId="20577"/>
      <pc:docMkLst>
        <pc:docMk/>
      </pc:docMkLst>
      <pc:sldChg chg="addSp delSp modSp addCm">
        <pc:chgData name="Sidsel Gunn Valmot" userId="S::sidselgv@uio.no::9b5bd886-2818-436f-b8c3-89001efda3c9" providerId="AD" clId="Web-{F2AAB13E-894E-4F27-9847-6D071EFB39E2}" dt="2021-05-05T11:16:55.410" v="34"/>
        <pc:sldMkLst>
          <pc:docMk/>
          <pc:sldMk cId="2030160149" sldId="286"/>
        </pc:sldMkLst>
        <pc:spChg chg="del mod">
          <ac:chgData name="Sidsel Gunn Valmot" userId="S::sidselgv@uio.no::9b5bd886-2818-436f-b8c3-89001efda3c9" providerId="AD" clId="Web-{F2AAB13E-894E-4F27-9847-6D071EFB39E2}" dt="2021-05-05T11:16:11.565" v="30"/>
          <ac:spMkLst>
            <pc:docMk/>
            <pc:sldMk cId="2030160149" sldId="286"/>
            <ac:spMk id="31" creationId="{9DEEB267-B08F-49D8-869E-DF864435404A}"/>
          </ac:spMkLst>
        </pc:spChg>
        <pc:spChg chg="mod">
          <ac:chgData name="Sidsel Gunn Valmot" userId="S::sidselgv@uio.no::9b5bd886-2818-436f-b8c3-89001efda3c9" providerId="AD" clId="Web-{F2AAB13E-894E-4F27-9847-6D071EFB39E2}" dt="2021-05-05T11:15:49.253" v="26" actId="1076"/>
          <ac:spMkLst>
            <pc:docMk/>
            <pc:sldMk cId="2030160149" sldId="286"/>
            <ac:spMk id="34" creationId="{334D3A6B-EBD2-4298-8B4A-164EBAE4A679}"/>
          </ac:spMkLst>
        </pc:spChg>
        <pc:spChg chg="mod">
          <ac:chgData name="Sidsel Gunn Valmot" userId="S::sidselgv@uio.no::9b5bd886-2818-436f-b8c3-89001efda3c9" providerId="AD" clId="Web-{F2AAB13E-894E-4F27-9847-6D071EFB39E2}" dt="2021-05-05T11:16:23.128" v="33" actId="1076"/>
          <ac:spMkLst>
            <pc:docMk/>
            <pc:sldMk cId="2030160149" sldId="286"/>
            <ac:spMk id="35" creationId="{6CBFF339-7FE9-4CF0-9D76-DCA0B9CABBD3}"/>
          </ac:spMkLst>
        </pc:spChg>
        <pc:spChg chg="add mod">
          <ac:chgData name="Sidsel Gunn Valmot" userId="S::sidselgv@uio.no::9b5bd886-2818-436f-b8c3-89001efda3c9" providerId="AD" clId="Web-{F2AAB13E-894E-4F27-9847-6D071EFB39E2}" dt="2021-05-05T11:16:20.378" v="32" actId="1076"/>
          <ac:spMkLst>
            <pc:docMk/>
            <pc:sldMk cId="2030160149" sldId="286"/>
            <ac:spMk id="38" creationId="{A3B7EC9B-79B0-4D45-AB34-5E1AC4B128C5}"/>
          </ac:spMkLst>
        </pc:spChg>
      </pc:sldChg>
      <pc:sldChg chg="modSp">
        <pc:chgData name="Sidsel Gunn Valmot" userId="S::sidselgv@uio.no::9b5bd886-2818-436f-b8c3-89001efda3c9" providerId="AD" clId="Web-{F2AAB13E-894E-4F27-9847-6D071EFB39E2}" dt="2021-05-05T11:18:36.599" v="38" actId="20577"/>
        <pc:sldMkLst>
          <pc:docMk/>
          <pc:sldMk cId="994546558" sldId="7996"/>
        </pc:sldMkLst>
        <pc:spChg chg="mod">
          <ac:chgData name="Sidsel Gunn Valmot" userId="S::sidselgv@uio.no::9b5bd886-2818-436f-b8c3-89001efda3c9" providerId="AD" clId="Web-{F2AAB13E-894E-4F27-9847-6D071EFB39E2}" dt="2021-05-05T11:18:36.599" v="38" actId="20577"/>
          <ac:spMkLst>
            <pc:docMk/>
            <pc:sldMk cId="994546558" sldId="7996"/>
            <ac:spMk id="2" creationId="{24D11CA9-31B7-4ADD-9600-84834F739E44}"/>
          </ac:spMkLst>
        </pc:spChg>
      </pc:sldChg>
    </pc:docChg>
  </pc:docChgLst>
  <pc:docChgLst>
    <pc:chgData name="Sidsel Gunn Valmot" userId="S::sidselgv@uio.no::9b5bd886-2818-436f-b8c3-89001efda3c9" providerId="AD" clId="Web-{7AD71656-D6F8-4DAA-9307-14498930B0B0}"/>
    <pc:docChg chg="modSld">
      <pc:chgData name="Sidsel Gunn Valmot" userId="S::sidselgv@uio.no::9b5bd886-2818-436f-b8c3-89001efda3c9" providerId="AD" clId="Web-{7AD71656-D6F8-4DAA-9307-14498930B0B0}" dt="2021-05-21T09:48:18.617" v="22"/>
      <pc:docMkLst>
        <pc:docMk/>
      </pc:docMkLst>
      <pc:sldChg chg="modSp modCm">
        <pc:chgData name="Sidsel Gunn Valmot" userId="S::sidselgv@uio.no::9b5bd886-2818-436f-b8c3-89001efda3c9" providerId="AD" clId="Web-{7AD71656-D6F8-4DAA-9307-14498930B0B0}" dt="2021-05-21T09:46:41.130" v="20"/>
        <pc:sldMkLst>
          <pc:docMk/>
          <pc:sldMk cId="3025639870" sldId="7934"/>
        </pc:sldMkLst>
        <pc:spChg chg="mod">
          <ac:chgData name="Sidsel Gunn Valmot" userId="S::sidselgv@uio.no::9b5bd886-2818-436f-b8c3-89001efda3c9" providerId="AD" clId="Web-{7AD71656-D6F8-4DAA-9307-14498930B0B0}" dt="2021-05-21T09:46:13.317" v="19" actId="20577"/>
          <ac:spMkLst>
            <pc:docMk/>
            <pc:sldMk cId="3025639870" sldId="7934"/>
            <ac:spMk id="2" creationId="{00000000-0000-0000-0000-000000000000}"/>
          </ac:spMkLst>
        </pc:spChg>
      </pc:sldChg>
      <pc:sldChg chg="addCm">
        <pc:chgData name="Sidsel Gunn Valmot" userId="S::sidselgv@uio.no::9b5bd886-2818-436f-b8c3-89001efda3c9" providerId="AD" clId="Web-{7AD71656-D6F8-4DAA-9307-14498930B0B0}" dt="2021-05-21T09:47:23.303" v="21"/>
        <pc:sldMkLst>
          <pc:docMk/>
          <pc:sldMk cId="1563342617" sldId="7973"/>
        </pc:sldMkLst>
      </pc:sldChg>
      <pc:sldChg chg="addCm">
        <pc:chgData name="Sidsel Gunn Valmot" userId="S::sidselgv@uio.no::9b5bd886-2818-436f-b8c3-89001efda3c9" providerId="AD" clId="Web-{7AD71656-D6F8-4DAA-9307-14498930B0B0}" dt="2021-05-21T09:48:18.617" v="22"/>
        <pc:sldMkLst>
          <pc:docMk/>
          <pc:sldMk cId="3817072969" sldId="7989"/>
        </pc:sldMkLst>
      </pc:sldChg>
    </pc:docChg>
  </pc:docChgLst>
  <pc:docChgLst>
    <pc:chgData name="Sidsel Gunn Valmot" userId="S::sidselgv@uio.no::9b5bd886-2818-436f-b8c3-89001efda3c9" providerId="AD" clId="Web-{F168A09B-5EFD-43B8-8263-F1BEE99E5C45}"/>
    <pc:docChg chg="addSld delSld modSld modSection">
      <pc:chgData name="Sidsel Gunn Valmot" userId="S::sidselgv@uio.no::9b5bd886-2818-436f-b8c3-89001efda3c9" providerId="AD" clId="Web-{F168A09B-5EFD-43B8-8263-F1BEE99E5C45}" dt="2020-10-22T10:12:26.224" v="88" actId="20577"/>
      <pc:docMkLst>
        <pc:docMk/>
      </pc:docMkLst>
      <pc:sldChg chg="modSp">
        <pc:chgData name="Sidsel Gunn Valmot" userId="S::sidselgv@uio.no::9b5bd886-2818-436f-b8c3-89001efda3c9" providerId="AD" clId="Web-{F168A09B-5EFD-43B8-8263-F1BEE99E5C45}" dt="2020-10-22T09:32:04.152" v="5"/>
        <pc:sldMkLst>
          <pc:docMk/>
          <pc:sldMk cId="1631824188" sldId="7945"/>
        </pc:sldMkLst>
        <pc:spChg chg="mod">
          <ac:chgData name="Sidsel Gunn Valmot" userId="S::sidselgv@uio.no::9b5bd886-2818-436f-b8c3-89001efda3c9" providerId="AD" clId="Web-{F168A09B-5EFD-43B8-8263-F1BEE99E5C45}" dt="2020-10-22T09:32:04.152" v="5"/>
          <ac:spMkLst>
            <pc:docMk/>
            <pc:sldMk cId="1631824188" sldId="7945"/>
            <ac:spMk id="3" creationId="{00000000-0000-0000-0000-000000000000}"/>
          </ac:spMkLst>
        </pc:spChg>
      </pc:sldChg>
      <pc:sldChg chg="modSp add del">
        <pc:chgData name="Sidsel Gunn Valmot" userId="S::sidselgv@uio.no::9b5bd886-2818-436f-b8c3-89001efda3c9" providerId="AD" clId="Web-{F168A09B-5EFD-43B8-8263-F1BEE99E5C45}" dt="2020-10-22T10:12:26.224" v="88" actId="20577"/>
        <pc:sldMkLst>
          <pc:docMk/>
          <pc:sldMk cId="2574332519" sldId="7949"/>
        </pc:sldMkLst>
        <pc:spChg chg="mod">
          <ac:chgData name="Sidsel Gunn Valmot" userId="S::sidselgv@uio.no::9b5bd886-2818-436f-b8c3-89001efda3c9" providerId="AD" clId="Web-{F168A09B-5EFD-43B8-8263-F1BEE99E5C45}" dt="2020-10-22T10:12:26.224" v="88" actId="20577"/>
          <ac:spMkLst>
            <pc:docMk/>
            <pc:sldMk cId="2574332519" sldId="7949"/>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D4F6499B-3A59-412A-BBF7-D1CF7A4D0655}" type="datetimeFigureOut">
              <a:rPr lang="en-US" smtClean="0"/>
              <a:t>12/13/2021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6B3F0F0-A1B7-4DBA-B1E0-CAE2FED9176F}" type="slidenum">
              <a:rPr lang="en-US" smtClean="0"/>
              <a:t>‹#›</a:t>
            </a:fld>
            <a:endParaRPr lang="en-US" dirty="0"/>
          </a:p>
        </p:txBody>
      </p:sp>
    </p:spTree>
    <p:extLst>
      <p:ext uri="{BB962C8B-B14F-4D97-AF65-F5344CB8AC3E}">
        <p14:creationId xmlns:p14="http://schemas.microsoft.com/office/powerpoint/2010/main" val="319951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92B602E4-7765-4483-8C89-20FD25AE9C7C}" type="slidenum">
              <a:rPr lang="en-US" smtClean="0"/>
              <a:t>1</a:t>
            </a:fld>
            <a:endParaRPr lang="en-US" dirty="0"/>
          </a:p>
        </p:txBody>
      </p:sp>
    </p:spTree>
    <p:extLst>
      <p:ext uri="{BB962C8B-B14F-4D97-AF65-F5344CB8AC3E}">
        <p14:creationId xmlns:p14="http://schemas.microsoft.com/office/powerpoint/2010/main" val="355871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dirty="0"/>
          </a:p>
        </p:txBody>
      </p:sp>
      <p:sp>
        <p:nvSpPr>
          <p:cNvPr id="4" name="Plassholder for lysbildenummer 3"/>
          <p:cNvSpPr>
            <a:spLocks noGrp="1"/>
          </p:cNvSpPr>
          <p:nvPr>
            <p:ph type="sldNum" sz="quarter" idx="5"/>
          </p:nvPr>
        </p:nvSpPr>
        <p:spPr/>
        <p:txBody>
          <a:bodyPr rtlCol="0"/>
          <a:lstStyle/>
          <a:p>
            <a:pPr rtl="0"/>
            <a:fld id="{46B3F0F0-A1B7-4DBA-B1E0-CAE2FED9176F}" type="slidenum">
              <a:rPr lang="en-US" smtClean="0"/>
              <a:t>3</a:t>
            </a:fld>
            <a:endParaRPr lang="en-US" dirty="0"/>
          </a:p>
        </p:txBody>
      </p:sp>
    </p:spTree>
    <p:extLst>
      <p:ext uri="{BB962C8B-B14F-4D97-AF65-F5344CB8AC3E}">
        <p14:creationId xmlns:p14="http://schemas.microsoft.com/office/powerpoint/2010/main" val="1869484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nb-NO" dirty="0"/>
          </a:p>
        </p:txBody>
      </p:sp>
      <p:sp>
        <p:nvSpPr>
          <p:cNvPr id="4" name="Slide Number Placeholder 3"/>
          <p:cNvSpPr>
            <a:spLocks noGrp="1"/>
          </p:cNvSpPr>
          <p:nvPr>
            <p:ph type="sldNum" sz="quarter" idx="10"/>
          </p:nvPr>
        </p:nvSpPr>
        <p:spPr/>
        <p:txBody>
          <a:bodyPr rtlCol="0"/>
          <a:lstStyle/>
          <a:p>
            <a:pPr rtl="0"/>
            <a:fld id="{46B3F0F0-A1B7-4DBA-B1E0-CAE2FED9176F}" type="slidenum">
              <a:rPr lang="en-US" smtClean="0"/>
              <a:t>4</a:t>
            </a:fld>
            <a:endParaRPr lang="en-US" dirty="0"/>
          </a:p>
        </p:txBody>
      </p:sp>
    </p:spTree>
    <p:extLst>
      <p:ext uri="{BB962C8B-B14F-4D97-AF65-F5344CB8AC3E}">
        <p14:creationId xmlns:p14="http://schemas.microsoft.com/office/powerpoint/2010/main" val="3373664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ID" dirty="0"/>
          </a:p>
        </p:txBody>
      </p:sp>
      <p:sp>
        <p:nvSpPr>
          <p:cNvPr id="4" name="Slide Number Placeholder 3"/>
          <p:cNvSpPr>
            <a:spLocks noGrp="1"/>
          </p:cNvSpPr>
          <p:nvPr>
            <p:ph type="sldNum" sz="quarter" idx="5"/>
          </p:nvPr>
        </p:nvSpPr>
        <p:spPr/>
        <p:txBody>
          <a:bodyPr rtlCol="0"/>
          <a:lstStyle/>
          <a:p>
            <a:pPr rtl="0"/>
            <a:fld id="{3D211A34-C23E-4878-832C-D1BEA7382B01}" type="slidenum">
              <a:rPr lang="en-ID" smtClean="0"/>
              <a:t>6</a:t>
            </a:fld>
            <a:endParaRPr lang="en-ID" dirty="0"/>
          </a:p>
        </p:txBody>
      </p:sp>
    </p:spTree>
    <p:extLst>
      <p:ext uri="{BB962C8B-B14F-4D97-AF65-F5344CB8AC3E}">
        <p14:creationId xmlns:p14="http://schemas.microsoft.com/office/powerpoint/2010/main" val="1245974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rtlCol="0"/>
          <a:lstStyle/>
          <a:p>
            <a:pPr rtl="0"/>
            <a:endParaRPr lang="nb-NO" dirty="0"/>
          </a:p>
        </p:txBody>
      </p:sp>
      <p:sp>
        <p:nvSpPr>
          <p:cNvPr id="4" name="Plassholder for lysbildenummer 3"/>
          <p:cNvSpPr>
            <a:spLocks noGrp="1"/>
          </p:cNvSpPr>
          <p:nvPr>
            <p:ph type="sldNum" sz="quarter" idx="10"/>
          </p:nvPr>
        </p:nvSpPr>
        <p:spPr/>
        <p:txBody>
          <a:bodyPr rtlCol="0"/>
          <a:lstStyle/>
          <a:p>
            <a:pPr rtl="0"/>
            <a:fld id="{46B3F0F0-A1B7-4DBA-B1E0-CAE2FED9176F}" type="slidenum">
              <a:rPr lang="en-US" smtClean="0"/>
              <a:t>8</a:t>
            </a:fld>
            <a:endParaRPr lang="en-US" dirty="0"/>
          </a:p>
        </p:txBody>
      </p:sp>
    </p:spTree>
    <p:extLst>
      <p:ext uri="{BB962C8B-B14F-4D97-AF65-F5344CB8AC3E}">
        <p14:creationId xmlns:p14="http://schemas.microsoft.com/office/powerpoint/2010/main" val="36733661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34" y="0"/>
            <a:ext cx="121835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sz="quarter"/>
          </p:nvPr>
        </p:nvSpPr>
        <p:spPr>
          <a:xfrm>
            <a:off x="1177540" y="2300554"/>
            <a:ext cx="10058400" cy="1143000"/>
          </a:xfrm>
        </p:spPr>
        <p:txBody>
          <a:bodyPr rtlCol="0" anchor="b"/>
          <a:lstStyle>
            <a:lvl1pPr>
              <a:defRPr sz="1920"/>
            </a:lvl1pPr>
          </a:lstStyle>
          <a:p>
            <a:pPr rtl="0"/>
            <a:r>
              <a:rPr lang="en-gb"/>
              <a:t>Click to edit Master title style</a:t>
            </a:r>
          </a:p>
        </p:txBody>
      </p:sp>
      <p:sp>
        <p:nvSpPr>
          <p:cNvPr id="3075" name="Rectangle 3"/>
          <p:cNvSpPr>
            <a:spLocks noGrp="1" noChangeArrowheads="1"/>
          </p:cNvSpPr>
          <p:nvPr>
            <p:ph type="subTitle" sz="quarter" idx="1"/>
          </p:nvPr>
        </p:nvSpPr>
        <p:spPr>
          <a:xfrm>
            <a:off x="1177540" y="3429000"/>
            <a:ext cx="10058400" cy="1752600"/>
          </a:xfrm>
        </p:spPr>
        <p:txBody>
          <a:bodyPr rtlCol="0"/>
          <a:lstStyle>
            <a:lvl1pPr marL="0" indent="0">
              <a:buFontTx/>
              <a:buNone/>
              <a:defRPr/>
            </a:lvl1pPr>
          </a:lstStyle>
          <a:p>
            <a:pPr rtl="0"/>
            <a:r>
              <a:rPr lang="en-gb"/>
              <a:t>Click to edit Master subtitle style</a:t>
            </a:r>
          </a:p>
        </p:txBody>
      </p:sp>
    </p:spTree>
    <p:extLst>
      <p:ext uri="{BB962C8B-B14F-4D97-AF65-F5344CB8AC3E}">
        <p14:creationId xmlns:p14="http://schemas.microsoft.com/office/powerpoint/2010/main" val="3383906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A29F71E8-EE7F-4944-81A1-77C4C0BD10E3}"/>
              </a:ext>
            </a:extLst>
          </p:cNvPr>
          <p:cNvSpPr/>
          <p:nvPr userDrawn="1"/>
        </p:nvSpPr>
        <p:spPr>
          <a:xfrm>
            <a:off x="786085" y="2245189"/>
            <a:ext cx="1621356" cy="162135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 name="Oval 5">
            <a:extLst>
              <a:ext uri="{FF2B5EF4-FFF2-40B4-BE49-F238E27FC236}">
                <a16:creationId xmlns:a16="http://schemas.microsoft.com/office/drawing/2014/main" id="{694C27A7-B56F-4393-9A81-FD321AC58932}"/>
              </a:ext>
            </a:extLst>
          </p:cNvPr>
          <p:cNvSpPr/>
          <p:nvPr userDrawn="1"/>
        </p:nvSpPr>
        <p:spPr>
          <a:xfrm>
            <a:off x="3041520" y="2251005"/>
            <a:ext cx="1609724" cy="160972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 name="Oval 6">
            <a:extLst>
              <a:ext uri="{FF2B5EF4-FFF2-40B4-BE49-F238E27FC236}">
                <a16:creationId xmlns:a16="http://schemas.microsoft.com/office/drawing/2014/main" id="{154B835E-8A36-4DCD-A51F-3F8223483370}"/>
              </a:ext>
            </a:extLst>
          </p:cNvPr>
          <p:cNvSpPr/>
          <p:nvPr userDrawn="1"/>
        </p:nvSpPr>
        <p:spPr>
          <a:xfrm>
            <a:off x="5291138" y="2251005"/>
            <a:ext cx="1609724" cy="16097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8" name="Oval 7">
            <a:extLst>
              <a:ext uri="{FF2B5EF4-FFF2-40B4-BE49-F238E27FC236}">
                <a16:creationId xmlns:a16="http://schemas.microsoft.com/office/drawing/2014/main" id="{247865FF-4B47-4B78-9C51-89766AADB2B8}"/>
              </a:ext>
            </a:extLst>
          </p:cNvPr>
          <p:cNvSpPr/>
          <p:nvPr userDrawn="1"/>
        </p:nvSpPr>
        <p:spPr>
          <a:xfrm>
            <a:off x="7540757" y="2251005"/>
            <a:ext cx="1609724" cy="160972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5" name="Picture Placeholder 18">
            <a:extLst>
              <a:ext uri="{FF2B5EF4-FFF2-40B4-BE49-F238E27FC236}">
                <a16:creationId xmlns:a16="http://schemas.microsoft.com/office/drawing/2014/main" id="{69E24AB4-1A39-46EB-A40F-3E36190E1BC9}"/>
              </a:ext>
            </a:extLst>
          </p:cNvPr>
          <p:cNvSpPr>
            <a:spLocks noGrp="1"/>
          </p:cNvSpPr>
          <p:nvPr>
            <p:ph type="pic" sz="quarter" idx="21"/>
          </p:nvPr>
        </p:nvSpPr>
        <p:spPr>
          <a:xfrm>
            <a:off x="840630" y="2299734"/>
            <a:ext cx="1512266" cy="1512266"/>
          </a:xfrm>
          <a:prstGeom prst="ellipse">
            <a:avLst/>
          </a:prstGeom>
        </p:spPr>
        <p:txBody>
          <a:bodyPr rtlCol="0" anchor="ctr">
            <a:normAutofit/>
          </a:bodyPr>
          <a:lstStyle>
            <a:lvl1pPr marL="0" indent="0" algn="ctr">
              <a:buNone/>
              <a:defRPr sz="1000"/>
            </a:lvl1pPr>
          </a:lstStyle>
          <a:p>
            <a:pPr rtl="0"/>
            <a:endParaRPr lang="en-US" dirty="0"/>
          </a:p>
        </p:txBody>
      </p:sp>
      <p:sp>
        <p:nvSpPr>
          <p:cNvPr id="16" name="Picture Placeholder 18">
            <a:extLst>
              <a:ext uri="{FF2B5EF4-FFF2-40B4-BE49-F238E27FC236}">
                <a16:creationId xmlns:a16="http://schemas.microsoft.com/office/drawing/2014/main" id="{830C6B90-752D-4D13-853A-25DDE7FF4A56}"/>
              </a:ext>
            </a:extLst>
          </p:cNvPr>
          <p:cNvSpPr>
            <a:spLocks noGrp="1"/>
          </p:cNvSpPr>
          <p:nvPr>
            <p:ph type="pic" sz="quarter" idx="22"/>
          </p:nvPr>
        </p:nvSpPr>
        <p:spPr>
          <a:xfrm>
            <a:off x="3088496" y="2299734"/>
            <a:ext cx="1512266" cy="1512266"/>
          </a:xfrm>
          <a:prstGeom prst="ellipse">
            <a:avLst/>
          </a:prstGeom>
        </p:spPr>
        <p:txBody>
          <a:bodyPr rtlCol="0" anchor="ctr">
            <a:normAutofit/>
          </a:bodyPr>
          <a:lstStyle>
            <a:lvl1pPr marL="0" indent="0" algn="ctr">
              <a:buNone/>
              <a:defRPr sz="1000"/>
            </a:lvl1pPr>
          </a:lstStyle>
          <a:p>
            <a:pPr rtl="0"/>
            <a:endParaRPr lang="en-US" dirty="0"/>
          </a:p>
        </p:txBody>
      </p:sp>
      <p:sp>
        <p:nvSpPr>
          <p:cNvPr id="17" name="Picture Placeholder 18">
            <a:extLst>
              <a:ext uri="{FF2B5EF4-FFF2-40B4-BE49-F238E27FC236}">
                <a16:creationId xmlns:a16="http://schemas.microsoft.com/office/drawing/2014/main" id="{D8BE65DE-F4D6-4A50-8E37-95593DD656D1}"/>
              </a:ext>
            </a:extLst>
          </p:cNvPr>
          <p:cNvSpPr>
            <a:spLocks noGrp="1"/>
          </p:cNvSpPr>
          <p:nvPr>
            <p:ph type="pic" sz="quarter" idx="23"/>
          </p:nvPr>
        </p:nvSpPr>
        <p:spPr>
          <a:xfrm>
            <a:off x="5338114" y="2299734"/>
            <a:ext cx="1512266" cy="1512266"/>
          </a:xfrm>
          <a:prstGeom prst="ellipse">
            <a:avLst/>
          </a:prstGeom>
        </p:spPr>
        <p:txBody>
          <a:bodyPr rtlCol="0" anchor="ctr">
            <a:normAutofit/>
          </a:bodyPr>
          <a:lstStyle>
            <a:lvl1pPr marL="0" indent="0" algn="ctr">
              <a:buNone/>
              <a:defRPr sz="1000"/>
            </a:lvl1pPr>
          </a:lstStyle>
          <a:p>
            <a:pPr rtl="0"/>
            <a:endParaRPr lang="en-US" dirty="0"/>
          </a:p>
        </p:txBody>
      </p:sp>
      <p:sp>
        <p:nvSpPr>
          <p:cNvPr id="20" name="Picture Placeholder 18">
            <a:extLst>
              <a:ext uri="{FF2B5EF4-FFF2-40B4-BE49-F238E27FC236}">
                <a16:creationId xmlns:a16="http://schemas.microsoft.com/office/drawing/2014/main" id="{0C4EF2E9-A9C0-4BDC-9D68-C6AC89C94B88}"/>
              </a:ext>
            </a:extLst>
          </p:cNvPr>
          <p:cNvSpPr>
            <a:spLocks noGrp="1"/>
          </p:cNvSpPr>
          <p:nvPr>
            <p:ph type="pic" sz="quarter" idx="24"/>
          </p:nvPr>
        </p:nvSpPr>
        <p:spPr>
          <a:xfrm>
            <a:off x="7587733" y="2299734"/>
            <a:ext cx="1512266" cy="1512266"/>
          </a:xfrm>
          <a:prstGeom prst="ellipse">
            <a:avLst/>
          </a:prstGeom>
        </p:spPr>
        <p:txBody>
          <a:bodyPr rtlCol="0" anchor="ctr">
            <a:normAutofit/>
          </a:bodyPr>
          <a:lstStyle>
            <a:lvl1pPr marL="0" indent="0" algn="ctr">
              <a:buNone/>
              <a:defRPr sz="1000"/>
            </a:lvl1pPr>
          </a:lstStyle>
          <a:p>
            <a:pPr rtl="0"/>
            <a:endParaRPr lang="en-US" dirty="0"/>
          </a:p>
        </p:txBody>
      </p:sp>
      <p:sp>
        <p:nvSpPr>
          <p:cNvPr id="2" name="Date Placeholder 1">
            <a:extLst>
              <a:ext uri="{FF2B5EF4-FFF2-40B4-BE49-F238E27FC236}">
                <a16:creationId xmlns:a16="http://schemas.microsoft.com/office/drawing/2014/main" id="{A8DB7366-F2D3-4423-AFC0-8CF5A476E5B9}"/>
              </a:ext>
            </a:extLst>
          </p:cNvPr>
          <p:cNvSpPr>
            <a:spLocks noGrp="1"/>
          </p:cNvSpPr>
          <p:nvPr>
            <p:ph type="dt" sz="half" idx="10"/>
          </p:nvPr>
        </p:nvSpPr>
        <p:spPr/>
        <p:txBody>
          <a:bodyPr rtlCol="0"/>
          <a:lstStyle/>
          <a:p>
            <a:pPr rtl="0"/>
            <a:fld id="{2A894BF1-8D3E-4004-9D9C-E6C3DC6EA064}" type="datetimeFigureOut">
              <a:rPr lang="en-US" smtClean="0"/>
              <a:t>12/13/2021</a:t>
            </a:fld>
            <a:endParaRPr lang="en-US" dirty="0"/>
          </a:p>
        </p:txBody>
      </p:sp>
      <p:sp>
        <p:nvSpPr>
          <p:cNvPr id="3" name="Footer Placeholder 2">
            <a:extLst>
              <a:ext uri="{FF2B5EF4-FFF2-40B4-BE49-F238E27FC236}">
                <a16:creationId xmlns:a16="http://schemas.microsoft.com/office/drawing/2014/main" id="{2D71DED8-EAA3-4EC4-BF66-E97054648D82}"/>
              </a:ext>
            </a:extLst>
          </p:cNvPr>
          <p:cNvSpPr>
            <a:spLocks noGrp="1"/>
          </p:cNvSpPr>
          <p:nvPr>
            <p:ph type="ftr" sz="quarter" idx="11"/>
          </p:nvPr>
        </p:nvSpPr>
        <p:spPr/>
        <p:txBody>
          <a:bodyPr rtlCol="0"/>
          <a:lstStyle/>
          <a:p>
            <a:pPr rtl="0"/>
            <a:endParaRPr lang="en-US" dirty="0"/>
          </a:p>
        </p:txBody>
      </p:sp>
      <p:sp>
        <p:nvSpPr>
          <p:cNvPr id="4" name="Slide Number Placeholder 3">
            <a:extLst>
              <a:ext uri="{FF2B5EF4-FFF2-40B4-BE49-F238E27FC236}">
                <a16:creationId xmlns:a16="http://schemas.microsoft.com/office/drawing/2014/main" id="{C32DF61C-B7E2-4BAC-AF5B-354C8757261B}"/>
              </a:ext>
            </a:extLst>
          </p:cNvPr>
          <p:cNvSpPr>
            <a:spLocks noGrp="1"/>
          </p:cNvSpPr>
          <p:nvPr>
            <p:ph type="sldNum" sz="quarter" idx="12"/>
          </p:nvPr>
        </p:nvSpPr>
        <p:spPr/>
        <p:txBody>
          <a:bodyPr rtlCol="0"/>
          <a:lstStyle/>
          <a:p>
            <a:pPr rtl="0"/>
            <a:fld id="{F3BB0851-680D-4F20-952F-CE68C8DC2298}" type="slidenum">
              <a:rPr lang="en-US" smtClean="0"/>
              <a:t>‹#›</a:t>
            </a:fld>
            <a:endParaRPr lang="en-US" dirty="0"/>
          </a:p>
        </p:txBody>
      </p:sp>
      <p:sp>
        <p:nvSpPr>
          <p:cNvPr id="9" name="Oval 8">
            <a:extLst>
              <a:ext uri="{FF2B5EF4-FFF2-40B4-BE49-F238E27FC236}">
                <a16:creationId xmlns:a16="http://schemas.microsoft.com/office/drawing/2014/main" id="{268EDE4F-E9D9-44B7-A24C-D2B5A789CF3A}"/>
              </a:ext>
            </a:extLst>
          </p:cNvPr>
          <p:cNvSpPr/>
          <p:nvPr userDrawn="1"/>
        </p:nvSpPr>
        <p:spPr>
          <a:xfrm>
            <a:off x="9790373" y="2251005"/>
            <a:ext cx="1609724" cy="16097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1" name="Picture Placeholder 18">
            <a:extLst>
              <a:ext uri="{FF2B5EF4-FFF2-40B4-BE49-F238E27FC236}">
                <a16:creationId xmlns:a16="http://schemas.microsoft.com/office/drawing/2014/main" id="{BA7B0916-9945-4FED-A7E5-B400AEA56EBE}"/>
              </a:ext>
            </a:extLst>
          </p:cNvPr>
          <p:cNvSpPr>
            <a:spLocks noGrp="1"/>
          </p:cNvSpPr>
          <p:nvPr>
            <p:ph type="pic" sz="quarter" idx="25"/>
          </p:nvPr>
        </p:nvSpPr>
        <p:spPr>
          <a:xfrm>
            <a:off x="9839102" y="2299734"/>
            <a:ext cx="1512266" cy="1512266"/>
          </a:xfrm>
          <a:prstGeom prst="ellipse">
            <a:avLst/>
          </a:prstGeom>
        </p:spPr>
        <p:txBody>
          <a:bodyPr rtlCol="0" anchor="ctr">
            <a:normAutofit/>
          </a:bodyPr>
          <a:lstStyle>
            <a:lvl1pPr marL="0" indent="0" algn="ctr">
              <a:buNone/>
              <a:defRPr sz="1000"/>
            </a:lvl1pPr>
          </a:lstStyle>
          <a:p>
            <a:pPr rtl="0"/>
            <a:endParaRPr lang="en-US" dirty="0"/>
          </a:p>
        </p:txBody>
      </p:sp>
    </p:spTree>
    <p:extLst>
      <p:ext uri="{BB962C8B-B14F-4D97-AF65-F5344CB8AC3E}">
        <p14:creationId xmlns:p14="http://schemas.microsoft.com/office/powerpoint/2010/main" val="3133515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5208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CF9F96-9C51-4B51-AC8E-41272C9D345C}"/>
              </a:ext>
            </a:extLst>
          </p:cNvPr>
          <p:cNvSpPr/>
          <p:nvPr userDrawn="1"/>
        </p:nvSpPr>
        <p:spPr>
          <a:xfrm>
            <a:off x="0" y="0"/>
            <a:ext cx="695325" cy="6858000"/>
          </a:xfrm>
          <a:prstGeom prst="rect">
            <a:avLst/>
          </a:prstGeom>
          <a:solidFill>
            <a:srgbClr val="F1F2F4"/>
          </a:solidFill>
          <a:ln w="9525" cap="flat">
            <a:noFill/>
            <a:prstDash val="solid"/>
            <a:miter/>
          </a:ln>
        </p:spPr>
        <p:txBody>
          <a:bodyPr rtlCol="0" anchor="ctr"/>
          <a:lstStyle/>
          <a:p>
            <a:pPr algn="l" rtl="0"/>
            <a:endParaRPr lang="en-ID" dirty="0"/>
          </a:p>
        </p:txBody>
      </p:sp>
      <p:sp>
        <p:nvSpPr>
          <p:cNvPr id="6" name="Slide Number Placeholder 5">
            <a:extLst>
              <a:ext uri="{FF2B5EF4-FFF2-40B4-BE49-F238E27FC236}">
                <a16:creationId xmlns:a16="http://schemas.microsoft.com/office/drawing/2014/main" id="{58BDFFDB-2ACC-495B-B493-EE3DDEBB84D0}"/>
              </a:ext>
            </a:extLst>
          </p:cNvPr>
          <p:cNvSpPr>
            <a:spLocks noGrp="1"/>
          </p:cNvSpPr>
          <p:nvPr>
            <p:ph type="sldNum" sz="quarter" idx="12"/>
          </p:nvPr>
        </p:nvSpPr>
        <p:spPr>
          <a:xfrm>
            <a:off x="161638" y="6336456"/>
            <a:ext cx="356400" cy="356400"/>
          </a:xfrm>
          <a:solidFill>
            <a:srgbClr val="F7D9C1"/>
          </a:solidFill>
          <a:ln w="9525" cap="flat">
            <a:noFill/>
            <a:prstDash val="solid"/>
            <a:miter/>
          </a:ln>
        </p:spPr>
        <p:txBody>
          <a:bodyPr rot="0" spcFirstLastPara="0" vertOverflow="overflow" horzOverflow="overflow" vert="horz" wrap="square" lIns="90000" tIns="90000" rIns="90000" bIns="90000" numCol="1" spcCol="0" rtlCol="0" fromWordArt="0" anchor="ctr" anchorCtr="0" forceAA="0" compatLnSpc="1">
            <a:prstTxWarp prst="textNoShape">
              <a:avLst/>
            </a:prstTxWarp>
            <a:noAutofit/>
          </a:bodyPr>
          <a:lstStyle>
            <a:lvl1pPr marL="0" indent="0" algn="ctr">
              <a:buFont typeface="Arial" panose="020B0604020202020204" pitchFamily="34" charset="0"/>
              <a:buNone/>
              <a:defRPr lang="en-ID" sz="1000" smtClean="0">
                <a:solidFill>
                  <a:srgbClr val="414857"/>
                </a:solidFill>
                <a:latin typeface="Gill Sans MT" panose="020B0502020104020203" pitchFamily="34" charset="0"/>
              </a:defRPr>
            </a:lvl1pPr>
          </a:lstStyle>
          <a:p>
            <a:pPr rtl="0"/>
            <a:fld id="{412605AC-9E74-4615-A100-8DF35A19068E}" type="slidenum">
              <a:rPr lang="en-ID" smtClean="0"/>
              <a:pPr/>
              <a:t>‹#›</a:t>
            </a:fld>
            <a:endParaRPr lang="en-ID" dirty="0"/>
          </a:p>
        </p:txBody>
      </p:sp>
      <p:cxnSp>
        <p:nvCxnSpPr>
          <p:cNvPr id="8" name="Straight Connector 7">
            <a:extLst>
              <a:ext uri="{FF2B5EF4-FFF2-40B4-BE49-F238E27FC236}">
                <a16:creationId xmlns:a16="http://schemas.microsoft.com/office/drawing/2014/main" id="{C859C35F-16B4-43E3-BE65-42847544AED8}"/>
              </a:ext>
            </a:extLst>
          </p:cNvPr>
          <p:cNvCxnSpPr>
            <a:cxnSpLocks/>
          </p:cNvCxnSpPr>
          <p:nvPr userDrawn="1"/>
        </p:nvCxnSpPr>
        <p:spPr>
          <a:xfrm flipV="1">
            <a:off x="695325" y="1"/>
            <a:ext cx="0" cy="6858001"/>
          </a:xfrm>
          <a:prstGeom prst="line">
            <a:avLst/>
          </a:prstGeom>
          <a:noFill/>
          <a:ln w="6350" cap="rnd">
            <a:solidFill>
              <a:srgbClr val="D7D8DC"/>
            </a:solidFill>
            <a:prstDash val="solid"/>
            <a:round/>
          </a:ln>
        </p:spPr>
        <p:style>
          <a:lnRef idx="2">
            <a:schemeClr val="accent1">
              <a:shade val="50000"/>
            </a:schemeClr>
          </a:lnRef>
          <a:fillRef idx="1">
            <a:schemeClr val="accent1"/>
          </a:fillRef>
          <a:effectRef idx="0">
            <a:schemeClr val="accent1"/>
          </a:effectRef>
          <a:fontRef idx="minor">
            <a:schemeClr val="lt1"/>
          </a:fontRef>
        </p:style>
      </p:cxnSp>
      <p:sp>
        <p:nvSpPr>
          <p:cNvPr id="9" name="Text Placeholder 4">
            <a:extLst>
              <a:ext uri="{FF2B5EF4-FFF2-40B4-BE49-F238E27FC236}">
                <a16:creationId xmlns:a16="http://schemas.microsoft.com/office/drawing/2014/main" id="{0806648B-8ACC-452F-BEFE-CB50A9E958F7}"/>
              </a:ext>
            </a:extLst>
          </p:cNvPr>
          <p:cNvSpPr txBox="1">
            <a:spLocks/>
          </p:cNvSpPr>
          <p:nvPr userDrawn="1"/>
        </p:nvSpPr>
        <p:spPr>
          <a:xfrm rot="5400000">
            <a:off x="-621181" y="1534307"/>
            <a:ext cx="1891089" cy="224742"/>
          </a:xfrm>
          <a:prstGeom prst="round2Diag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800" kern="1200" dirty="0" smtClean="0">
                <a:solidFill>
                  <a:schemeClr val="tx1">
                    <a:lumMod val="50000"/>
                    <a:lumOff val="50000"/>
                  </a:schemeClr>
                </a:solidFill>
                <a:latin typeface="Times New Roman" panose="02020603050405020304" pitchFamily="18" charset="0"/>
                <a:ea typeface="Verdana" panose="020B0604030504040204" pitchFamily="34" charset="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ID"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lang="en-gb" sz="800" spc="600">
                <a:solidFill>
                  <a:srgbClr val="D7D8DC"/>
                </a:solidFill>
                <a:latin typeface="Arial" panose="020B0604020202020204" pitchFamily="34" charset="0"/>
                <a:cs typeface="Arial" panose="020B0604020202020204" pitchFamily="34" charset="0"/>
              </a:rPr>
              <a:t>01 July 2019</a:t>
            </a:r>
          </a:p>
        </p:txBody>
      </p:sp>
      <p:sp>
        <p:nvSpPr>
          <p:cNvPr id="10" name="Text Placeholder 4">
            <a:extLst>
              <a:ext uri="{FF2B5EF4-FFF2-40B4-BE49-F238E27FC236}">
                <a16:creationId xmlns:a16="http://schemas.microsoft.com/office/drawing/2014/main" id="{DB647A52-9210-4D05-B805-8C8835F90B89}"/>
              </a:ext>
            </a:extLst>
          </p:cNvPr>
          <p:cNvSpPr txBox="1">
            <a:spLocks/>
          </p:cNvSpPr>
          <p:nvPr userDrawn="1"/>
        </p:nvSpPr>
        <p:spPr>
          <a:xfrm rot="5400000">
            <a:off x="-621183" y="5108679"/>
            <a:ext cx="1891089" cy="224742"/>
          </a:xfrm>
          <a:prstGeom prst="round2Diag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800" kern="1200" dirty="0" smtClean="0">
                <a:solidFill>
                  <a:schemeClr val="tx1">
                    <a:lumMod val="50000"/>
                    <a:lumOff val="50000"/>
                  </a:schemeClr>
                </a:solidFill>
                <a:latin typeface="Times New Roman" panose="02020603050405020304" pitchFamily="18" charset="0"/>
                <a:ea typeface="Verdana" panose="020B0604030504040204" pitchFamily="34" charset="0"/>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8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ID"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0">
              <a:buNone/>
            </a:pPr>
            <a:r>
              <a:rPr lang="en-gb" sz="800" spc="600">
                <a:solidFill>
                  <a:srgbClr val="D7D8DC"/>
                </a:solidFill>
                <a:latin typeface="Arial" panose="020B0604020202020204" pitchFamily="34" charset="0"/>
                <a:cs typeface="Arial" panose="020B0604020202020204" pitchFamily="34" charset="0"/>
              </a:rPr>
              <a:t>Zed Frederick</a:t>
            </a:r>
          </a:p>
        </p:txBody>
      </p:sp>
    </p:spTree>
    <p:extLst>
      <p:ext uri="{BB962C8B-B14F-4D97-AF65-F5344CB8AC3E}">
        <p14:creationId xmlns:p14="http://schemas.microsoft.com/office/powerpoint/2010/main" val="728594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nb-NO"/>
          </a:p>
        </p:txBody>
      </p:sp>
      <p:sp>
        <p:nvSpPr>
          <p:cNvPr id="3" name="Content Placeholder 2"/>
          <p:cNvSpPr>
            <a:spLocks noGrp="1"/>
          </p:cNvSpPr>
          <p:nvPr>
            <p:ph idx="1"/>
          </p:nvPr>
        </p:nvSpPr>
        <p:spPr/>
        <p:txBody>
          <a:bodyPr rtlCol="0"/>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nb-NO"/>
          </a:p>
        </p:txBody>
      </p:sp>
      <p:sp>
        <p:nvSpPr>
          <p:cNvPr id="4" name="Rectangle 10"/>
          <p:cNvSpPr>
            <a:spLocks noGrp="1" noChangeArrowheads="1"/>
          </p:cNvSpPr>
          <p:nvPr>
            <p:ph type="dt" sz="half" idx="10"/>
          </p:nvPr>
        </p:nvSpPr>
        <p:spPr>
          <a:ln/>
        </p:spPr>
        <p:txBody>
          <a:bodyPr rtlCol="0"/>
          <a:lstStyle>
            <a:lvl1pPr>
              <a:defRPr/>
            </a:lvl1pPr>
          </a:lstStyle>
          <a:p>
            <a:pPr rtl="0"/>
            <a:fld id="{28543BDC-0553-40FA-A4DB-EDAAA606CFF6}" type="datetimeFigureOut">
              <a:rPr lang="en-US" smtClean="0"/>
              <a:t>12/13/2021</a:t>
            </a:fld>
            <a:endParaRPr lang="en-US" dirty="0"/>
          </a:p>
        </p:txBody>
      </p:sp>
      <p:sp>
        <p:nvSpPr>
          <p:cNvPr id="5" name="Rectangle 12"/>
          <p:cNvSpPr>
            <a:spLocks noGrp="1" noChangeArrowheads="1"/>
          </p:cNvSpPr>
          <p:nvPr>
            <p:ph type="sldNum" sz="quarter" idx="11"/>
          </p:nvPr>
        </p:nvSpPr>
        <p:spPr>
          <a:ln/>
        </p:spPr>
        <p:txBody>
          <a:bodyPr rtlCol="0"/>
          <a:lstStyle>
            <a:lvl1pPr>
              <a:defRPr/>
            </a:lvl1pPr>
          </a:lstStyle>
          <a:p>
            <a:pPr rtl="0"/>
            <a:fld id="{BE9AD569-83DD-4E5B-AF97-63825DE45633}" type="slidenum">
              <a:rPr lang="en-US" smtClean="0"/>
              <a:t>‹#›</a:t>
            </a:fld>
            <a:endParaRPr lang="en-US" dirty="0"/>
          </a:p>
        </p:txBody>
      </p:sp>
    </p:spTree>
    <p:extLst>
      <p:ext uri="{BB962C8B-B14F-4D97-AF65-F5344CB8AC3E}">
        <p14:creationId xmlns:p14="http://schemas.microsoft.com/office/powerpoint/2010/main" val="835676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6"/>
          </a:xfrm>
        </p:spPr>
        <p:txBody>
          <a:bodyPr rtlCol="0" anchor="t"/>
          <a:lstStyle>
            <a:lvl1pPr algn="l">
              <a:defRPr sz="3840" b="1" cap="all"/>
            </a:lvl1pPr>
          </a:lstStyle>
          <a:p>
            <a:pPr rtl="0"/>
            <a:r>
              <a:rPr lang="en-gb"/>
              <a:t>Click to edit Master title style</a:t>
            </a:r>
            <a:endParaRPr lang="nb-NO"/>
          </a:p>
        </p:txBody>
      </p:sp>
      <p:sp>
        <p:nvSpPr>
          <p:cNvPr id="3" name="Text Placeholder 2"/>
          <p:cNvSpPr>
            <a:spLocks noGrp="1"/>
          </p:cNvSpPr>
          <p:nvPr>
            <p:ph type="body" idx="1"/>
          </p:nvPr>
        </p:nvSpPr>
        <p:spPr>
          <a:xfrm>
            <a:off x="963084" y="2906715"/>
            <a:ext cx="10363200" cy="1500186"/>
          </a:xfrm>
        </p:spPr>
        <p:txBody>
          <a:bodyPr rtlCol="0" anchor="b"/>
          <a:lstStyle>
            <a:lvl1pPr marL="0" indent="0">
              <a:buNone/>
              <a:defRPr sz="1920"/>
            </a:lvl1pPr>
            <a:lvl2pPr marL="435510" indent="0">
              <a:buNone/>
              <a:defRPr sz="1680"/>
            </a:lvl2pPr>
            <a:lvl3pPr marL="871021" indent="0">
              <a:buNone/>
              <a:defRPr sz="1560"/>
            </a:lvl3pPr>
            <a:lvl4pPr marL="1306531" indent="0">
              <a:buNone/>
              <a:defRPr sz="1320"/>
            </a:lvl4pPr>
            <a:lvl5pPr marL="1742041" indent="0">
              <a:buNone/>
              <a:defRPr sz="1320"/>
            </a:lvl5pPr>
            <a:lvl6pPr marL="2177552" indent="0">
              <a:buNone/>
              <a:defRPr sz="1320"/>
            </a:lvl6pPr>
            <a:lvl7pPr marL="2613062" indent="0">
              <a:buNone/>
              <a:defRPr sz="1320"/>
            </a:lvl7pPr>
            <a:lvl8pPr marL="3048574" indent="0">
              <a:buNone/>
              <a:defRPr sz="1320"/>
            </a:lvl8pPr>
            <a:lvl9pPr marL="3484084" indent="0">
              <a:buNone/>
              <a:defRPr sz="1320"/>
            </a:lvl9pPr>
          </a:lstStyle>
          <a:p>
            <a:pPr lvl="0" rtl="0"/>
            <a:r>
              <a:rPr lang="en-gb"/>
              <a:t>Edit Master text styles</a:t>
            </a:r>
          </a:p>
        </p:txBody>
      </p:sp>
      <p:sp>
        <p:nvSpPr>
          <p:cNvPr id="4" name="Rectangle 10"/>
          <p:cNvSpPr>
            <a:spLocks noGrp="1" noChangeArrowheads="1"/>
          </p:cNvSpPr>
          <p:nvPr>
            <p:ph type="dt" sz="half" idx="10"/>
          </p:nvPr>
        </p:nvSpPr>
        <p:spPr>
          <a:ln/>
        </p:spPr>
        <p:txBody>
          <a:bodyPr rtlCol="0"/>
          <a:lstStyle>
            <a:lvl1pPr>
              <a:defRPr/>
            </a:lvl1pPr>
          </a:lstStyle>
          <a:p>
            <a:pPr rtl="0"/>
            <a:fld id="{28543BDC-0553-40FA-A4DB-EDAAA606CFF6}" type="datetimeFigureOut">
              <a:rPr lang="en-US" smtClean="0"/>
              <a:t>12/13/2021</a:t>
            </a:fld>
            <a:endParaRPr lang="en-US" dirty="0"/>
          </a:p>
        </p:txBody>
      </p:sp>
      <p:sp>
        <p:nvSpPr>
          <p:cNvPr id="5" name="Rectangle 12"/>
          <p:cNvSpPr>
            <a:spLocks noGrp="1" noChangeArrowheads="1"/>
          </p:cNvSpPr>
          <p:nvPr>
            <p:ph type="sldNum" sz="quarter" idx="11"/>
          </p:nvPr>
        </p:nvSpPr>
        <p:spPr>
          <a:ln/>
        </p:spPr>
        <p:txBody>
          <a:bodyPr rtlCol="0"/>
          <a:lstStyle>
            <a:lvl1pPr>
              <a:defRPr/>
            </a:lvl1pPr>
          </a:lstStyle>
          <a:p>
            <a:pPr rtl="0"/>
            <a:fld id="{BE9AD569-83DD-4E5B-AF97-63825DE45633}" type="slidenum">
              <a:rPr lang="en-US" smtClean="0"/>
              <a:t>‹#›</a:t>
            </a:fld>
            <a:endParaRPr lang="en-US" dirty="0"/>
          </a:p>
        </p:txBody>
      </p:sp>
    </p:spTree>
    <p:extLst>
      <p:ext uri="{BB962C8B-B14F-4D97-AF65-F5344CB8AC3E}">
        <p14:creationId xmlns:p14="http://schemas.microsoft.com/office/powerpoint/2010/main" val="2481980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nb-NO"/>
          </a:p>
        </p:txBody>
      </p:sp>
      <p:sp>
        <p:nvSpPr>
          <p:cNvPr id="3" name="Content Placeholder 2"/>
          <p:cNvSpPr>
            <a:spLocks noGrp="1"/>
          </p:cNvSpPr>
          <p:nvPr>
            <p:ph sz="half" idx="1"/>
          </p:nvPr>
        </p:nvSpPr>
        <p:spPr>
          <a:xfrm>
            <a:off x="1320800" y="1981200"/>
            <a:ext cx="5029200" cy="4114800"/>
          </a:xfrm>
        </p:spPr>
        <p:txBody>
          <a:bodyPr rtlCol="0"/>
          <a:lstStyle>
            <a:lvl1pPr>
              <a:defRPr sz="2640"/>
            </a:lvl1pPr>
            <a:lvl2pPr>
              <a:defRPr sz="2280"/>
            </a:lvl2pPr>
            <a:lvl3pPr>
              <a:defRPr sz="1920"/>
            </a:lvl3pPr>
            <a:lvl4pPr>
              <a:defRPr sz="1680"/>
            </a:lvl4pPr>
            <a:lvl5pPr>
              <a:defRPr sz="1680"/>
            </a:lvl5pPr>
            <a:lvl6pPr>
              <a:defRPr sz="1680"/>
            </a:lvl6pPr>
            <a:lvl7pPr>
              <a:defRPr sz="1680"/>
            </a:lvl7pPr>
            <a:lvl8pPr>
              <a:defRPr sz="1680"/>
            </a:lvl8pPr>
            <a:lvl9pPr>
              <a:defRPr sz="1680"/>
            </a:lvl9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nb-NO"/>
          </a:p>
        </p:txBody>
      </p:sp>
      <p:sp>
        <p:nvSpPr>
          <p:cNvPr id="4" name="Content Placeholder 3"/>
          <p:cNvSpPr>
            <a:spLocks noGrp="1"/>
          </p:cNvSpPr>
          <p:nvPr>
            <p:ph sz="half" idx="2"/>
          </p:nvPr>
        </p:nvSpPr>
        <p:spPr>
          <a:xfrm>
            <a:off x="6553200" y="1981200"/>
            <a:ext cx="5029200" cy="4114800"/>
          </a:xfrm>
        </p:spPr>
        <p:txBody>
          <a:bodyPr rtlCol="0"/>
          <a:lstStyle>
            <a:lvl1pPr>
              <a:defRPr sz="2640"/>
            </a:lvl1pPr>
            <a:lvl2pPr>
              <a:defRPr sz="2280"/>
            </a:lvl2pPr>
            <a:lvl3pPr>
              <a:defRPr sz="1920"/>
            </a:lvl3pPr>
            <a:lvl4pPr>
              <a:defRPr sz="1680"/>
            </a:lvl4pPr>
            <a:lvl5pPr>
              <a:defRPr sz="1680"/>
            </a:lvl5pPr>
            <a:lvl6pPr>
              <a:defRPr sz="1680"/>
            </a:lvl6pPr>
            <a:lvl7pPr>
              <a:defRPr sz="1680"/>
            </a:lvl7pPr>
            <a:lvl8pPr>
              <a:defRPr sz="1680"/>
            </a:lvl8pPr>
            <a:lvl9pPr>
              <a:defRPr sz="1680"/>
            </a:lvl9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nb-NO"/>
          </a:p>
        </p:txBody>
      </p:sp>
      <p:sp>
        <p:nvSpPr>
          <p:cNvPr id="5" name="Rectangle 10"/>
          <p:cNvSpPr>
            <a:spLocks noGrp="1" noChangeArrowheads="1"/>
          </p:cNvSpPr>
          <p:nvPr>
            <p:ph type="dt" sz="half" idx="10"/>
          </p:nvPr>
        </p:nvSpPr>
        <p:spPr>
          <a:ln/>
        </p:spPr>
        <p:txBody>
          <a:bodyPr rtlCol="0"/>
          <a:lstStyle>
            <a:lvl1pPr>
              <a:defRPr/>
            </a:lvl1pPr>
          </a:lstStyle>
          <a:p>
            <a:pPr rtl="0"/>
            <a:fld id="{28543BDC-0553-40FA-A4DB-EDAAA606CFF6}" type="datetimeFigureOut">
              <a:rPr lang="en-US" smtClean="0"/>
              <a:t>12/13/2021</a:t>
            </a:fld>
            <a:endParaRPr lang="en-US" dirty="0"/>
          </a:p>
        </p:txBody>
      </p:sp>
      <p:sp>
        <p:nvSpPr>
          <p:cNvPr id="6" name="Rectangle 12"/>
          <p:cNvSpPr>
            <a:spLocks noGrp="1" noChangeArrowheads="1"/>
          </p:cNvSpPr>
          <p:nvPr>
            <p:ph type="sldNum" sz="quarter" idx="11"/>
          </p:nvPr>
        </p:nvSpPr>
        <p:spPr>
          <a:ln/>
        </p:spPr>
        <p:txBody>
          <a:bodyPr rtlCol="0"/>
          <a:lstStyle>
            <a:lvl1pPr>
              <a:defRPr/>
            </a:lvl1pPr>
          </a:lstStyle>
          <a:p>
            <a:pPr rtl="0"/>
            <a:fld id="{BE9AD569-83DD-4E5B-AF97-63825DE45633}" type="slidenum">
              <a:rPr lang="en-US" smtClean="0"/>
              <a:t>‹#›</a:t>
            </a:fld>
            <a:endParaRPr lang="en-US" dirty="0"/>
          </a:p>
        </p:txBody>
      </p:sp>
    </p:spTree>
    <p:extLst>
      <p:ext uri="{BB962C8B-B14F-4D97-AF65-F5344CB8AC3E}">
        <p14:creationId xmlns:p14="http://schemas.microsoft.com/office/powerpoint/2010/main" val="804147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rtlCol="0"/>
          <a:lstStyle>
            <a:lvl1pPr>
              <a:defRPr/>
            </a:lvl1pPr>
          </a:lstStyle>
          <a:p>
            <a:pPr rtl="0"/>
            <a:r>
              <a:rPr lang="en-gb"/>
              <a:t>Click to edit Master title style</a:t>
            </a:r>
            <a:endParaRPr lang="nb-NO"/>
          </a:p>
        </p:txBody>
      </p:sp>
      <p:sp>
        <p:nvSpPr>
          <p:cNvPr id="3" name="Text Placeholder 2"/>
          <p:cNvSpPr>
            <a:spLocks noGrp="1"/>
          </p:cNvSpPr>
          <p:nvPr>
            <p:ph type="body" idx="1"/>
          </p:nvPr>
        </p:nvSpPr>
        <p:spPr>
          <a:xfrm>
            <a:off x="609602" y="1535113"/>
            <a:ext cx="5386917" cy="639762"/>
          </a:xfrm>
        </p:spPr>
        <p:txBody>
          <a:bodyPr rtlCol="0" anchor="b"/>
          <a:lstStyle>
            <a:lvl1pPr marL="0" indent="0">
              <a:buNone/>
              <a:defRPr sz="2280" b="1"/>
            </a:lvl1pPr>
            <a:lvl2pPr marL="435510" indent="0">
              <a:buNone/>
              <a:defRPr sz="1920" b="1"/>
            </a:lvl2pPr>
            <a:lvl3pPr marL="871021" indent="0">
              <a:buNone/>
              <a:defRPr sz="1680" b="1"/>
            </a:lvl3pPr>
            <a:lvl4pPr marL="1306531" indent="0">
              <a:buNone/>
              <a:defRPr sz="1560" b="1"/>
            </a:lvl4pPr>
            <a:lvl5pPr marL="1742041" indent="0">
              <a:buNone/>
              <a:defRPr sz="1560" b="1"/>
            </a:lvl5pPr>
            <a:lvl6pPr marL="2177552" indent="0">
              <a:buNone/>
              <a:defRPr sz="1560" b="1"/>
            </a:lvl6pPr>
            <a:lvl7pPr marL="2613062" indent="0">
              <a:buNone/>
              <a:defRPr sz="1560" b="1"/>
            </a:lvl7pPr>
            <a:lvl8pPr marL="3048574" indent="0">
              <a:buNone/>
              <a:defRPr sz="1560" b="1"/>
            </a:lvl8pPr>
            <a:lvl9pPr marL="3484084" indent="0">
              <a:buNone/>
              <a:defRPr sz="1560" b="1"/>
            </a:lvl9pPr>
          </a:lstStyle>
          <a:p>
            <a:pPr lvl="0" rtl="0"/>
            <a:r>
              <a:rPr lang="en-gb"/>
              <a:t>Edit Master text styles</a:t>
            </a:r>
          </a:p>
        </p:txBody>
      </p:sp>
      <p:sp>
        <p:nvSpPr>
          <p:cNvPr id="4" name="Content Placeholder 3"/>
          <p:cNvSpPr>
            <a:spLocks noGrp="1"/>
          </p:cNvSpPr>
          <p:nvPr>
            <p:ph sz="half" idx="2"/>
          </p:nvPr>
        </p:nvSpPr>
        <p:spPr>
          <a:xfrm>
            <a:off x="609602" y="2174876"/>
            <a:ext cx="5386917" cy="3951288"/>
          </a:xfrm>
        </p:spPr>
        <p:txBody>
          <a:bodyPr rtlCol="0"/>
          <a:lstStyle>
            <a:lvl1pPr>
              <a:defRPr sz="2280"/>
            </a:lvl1pPr>
            <a:lvl2pPr>
              <a:defRPr sz="1920"/>
            </a:lvl2pPr>
            <a:lvl3pPr>
              <a:defRPr sz="1680"/>
            </a:lvl3pPr>
            <a:lvl4pPr>
              <a:defRPr sz="1560"/>
            </a:lvl4pPr>
            <a:lvl5pPr>
              <a:defRPr sz="1560"/>
            </a:lvl5pPr>
            <a:lvl6pPr>
              <a:defRPr sz="1560"/>
            </a:lvl6pPr>
            <a:lvl7pPr>
              <a:defRPr sz="1560"/>
            </a:lvl7pPr>
            <a:lvl8pPr>
              <a:defRPr sz="1560"/>
            </a:lvl8pPr>
            <a:lvl9pPr>
              <a:defRPr sz="1560"/>
            </a:lvl9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nb-NO"/>
          </a:p>
        </p:txBody>
      </p:sp>
      <p:sp>
        <p:nvSpPr>
          <p:cNvPr id="5" name="Text Placeholder 4"/>
          <p:cNvSpPr>
            <a:spLocks noGrp="1"/>
          </p:cNvSpPr>
          <p:nvPr>
            <p:ph type="body" sz="quarter" idx="3"/>
          </p:nvPr>
        </p:nvSpPr>
        <p:spPr>
          <a:xfrm>
            <a:off x="6193370" y="1535113"/>
            <a:ext cx="5389033" cy="639762"/>
          </a:xfrm>
        </p:spPr>
        <p:txBody>
          <a:bodyPr rtlCol="0" anchor="b"/>
          <a:lstStyle>
            <a:lvl1pPr marL="0" indent="0">
              <a:buNone/>
              <a:defRPr sz="2280" b="1"/>
            </a:lvl1pPr>
            <a:lvl2pPr marL="435510" indent="0">
              <a:buNone/>
              <a:defRPr sz="1920" b="1"/>
            </a:lvl2pPr>
            <a:lvl3pPr marL="871021" indent="0">
              <a:buNone/>
              <a:defRPr sz="1680" b="1"/>
            </a:lvl3pPr>
            <a:lvl4pPr marL="1306531" indent="0">
              <a:buNone/>
              <a:defRPr sz="1560" b="1"/>
            </a:lvl4pPr>
            <a:lvl5pPr marL="1742041" indent="0">
              <a:buNone/>
              <a:defRPr sz="1560" b="1"/>
            </a:lvl5pPr>
            <a:lvl6pPr marL="2177552" indent="0">
              <a:buNone/>
              <a:defRPr sz="1560" b="1"/>
            </a:lvl6pPr>
            <a:lvl7pPr marL="2613062" indent="0">
              <a:buNone/>
              <a:defRPr sz="1560" b="1"/>
            </a:lvl7pPr>
            <a:lvl8pPr marL="3048574" indent="0">
              <a:buNone/>
              <a:defRPr sz="1560" b="1"/>
            </a:lvl8pPr>
            <a:lvl9pPr marL="3484084" indent="0">
              <a:buNone/>
              <a:defRPr sz="1560" b="1"/>
            </a:lvl9pPr>
          </a:lstStyle>
          <a:p>
            <a:pPr lvl="0" rtl="0"/>
            <a:r>
              <a:rPr lang="en-gb"/>
              <a:t>Edit Master text styles</a:t>
            </a:r>
          </a:p>
        </p:txBody>
      </p:sp>
      <p:sp>
        <p:nvSpPr>
          <p:cNvPr id="6" name="Content Placeholder 5"/>
          <p:cNvSpPr>
            <a:spLocks noGrp="1"/>
          </p:cNvSpPr>
          <p:nvPr>
            <p:ph sz="quarter" idx="4"/>
          </p:nvPr>
        </p:nvSpPr>
        <p:spPr>
          <a:xfrm>
            <a:off x="6193370" y="2174876"/>
            <a:ext cx="5389033" cy="3951288"/>
          </a:xfrm>
        </p:spPr>
        <p:txBody>
          <a:bodyPr rtlCol="0"/>
          <a:lstStyle>
            <a:lvl1pPr>
              <a:defRPr sz="2280"/>
            </a:lvl1pPr>
            <a:lvl2pPr>
              <a:defRPr sz="1920"/>
            </a:lvl2pPr>
            <a:lvl3pPr>
              <a:defRPr sz="1680"/>
            </a:lvl3pPr>
            <a:lvl4pPr>
              <a:defRPr sz="1560"/>
            </a:lvl4pPr>
            <a:lvl5pPr>
              <a:defRPr sz="1560"/>
            </a:lvl5pPr>
            <a:lvl6pPr>
              <a:defRPr sz="1560"/>
            </a:lvl6pPr>
            <a:lvl7pPr>
              <a:defRPr sz="1560"/>
            </a:lvl7pPr>
            <a:lvl8pPr>
              <a:defRPr sz="1560"/>
            </a:lvl8pPr>
            <a:lvl9pPr>
              <a:defRPr sz="1560"/>
            </a:lvl9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nb-NO"/>
          </a:p>
        </p:txBody>
      </p:sp>
      <p:sp>
        <p:nvSpPr>
          <p:cNvPr id="7" name="Rectangle 10"/>
          <p:cNvSpPr>
            <a:spLocks noGrp="1" noChangeArrowheads="1"/>
          </p:cNvSpPr>
          <p:nvPr>
            <p:ph type="dt" sz="half" idx="10"/>
          </p:nvPr>
        </p:nvSpPr>
        <p:spPr>
          <a:ln/>
        </p:spPr>
        <p:txBody>
          <a:bodyPr rtlCol="0"/>
          <a:lstStyle>
            <a:lvl1pPr>
              <a:defRPr/>
            </a:lvl1pPr>
          </a:lstStyle>
          <a:p>
            <a:pPr rtl="0"/>
            <a:fld id="{28543BDC-0553-40FA-A4DB-EDAAA606CFF6}" type="datetimeFigureOut">
              <a:rPr lang="en-US" smtClean="0"/>
              <a:t>12/13/2021</a:t>
            </a:fld>
            <a:endParaRPr lang="en-US" dirty="0"/>
          </a:p>
        </p:txBody>
      </p:sp>
      <p:sp>
        <p:nvSpPr>
          <p:cNvPr id="8" name="Rectangle 12"/>
          <p:cNvSpPr>
            <a:spLocks noGrp="1" noChangeArrowheads="1"/>
          </p:cNvSpPr>
          <p:nvPr>
            <p:ph type="sldNum" sz="quarter" idx="11"/>
          </p:nvPr>
        </p:nvSpPr>
        <p:spPr>
          <a:ln/>
        </p:spPr>
        <p:txBody>
          <a:bodyPr rtlCol="0"/>
          <a:lstStyle>
            <a:lvl1pPr>
              <a:defRPr/>
            </a:lvl1pPr>
          </a:lstStyle>
          <a:p>
            <a:pPr rtl="0"/>
            <a:fld id="{BE9AD569-83DD-4E5B-AF97-63825DE45633}" type="slidenum">
              <a:rPr lang="en-US" smtClean="0"/>
              <a:t>‹#›</a:t>
            </a:fld>
            <a:endParaRPr lang="en-US" dirty="0"/>
          </a:p>
        </p:txBody>
      </p:sp>
    </p:spTree>
    <p:extLst>
      <p:ext uri="{BB962C8B-B14F-4D97-AF65-F5344CB8AC3E}">
        <p14:creationId xmlns:p14="http://schemas.microsoft.com/office/powerpoint/2010/main" val="2415695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a:t>Click to edit Master title style</a:t>
            </a:r>
            <a:endParaRPr lang="nb-NO"/>
          </a:p>
        </p:txBody>
      </p:sp>
      <p:sp>
        <p:nvSpPr>
          <p:cNvPr id="3" name="Rectangle 10"/>
          <p:cNvSpPr>
            <a:spLocks noGrp="1" noChangeArrowheads="1"/>
          </p:cNvSpPr>
          <p:nvPr>
            <p:ph type="dt" sz="half" idx="10"/>
          </p:nvPr>
        </p:nvSpPr>
        <p:spPr>
          <a:ln/>
        </p:spPr>
        <p:txBody>
          <a:bodyPr rtlCol="0"/>
          <a:lstStyle>
            <a:lvl1pPr>
              <a:defRPr/>
            </a:lvl1pPr>
          </a:lstStyle>
          <a:p>
            <a:pPr rtl="0"/>
            <a:fld id="{28543BDC-0553-40FA-A4DB-EDAAA606CFF6}" type="datetimeFigureOut">
              <a:rPr lang="en-US" smtClean="0"/>
              <a:t>12/13/2021</a:t>
            </a:fld>
            <a:endParaRPr lang="en-US" dirty="0"/>
          </a:p>
        </p:txBody>
      </p:sp>
      <p:sp>
        <p:nvSpPr>
          <p:cNvPr id="4" name="Rectangle 12"/>
          <p:cNvSpPr>
            <a:spLocks noGrp="1" noChangeArrowheads="1"/>
          </p:cNvSpPr>
          <p:nvPr>
            <p:ph type="sldNum" sz="quarter" idx="11"/>
          </p:nvPr>
        </p:nvSpPr>
        <p:spPr>
          <a:ln/>
        </p:spPr>
        <p:txBody>
          <a:bodyPr rtlCol="0"/>
          <a:lstStyle>
            <a:lvl1pPr>
              <a:defRPr/>
            </a:lvl1pPr>
          </a:lstStyle>
          <a:p>
            <a:pPr rtl="0"/>
            <a:fld id="{BE9AD569-83DD-4E5B-AF97-63825DE45633}" type="slidenum">
              <a:rPr lang="en-US" smtClean="0"/>
              <a:t>‹#›</a:t>
            </a:fld>
            <a:endParaRPr lang="en-US" dirty="0"/>
          </a:p>
        </p:txBody>
      </p:sp>
    </p:spTree>
    <p:extLst>
      <p:ext uri="{BB962C8B-B14F-4D97-AF65-F5344CB8AC3E}">
        <p14:creationId xmlns:p14="http://schemas.microsoft.com/office/powerpoint/2010/main" val="2070435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rtlCol="0"/>
          <a:lstStyle>
            <a:lvl1pPr>
              <a:defRPr/>
            </a:lvl1pPr>
          </a:lstStyle>
          <a:p>
            <a:pPr rtl="0"/>
            <a:fld id="{28543BDC-0553-40FA-A4DB-EDAAA606CFF6}" type="datetimeFigureOut">
              <a:rPr lang="en-US" smtClean="0"/>
              <a:t>12/13/2021</a:t>
            </a:fld>
            <a:endParaRPr lang="en-US" dirty="0"/>
          </a:p>
        </p:txBody>
      </p:sp>
      <p:sp>
        <p:nvSpPr>
          <p:cNvPr id="3" name="Rectangle 12"/>
          <p:cNvSpPr>
            <a:spLocks noGrp="1" noChangeArrowheads="1"/>
          </p:cNvSpPr>
          <p:nvPr>
            <p:ph type="sldNum" sz="quarter" idx="11"/>
          </p:nvPr>
        </p:nvSpPr>
        <p:spPr>
          <a:ln/>
        </p:spPr>
        <p:txBody>
          <a:bodyPr rtlCol="0"/>
          <a:lstStyle>
            <a:lvl1pPr>
              <a:defRPr/>
            </a:lvl1pPr>
          </a:lstStyle>
          <a:p>
            <a:pPr rtl="0"/>
            <a:fld id="{BE9AD569-83DD-4E5B-AF97-63825DE45633}" type="slidenum">
              <a:rPr lang="en-US" smtClean="0"/>
              <a:t>‹#›</a:t>
            </a:fld>
            <a:endParaRPr lang="en-US" dirty="0"/>
          </a:p>
        </p:txBody>
      </p:sp>
    </p:spTree>
    <p:extLst>
      <p:ext uri="{BB962C8B-B14F-4D97-AF65-F5344CB8AC3E}">
        <p14:creationId xmlns:p14="http://schemas.microsoft.com/office/powerpoint/2010/main" val="21048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rtlCol="0" anchor="b"/>
          <a:lstStyle>
            <a:lvl1pPr algn="l">
              <a:defRPr sz="1920" b="1"/>
            </a:lvl1pPr>
          </a:lstStyle>
          <a:p>
            <a:pPr rtl="0"/>
            <a:r>
              <a:rPr lang="en-gb"/>
              <a:t>Click to edit Master title style</a:t>
            </a:r>
            <a:endParaRPr lang="nb-NO"/>
          </a:p>
        </p:txBody>
      </p:sp>
      <p:sp>
        <p:nvSpPr>
          <p:cNvPr id="3" name="Content Placeholder 2"/>
          <p:cNvSpPr>
            <a:spLocks noGrp="1"/>
          </p:cNvSpPr>
          <p:nvPr>
            <p:ph idx="1"/>
          </p:nvPr>
        </p:nvSpPr>
        <p:spPr>
          <a:xfrm>
            <a:off x="4766733" y="273052"/>
            <a:ext cx="6815667" cy="5853114"/>
          </a:xfrm>
        </p:spPr>
        <p:txBody>
          <a:bodyPr rtlCol="0"/>
          <a:lstStyle>
            <a:lvl1pPr>
              <a:defRPr sz="3000"/>
            </a:lvl1pPr>
            <a:lvl2pPr>
              <a:defRPr sz="2640"/>
            </a:lvl2pPr>
            <a:lvl3pPr>
              <a:defRPr sz="2280"/>
            </a:lvl3pPr>
            <a:lvl4pPr>
              <a:defRPr sz="1920"/>
            </a:lvl4pPr>
            <a:lvl5pPr>
              <a:defRPr sz="1920"/>
            </a:lvl5pPr>
            <a:lvl6pPr>
              <a:defRPr sz="1920"/>
            </a:lvl6pPr>
            <a:lvl7pPr>
              <a:defRPr sz="1920"/>
            </a:lvl7pPr>
            <a:lvl8pPr>
              <a:defRPr sz="1920"/>
            </a:lvl8pPr>
            <a:lvl9pPr>
              <a:defRPr sz="1920"/>
            </a:lvl9p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endParaRPr lang="nb-NO"/>
          </a:p>
        </p:txBody>
      </p:sp>
      <p:sp>
        <p:nvSpPr>
          <p:cNvPr id="4" name="Text Placeholder 3"/>
          <p:cNvSpPr>
            <a:spLocks noGrp="1"/>
          </p:cNvSpPr>
          <p:nvPr>
            <p:ph type="body" sz="half" idx="2"/>
          </p:nvPr>
        </p:nvSpPr>
        <p:spPr>
          <a:xfrm>
            <a:off x="609603" y="1435101"/>
            <a:ext cx="4011084" cy="4691063"/>
          </a:xfrm>
        </p:spPr>
        <p:txBody>
          <a:bodyPr rtlCol="0"/>
          <a:lstStyle>
            <a:lvl1pPr marL="0" indent="0">
              <a:buNone/>
              <a:defRPr sz="1320"/>
            </a:lvl1pPr>
            <a:lvl2pPr marL="435510" indent="0">
              <a:buNone/>
              <a:defRPr sz="1200"/>
            </a:lvl2pPr>
            <a:lvl3pPr marL="871021" indent="0">
              <a:buNone/>
              <a:defRPr sz="960"/>
            </a:lvl3pPr>
            <a:lvl4pPr marL="1306531" indent="0">
              <a:buNone/>
              <a:defRPr sz="840"/>
            </a:lvl4pPr>
            <a:lvl5pPr marL="1742041" indent="0">
              <a:buNone/>
              <a:defRPr sz="840"/>
            </a:lvl5pPr>
            <a:lvl6pPr marL="2177552" indent="0">
              <a:buNone/>
              <a:defRPr sz="840"/>
            </a:lvl6pPr>
            <a:lvl7pPr marL="2613062" indent="0">
              <a:buNone/>
              <a:defRPr sz="840"/>
            </a:lvl7pPr>
            <a:lvl8pPr marL="3048574" indent="0">
              <a:buNone/>
              <a:defRPr sz="840"/>
            </a:lvl8pPr>
            <a:lvl9pPr marL="3484084" indent="0">
              <a:buNone/>
              <a:defRPr sz="840"/>
            </a:lvl9pPr>
          </a:lstStyle>
          <a:p>
            <a:pPr lvl="0" rtl="0"/>
            <a:r>
              <a:rPr lang="en-gb"/>
              <a:t>Edit Master text styles</a:t>
            </a:r>
          </a:p>
        </p:txBody>
      </p:sp>
      <p:sp>
        <p:nvSpPr>
          <p:cNvPr id="5" name="Rectangle 10"/>
          <p:cNvSpPr>
            <a:spLocks noGrp="1" noChangeArrowheads="1"/>
          </p:cNvSpPr>
          <p:nvPr>
            <p:ph type="dt" sz="half" idx="10"/>
          </p:nvPr>
        </p:nvSpPr>
        <p:spPr>
          <a:ln/>
        </p:spPr>
        <p:txBody>
          <a:bodyPr rtlCol="0"/>
          <a:lstStyle>
            <a:lvl1pPr>
              <a:defRPr/>
            </a:lvl1pPr>
          </a:lstStyle>
          <a:p>
            <a:pPr rtl="0"/>
            <a:fld id="{28543BDC-0553-40FA-A4DB-EDAAA606CFF6}" type="datetimeFigureOut">
              <a:rPr lang="en-US" smtClean="0"/>
              <a:t>12/13/2021</a:t>
            </a:fld>
            <a:endParaRPr lang="en-US" dirty="0"/>
          </a:p>
        </p:txBody>
      </p:sp>
      <p:sp>
        <p:nvSpPr>
          <p:cNvPr id="6" name="Rectangle 12"/>
          <p:cNvSpPr>
            <a:spLocks noGrp="1" noChangeArrowheads="1"/>
          </p:cNvSpPr>
          <p:nvPr>
            <p:ph type="sldNum" sz="quarter" idx="11"/>
          </p:nvPr>
        </p:nvSpPr>
        <p:spPr>
          <a:ln/>
        </p:spPr>
        <p:txBody>
          <a:bodyPr rtlCol="0"/>
          <a:lstStyle>
            <a:lvl1pPr>
              <a:defRPr/>
            </a:lvl1pPr>
          </a:lstStyle>
          <a:p>
            <a:pPr rtl="0"/>
            <a:fld id="{BE9AD569-83DD-4E5B-AF97-63825DE45633}" type="slidenum">
              <a:rPr lang="en-US" smtClean="0"/>
              <a:t>‹#›</a:t>
            </a:fld>
            <a:endParaRPr lang="en-US" dirty="0"/>
          </a:p>
        </p:txBody>
      </p:sp>
    </p:spTree>
    <p:extLst>
      <p:ext uri="{BB962C8B-B14F-4D97-AF65-F5344CB8AC3E}">
        <p14:creationId xmlns:p14="http://schemas.microsoft.com/office/powerpoint/2010/main" val="3626624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2"/>
            <a:ext cx="7315200" cy="566737"/>
          </a:xfrm>
        </p:spPr>
        <p:txBody>
          <a:bodyPr rtlCol="0" anchor="b"/>
          <a:lstStyle>
            <a:lvl1pPr algn="l">
              <a:defRPr sz="1920" b="1"/>
            </a:lvl1pPr>
          </a:lstStyle>
          <a:p>
            <a:pPr rtl="0"/>
            <a:r>
              <a:rPr lang="en-gb"/>
              <a:t>Click to edit Master title style</a:t>
            </a:r>
            <a:endParaRPr lang="nb-NO"/>
          </a:p>
        </p:txBody>
      </p:sp>
      <p:sp>
        <p:nvSpPr>
          <p:cNvPr id="3" name="Picture Placeholder 2"/>
          <p:cNvSpPr>
            <a:spLocks noGrp="1"/>
          </p:cNvSpPr>
          <p:nvPr>
            <p:ph type="pic" idx="1"/>
          </p:nvPr>
        </p:nvSpPr>
        <p:spPr>
          <a:xfrm>
            <a:off x="2389719" y="612775"/>
            <a:ext cx="7315200" cy="4114800"/>
          </a:xfrm>
        </p:spPr>
        <p:txBody>
          <a:bodyPr rtlCol="0"/>
          <a:lstStyle>
            <a:lvl1pPr marL="0" indent="0">
              <a:buNone/>
              <a:defRPr sz="3000"/>
            </a:lvl1pPr>
            <a:lvl2pPr marL="435510" indent="0">
              <a:buNone/>
              <a:defRPr sz="2640"/>
            </a:lvl2pPr>
            <a:lvl3pPr marL="871021" indent="0">
              <a:buNone/>
              <a:defRPr sz="2280"/>
            </a:lvl3pPr>
            <a:lvl4pPr marL="1306531" indent="0">
              <a:buNone/>
              <a:defRPr sz="1920"/>
            </a:lvl4pPr>
            <a:lvl5pPr marL="1742041" indent="0">
              <a:buNone/>
              <a:defRPr sz="1920"/>
            </a:lvl5pPr>
            <a:lvl6pPr marL="2177552" indent="0">
              <a:buNone/>
              <a:defRPr sz="1920"/>
            </a:lvl6pPr>
            <a:lvl7pPr marL="2613062" indent="0">
              <a:buNone/>
              <a:defRPr sz="1920"/>
            </a:lvl7pPr>
            <a:lvl8pPr marL="3048574" indent="0">
              <a:buNone/>
              <a:defRPr sz="1920"/>
            </a:lvl8pPr>
            <a:lvl9pPr marL="3484084" indent="0">
              <a:buNone/>
              <a:defRPr sz="1920"/>
            </a:lvl9pPr>
          </a:lstStyle>
          <a:p>
            <a:pPr lvl="0" rtl="0"/>
            <a:r>
              <a:rPr lang="en-gb" noProof="0"/>
              <a:t>Click icon to add picture</a:t>
            </a:r>
            <a:endParaRPr lang="nb-NO" noProof="0" dirty="0"/>
          </a:p>
        </p:txBody>
      </p:sp>
      <p:sp>
        <p:nvSpPr>
          <p:cNvPr id="4" name="Text Placeholder 3"/>
          <p:cNvSpPr>
            <a:spLocks noGrp="1"/>
          </p:cNvSpPr>
          <p:nvPr>
            <p:ph type="body" sz="half" idx="2"/>
          </p:nvPr>
        </p:nvSpPr>
        <p:spPr>
          <a:xfrm>
            <a:off x="2389719" y="5367339"/>
            <a:ext cx="7315200" cy="804863"/>
          </a:xfrm>
        </p:spPr>
        <p:txBody>
          <a:bodyPr rtlCol="0"/>
          <a:lstStyle>
            <a:lvl1pPr marL="0" indent="0">
              <a:buNone/>
              <a:defRPr sz="1320"/>
            </a:lvl1pPr>
            <a:lvl2pPr marL="435510" indent="0">
              <a:buNone/>
              <a:defRPr sz="1200"/>
            </a:lvl2pPr>
            <a:lvl3pPr marL="871021" indent="0">
              <a:buNone/>
              <a:defRPr sz="960"/>
            </a:lvl3pPr>
            <a:lvl4pPr marL="1306531" indent="0">
              <a:buNone/>
              <a:defRPr sz="840"/>
            </a:lvl4pPr>
            <a:lvl5pPr marL="1742041" indent="0">
              <a:buNone/>
              <a:defRPr sz="840"/>
            </a:lvl5pPr>
            <a:lvl6pPr marL="2177552" indent="0">
              <a:buNone/>
              <a:defRPr sz="840"/>
            </a:lvl6pPr>
            <a:lvl7pPr marL="2613062" indent="0">
              <a:buNone/>
              <a:defRPr sz="840"/>
            </a:lvl7pPr>
            <a:lvl8pPr marL="3048574" indent="0">
              <a:buNone/>
              <a:defRPr sz="840"/>
            </a:lvl8pPr>
            <a:lvl9pPr marL="3484084" indent="0">
              <a:buNone/>
              <a:defRPr sz="840"/>
            </a:lvl9pPr>
          </a:lstStyle>
          <a:p>
            <a:pPr lvl="0" rtl="0"/>
            <a:r>
              <a:rPr lang="en-gb"/>
              <a:t>Edit Master text styles</a:t>
            </a:r>
          </a:p>
        </p:txBody>
      </p:sp>
      <p:sp>
        <p:nvSpPr>
          <p:cNvPr id="5" name="Rectangle 10"/>
          <p:cNvSpPr>
            <a:spLocks noGrp="1" noChangeArrowheads="1"/>
          </p:cNvSpPr>
          <p:nvPr>
            <p:ph type="dt" sz="half" idx="10"/>
          </p:nvPr>
        </p:nvSpPr>
        <p:spPr>
          <a:ln/>
        </p:spPr>
        <p:txBody>
          <a:bodyPr rtlCol="0"/>
          <a:lstStyle>
            <a:lvl1pPr>
              <a:defRPr/>
            </a:lvl1pPr>
          </a:lstStyle>
          <a:p>
            <a:pPr rtl="0"/>
            <a:fld id="{28543BDC-0553-40FA-A4DB-EDAAA606CFF6}" type="datetimeFigureOut">
              <a:rPr lang="en-US" smtClean="0"/>
              <a:t>12/13/2021</a:t>
            </a:fld>
            <a:endParaRPr lang="en-US" dirty="0"/>
          </a:p>
        </p:txBody>
      </p:sp>
      <p:sp>
        <p:nvSpPr>
          <p:cNvPr id="6" name="Rectangle 12"/>
          <p:cNvSpPr>
            <a:spLocks noGrp="1" noChangeArrowheads="1"/>
          </p:cNvSpPr>
          <p:nvPr>
            <p:ph type="sldNum" sz="quarter" idx="11"/>
          </p:nvPr>
        </p:nvSpPr>
        <p:spPr>
          <a:ln/>
        </p:spPr>
        <p:txBody>
          <a:bodyPr rtlCol="0"/>
          <a:lstStyle>
            <a:lvl1pPr>
              <a:defRPr/>
            </a:lvl1pPr>
          </a:lstStyle>
          <a:p>
            <a:pPr rtl="0"/>
            <a:fld id="{BE9AD569-83DD-4E5B-AF97-63825DE45633}" type="slidenum">
              <a:rPr lang="en-US" smtClean="0"/>
              <a:t>‹#›</a:t>
            </a:fld>
            <a:endParaRPr lang="en-US" dirty="0"/>
          </a:p>
        </p:txBody>
      </p:sp>
    </p:spTree>
    <p:extLst>
      <p:ext uri="{BB962C8B-B14F-4D97-AF65-F5344CB8AC3E}">
        <p14:creationId xmlns:p14="http://schemas.microsoft.com/office/powerpoint/2010/main" val="3306562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016001" y="849630"/>
            <a:ext cx="10562167" cy="114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585" tIns="36293" rIns="72585" bIns="36293" numCol="1" rtlCol="0" anchor="ctr" anchorCtr="0" compatLnSpc="1">
            <a:prstTxWarp prst="textNoShape">
              <a:avLst/>
            </a:prstTxWarp>
          </a:bodyPr>
          <a:lstStyle/>
          <a:p>
            <a:pPr lvl="0" rtl="0"/>
            <a:r>
              <a:rPr lang="en-gb"/>
              <a:t>Click to edit Master title style</a:t>
            </a:r>
          </a:p>
        </p:txBody>
      </p:sp>
      <p:sp>
        <p:nvSpPr>
          <p:cNvPr id="1027" name="Rectangle 8"/>
          <p:cNvSpPr>
            <a:spLocks noGrp="1" noChangeArrowheads="1"/>
          </p:cNvSpPr>
          <p:nvPr>
            <p:ph type="body" idx="1"/>
          </p:nvPr>
        </p:nvSpPr>
        <p:spPr bwMode="auto">
          <a:xfrm>
            <a:off x="1016000" y="1981200"/>
            <a:ext cx="1056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585" tIns="36293" rIns="72585" bIns="36293" numCol="1" rtlCol="0" anchor="t" anchorCtr="0" compatLnSpc="1">
            <a:prstTxWarp prst="textNoShape">
              <a:avLst/>
            </a:prstTxWarp>
          </a:bodyPr>
          <a:lstStyle/>
          <a:p>
            <a:pPr lvl="0" rtl="0"/>
            <a:r>
              <a:rPr lang="en-gb"/>
              <a:t>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1034" name="Rectangle 10"/>
          <p:cNvSpPr>
            <a:spLocks noGrp="1" noChangeArrowheads="1"/>
          </p:cNvSpPr>
          <p:nvPr>
            <p:ph type="dt" sz="half" idx="2"/>
          </p:nvPr>
        </p:nvSpPr>
        <p:spPr bwMode="auto">
          <a:xfrm>
            <a:off x="1016000" y="6400800"/>
            <a:ext cx="2540000" cy="457200"/>
          </a:xfrm>
          <a:prstGeom prst="rect">
            <a:avLst/>
          </a:prstGeom>
          <a:noFill/>
          <a:ln w="9525">
            <a:noFill/>
            <a:miter lim="800000"/>
            <a:headEnd/>
            <a:tailEnd/>
          </a:ln>
        </p:spPr>
        <p:txBody>
          <a:bodyPr vert="horz" wrap="square" lIns="72585" tIns="36293" rIns="72585" bIns="36293" numCol="1" rtlCol="0" anchor="t" anchorCtr="0" compatLnSpc="1">
            <a:prstTxWarp prst="textNoShape">
              <a:avLst/>
            </a:prstTxWarp>
          </a:bodyPr>
          <a:lstStyle>
            <a:lvl1pPr eaLnBrk="0" hangingPunct="0">
              <a:defRPr sz="840">
                <a:solidFill>
                  <a:schemeClr val="bg2"/>
                </a:solidFill>
              </a:defRPr>
            </a:lvl1pPr>
          </a:lstStyle>
          <a:p>
            <a:pPr rtl="0"/>
            <a:fld id="{28543BDC-0553-40FA-A4DB-EDAAA606CFF6}" type="datetimeFigureOut">
              <a:rPr lang="en-US" smtClean="0"/>
              <a:t>12/13/2021</a:t>
            </a:fld>
            <a:endParaRPr lang="en-US" dirty="0"/>
          </a:p>
        </p:txBody>
      </p:sp>
      <p:sp>
        <p:nvSpPr>
          <p:cNvPr id="1036" name="Rectangle 12"/>
          <p:cNvSpPr>
            <a:spLocks noGrp="1" noChangeArrowheads="1"/>
          </p:cNvSpPr>
          <p:nvPr>
            <p:ph type="sldNum" sz="quarter" idx="4"/>
          </p:nvPr>
        </p:nvSpPr>
        <p:spPr bwMode="auto">
          <a:xfrm>
            <a:off x="10691284" y="6400800"/>
            <a:ext cx="914400" cy="457200"/>
          </a:xfrm>
          <a:prstGeom prst="rect">
            <a:avLst/>
          </a:prstGeom>
          <a:noFill/>
          <a:ln w="9525">
            <a:noFill/>
            <a:miter lim="800000"/>
            <a:headEnd/>
            <a:tailEnd/>
          </a:ln>
        </p:spPr>
        <p:txBody>
          <a:bodyPr vert="horz" wrap="square" lIns="72585" tIns="36293" rIns="72585" bIns="36293" numCol="1" rtlCol="0" anchor="t" anchorCtr="0" compatLnSpc="1">
            <a:prstTxWarp prst="textNoShape">
              <a:avLst/>
            </a:prstTxWarp>
          </a:bodyPr>
          <a:lstStyle>
            <a:lvl1pPr algn="r" eaLnBrk="0" hangingPunct="0">
              <a:defRPr sz="840">
                <a:solidFill>
                  <a:schemeClr val="bg2"/>
                </a:solidFill>
              </a:defRPr>
            </a:lvl1pPr>
          </a:lstStyle>
          <a:p>
            <a:pPr rtl="0"/>
            <a:fld id="{BE9AD569-83DD-4E5B-AF97-63825DE45633}" type="slidenum">
              <a:rPr lang="en-US" smtClean="0"/>
              <a:t>‹#›</a:t>
            </a:fld>
            <a:endParaRPr lang="en-US" dirty="0"/>
          </a:p>
        </p:txBody>
      </p:sp>
      <p:pic>
        <p:nvPicPr>
          <p:cNvPr id="1030" name="Picture 6" descr="UiO_A_png.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50851" y="161926"/>
            <a:ext cx="2948516"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969998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4" r:id="rId10"/>
    <p:sldLayoutId id="2147483675" r:id="rId11"/>
    <p:sldLayoutId id="2147483676" r:id="rId12"/>
  </p:sldLayoutIdLst>
  <p:txStyles>
    <p:title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5pPr>
      <a:lvl6pPr marL="435510"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6pPr>
      <a:lvl7pPr marL="871021"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7pPr>
      <a:lvl8pPr marL="1306531"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8pPr>
      <a:lvl9pPr marL="1742041"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9pPr>
    </p:titleStyle>
    <p:bodyStyle>
      <a:lvl1pPr marL="325756" indent="-325756" algn="l" rtl="0" eaLnBrk="1" fontAlgn="base" hangingPunct="1">
        <a:spcBef>
          <a:spcPct val="20000"/>
        </a:spcBef>
        <a:spcAft>
          <a:spcPct val="0"/>
        </a:spcAft>
        <a:buChar char="•"/>
        <a:defRPr sz="2640">
          <a:solidFill>
            <a:schemeClr val="tx1"/>
          </a:solidFill>
          <a:latin typeface="+mn-lt"/>
          <a:ea typeface="+mn-ea"/>
          <a:cs typeface="+mn-cs"/>
        </a:defRPr>
      </a:lvl1pPr>
      <a:lvl2pPr marL="706756" indent="-270510" algn="l" rtl="0" eaLnBrk="1" fontAlgn="base" hangingPunct="1">
        <a:spcBef>
          <a:spcPct val="20000"/>
        </a:spcBef>
        <a:spcAft>
          <a:spcPct val="0"/>
        </a:spcAft>
        <a:buChar char="–"/>
        <a:defRPr sz="2280">
          <a:solidFill>
            <a:schemeClr val="tx1"/>
          </a:solidFill>
          <a:latin typeface="+mn-lt"/>
          <a:ea typeface="+mn-ea"/>
          <a:cs typeface="+mn-cs"/>
        </a:defRPr>
      </a:lvl2pPr>
      <a:lvl3pPr marL="1087756" indent="-217170" algn="l" rtl="0" eaLnBrk="1" fontAlgn="base" hangingPunct="1">
        <a:spcBef>
          <a:spcPct val="20000"/>
        </a:spcBef>
        <a:spcAft>
          <a:spcPct val="0"/>
        </a:spcAft>
        <a:buChar char="•"/>
        <a:defRPr sz="1920">
          <a:solidFill>
            <a:schemeClr val="tx1"/>
          </a:solidFill>
          <a:latin typeface="+mn-lt"/>
          <a:ea typeface="+mn-ea"/>
          <a:cs typeface="+mn-cs"/>
        </a:defRPr>
      </a:lvl3pPr>
      <a:lvl4pPr marL="1524000" indent="-217170" algn="l" rtl="0" eaLnBrk="1" fontAlgn="base" hangingPunct="1">
        <a:spcBef>
          <a:spcPct val="20000"/>
        </a:spcBef>
        <a:spcAft>
          <a:spcPct val="0"/>
        </a:spcAft>
        <a:buChar char="–"/>
        <a:defRPr>
          <a:solidFill>
            <a:schemeClr val="tx1"/>
          </a:solidFill>
          <a:latin typeface="+mn-lt"/>
          <a:ea typeface="+mn-ea"/>
          <a:cs typeface="+mn-cs"/>
        </a:defRPr>
      </a:lvl4pPr>
      <a:lvl5pPr marL="1958340" indent="-217170" algn="l" rtl="0" eaLnBrk="1" fontAlgn="base" hangingPunct="1">
        <a:spcBef>
          <a:spcPct val="20000"/>
        </a:spcBef>
        <a:spcAft>
          <a:spcPct val="0"/>
        </a:spcAft>
        <a:buChar char="»"/>
        <a:defRPr sz="1560">
          <a:solidFill>
            <a:schemeClr val="tx1"/>
          </a:solidFill>
          <a:latin typeface="+mn-lt"/>
          <a:ea typeface="+mn-ea"/>
          <a:cs typeface="+mn-cs"/>
        </a:defRPr>
      </a:lvl5pPr>
      <a:lvl6pPr marL="2395307" indent="-217756" algn="l" rtl="0" eaLnBrk="1" fontAlgn="base" hangingPunct="1">
        <a:spcBef>
          <a:spcPct val="20000"/>
        </a:spcBef>
        <a:spcAft>
          <a:spcPct val="0"/>
        </a:spcAft>
        <a:buChar char="»"/>
        <a:defRPr sz="1560">
          <a:solidFill>
            <a:schemeClr val="tx1"/>
          </a:solidFill>
          <a:latin typeface="+mn-lt"/>
          <a:ea typeface="+mn-ea"/>
          <a:cs typeface="+mn-cs"/>
        </a:defRPr>
      </a:lvl6pPr>
      <a:lvl7pPr marL="2830818" indent="-217756" algn="l" rtl="0" eaLnBrk="1" fontAlgn="base" hangingPunct="1">
        <a:spcBef>
          <a:spcPct val="20000"/>
        </a:spcBef>
        <a:spcAft>
          <a:spcPct val="0"/>
        </a:spcAft>
        <a:buChar char="»"/>
        <a:defRPr sz="1560">
          <a:solidFill>
            <a:schemeClr val="tx1"/>
          </a:solidFill>
          <a:latin typeface="+mn-lt"/>
          <a:ea typeface="+mn-ea"/>
          <a:cs typeface="+mn-cs"/>
        </a:defRPr>
      </a:lvl7pPr>
      <a:lvl8pPr marL="3266328" indent="-217756" algn="l" rtl="0" eaLnBrk="1" fontAlgn="base" hangingPunct="1">
        <a:spcBef>
          <a:spcPct val="20000"/>
        </a:spcBef>
        <a:spcAft>
          <a:spcPct val="0"/>
        </a:spcAft>
        <a:buChar char="»"/>
        <a:defRPr sz="1560">
          <a:solidFill>
            <a:schemeClr val="tx1"/>
          </a:solidFill>
          <a:latin typeface="+mn-lt"/>
          <a:ea typeface="+mn-ea"/>
          <a:cs typeface="+mn-cs"/>
        </a:defRPr>
      </a:lvl8pPr>
      <a:lvl9pPr marL="3701839" indent="-217756" algn="l" rtl="0" eaLnBrk="1" fontAlgn="base" hangingPunct="1">
        <a:spcBef>
          <a:spcPct val="20000"/>
        </a:spcBef>
        <a:spcAft>
          <a:spcPct val="0"/>
        </a:spcAft>
        <a:buChar char="»"/>
        <a:defRPr sz="1560">
          <a:solidFill>
            <a:schemeClr val="tx1"/>
          </a:solidFill>
          <a:latin typeface="+mn-lt"/>
          <a:ea typeface="+mn-ea"/>
          <a:cs typeface="+mn-cs"/>
        </a:defRPr>
      </a:lvl9pPr>
    </p:bodyStyle>
    <p:otherStyle>
      <a:defPPr>
        <a:defRPr lang="nb-NO"/>
      </a:defPPr>
      <a:lvl1pPr marL="0" algn="l" defTabSz="435510" rtl="0" eaLnBrk="1" latinLnBrk="0" hangingPunct="1">
        <a:defRPr sz="1680" kern="1200">
          <a:solidFill>
            <a:schemeClr val="tx1"/>
          </a:solidFill>
          <a:latin typeface="+mn-lt"/>
          <a:ea typeface="+mn-ea"/>
          <a:cs typeface="+mn-cs"/>
        </a:defRPr>
      </a:lvl1pPr>
      <a:lvl2pPr marL="435510" algn="l" defTabSz="435510" rtl="0" eaLnBrk="1" latinLnBrk="0" hangingPunct="1">
        <a:defRPr sz="1680" kern="1200">
          <a:solidFill>
            <a:schemeClr val="tx1"/>
          </a:solidFill>
          <a:latin typeface="+mn-lt"/>
          <a:ea typeface="+mn-ea"/>
          <a:cs typeface="+mn-cs"/>
        </a:defRPr>
      </a:lvl2pPr>
      <a:lvl3pPr marL="871021" algn="l" defTabSz="435510" rtl="0" eaLnBrk="1" latinLnBrk="0" hangingPunct="1">
        <a:defRPr sz="1680" kern="1200">
          <a:solidFill>
            <a:schemeClr val="tx1"/>
          </a:solidFill>
          <a:latin typeface="+mn-lt"/>
          <a:ea typeface="+mn-ea"/>
          <a:cs typeface="+mn-cs"/>
        </a:defRPr>
      </a:lvl3pPr>
      <a:lvl4pPr marL="1306531" algn="l" defTabSz="435510" rtl="0" eaLnBrk="1" latinLnBrk="0" hangingPunct="1">
        <a:defRPr sz="1680" kern="1200">
          <a:solidFill>
            <a:schemeClr val="tx1"/>
          </a:solidFill>
          <a:latin typeface="+mn-lt"/>
          <a:ea typeface="+mn-ea"/>
          <a:cs typeface="+mn-cs"/>
        </a:defRPr>
      </a:lvl4pPr>
      <a:lvl5pPr marL="1742041" algn="l" defTabSz="435510" rtl="0" eaLnBrk="1" latinLnBrk="0" hangingPunct="1">
        <a:defRPr sz="1680" kern="1200">
          <a:solidFill>
            <a:schemeClr val="tx1"/>
          </a:solidFill>
          <a:latin typeface="+mn-lt"/>
          <a:ea typeface="+mn-ea"/>
          <a:cs typeface="+mn-cs"/>
        </a:defRPr>
      </a:lvl5pPr>
      <a:lvl6pPr marL="2177552" algn="l" defTabSz="435510" rtl="0" eaLnBrk="1" latinLnBrk="0" hangingPunct="1">
        <a:defRPr sz="1680" kern="1200">
          <a:solidFill>
            <a:schemeClr val="tx1"/>
          </a:solidFill>
          <a:latin typeface="+mn-lt"/>
          <a:ea typeface="+mn-ea"/>
          <a:cs typeface="+mn-cs"/>
        </a:defRPr>
      </a:lvl6pPr>
      <a:lvl7pPr marL="2613062" algn="l" defTabSz="435510" rtl="0" eaLnBrk="1" latinLnBrk="0" hangingPunct="1">
        <a:defRPr sz="1680" kern="1200">
          <a:solidFill>
            <a:schemeClr val="tx1"/>
          </a:solidFill>
          <a:latin typeface="+mn-lt"/>
          <a:ea typeface="+mn-ea"/>
          <a:cs typeface="+mn-cs"/>
        </a:defRPr>
      </a:lvl7pPr>
      <a:lvl8pPr marL="3048574" algn="l" defTabSz="435510" rtl="0" eaLnBrk="1" latinLnBrk="0" hangingPunct="1">
        <a:defRPr sz="1680" kern="1200">
          <a:solidFill>
            <a:schemeClr val="tx1"/>
          </a:solidFill>
          <a:latin typeface="+mn-lt"/>
          <a:ea typeface="+mn-ea"/>
          <a:cs typeface="+mn-cs"/>
        </a:defRPr>
      </a:lvl8pPr>
      <a:lvl9pPr marL="3484084" algn="l" defTabSz="435510" rtl="0" eaLnBrk="1" latinLnBrk="0" hangingPunct="1">
        <a:defRPr sz="16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uio.no/english/for-employees/competenc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6B08FC-C519-41C4-A9D8-F3C972E333FD}"/>
              </a:ext>
            </a:extLst>
          </p:cNvPr>
          <p:cNvPicPr>
            <a:picLocks noChangeAspect="1"/>
          </p:cNvPicPr>
          <p:nvPr/>
        </p:nvPicPr>
        <p:blipFill rotWithShape="1">
          <a:blip r:embed="rId3">
            <a:extLst>
              <a:ext uri="{28A0092B-C50C-407E-A947-70E740481C1C}">
                <a14:useLocalDpi xmlns:a14="http://schemas.microsoft.com/office/drawing/2010/main" val="0"/>
              </a:ext>
            </a:extLst>
          </a:blip>
          <a:srcRect t="10206" r="454" b="6640"/>
          <a:stretch/>
        </p:blipFill>
        <p:spPr>
          <a:xfrm>
            <a:off x="-97643" y="0"/>
            <a:ext cx="12293188" cy="6847367"/>
          </a:xfrm>
          <a:prstGeom prst="rect">
            <a:avLst/>
          </a:prstGeom>
        </p:spPr>
      </p:pic>
      <p:sp>
        <p:nvSpPr>
          <p:cNvPr id="6" name="Rectangle 5">
            <a:extLst>
              <a:ext uri="{FF2B5EF4-FFF2-40B4-BE49-F238E27FC236}">
                <a16:creationId xmlns:a16="http://schemas.microsoft.com/office/drawing/2014/main" id="{54B4F600-206C-422A-8AB2-4A6577BECBFC}"/>
              </a:ext>
            </a:extLst>
          </p:cNvPr>
          <p:cNvSpPr/>
          <p:nvPr/>
        </p:nvSpPr>
        <p:spPr>
          <a:xfrm>
            <a:off x="1454150" y="838200"/>
            <a:ext cx="9283700" cy="51816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endParaRPr lang="nb-NO" dirty="0">
              <a:solidFill>
                <a:schemeClr val="bg2">
                  <a:lumMod val="50000"/>
                </a:schemeClr>
              </a:solidFill>
              <a:cs typeface="Calibri"/>
            </a:endParaRPr>
          </a:p>
        </p:txBody>
      </p:sp>
      <p:cxnSp>
        <p:nvCxnSpPr>
          <p:cNvPr id="9" name="Straight Connector 8">
            <a:extLst>
              <a:ext uri="{FF2B5EF4-FFF2-40B4-BE49-F238E27FC236}">
                <a16:creationId xmlns:a16="http://schemas.microsoft.com/office/drawing/2014/main" id="{F2218315-D0AB-4776-A601-90394F6876FA}"/>
              </a:ext>
            </a:extLst>
          </p:cNvPr>
          <p:cNvCxnSpPr/>
          <p:nvPr/>
        </p:nvCxnSpPr>
        <p:spPr>
          <a:xfrm>
            <a:off x="11049000" y="1282700"/>
            <a:ext cx="0" cy="42926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5570A0-9CE8-466E-8836-69B22DE83C7E}"/>
              </a:ext>
            </a:extLst>
          </p:cNvPr>
          <p:cNvCxnSpPr/>
          <p:nvPr/>
        </p:nvCxnSpPr>
        <p:spPr>
          <a:xfrm>
            <a:off x="1143000" y="1282700"/>
            <a:ext cx="0" cy="42926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itle 13">
            <a:extLst>
              <a:ext uri="{FF2B5EF4-FFF2-40B4-BE49-F238E27FC236}">
                <a16:creationId xmlns:a16="http://schemas.microsoft.com/office/drawing/2014/main" id="{E6C72F7B-4D54-43CD-AA48-85103B7C6FCF}"/>
              </a:ext>
            </a:extLst>
          </p:cNvPr>
          <p:cNvSpPr txBox="1">
            <a:spLocks/>
          </p:cNvSpPr>
          <p:nvPr/>
        </p:nvSpPr>
        <p:spPr>
          <a:xfrm>
            <a:off x="2552700" y="1697317"/>
            <a:ext cx="7086600" cy="3684085"/>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0" fontAlgn="auto">
              <a:spcAft>
                <a:spcPts val="0"/>
              </a:spcAft>
              <a:defRPr/>
            </a:pPr>
            <a:r>
              <a:rPr lang="en-gb" b="1">
                <a:solidFill>
                  <a:srgbClr val="F65437"/>
                </a:solidFill>
              </a:rPr>
              <a:t>Reflection support for the head of planning</a:t>
            </a:r>
            <a:r>
              <a:rPr lang="en-gb" b="1" i="0" u="none" strike="noStrike" kern="1200" cap="none" spc="0" normalizeH="0" noProof="0">
                <a:ln>
                  <a:noFill/>
                </a:ln>
                <a:solidFill>
                  <a:srgbClr val="F65437"/>
                </a:solidFill>
                <a:effectLst/>
                <a:uLnTx/>
                <a:uFillTx/>
                <a:ea typeface="+mj-ea"/>
                <a:cs typeface="+mj-cs"/>
              </a:rPr>
              <a:t> of the onboarding process</a:t>
            </a:r>
          </a:p>
          <a:p>
            <a:pPr rtl="0"/>
            <a:endParaRPr lang="nb-NO" sz="1800" dirty="0">
              <a:solidFill>
                <a:schemeClr val="bg2">
                  <a:lumMod val="50000"/>
                </a:schemeClr>
              </a:solidFill>
              <a:cs typeface="Calibri"/>
            </a:endParaRPr>
          </a:p>
          <a:p>
            <a:pPr rtl="0"/>
            <a:r>
              <a:rPr lang="en-gb" sz="1800">
                <a:solidFill>
                  <a:schemeClr val="bg2">
                    <a:lumMod val="50000"/>
                  </a:schemeClr>
                </a:solidFill>
                <a:cs typeface="Calibri"/>
              </a:rPr>
              <a:t>When you are preparing for a good start, it can be useful to have made some considerations and some clarifications with those who will support the process. You have a support tool here for this work as a supplement to the websites about onboarding. </a:t>
            </a:r>
          </a:p>
          <a:p>
            <a:pPr algn="ctr" rtl="0" fontAlgn="auto">
              <a:spcAft>
                <a:spcPts val="0"/>
              </a:spcAft>
            </a:pPr>
            <a:endParaRPr lang="en-US" b="1" dirty="0">
              <a:solidFill>
                <a:srgbClr val="F65437"/>
              </a:solidFill>
              <a:cs typeface="Calibri"/>
            </a:endParaRPr>
          </a:p>
        </p:txBody>
      </p:sp>
    </p:spTree>
    <p:extLst>
      <p:ext uri="{BB962C8B-B14F-4D97-AF65-F5344CB8AC3E}">
        <p14:creationId xmlns:p14="http://schemas.microsoft.com/office/powerpoint/2010/main" val="3403516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163" y="606439"/>
            <a:ext cx="10562167" cy="658157"/>
          </a:xfrm>
        </p:spPr>
        <p:txBody>
          <a:bodyPr rtlCol="0"/>
          <a:lstStyle/>
          <a:p>
            <a:pPr rtl="0"/>
            <a:r>
              <a:rPr lang="en-gb"/>
              <a:t>For inspiration for the manager who will be planing the onboarding</a:t>
            </a:r>
            <a:endParaRPr lang="en-US" dirty="0"/>
          </a:p>
        </p:txBody>
      </p:sp>
      <p:sp>
        <p:nvSpPr>
          <p:cNvPr id="3" name="Content Placeholder 2"/>
          <p:cNvSpPr>
            <a:spLocks noGrp="1"/>
          </p:cNvSpPr>
          <p:nvPr>
            <p:ph idx="1"/>
          </p:nvPr>
        </p:nvSpPr>
        <p:spPr>
          <a:xfrm>
            <a:off x="510163" y="1575881"/>
            <a:ext cx="10939294" cy="4367719"/>
          </a:xfrm>
        </p:spPr>
        <p:txBody>
          <a:bodyPr rtlCol="0"/>
          <a:lstStyle/>
          <a:p>
            <a:pPr marL="0" indent="0" rtl="0">
              <a:buNone/>
            </a:pPr>
            <a:r>
              <a:rPr lang="en-gb" sz="1200" b="1"/>
              <a:t>The work</a:t>
            </a:r>
          </a:p>
          <a:p>
            <a:pPr marL="325755" indent="-325755" rtl="0"/>
            <a:r>
              <a:rPr lang="en-gb" sz="1200"/>
              <a:t>What is the purpose of this job and what goals are important in the organisation?</a:t>
            </a:r>
          </a:p>
          <a:p>
            <a:pPr marL="325755" indent="-325755" rtl="0"/>
            <a:r>
              <a:rPr lang="en-gb" sz="1200"/>
              <a:t>What is the role's area of responsibility, and what are the greatest challenges?</a:t>
            </a:r>
          </a:p>
          <a:p>
            <a:pPr marL="325755" indent="-325755" rtl="0"/>
            <a:r>
              <a:rPr lang="en-gb" sz="1200"/>
              <a:t>Which tasks are to be performed and which are particularly important to succeed with? What results are expected in the short or long term?</a:t>
            </a:r>
          </a:p>
          <a:p>
            <a:pPr marL="325755" indent="-325755" rtl="0"/>
            <a:r>
              <a:rPr lang="en-gb" sz="1200"/>
              <a:t>What is perceived as the right quality, and what are the signs that you are successful in the job?</a:t>
            </a:r>
          </a:p>
          <a:p>
            <a:pPr marL="325755" indent="-325755" rtl="0"/>
            <a:r>
              <a:rPr lang="en-gb" sz="1200"/>
              <a:t>What kind of autonomy is assigned to the role? What is routine-based and what resources can be used?</a:t>
            </a:r>
          </a:p>
          <a:p>
            <a:pPr marL="325755" indent="-325755" rtl="0"/>
            <a:r>
              <a:rPr lang="en-gb" sz="1200"/>
              <a:t>What other decision-makers need to be consulted and what decisions shall be made by others or in consultation with others?</a:t>
            </a:r>
          </a:p>
          <a:p>
            <a:pPr marL="325755" indent="-325755" rtl="0"/>
            <a:r>
              <a:rPr lang="en-gb" sz="1200"/>
              <a:t>What dilemmas and trade-offs are built into the role and how are they to be resolved?</a:t>
            </a:r>
          </a:p>
          <a:p>
            <a:pPr marL="325755" indent="-325755" rtl="0"/>
            <a:r>
              <a:rPr lang="en-gb" sz="1200"/>
              <a:t>What systems, programs and tools are used in the work?</a:t>
            </a:r>
          </a:p>
          <a:p>
            <a:pPr marL="0" indent="0" rtl="0">
              <a:buNone/>
            </a:pPr>
            <a:endParaRPr lang="nb-NO" sz="1200" dirty="0"/>
          </a:p>
          <a:p>
            <a:pPr marL="0" indent="0" rtl="0">
              <a:buNone/>
            </a:pPr>
            <a:r>
              <a:rPr lang="en-gb" sz="1200" b="1"/>
              <a:t>The context of the work</a:t>
            </a:r>
          </a:p>
          <a:p>
            <a:pPr marL="325755" indent="-325755" rtl="0"/>
            <a:r>
              <a:rPr lang="en-gb" sz="1200"/>
              <a:t>How is the role placed in the organisation? Who is reported to? Who is the immediate manager?</a:t>
            </a:r>
          </a:p>
          <a:p>
            <a:pPr marL="325755" indent="-325755" rtl="0"/>
            <a:r>
              <a:rPr lang="en-gb" sz="1200"/>
              <a:t>Which management groups are the manager part of, and what are the expectations for the role there?</a:t>
            </a:r>
          </a:p>
          <a:p>
            <a:pPr marL="325755" indent="-325755" rtl="0"/>
            <a:r>
              <a:rPr lang="en-gb" sz="1200"/>
              <a:t>Which stakeholders are involved in the role? What are their main needs and desires for the role? What degree of overlap, disagreement and tension are there between them? What challenges does this present for the holder of the role?</a:t>
            </a:r>
          </a:p>
          <a:p>
            <a:pPr marL="325755" indent="-325755" rtl="0"/>
            <a:r>
              <a:rPr lang="en-gb" sz="1200"/>
              <a:t>To what extent shall one collaborate with others? What dependencies are associated with the role? How should coordination take place?</a:t>
            </a:r>
          </a:p>
          <a:p>
            <a:pPr marL="325755" indent="-325755" rtl="0"/>
            <a:r>
              <a:rPr lang="en-gb" sz="1200"/>
              <a:t>Who do you work with and what characterises them (competence level, work style, personality, openness)?</a:t>
            </a:r>
          </a:p>
          <a:p>
            <a:pPr marL="325755" indent="-325755" rtl="0"/>
            <a:r>
              <a:rPr lang="en-gb" sz="1200"/>
              <a:t>What kind of career development, changes in work tasks, organisation and the like are expected?</a:t>
            </a:r>
          </a:p>
          <a:p>
            <a:pPr marL="325755" indent="-325755" rtl="0"/>
            <a:r>
              <a:rPr lang="en-gb" sz="1200"/>
              <a:t>How do you place the new employee into the organisation and the unit's culture and structure?</a:t>
            </a:r>
          </a:p>
          <a:p>
            <a:pPr marL="325755" indent="-325755" rtl="0"/>
            <a:r>
              <a:rPr lang="en-gb" sz="1200"/>
              <a:t>What management style and expectations does your immediate superior have?</a:t>
            </a:r>
          </a:p>
        </p:txBody>
      </p:sp>
    </p:spTree>
    <p:extLst>
      <p:ext uri="{BB962C8B-B14F-4D97-AF65-F5344CB8AC3E}">
        <p14:creationId xmlns:p14="http://schemas.microsoft.com/office/powerpoint/2010/main" val="3025639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Rectangle: Rounded Corners 104">
            <a:extLst>
              <a:ext uri="{FF2B5EF4-FFF2-40B4-BE49-F238E27FC236}">
                <a16:creationId xmlns:a16="http://schemas.microsoft.com/office/drawing/2014/main" id="{80704783-8D34-4B76-992C-C1D597A0BEBC}"/>
              </a:ext>
            </a:extLst>
          </p:cNvPr>
          <p:cNvSpPr/>
          <p:nvPr/>
        </p:nvSpPr>
        <p:spPr>
          <a:xfrm>
            <a:off x="7283689" y="1592894"/>
            <a:ext cx="2072379" cy="5003157"/>
          </a:xfrm>
          <a:prstGeom prst="roundRect">
            <a:avLst>
              <a:gd name="adj" fmla="val 6143"/>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06" name="Rectangle: Rounded Corners 105">
            <a:extLst>
              <a:ext uri="{FF2B5EF4-FFF2-40B4-BE49-F238E27FC236}">
                <a16:creationId xmlns:a16="http://schemas.microsoft.com/office/drawing/2014/main" id="{D43C0384-4898-46D7-99CA-E8B5DF7D3EE9}"/>
              </a:ext>
            </a:extLst>
          </p:cNvPr>
          <p:cNvSpPr/>
          <p:nvPr/>
        </p:nvSpPr>
        <p:spPr>
          <a:xfrm>
            <a:off x="2784452" y="1592894"/>
            <a:ext cx="2072379" cy="5003157"/>
          </a:xfrm>
          <a:prstGeom prst="roundRect">
            <a:avLst>
              <a:gd name="adj" fmla="val 6143"/>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04" name="Rectangle: Rounded Corners 103">
            <a:extLst>
              <a:ext uri="{FF2B5EF4-FFF2-40B4-BE49-F238E27FC236}">
                <a16:creationId xmlns:a16="http://schemas.microsoft.com/office/drawing/2014/main" id="{830976E2-CD3D-4EE3-AAC1-D9E2B9A434B9}"/>
              </a:ext>
            </a:extLst>
          </p:cNvPr>
          <p:cNvSpPr/>
          <p:nvPr/>
        </p:nvSpPr>
        <p:spPr>
          <a:xfrm>
            <a:off x="9533305" y="1592894"/>
            <a:ext cx="2072379" cy="5003157"/>
          </a:xfrm>
          <a:prstGeom prst="roundRect">
            <a:avLst>
              <a:gd name="adj" fmla="val 6143"/>
            </a:avLst>
          </a:prstGeom>
          <a:noFill/>
          <a:ln>
            <a:solidFill>
              <a:srgbClr val="FF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03" name="Rectangle: Rounded Corners 102">
            <a:extLst>
              <a:ext uri="{FF2B5EF4-FFF2-40B4-BE49-F238E27FC236}">
                <a16:creationId xmlns:a16="http://schemas.microsoft.com/office/drawing/2014/main" id="{06677D79-ECB4-464D-A2A2-5A845483F93D}"/>
              </a:ext>
            </a:extLst>
          </p:cNvPr>
          <p:cNvSpPr/>
          <p:nvPr/>
        </p:nvSpPr>
        <p:spPr>
          <a:xfrm>
            <a:off x="5034070" y="1592894"/>
            <a:ext cx="2072379" cy="5003157"/>
          </a:xfrm>
          <a:prstGeom prst="roundRect">
            <a:avLst>
              <a:gd name="adj" fmla="val 6143"/>
            </a:avLst>
          </a:prstGeom>
          <a:noFill/>
          <a:ln>
            <a:solidFill>
              <a:srgbClr val="FF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6" name="TextBox 5">
            <a:extLst>
              <a:ext uri="{FF2B5EF4-FFF2-40B4-BE49-F238E27FC236}">
                <a16:creationId xmlns:a16="http://schemas.microsoft.com/office/drawing/2014/main" id="{4509F9C3-B4EB-490B-BABC-AFA0183BD2BC}"/>
              </a:ext>
            </a:extLst>
          </p:cNvPr>
          <p:cNvSpPr txBox="1"/>
          <p:nvPr/>
        </p:nvSpPr>
        <p:spPr>
          <a:xfrm>
            <a:off x="710184" y="384628"/>
            <a:ext cx="10771632" cy="677108"/>
          </a:xfrm>
          <a:prstGeom prst="rect">
            <a:avLst/>
          </a:prstGeom>
          <a:noFill/>
        </p:spPr>
        <p:txBody>
          <a:bodyPr wrap="square" lIns="0" tIns="0" rIns="0" bIns="0" rtlCol="0" anchor="t">
            <a:spAutoFit/>
          </a:bodyPr>
          <a:lstStyle/>
          <a:p>
            <a:pPr rtl="0"/>
            <a:r>
              <a:rPr lang="en-gb" sz="4400" b="1">
                <a:solidFill>
                  <a:schemeClr val="tx1">
                    <a:lumMod val="75000"/>
                    <a:lumOff val="25000"/>
                  </a:schemeClr>
                </a:solidFill>
                <a:latin typeface="+mj-lt"/>
              </a:rPr>
              <a:t>Roles in onboarding</a:t>
            </a:r>
            <a:endParaRPr lang="en-US" sz="4400" dirty="0">
              <a:solidFill>
                <a:schemeClr val="tx1">
                  <a:lumMod val="75000"/>
                  <a:lumOff val="25000"/>
                </a:schemeClr>
              </a:solidFill>
              <a:latin typeface="+mj-lt"/>
            </a:endParaRPr>
          </a:p>
        </p:txBody>
      </p:sp>
      <p:sp>
        <p:nvSpPr>
          <p:cNvPr id="9" name="Slide Number Placeholder 8">
            <a:extLst>
              <a:ext uri="{FF2B5EF4-FFF2-40B4-BE49-F238E27FC236}">
                <a16:creationId xmlns:a16="http://schemas.microsoft.com/office/drawing/2014/main" id="{84BB648E-D6D5-4B32-BBCC-C4D126B321B2}"/>
              </a:ext>
            </a:extLst>
          </p:cNvPr>
          <p:cNvSpPr>
            <a:spLocks noGrp="1"/>
          </p:cNvSpPr>
          <p:nvPr>
            <p:ph type="sldNum" sz="quarter" idx="12"/>
          </p:nvPr>
        </p:nvSpPr>
        <p:spPr/>
        <p:txBody>
          <a:bodyPr rtlCol="0"/>
          <a:lstStyle/>
          <a:p>
            <a:pPr rtl="0"/>
            <a:fld id="{F3BB0851-680D-4F20-952F-CE68C8DC2298}" type="slidenum">
              <a:rPr lang="en-US" smtClean="0"/>
              <a:t>3</a:t>
            </a:fld>
            <a:endParaRPr lang="en-US" dirty="0"/>
          </a:p>
        </p:txBody>
      </p:sp>
      <p:sp>
        <p:nvSpPr>
          <p:cNvPr id="2" name="Rectangle: Rounded Corners 1">
            <a:extLst>
              <a:ext uri="{FF2B5EF4-FFF2-40B4-BE49-F238E27FC236}">
                <a16:creationId xmlns:a16="http://schemas.microsoft.com/office/drawing/2014/main" id="{F3D82DEB-598F-4D32-852C-C24C5B2356BC}"/>
              </a:ext>
            </a:extLst>
          </p:cNvPr>
          <p:cNvSpPr/>
          <p:nvPr/>
        </p:nvSpPr>
        <p:spPr>
          <a:xfrm>
            <a:off x="534833" y="1592894"/>
            <a:ext cx="2072379" cy="5003157"/>
          </a:xfrm>
          <a:prstGeom prst="roundRect">
            <a:avLst>
              <a:gd name="adj" fmla="val 6143"/>
            </a:avLst>
          </a:prstGeom>
          <a:noFill/>
          <a:ln>
            <a:solidFill>
              <a:srgbClr val="FF61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75" name="Rectangle 74">
            <a:extLst>
              <a:ext uri="{FF2B5EF4-FFF2-40B4-BE49-F238E27FC236}">
                <a16:creationId xmlns:a16="http://schemas.microsoft.com/office/drawing/2014/main" id="{42C952D6-5EB7-4E2F-BFAC-C6766D1D45C2}"/>
              </a:ext>
            </a:extLst>
          </p:cNvPr>
          <p:cNvSpPr/>
          <p:nvPr/>
        </p:nvSpPr>
        <p:spPr>
          <a:xfrm>
            <a:off x="862204" y="1842784"/>
            <a:ext cx="1469118" cy="243656"/>
          </a:xfrm>
          <a:prstGeom prst="rect">
            <a:avLst/>
          </a:prstGeom>
        </p:spPr>
        <p:txBody>
          <a:bodyPr wrap="square" lIns="0" tIns="0" rIns="0" bIns="0" rtlCol="0" anchor="t">
            <a:spAutoFit/>
          </a:bodyPr>
          <a:lstStyle/>
          <a:p>
            <a:pPr algn="ctr" rtl="0">
              <a:lnSpc>
                <a:spcPts val="1900"/>
              </a:lnSpc>
            </a:pPr>
            <a:r>
              <a:rPr lang="en-gb" sz="1600" b="1">
                <a:solidFill>
                  <a:schemeClr val="tx1">
                    <a:lumMod val="75000"/>
                    <a:lumOff val="25000"/>
                  </a:schemeClr>
                </a:solidFill>
                <a:latin typeface="+mj-lt"/>
                <a:cs typeface="Segoe UI" panose="020B0502040204020203" pitchFamily="34" charset="0"/>
              </a:rPr>
              <a:t>Newly employed</a:t>
            </a:r>
          </a:p>
        </p:txBody>
      </p:sp>
      <p:sp>
        <p:nvSpPr>
          <p:cNvPr id="76" name="Rectangle 75">
            <a:extLst>
              <a:ext uri="{FF2B5EF4-FFF2-40B4-BE49-F238E27FC236}">
                <a16:creationId xmlns:a16="http://schemas.microsoft.com/office/drawing/2014/main" id="{CA7F604E-4DF5-4BC8-8DE4-511E821559B9}"/>
              </a:ext>
            </a:extLst>
          </p:cNvPr>
          <p:cNvSpPr/>
          <p:nvPr/>
        </p:nvSpPr>
        <p:spPr>
          <a:xfrm>
            <a:off x="3111823" y="1842784"/>
            <a:ext cx="1469118" cy="243656"/>
          </a:xfrm>
          <a:prstGeom prst="rect">
            <a:avLst/>
          </a:prstGeom>
        </p:spPr>
        <p:txBody>
          <a:bodyPr wrap="square" lIns="0" tIns="0" rIns="0" bIns="0" rtlCol="0" anchor="t">
            <a:spAutoFit/>
          </a:bodyPr>
          <a:lstStyle/>
          <a:p>
            <a:pPr algn="ctr" rtl="0">
              <a:lnSpc>
                <a:spcPts val="1900"/>
              </a:lnSpc>
            </a:pPr>
            <a:r>
              <a:rPr lang="en-gb" sz="1600" b="1">
                <a:solidFill>
                  <a:schemeClr val="tx1">
                    <a:lumMod val="75000"/>
                    <a:lumOff val="25000"/>
                  </a:schemeClr>
                </a:solidFill>
                <a:latin typeface="+mj-lt"/>
                <a:cs typeface="Segoe UI" panose="020B0502040204020203" pitchFamily="34" charset="0"/>
              </a:rPr>
              <a:t>Manager</a:t>
            </a:r>
            <a:endParaRPr lang="nb-NO" sz="1600" b="1" dirty="0">
              <a:solidFill>
                <a:schemeClr val="tx1">
                  <a:lumMod val="75000"/>
                  <a:lumOff val="25000"/>
                </a:schemeClr>
              </a:solidFill>
              <a:latin typeface="+mj-lt"/>
              <a:cs typeface="Segoe UI" panose="020B0502040204020203" pitchFamily="34" charset="0"/>
            </a:endParaRPr>
          </a:p>
        </p:txBody>
      </p:sp>
      <p:sp>
        <p:nvSpPr>
          <p:cNvPr id="77" name="Rectangle 76">
            <a:extLst>
              <a:ext uri="{FF2B5EF4-FFF2-40B4-BE49-F238E27FC236}">
                <a16:creationId xmlns:a16="http://schemas.microsoft.com/office/drawing/2014/main" id="{A449AD70-3F78-4FB8-8738-E46955E10BB2}"/>
              </a:ext>
            </a:extLst>
          </p:cNvPr>
          <p:cNvSpPr/>
          <p:nvPr/>
        </p:nvSpPr>
        <p:spPr>
          <a:xfrm>
            <a:off x="5361441" y="1842784"/>
            <a:ext cx="1469118" cy="226537"/>
          </a:xfrm>
          <a:prstGeom prst="rect">
            <a:avLst/>
          </a:prstGeom>
        </p:spPr>
        <p:txBody>
          <a:bodyPr wrap="square" lIns="0" tIns="0" rIns="0" bIns="0" rtlCol="0" anchor="t">
            <a:spAutoFit/>
          </a:bodyPr>
          <a:lstStyle/>
          <a:p>
            <a:pPr algn="ctr" rtl="0">
              <a:lnSpc>
                <a:spcPts val="1900"/>
              </a:lnSpc>
            </a:pPr>
            <a:r>
              <a:rPr lang="en-gb" sz="1500" b="1">
                <a:solidFill>
                  <a:schemeClr val="tx1">
                    <a:lumMod val="75000"/>
                    <a:lumOff val="25000"/>
                  </a:schemeClr>
                </a:solidFill>
                <a:latin typeface="+mj-lt"/>
                <a:cs typeface="Segoe UI" panose="020B0502040204020203" pitchFamily="34" charset="0"/>
              </a:rPr>
              <a:t>Key personnel</a:t>
            </a:r>
          </a:p>
        </p:txBody>
      </p:sp>
      <p:sp>
        <p:nvSpPr>
          <p:cNvPr id="78" name="Rectangle 77">
            <a:extLst>
              <a:ext uri="{FF2B5EF4-FFF2-40B4-BE49-F238E27FC236}">
                <a16:creationId xmlns:a16="http://schemas.microsoft.com/office/drawing/2014/main" id="{71E2B545-C4D4-42B0-91E5-14925BC7B006}"/>
              </a:ext>
            </a:extLst>
          </p:cNvPr>
          <p:cNvSpPr/>
          <p:nvPr/>
        </p:nvSpPr>
        <p:spPr>
          <a:xfrm>
            <a:off x="7611060" y="1842784"/>
            <a:ext cx="1469118" cy="243656"/>
          </a:xfrm>
          <a:prstGeom prst="rect">
            <a:avLst/>
          </a:prstGeom>
        </p:spPr>
        <p:txBody>
          <a:bodyPr wrap="square" lIns="0" tIns="0" rIns="0" bIns="0" rtlCol="0" anchor="t">
            <a:spAutoFit/>
          </a:bodyPr>
          <a:lstStyle/>
          <a:p>
            <a:pPr algn="ctr" rtl="0">
              <a:lnSpc>
                <a:spcPts val="1900"/>
              </a:lnSpc>
            </a:pPr>
            <a:r>
              <a:rPr lang="en-gb" sz="1600" b="1">
                <a:solidFill>
                  <a:schemeClr val="tx1">
                    <a:lumMod val="75000"/>
                    <a:lumOff val="25000"/>
                  </a:schemeClr>
                </a:solidFill>
                <a:latin typeface="+mj-lt"/>
                <a:cs typeface="Segoe UI" panose="020B0502040204020203" pitchFamily="34" charset="0"/>
              </a:rPr>
              <a:t>HR/Personnel</a:t>
            </a:r>
          </a:p>
        </p:txBody>
      </p:sp>
      <p:sp>
        <p:nvSpPr>
          <p:cNvPr id="79" name="Rectangle 78">
            <a:extLst>
              <a:ext uri="{FF2B5EF4-FFF2-40B4-BE49-F238E27FC236}">
                <a16:creationId xmlns:a16="http://schemas.microsoft.com/office/drawing/2014/main" id="{AB614164-FC69-4841-B415-76B5D629D767}"/>
              </a:ext>
            </a:extLst>
          </p:cNvPr>
          <p:cNvSpPr/>
          <p:nvPr/>
        </p:nvSpPr>
        <p:spPr>
          <a:xfrm>
            <a:off x="9595239" y="1746733"/>
            <a:ext cx="1948510" cy="487313"/>
          </a:xfrm>
          <a:prstGeom prst="rect">
            <a:avLst/>
          </a:prstGeom>
        </p:spPr>
        <p:txBody>
          <a:bodyPr wrap="square" lIns="0" tIns="0" rIns="0" bIns="0" rtlCol="0" anchor="t">
            <a:spAutoFit/>
          </a:bodyPr>
          <a:lstStyle/>
          <a:p>
            <a:pPr algn="ctr" rtl="0">
              <a:lnSpc>
                <a:spcPts val="1900"/>
              </a:lnSpc>
            </a:pPr>
            <a:r>
              <a:rPr lang="en-gb" b="1" dirty="0">
                <a:solidFill>
                  <a:schemeClr val="tx1">
                    <a:lumMod val="75000"/>
                    <a:lumOff val="25000"/>
                  </a:schemeClr>
                </a:solidFill>
                <a:latin typeface="+mj-lt"/>
                <a:cs typeface="Segoe UI" panose="020B0502040204020203" pitchFamily="34" charset="0"/>
              </a:rPr>
              <a:t>The Department of Personnel Support</a:t>
            </a:r>
          </a:p>
        </p:txBody>
      </p:sp>
      <p:sp>
        <p:nvSpPr>
          <p:cNvPr id="80" name="Rectangle 79">
            <a:extLst>
              <a:ext uri="{FF2B5EF4-FFF2-40B4-BE49-F238E27FC236}">
                <a16:creationId xmlns:a16="http://schemas.microsoft.com/office/drawing/2014/main" id="{91C6E8E2-ECC3-4680-8A51-B6744794FD56}"/>
              </a:ext>
            </a:extLst>
          </p:cNvPr>
          <p:cNvSpPr/>
          <p:nvPr/>
        </p:nvSpPr>
        <p:spPr>
          <a:xfrm>
            <a:off x="791901" y="4025294"/>
            <a:ext cx="1609724" cy="2400850"/>
          </a:xfrm>
          <a:prstGeom prst="rect">
            <a:avLst/>
          </a:prstGeom>
        </p:spPr>
        <p:txBody>
          <a:bodyPr wrap="square" lIns="0" tIns="0" rIns="0" bIns="0" rtlCol="0" anchor="t">
            <a:spAutoFit/>
          </a:bodyPr>
          <a:lstStyle/>
          <a:p>
            <a:pPr rtl="0">
              <a:lnSpc>
                <a:spcPts val="1750"/>
              </a:lnSpc>
              <a:spcBef>
                <a:spcPts val="0"/>
              </a:spcBef>
              <a:spcAft>
                <a:spcPts val="900"/>
              </a:spcAft>
            </a:pPr>
            <a:r>
              <a:rPr lang="en-gb" sz="1200" b="1">
                <a:latin typeface="Lato Light" panose="020F0502020204030203" pitchFamily="34" charset="0"/>
                <a:ea typeface="Lato Light" panose="020F0502020204030203" pitchFamily="34" charset="0"/>
                <a:cs typeface="Mukta ExtraLight" panose="020B0000000000000000" pitchFamily="34" charset="77"/>
              </a:rPr>
              <a:t>User of onboarding</a:t>
            </a:r>
          </a:p>
          <a:p>
            <a:pPr rtl="0">
              <a:lnSpc>
                <a:spcPts val="1750"/>
              </a:lnSpc>
              <a:spcBef>
                <a:spcPts val="0"/>
              </a:spcBef>
              <a:spcAft>
                <a:spcPts val="900"/>
              </a:spcAft>
            </a:pPr>
            <a:r>
              <a:rPr lang="en-gb" sz="1200">
                <a:latin typeface="Lato Light" panose="020F0502020204030203" pitchFamily="34" charset="0"/>
                <a:ea typeface="Lato Light" panose="020F0502020204030203" pitchFamily="34" charset="0"/>
                <a:cs typeface="Mukta ExtraLight" panose="020B0000000000000000" pitchFamily="34" charset="77"/>
              </a:rPr>
              <a:t>Familiarise yourself with the start-up plan and carry out activities</a:t>
            </a:r>
          </a:p>
          <a:p>
            <a:pPr rtl="0">
              <a:lnSpc>
                <a:spcPts val="1750"/>
              </a:lnSpc>
              <a:spcBef>
                <a:spcPts val="0"/>
              </a:spcBef>
              <a:spcAft>
                <a:spcPts val="900"/>
              </a:spcAft>
            </a:pPr>
            <a:r>
              <a:rPr lang="en-gb" sz="1200">
                <a:latin typeface="Lato Light" panose="020F0502020204030203" pitchFamily="34" charset="0"/>
                <a:ea typeface="Lato Light" panose="020F0502020204030203" pitchFamily="34" charset="0"/>
                <a:cs typeface="Mukta ExtraLight" panose="020B0000000000000000" pitchFamily="34" charset="77"/>
              </a:rPr>
              <a:t>Attend training, meetings etc.</a:t>
            </a:r>
          </a:p>
          <a:p>
            <a:pPr rtl="0">
              <a:lnSpc>
                <a:spcPts val="1750"/>
              </a:lnSpc>
              <a:spcBef>
                <a:spcPts val="0"/>
              </a:spcBef>
              <a:spcAft>
                <a:spcPts val="900"/>
              </a:spcAft>
            </a:pPr>
            <a:r>
              <a:rPr lang="en-gb" sz="1200">
                <a:latin typeface="Lato Light" panose="020F0502020204030203" pitchFamily="34" charset="0"/>
                <a:ea typeface="Lato Light" panose="020F0502020204030203" pitchFamily="34" charset="0"/>
                <a:cs typeface="Mukta ExtraLight" panose="020B0000000000000000" pitchFamily="34" charset="77"/>
              </a:rPr>
              <a:t>Participate in dialogue and clarifications about roles and work.</a:t>
            </a:r>
          </a:p>
        </p:txBody>
      </p:sp>
      <p:sp>
        <p:nvSpPr>
          <p:cNvPr id="81" name="Rectangle 80">
            <a:extLst>
              <a:ext uri="{FF2B5EF4-FFF2-40B4-BE49-F238E27FC236}">
                <a16:creationId xmlns:a16="http://schemas.microsoft.com/office/drawing/2014/main" id="{1DC13DF6-DC85-4C59-8177-2A00E171833F}"/>
              </a:ext>
            </a:extLst>
          </p:cNvPr>
          <p:cNvSpPr/>
          <p:nvPr/>
        </p:nvSpPr>
        <p:spPr>
          <a:xfrm>
            <a:off x="2951148" y="3939954"/>
            <a:ext cx="1786962" cy="2762744"/>
          </a:xfrm>
          <a:prstGeom prst="rect">
            <a:avLst/>
          </a:prstGeom>
        </p:spPr>
        <p:txBody>
          <a:bodyPr wrap="square" lIns="0" tIns="0" rIns="0" bIns="0" rtlCol="0" anchor="t">
            <a:spAutoFit/>
          </a:bodyPr>
          <a:lstStyle/>
          <a:p>
            <a:pPr rtl="0">
              <a:lnSpc>
                <a:spcPts val="1750"/>
              </a:lnSpc>
              <a:spcBef>
                <a:spcPts val="0"/>
              </a:spcBef>
              <a:spcAft>
                <a:spcPts val="900"/>
              </a:spcAft>
            </a:pPr>
            <a:r>
              <a:rPr lang="en-gb" sz="1100" b="1" dirty="0">
                <a:latin typeface="Lato Light" panose="020F0502020204030203" pitchFamily="34" charset="0"/>
                <a:ea typeface="Lato Light" panose="020F0502020204030203" pitchFamily="34" charset="0"/>
                <a:cs typeface="Mukta ExtraLight" panose="020B0000000000000000" pitchFamily="34" charset="77"/>
              </a:rPr>
              <a:t>Person responsible for onboarding</a:t>
            </a:r>
          </a:p>
          <a:p>
            <a:pPr rtl="0">
              <a:lnSpc>
                <a:spcPts val="1750"/>
              </a:lnSpc>
              <a:spcBef>
                <a:spcPts val="0"/>
              </a:spcBef>
              <a:spcAft>
                <a:spcPts val="900"/>
              </a:spcAft>
            </a:pPr>
            <a:r>
              <a:rPr lang="en-gb" sz="1100" dirty="0">
                <a:latin typeface="Lato Light" panose="020F0502020204030203" pitchFamily="34" charset="0"/>
                <a:ea typeface="Lato Light" panose="020F0502020204030203" pitchFamily="34" charset="0"/>
                <a:cs typeface="Mukta ExtraLight" panose="020B0000000000000000" pitchFamily="34" charset="77"/>
              </a:rPr>
              <a:t>Prepare onboarding and arrange: </a:t>
            </a:r>
          </a:p>
          <a:p>
            <a:pPr marL="171450" indent="-171450" rtl="0">
              <a:lnSpc>
                <a:spcPts val="1750"/>
              </a:lnSpc>
              <a:spcBef>
                <a:spcPts val="0"/>
              </a:spcBef>
              <a:spcAft>
                <a:spcPts val="900"/>
              </a:spcAft>
              <a:buFont typeface="Arial" panose="020B0604020202020204" pitchFamily="34" charset="0"/>
              <a:buChar char="•"/>
            </a:pPr>
            <a:r>
              <a:rPr lang="en-gb" sz="1100" dirty="0">
                <a:latin typeface="Lato Light" panose="020F0502020204030203" pitchFamily="34" charset="0"/>
                <a:ea typeface="Lato Light" panose="020F0502020204030203" pitchFamily="34" charset="0"/>
                <a:cs typeface="Mukta ExtraLight" panose="020B0000000000000000" pitchFamily="34" charset="77"/>
              </a:rPr>
              <a:t>A start-up plan</a:t>
            </a:r>
          </a:p>
          <a:p>
            <a:pPr marL="171450" indent="-171450" rtl="0">
              <a:lnSpc>
                <a:spcPts val="1750"/>
              </a:lnSpc>
              <a:spcBef>
                <a:spcPts val="0"/>
              </a:spcBef>
              <a:spcAft>
                <a:spcPts val="900"/>
              </a:spcAft>
              <a:buFont typeface="Arial" panose="020B0604020202020204" pitchFamily="34" charset="0"/>
              <a:buChar char="•"/>
            </a:pPr>
            <a:r>
              <a:rPr lang="en-gb" sz="1100" dirty="0">
                <a:latin typeface="Lato Light"/>
                <a:ea typeface="Lato Light" panose="020F0502020204030203" pitchFamily="34" charset="0"/>
                <a:cs typeface="Mukta ExtraLight" panose="020B0000000000000000" pitchFamily="34" charset="77"/>
              </a:rPr>
              <a:t>Onboarding interviews (goals, roles, expectations)</a:t>
            </a:r>
          </a:p>
          <a:p>
            <a:pPr marL="171450" indent="-171450" rtl="0">
              <a:lnSpc>
                <a:spcPts val="1750"/>
              </a:lnSpc>
              <a:spcBef>
                <a:spcPts val="0"/>
              </a:spcBef>
              <a:spcAft>
                <a:spcPts val="900"/>
              </a:spcAft>
              <a:buFont typeface="Arial" panose="020B0604020202020204" pitchFamily="34" charset="0"/>
              <a:buChar char="•"/>
            </a:pPr>
            <a:r>
              <a:rPr lang="en-gb" sz="1100" dirty="0">
                <a:latin typeface="Lato Light"/>
                <a:ea typeface="Lato Light" panose="020F0502020204030203" pitchFamily="34" charset="0"/>
                <a:cs typeface="Mukta ExtraLight" panose="020B0000000000000000" pitchFamily="34" charset="77"/>
              </a:rPr>
              <a:t>Involve key people</a:t>
            </a:r>
          </a:p>
          <a:p>
            <a:pPr marL="171450" indent="-171450" rtl="0">
              <a:lnSpc>
                <a:spcPts val="1750"/>
              </a:lnSpc>
              <a:spcBef>
                <a:spcPts val="0"/>
              </a:spcBef>
              <a:spcAft>
                <a:spcPts val="900"/>
              </a:spcAft>
              <a:buFont typeface="Arial" panose="020B0604020202020204" pitchFamily="34" charset="0"/>
              <a:buChar char="•"/>
            </a:pPr>
            <a:r>
              <a:rPr lang="en-gb" sz="1100" dirty="0">
                <a:latin typeface="Lato Light"/>
                <a:ea typeface="Lato Light" panose="020F0502020204030203" pitchFamily="34" charset="0"/>
                <a:cs typeface="Mukta ExtraLight" panose="020B0000000000000000" pitchFamily="34" charset="77"/>
              </a:rPr>
              <a:t>Training programme</a:t>
            </a:r>
          </a:p>
          <a:p>
            <a:pPr algn="ctr" rtl="0">
              <a:lnSpc>
                <a:spcPts val="1900"/>
              </a:lnSpc>
            </a:pPr>
            <a:r>
              <a:rPr lang="en-gb" sz="1400" dirty="0">
                <a:solidFill>
                  <a:schemeClr val="tx1">
                    <a:lumMod val="75000"/>
                    <a:lumOff val="25000"/>
                  </a:schemeClr>
                </a:solidFill>
                <a:cs typeface="Segoe UI" panose="020B0502040204020203" pitchFamily="34" charset="0"/>
              </a:rPr>
              <a:t>. </a:t>
            </a:r>
          </a:p>
        </p:txBody>
      </p:sp>
      <p:sp>
        <p:nvSpPr>
          <p:cNvPr id="82" name="Rectangle 81">
            <a:extLst>
              <a:ext uri="{FF2B5EF4-FFF2-40B4-BE49-F238E27FC236}">
                <a16:creationId xmlns:a16="http://schemas.microsoft.com/office/drawing/2014/main" id="{2F5701F6-E079-4932-ABC5-509FA470F051}"/>
              </a:ext>
            </a:extLst>
          </p:cNvPr>
          <p:cNvSpPr/>
          <p:nvPr/>
        </p:nvSpPr>
        <p:spPr>
          <a:xfrm>
            <a:off x="5291137" y="4025294"/>
            <a:ext cx="1786963" cy="2406877"/>
          </a:xfrm>
          <a:prstGeom prst="rect">
            <a:avLst/>
          </a:prstGeom>
        </p:spPr>
        <p:txBody>
          <a:bodyPr wrap="square" lIns="0" tIns="0" rIns="0" bIns="0" rtlCol="0" anchor="t">
            <a:spAutoFit/>
          </a:bodyPr>
          <a:lstStyle/>
          <a:p>
            <a:pPr rtl="0">
              <a:lnSpc>
                <a:spcPts val="1750"/>
              </a:lnSpc>
              <a:spcBef>
                <a:spcPts val="0"/>
              </a:spcBef>
              <a:spcAft>
                <a:spcPts val="900"/>
              </a:spcAft>
            </a:pPr>
            <a:r>
              <a:rPr lang="en-gb" sz="1200" b="1">
                <a:latin typeface="Lato Light" panose="020F0502020204030203" pitchFamily="34" charset="0"/>
                <a:ea typeface="Lato Light" panose="020F0502020204030203" pitchFamily="34" charset="0"/>
                <a:cs typeface="Mukta ExtraLight" panose="020B0000000000000000" pitchFamily="34" charset="77"/>
              </a:rPr>
              <a:t>Supports in onboarding</a:t>
            </a:r>
          </a:p>
          <a:p>
            <a:pPr rtl="0">
              <a:lnSpc>
                <a:spcPts val="1750"/>
              </a:lnSpc>
              <a:spcBef>
                <a:spcPts val="0"/>
              </a:spcBef>
              <a:spcAft>
                <a:spcPts val="900"/>
              </a:spcAft>
            </a:pPr>
            <a:r>
              <a:rPr lang="en-gb" sz="1200">
                <a:latin typeface="Lato Light" panose="020F0502020204030203" pitchFamily="34" charset="0"/>
                <a:ea typeface="Lato Light" panose="020F0502020204030203" pitchFamily="34" charset="0"/>
                <a:cs typeface="Mukta ExtraLight" panose="020B0000000000000000" pitchFamily="34" charset="77"/>
              </a:rPr>
              <a:t>Follow up the new employee in accordance with the agreement with the manager</a:t>
            </a:r>
          </a:p>
          <a:p>
            <a:pPr marL="171450" indent="-171450" rtl="0">
              <a:lnSpc>
                <a:spcPts val="1750"/>
              </a:lnSpc>
              <a:spcBef>
                <a:spcPts val="0"/>
              </a:spcBef>
              <a:spcAft>
                <a:spcPts val="900"/>
              </a:spcAft>
              <a:buFont typeface="Arial" panose="020B0604020202020204" pitchFamily="34" charset="0"/>
              <a:buChar char="•"/>
            </a:pPr>
            <a:r>
              <a:rPr lang="en-gb" sz="1200">
                <a:latin typeface="Lato Light"/>
                <a:ea typeface="Lato Light" panose="020F0502020204030203" pitchFamily="34" charset="0"/>
                <a:cs typeface="Mukta ExtraLight" panose="020B0000000000000000" pitchFamily="34" charset="77"/>
              </a:rPr>
              <a:t>Mentor</a:t>
            </a:r>
          </a:p>
          <a:p>
            <a:pPr marL="171450" indent="-171450" rtl="0">
              <a:lnSpc>
                <a:spcPts val="1750"/>
              </a:lnSpc>
              <a:spcBef>
                <a:spcPts val="0"/>
              </a:spcBef>
              <a:spcAft>
                <a:spcPts val="900"/>
              </a:spcAft>
              <a:buFont typeface="Arial" panose="020B0604020202020204" pitchFamily="34" charset="0"/>
              <a:buChar char="•"/>
            </a:pPr>
            <a:r>
              <a:rPr lang="en-gb" sz="1200">
                <a:latin typeface="Lato Light"/>
                <a:ea typeface="Lato Light" panose="020F0502020204030203" pitchFamily="34" charset="0"/>
                <a:cs typeface="Mukta ExtraLight" panose="020B0000000000000000" pitchFamily="34" charset="77"/>
              </a:rPr>
              <a:t>Colleagues</a:t>
            </a:r>
          </a:p>
          <a:p>
            <a:pPr marL="171450" indent="-171450" rtl="0">
              <a:lnSpc>
                <a:spcPts val="1750"/>
              </a:lnSpc>
              <a:spcBef>
                <a:spcPts val="0"/>
              </a:spcBef>
              <a:spcAft>
                <a:spcPts val="900"/>
              </a:spcAft>
              <a:buFont typeface="Arial" panose="020B0604020202020204" pitchFamily="34" charset="0"/>
              <a:buChar char="•"/>
            </a:pPr>
            <a:r>
              <a:rPr lang="en-gb" sz="1200">
                <a:latin typeface="Lato Light"/>
                <a:ea typeface="Lato Light" panose="020F0502020204030203" pitchFamily="34" charset="0"/>
                <a:cs typeface="Mukta ExtraLight" panose="020B0000000000000000" pitchFamily="34" charset="77"/>
              </a:rPr>
              <a:t>Support and guidance </a:t>
            </a:r>
          </a:p>
          <a:p>
            <a:pPr rtl="0">
              <a:lnSpc>
                <a:spcPts val="1750"/>
              </a:lnSpc>
              <a:spcBef>
                <a:spcPts val="0"/>
              </a:spcBef>
              <a:spcAft>
                <a:spcPts val="900"/>
              </a:spcAft>
            </a:pPr>
            <a:endParaRPr lang="en-US" sz="1400" dirty="0">
              <a:solidFill>
                <a:schemeClr val="tx1">
                  <a:lumMod val="75000"/>
                  <a:lumOff val="25000"/>
                </a:schemeClr>
              </a:solidFill>
              <a:cs typeface="Segoe UI" panose="020B0502040204020203" pitchFamily="34" charset="0"/>
            </a:endParaRPr>
          </a:p>
        </p:txBody>
      </p:sp>
      <p:sp>
        <p:nvSpPr>
          <p:cNvPr id="83" name="Rectangle 82">
            <a:extLst>
              <a:ext uri="{FF2B5EF4-FFF2-40B4-BE49-F238E27FC236}">
                <a16:creationId xmlns:a16="http://schemas.microsoft.com/office/drawing/2014/main" id="{ACD88106-F872-4C8B-A010-E7D5E15C8E18}"/>
              </a:ext>
            </a:extLst>
          </p:cNvPr>
          <p:cNvSpPr/>
          <p:nvPr/>
        </p:nvSpPr>
        <p:spPr>
          <a:xfrm>
            <a:off x="7540756" y="4025294"/>
            <a:ext cx="1609724" cy="2285434"/>
          </a:xfrm>
          <a:prstGeom prst="rect">
            <a:avLst/>
          </a:prstGeom>
        </p:spPr>
        <p:txBody>
          <a:bodyPr wrap="square" lIns="0" tIns="0" rIns="0" bIns="0" rtlCol="0" anchor="t">
            <a:spAutoFit/>
          </a:bodyPr>
          <a:lstStyle/>
          <a:p>
            <a:pPr rtl="0">
              <a:lnSpc>
                <a:spcPts val="1750"/>
              </a:lnSpc>
              <a:spcBef>
                <a:spcPts val="0"/>
              </a:spcBef>
              <a:spcAft>
                <a:spcPts val="900"/>
              </a:spcAft>
            </a:pPr>
            <a:r>
              <a:rPr lang="en-gb" sz="1200" b="1">
                <a:latin typeface="Lato Light" panose="020F0502020204030203" pitchFamily="34" charset="0"/>
                <a:ea typeface="Lato Light" panose="020F0502020204030203" pitchFamily="34" charset="0"/>
                <a:cs typeface="Mukta ExtraLight" panose="020B0000000000000000" pitchFamily="34" charset="77"/>
              </a:rPr>
              <a:t>Supervisor in onboarding</a:t>
            </a:r>
          </a:p>
          <a:p>
            <a:pPr rtl="0">
              <a:lnSpc>
                <a:spcPts val="1750"/>
              </a:lnSpc>
              <a:spcBef>
                <a:spcPts val="0"/>
              </a:spcBef>
              <a:spcAft>
                <a:spcPts val="900"/>
              </a:spcAft>
            </a:pPr>
            <a:r>
              <a:rPr lang="en-gb" sz="1200">
                <a:latin typeface="Lato Light" panose="020F0502020204030203" pitchFamily="34" charset="0"/>
                <a:ea typeface="Lato Light" panose="020F0502020204030203" pitchFamily="34" charset="0"/>
                <a:cs typeface="Mukta ExtraLight" panose="020B0000000000000000" pitchFamily="34" charset="77"/>
              </a:rPr>
              <a:t>Local HR contributes with clarifications and support if the manager has questions about the onboarding</a:t>
            </a:r>
          </a:p>
          <a:p>
            <a:pPr rtl="0">
              <a:lnSpc>
                <a:spcPts val="1750"/>
              </a:lnSpc>
              <a:spcBef>
                <a:spcPts val="0"/>
              </a:spcBef>
              <a:spcAft>
                <a:spcPts val="900"/>
              </a:spcAft>
            </a:pPr>
            <a:r>
              <a:rPr lang="en-gb" sz="1200">
                <a:latin typeface="Lato Light" panose="020F0502020204030203" pitchFamily="34" charset="0"/>
                <a:ea typeface="Lato Light" panose="020F0502020204030203" pitchFamily="34" charset="0"/>
                <a:cs typeface="Mukta ExtraLight" panose="020B0000000000000000" pitchFamily="34" charset="77"/>
              </a:rPr>
              <a:t>(EA and USIT have local HR, AP is the local HR for the rest of LOS)</a:t>
            </a:r>
          </a:p>
        </p:txBody>
      </p:sp>
      <p:sp>
        <p:nvSpPr>
          <p:cNvPr id="84" name="Rectangle 83">
            <a:extLst>
              <a:ext uri="{FF2B5EF4-FFF2-40B4-BE49-F238E27FC236}">
                <a16:creationId xmlns:a16="http://schemas.microsoft.com/office/drawing/2014/main" id="{3CB397EC-8EB2-4C31-A555-C753ED648042}"/>
              </a:ext>
            </a:extLst>
          </p:cNvPr>
          <p:cNvSpPr/>
          <p:nvPr/>
        </p:nvSpPr>
        <p:spPr>
          <a:xfrm>
            <a:off x="9790374" y="4025294"/>
            <a:ext cx="1815309" cy="1708353"/>
          </a:xfrm>
          <a:prstGeom prst="rect">
            <a:avLst/>
          </a:prstGeom>
        </p:spPr>
        <p:txBody>
          <a:bodyPr wrap="square" lIns="0" tIns="0" rIns="0" bIns="0" rtlCol="0" anchor="t">
            <a:spAutoFit/>
          </a:bodyPr>
          <a:lstStyle/>
          <a:p>
            <a:pPr rtl="0">
              <a:lnSpc>
                <a:spcPts val="1750"/>
              </a:lnSpc>
              <a:spcBef>
                <a:spcPts val="0"/>
              </a:spcBef>
              <a:spcAft>
                <a:spcPts val="900"/>
              </a:spcAft>
            </a:pPr>
            <a:r>
              <a:rPr lang="en-gb" sz="1200" b="1">
                <a:latin typeface="Lato Light"/>
                <a:ea typeface="Lato Light" panose="020F0502020204030203" pitchFamily="34" charset="0"/>
                <a:cs typeface="Mukta ExtraLight" panose="020B0000000000000000" pitchFamily="34" charset="77"/>
              </a:rPr>
              <a:t>Owner of the onboarding process</a:t>
            </a:r>
          </a:p>
          <a:p>
            <a:pPr rtl="0">
              <a:lnSpc>
                <a:spcPts val="1750"/>
              </a:lnSpc>
              <a:spcBef>
                <a:spcPts val="0"/>
              </a:spcBef>
              <a:spcAft>
                <a:spcPts val="900"/>
              </a:spcAft>
            </a:pPr>
            <a:r>
              <a:rPr lang="en-gb" sz="1200">
                <a:latin typeface="Lato Light"/>
                <a:ea typeface="Lato Light" panose="020F0502020204030203" pitchFamily="34" charset="0"/>
                <a:cs typeface="Mukta ExtraLight" panose="020B0000000000000000" pitchFamily="34" charset="77"/>
              </a:rPr>
              <a:t>Responsibility for arranging the onboarding material and process, as well as continuous evaluation and measurement</a:t>
            </a:r>
          </a:p>
        </p:txBody>
      </p:sp>
      <p:pic>
        <p:nvPicPr>
          <p:cNvPr id="11" name="Plassholder for bilde 10">
            <a:extLst>
              <a:ext uri="{FF2B5EF4-FFF2-40B4-BE49-F238E27FC236}">
                <a16:creationId xmlns:a16="http://schemas.microsoft.com/office/drawing/2014/main" id="{1C6F6205-C302-40C9-A9BE-45EA021FB5F6}"/>
              </a:ext>
            </a:extLst>
          </p:cNvPr>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a:stretch>
            <a:fillRect/>
          </a:stretch>
        </p:blipFill>
        <p:spPr>
          <a:xfrm>
            <a:off x="819056" y="2348437"/>
            <a:ext cx="1512266" cy="1512266"/>
          </a:xfrm>
        </p:spPr>
      </p:pic>
      <p:pic>
        <p:nvPicPr>
          <p:cNvPr id="14" name="Plassholder for bilde 13">
            <a:extLst>
              <a:ext uri="{FF2B5EF4-FFF2-40B4-BE49-F238E27FC236}">
                <a16:creationId xmlns:a16="http://schemas.microsoft.com/office/drawing/2014/main" id="{1C964B1A-512E-4DC3-9B89-11F2693C4D4F}"/>
              </a:ext>
            </a:extLst>
          </p:cNvPr>
          <p:cNvPicPr>
            <a:picLocks noGrp="1" noChangeAspect="1"/>
          </p:cNvPicPr>
          <p:nvPr>
            <p:ph type="pic" sz="quarter" idx="22"/>
          </p:nvPr>
        </p:nvPicPr>
        <p:blipFill>
          <a:blip r:embed="rId4">
            <a:extLst>
              <a:ext uri="{28A0092B-C50C-407E-A947-70E740481C1C}">
                <a14:useLocalDpi xmlns:a14="http://schemas.microsoft.com/office/drawing/2010/main" val="0"/>
              </a:ext>
            </a:extLst>
          </a:blip>
          <a:srcRect/>
          <a:stretch>
            <a:fillRect/>
          </a:stretch>
        </p:blipFill>
        <p:spPr/>
      </p:pic>
      <p:pic>
        <p:nvPicPr>
          <p:cNvPr id="19" name="Plassholder for bilde 18">
            <a:extLst>
              <a:ext uri="{FF2B5EF4-FFF2-40B4-BE49-F238E27FC236}">
                <a16:creationId xmlns:a16="http://schemas.microsoft.com/office/drawing/2014/main" id="{BEE4DF4F-AEE5-4CB9-8A9D-0CC5392BF01D}"/>
              </a:ext>
            </a:extLst>
          </p:cNvPr>
          <p:cNvPicPr>
            <a:picLocks noGrp="1" noChangeAspect="1"/>
          </p:cNvPicPr>
          <p:nvPr>
            <p:ph type="pic" sz="quarter" idx="23"/>
          </p:nvPr>
        </p:nvPicPr>
        <p:blipFill>
          <a:blip r:embed="rId5">
            <a:extLst>
              <a:ext uri="{28A0092B-C50C-407E-A947-70E740481C1C}">
                <a14:useLocalDpi xmlns:a14="http://schemas.microsoft.com/office/drawing/2010/main" val="0"/>
              </a:ext>
            </a:extLst>
          </a:blip>
          <a:srcRect/>
          <a:stretch>
            <a:fillRect/>
          </a:stretch>
        </p:blipFill>
        <p:spPr/>
      </p:pic>
      <p:pic>
        <p:nvPicPr>
          <p:cNvPr id="28" name="Plassholder for bilde 27">
            <a:extLst>
              <a:ext uri="{FF2B5EF4-FFF2-40B4-BE49-F238E27FC236}">
                <a16:creationId xmlns:a16="http://schemas.microsoft.com/office/drawing/2014/main" id="{96C65534-762A-4DAD-BE71-6B7E4FF69A89}"/>
              </a:ext>
            </a:extLst>
          </p:cNvPr>
          <p:cNvPicPr>
            <a:picLocks noGrp="1" noChangeAspect="1"/>
          </p:cNvPicPr>
          <p:nvPr>
            <p:ph type="pic" sz="quarter" idx="24"/>
          </p:nvPr>
        </p:nvPicPr>
        <p:blipFill>
          <a:blip r:embed="rId6">
            <a:extLst>
              <a:ext uri="{28A0092B-C50C-407E-A947-70E740481C1C}">
                <a14:useLocalDpi xmlns:a14="http://schemas.microsoft.com/office/drawing/2010/main" val="0"/>
              </a:ext>
            </a:extLst>
          </a:blip>
          <a:srcRect/>
          <a:stretch>
            <a:fillRect/>
          </a:stretch>
        </p:blipFill>
        <p:spPr/>
      </p:pic>
      <p:pic>
        <p:nvPicPr>
          <p:cNvPr id="31" name="Plassholder for bilde 30">
            <a:extLst>
              <a:ext uri="{FF2B5EF4-FFF2-40B4-BE49-F238E27FC236}">
                <a16:creationId xmlns:a16="http://schemas.microsoft.com/office/drawing/2014/main" id="{941E2F72-5643-4ABF-84E8-57A2059DB3BA}"/>
              </a:ext>
            </a:extLst>
          </p:cNvPr>
          <p:cNvPicPr>
            <a:picLocks noGrp="1" noChangeAspect="1"/>
          </p:cNvPicPr>
          <p:nvPr>
            <p:ph type="pic" sz="quarter" idx="25"/>
          </p:nvPr>
        </p:nvPicPr>
        <p:blipFill>
          <a:blip r:embed="rId7">
            <a:extLst>
              <a:ext uri="{28A0092B-C50C-407E-A947-70E740481C1C}">
                <a14:useLocalDpi xmlns:a14="http://schemas.microsoft.com/office/drawing/2010/main" val="0"/>
              </a:ext>
            </a:extLst>
          </a:blip>
          <a:srcRect/>
          <a:stretch>
            <a:fillRect/>
          </a:stretch>
        </p:blipFill>
        <p:spPr>
          <a:xfrm>
            <a:off x="9860678" y="2277891"/>
            <a:ext cx="1512266" cy="1512266"/>
          </a:xfrm>
        </p:spPr>
      </p:pic>
    </p:spTree>
    <p:extLst>
      <p:ext uri="{BB962C8B-B14F-4D97-AF65-F5344CB8AC3E}">
        <p14:creationId xmlns:p14="http://schemas.microsoft.com/office/powerpoint/2010/main" val="2216545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rtlCol="0"/>
          <a:lstStyle/>
          <a:p>
            <a:pPr rtl="0"/>
            <a:r>
              <a:rPr lang="en-gb"/>
              <a:t>Reflection and clarification questions with key people</a:t>
            </a:r>
          </a:p>
        </p:txBody>
      </p:sp>
      <p:sp>
        <p:nvSpPr>
          <p:cNvPr id="6" name="Content Placeholder 5"/>
          <p:cNvSpPr>
            <a:spLocks noGrp="1"/>
          </p:cNvSpPr>
          <p:nvPr>
            <p:ph idx="1"/>
          </p:nvPr>
        </p:nvSpPr>
        <p:spPr>
          <a:xfrm>
            <a:off x="1011768" y="1809750"/>
            <a:ext cx="10566400" cy="4114800"/>
          </a:xfrm>
        </p:spPr>
        <p:txBody>
          <a:bodyPr rtlCol="0"/>
          <a:lstStyle/>
          <a:p>
            <a:pPr rtl="0"/>
            <a:r>
              <a:rPr lang="en-gb" sz="2400"/>
              <a:t>In what areas do you want to be a sparring partner with the person?</a:t>
            </a:r>
          </a:p>
          <a:p>
            <a:pPr rtl="0"/>
            <a:r>
              <a:rPr lang="en-gb" sz="2400"/>
              <a:t>What particularly important experiences do you have that the person could benefit from?</a:t>
            </a:r>
          </a:p>
          <a:p>
            <a:pPr rtl="0"/>
            <a:r>
              <a:rPr lang="en-gb" sz="2400"/>
              <a:t>What forums, arenas or units can you introduce the person to?</a:t>
            </a:r>
          </a:p>
          <a:p>
            <a:pPr rtl="0"/>
            <a:r>
              <a:rPr lang="en-gb" sz="2400"/>
              <a:t>What should the purpose/benefit of it be?</a:t>
            </a:r>
          </a:p>
          <a:p>
            <a:pPr rtl="0"/>
            <a:r>
              <a:rPr lang="en-gb" sz="2400"/>
              <a:t>What is important in your contribution to help the person get to know and understand the organisation?</a:t>
            </a:r>
          </a:p>
          <a:p>
            <a:pPr rtl="0"/>
            <a:r>
              <a:rPr lang="en-gb" sz="2400"/>
              <a:t>What time can you set aside and for how long? </a:t>
            </a:r>
          </a:p>
          <a:p>
            <a:pPr rtl="0"/>
            <a:r>
              <a:rPr lang="en-gb" sz="2400"/>
              <a:t>What can you not contribute, or set aside time for?</a:t>
            </a:r>
          </a:p>
          <a:p>
            <a:pPr rtl="0"/>
            <a:r>
              <a:rPr lang="en-gb" sz="2400"/>
              <a:t>What other people do you think the new employee could benefit from having contact with?</a:t>
            </a:r>
          </a:p>
          <a:p>
            <a:pPr rtl="0"/>
            <a:endParaRPr lang="nb-NO" dirty="0"/>
          </a:p>
        </p:txBody>
      </p:sp>
    </p:spTree>
    <p:extLst>
      <p:ext uri="{BB962C8B-B14F-4D97-AF65-F5344CB8AC3E}">
        <p14:creationId xmlns:p14="http://schemas.microsoft.com/office/powerpoint/2010/main" val="2807816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B262BE-0A5F-4911-9C18-BD5A7BF33E40}"/>
              </a:ext>
            </a:extLst>
          </p:cNvPr>
          <p:cNvSpPr>
            <a:spLocks noGrp="1"/>
          </p:cNvSpPr>
          <p:nvPr>
            <p:ph type="title"/>
          </p:nvPr>
        </p:nvSpPr>
        <p:spPr>
          <a:xfrm>
            <a:off x="1016000" y="480921"/>
            <a:ext cx="10562167" cy="1144906"/>
          </a:xfrm>
        </p:spPr>
        <p:txBody>
          <a:bodyPr rtlCol="0"/>
          <a:lstStyle/>
          <a:p>
            <a:pPr rtl="0"/>
            <a:r>
              <a:rPr lang="en-gb"/>
              <a:t>2. Your new employee's learning needs - 1/2</a:t>
            </a:r>
          </a:p>
        </p:txBody>
      </p:sp>
      <p:sp>
        <p:nvSpPr>
          <p:cNvPr id="3" name="Plassholder for innhold 2">
            <a:extLst>
              <a:ext uri="{FF2B5EF4-FFF2-40B4-BE49-F238E27FC236}">
                <a16:creationId xmlns:a16="http://schemas.microsoft.com/office/drawing/2014/main" id="{1E159861-3F12-44D7-AA2B-AE930440C58D}"/>
              </a:ext>
            </a:extLst>
          </p:cNvPr>
          <p:cNvSpPr>
            <a:spLocks noGrp="1"/>
          </p:cNvSpPr>
          <p:nvPr>
            <p:ph idx="1"/>
          </p:nvPr>
        </p:nvSpPr>
        <p:spPr>
          <a:xfrm>
            <a:off x="1011767" y="1391263"/>
            <a:ext cx="10566400" cy="4767873"/>
          </a:xfrm>
        </p:spPr>
        <p:txBody>
          <a:bodyPr rtlCol="0"/>
          <a:lstStyle/>
          <a:p>
            <a:pPr marL="0" indent="0" rtl="0">
              <a:buClr>
                <a:schemeClr val="accent1"/>
              </a:buClr>
              <a:buNone/>
            </a:pPr>
            <a:r>
              <a:rPr lang="en-gb" sz="2000" dirty="0"/>
              <a:t>In order to achieve the best possible </a:t>
            </a:r>
            <a:r>
              <a:rPr lang="en-gb" sz="2000" dirty="0" err="1"/>
              <a:t>onboarding</a:t>
            </a:r>
            <a:r>
              <a:rPr lang="en-gb" sz="2000" dirty="0"/>
              <a:t>, it is important to think through the new employee's needs and create a plan that is suitable for them. New employees are recruited for the skills and experience they have, but they often have training needs related to the organisation, subject area or systems. </a:t>
            </a:r>
            <a:r>
              <a:rPr lang="nb-NO" sz="2000" dirty="0"/>
              <a:t/>
            </a:r>
            <a:br>
              <a:rPr lang="nb-NO" sz="2000" dirty="0"/>
            </a:br>
            <a:endParaRPr lang="nb-NO" sz="2000" dirty="0"/>
          </a:p>
          <a:p>
            <a:pPr marL="0" indent="0" rtl="0">
              <a:buClr>
                <a:schemeClr val="accent1"/>
              </a:buClr>
              <a:buNone/>
            </a:pPr>
            <a:r>
              <a:rPr lang="en-gb" sz="2000" dirty="0"/>
              <a:t>It is important to have an ongoing dialogue with the new employee when he or she is in place and to adapt the plan along the way, but some general questions that can be useful to ask in planning their training could be: </a:t>
            </a:r>
            <a:endParaRPr lang="nb-NO" sz="2800" dirty="0"/>
          </a:p>
          <a:p>
            <a:pPr marL="325755" indent="-325755" rtl="0">
              <a:buClr>
                <a:schemeClr val="accent1"/>
              </a:buClr>
            </a:pPr>
            <a:r>
              <a:rPr lang="en-gb" sz="2000" dirty="0"/>
              <a:t>Is your new employee internally or externally recruited?</a:t>
            </a:r>
          </a:p>
          <a:p>
            <a:pPr marL="325755" indent="-325755" rtl="0">
              <a:buClr>
                <a:schemeClr val="accent1"/>
              </a:buClr>
            </a:pPr>
            <a:r>
              <a:rPr lang="en-gb" sz="2000" dirty="0"/>
              <a:t>To what extent does your new employee have experience with a similar role?</a:t>
            </a:r>
          </a:p>
          <a:p>
            <a:pPr marL="325755" indent="-325755" rtl="0">
              <a:buClr>
                <a:schemeClr val="accent1"/>
              </a:buClr>
            </a:pPr>
            <a:r>
              <a:rPr lang="en-gb" sz="2000" dirty="0"/>
              <a:t>To what extent does your new employee have experience from the sector or with our systems?</a:t>
            </a:r>
          </a:p>
          <a:p>
            <a:pPr marL="325755" indent="-325755" rtl="0">
              <a:buClr>
                <a:schemeClr val="accent1"/>
              </a:buClr>
            </a:pPr>
            <a:endParaRPr lang="nb-NO" sz="2000" dirty="0"/>
          </a:p>
          <a:p>
            <a:pPr marL="0" indent="0" rtl="0">
              <a:buClr>
                <a:schemeClr val="accent1"/>
              </a:buClr>
              <a:buNone/>
            </a:pPr>
            <a:r>
              <a:rPr lang="en-gb" sz="2000" dirty="0"/>
              <a:t>It is recommended to take a look at the University of Oslo's </a:t>
            </a:r>
            <a:r>
              <a:rPr lang="en-gb" sz="2000" dirty="0">
                <a:hlinkClick r:id="rId2"/>
              </a:rPr>
              <a:t>overview of courses</a:t>
            </a:r>
            <a:r>
              <a:rPr lang="en-gb" sz="2000" dirty="0"/>
              <a:t>. It may be relevant to register the person in question for relevant courses before start-up. </a:t>
            </a:r>
            <a:endParaRPr lang="nb-NO" sz="2000" dirty="0">
              <a:solidFill>
                <a:srgbClr val="FF0000"/>
              </a:solidFill>
            </a:endParaRPr>
          </a:p>
          <a:p>
            <a:pPr marL="325755" indent="-325755" rtl="0">
              <a:buClr>
                <a:schemeClr val="accent1"/>
              </a:buClr>
            </a:pPr>
            <a:endParaRPr lang="nb-NO" sz="2000" dirty="0">
              <a:solidFill>
                <a:schemeClr val="tx1">
                  <a:lumMod val="75000"/>
                  <a:lumOff val="25000"/>
                </a:schemeClr>
              </a:solidFill>
            </a:endParaRPr>
          </a:p>
          <a:p>
            <a:pPr marL="325755" indent="-325755" rtl="0"/>
            <a:endParaRPr lang="nb-NO" dirty="0"/>
          </a:p>
        </p:txBody>
      </p:sp>
    </p:spTree>
    <p:extLst>
      <p:ext uri="{BB962C8B-B14F-4D97-AF65-F5344CB8AC3E}">
        <p14:creationId xmlns:p14="http://schemas.microsoft.com/office/powerpoint/2010/main" val="1563342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Straight Connector 26">
            <a:extLst>
              <a:ext uri="{FF2B5EF4-FFF2-40B4-BE49-F238E27FC236}">
                <a16:creationId xmlns:a16="http://schemas.microsoft.com/office/drawing/2014/main" id="{39E80542-9908-4D6E-97A0-0B9B147D4101}"/>
              </a:ext>
            </a:extLst>
          </p:cNvPr>
          <p:cNvCxnSpPr>
            <a:cxnSpLocks/>
          </p:cNvCxnSpPr>
          <p:nvPr/>
        </p:nvCxnSpPr>
        <p:spPr>
          <a:xfrm>
            <a:off x="263526" y="0"/>
            <a:ext cx="0" cy="1905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40E6F30C-7E5D-44CC-97CC-8309CC24E4C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7F58E7EA-C119-4BFD-822B-91BDF7AFCBE5}" type="slidenum">
              <a:rPr lang="en-ID" smtClean="0"/>
              <a:pPr/>
              <a:t>6</a:t>
            </a:fld>
            <a:endParaRPr lang="nb-NO" dirty="0"/>
          </a:p>
        </p:txBody>
      </p:sp>
      <p:sp>
        <p:nvSpPr>
          <p:cNvPr id="2" name="Rectangle: Top Corners Rounded 1">
            <a:extLst>
              <a:ext uri="{FF2B5EF4-FFF2-40B4-BE49-F238E27FC236}">
                <a16:creationId xmlns:a16="http://schemas.microsoft.com/office/drawing/2014/main" id="{A78170B6-E502-4CF2-A7C4-D9534EE713F5}"/>
              </a:ext>
            </a:extLst>
          </p:cNvPr>
          <p:cNvSpPr/>
          <p:nvPr/>
        </p:nvSpPr>
        <p:spPr>
          <a:xfrm>
            <a:off x="430215" y="952499"/>
            <a:ext cx="5359392" cy="615553"/>
          </a:xfrm>
          <a:prstGeom prst="round2SameRect">
            <a:avLst>
              <a:gd name="adj1" fmla="val 35135"/>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a:solidFill>
                  <a:schemeClr val="tx1">
                    <a:lumMod val="75000"/>
                    <a:lumOff val="25000"/>
                  </a:schemeClr>
                </a:solidFill>
              </a:rPr>
              <a:t>Learning needs of new employees</a:t>
            </a:r>
          </a:p>
        </p:txBody>
      </p:sp>
      <p:sp>
        <p:nvSpPr>
          <p:cNvPr id="41" name="Rectangle: Top Corners Rounded 40">
            <a:extLst>
              <a:ext uri="{FF2B5EF4-FFF2-40B4-BE49-F238E27FC236}">
                <a16:creationId xmlns:a16="http://schemas.microsoft.com/office/drawing/2014/main" id="{FB51E2B5-30E2-40E0-8E0C-0BA6F5CA83DB}"/>
              </a:ext>
            </a:extLst>
          </p:cNvPr>
          <p:cNvSpPr/>
          <p:nvPr/>
        </p:nvSpPr>
        <p:spPr>
          <a:xfrm>
            <a:off x="6402393" y="952499"/>
            <a:ext cx="5359392" cy="615553"/>
          </a:xfrm>
          <a:prstGeom prst="round2SameRect">
            <a:avLst>
              <a:gd name="adj1" fmla="val 35135"/>
              <a:gd name="adj2" fmla="val 0"/>
            </a:avLst>
          </a:prstGeom>
          <a:solidFill>
            <a:srgbClr val="FF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gb">
                <a:solidFill>
                  <a:schemeClr val="bg2">
                    <a:lumMod val="50000"/>
                  </a:schemeClr>
                </a:solidFill>
              </a:rPr>
              <a:t>Learning needs of newly employed managers</a:t>
            </a:r>
          </a:p>
        </p:txBody>
      </p:sp>
      <p:grpSp>
        <p:nvGrpSpPr>
          <p:cNvPr id="14" name="Group 13">
            <a:extLst>
              <a:ext uri="{FF2B5EF4-FFF2-40B4-BE49-F238E27FC236}">
                <a16:creationId xmlns:a16="http://schemas.microsoft.com/office/drawing/2014/main" id="{EB014716-5FB8-4A53-A82D-F010F5F9DC8C}"/>
              </a:ext>
            </a:extLst>
          </p:cNvPr>
          <p:cNvGrpSpPr/>
          <p:nvPr/>
        </p:nvGrpSpPr>
        <p:grpSpPr>
          <a:xfrm>
            <a:off x="263526" y="1720736"/>
            <a:ext cx="11591809" cy="843582"/>
            <a:chOff x="430215" y="1663700"/>
            <a:chExt cx="11331564" cy="723898"/>
          </a:xfrm>
        </p:grpSpPr>
        <p:sp>
          <p:nvSpPr>
            <p:cNvPr id="7" name="Rectangle: Rounded Corners 6">
              <a:extLst>
                <a:ext uri="{FF2B5EF4-FFF2-40B4-BE49-F238E27FC236}">
                  <a16:creationId xmlns:a16="http://schemas.microsoft.com/office/drawing/2014/main" id="{17BA3153-32A9-4EB5-B7C3-2A8891EF3955}"/>
                </a:ext>
              </a:extLst>
            </p:cNvPr>
            <p:cNvSpPr/>
            <p:nvPr/>
          </p:nvSpPr>
          <p:spPr>
            <a:xfrm>
              <a:off x="430215" y="1663700"/>
              <a:ext cx="5359386" cy="723898"/>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42" name="Rectangle: Rounded Corners 41">
              <a:extLst>
                <a:ext uri="{FF2B5EF4-FFF2-40B4-BE49-F238E27FC236}">
                  <a16:creationId xmlns:a16="http://schemas.microsoft.com/office/drawing/2014/main" id="{05D3F0CD-7E88-4B60-BB2B-D038C7827133}"/>
                </a:ext>
              </a:extLst>
            </p:cNvPr>
            <p:cNvSpPr/>
            <p:nvPr/>
          </p:nvSpPr>
          <p:spPr>
            <a:xfrm>
              <a:off x="6402393" y="1663700"/>
              <a:ext cx="5359386" cy="615553"/>
            </a:xfrm>
            <a:prstGeom prst="roundRect">
              <a:avLst>
                <a:gd name="adj" fmla="val 50000"/>
              </a:avLst>
            </a:prstGeom>
            <a:solidFill>
              <a:srgbClr val="FF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en-gb" sz="1400">
                  <a:solidFill>
                    <a:schemeClr val="bg2">
                      <a:lumMod val="50000"/>
                    </a:schemeClr>
                  </a:solidFill>
                  <a:ea typeface="+mn-lt"/>
                  <a:cs typeface="+mn-lt"/>
                </a:rPr>
                <a:t>What areas does the newly employed manager need to learn about?</a:t>
              </a:r>
              <a:endParaRPr lang="nb-NO" sz="1400" dirty="0">
                <a:solidFill>
                  <a:schemeClr val="bg2">
                    <a:lumMod val="50000"/>
                  </a:schemeClr>
                </a:solidFill>
              </a:endParaRPr>
            </a:p>
          </p:txBody>
        </p:sp>
        <p:sp>
          <p:nvSpPr>
            <p:cNvPr id="8" name="Rectangle 7">
              <a:extLst>
                <a:ext uri="{FF2B5EF4-FFF2-40B4-BE49-F238E27FC236}">
                  <a16:creationId xmlns:a16="http://schemas.microsoft.com/office/drawing/2014/main" id="{0A9C2674-AFC1-43C2-8EF5-C10075E15F70}"/>
                </a:ext>
              </a:extLst>
            </p:cNvPr>
            <p:cNvSpPr/>
            <p:nvPr/>
          </p:nvSpPr>
          <p:spPr>
            <a:xfrm>
              <a:off x="715961" y="1817588"/>
              <a:ext cx="4787901" cy="307777"/>
            </a:xfrm>
            <a:prstGeom prst="rect">
              <a:avLst/>
            </a:prstGeom>
          </p:spPr>
          <p:txBody>
            <a:bodyPr wrap="square" rtlCol="0" anchor="ctr">
              <a:spAutoFit/>
            </a:bodyPr>
            <a:lstStyle/>
            <a:p>
              <a:pPr marL="0" indent="0" rtl="0">
                <a:buNone/>
              </a:pPr>
              <a:r>
                <a:rPr lang="en-gb" sz="1400"/>
                <a:t>What areas does the new employee need to learn about?</a:t>
              </a:r>
            </a:p>
          </p:txBody>
        </p:sp>
      </p:grpSp>
      <p:sp>
        <p:nvSpPr>
          <p:cNvPr id="5" name="Rektangel 4">
            <a:extLst>
              <a:ext uri="{FF2B5EF4-FFF2-40B4-BE49-F238E27FC236}">
                <a16:creationId xmlns:a16="http://schemas.microsoft.com/office/drawing/2014/main" id="{BA3DCEAF-4BF4-4C01-8897-52CFD213060E}"/>
              </a:ext>
            </a:extLst>
          </p:cNvPr>
          <p:cNvSpPr/>
          <p:nvPr/>
        </p:nvSpPr>
        <p:spPr>
          <a:xfrm>
            <a:off x="169976" y="631908"/>
            <a:ext cx="6096000" cy="1984902"/>
          </a:xfrm>
          <a:prstGeom prst="rect">
            <a:avLst/>
          </a:prstGeom>
        </p:spPr>
        <p:txBody>
          <a:bodyPr rtlCol="0">
            <a:spAutoFit/>
          </a:bodyPr>
          <a:lstStyle/>
          <a:p>
            <a:pPr marL="342900" lvl="0" indent="-342900" rtl="0">
              <a:lnSpc>
                <a:spcPct val="115000"/>
              </a:lnSpc>
              <a:buFont typeface="Symbol" panose="05050102010706020507" pitchFamily="18" charset="2"/>
              <a:buChar char=""/>
              <a:defRPr/>
            </a:pPr>
            <a:endParaRPr lang="nb-NO" dirty="0">
              <a:solidFill>
                <a:sysClr val="windowText" lastClr="000000"/>
              </a:solidFill>
            </a:endParaRPr>
          </a:p>
          <a:p>
            <a:pPr marL="342900" lvl="0" indent="-342900" rtl="0">
              <a:lnSpc>
                <a:spcPct val="115000"/>
              </a:lnSpc>
              <a:buFont typeface="Symbol" panose="05050102010706020507" pitchFamily="18" charset="2"/>
              <a:buChar char=""/>
              <a:defRPr/>
            </a:pPr>
            <a:endParaRPr lang="nb-NO" dirty="0">
              <a:solidFill>
                <a:sysClr val="windowText" lastClr="000000"/>
              </a:solidFill>
            </a:endParaRPr>
          </a:p>
          <a:p>
            <a:pPr marL="342900" lvl="0" indent="-342900" rtl="0">
              <a:lnSpc>
                <a:spcPct val="115000"/>
              </a:lnSpc>
              <a:spcAft>
                <a:spcPts val="0"/>
              </a:spcAft>
              <a:buFont typeface="Symbol" panose="05050102010706020507" pitchFamily="18" charset="2"/>
              <a:buChar char=""/>
            </a:pPr>
            <a:endParaRPr lang="nb-NO" dirty="0">
              <a:solidFill>
                <a:sysClr val="windowText" lastClr="000000"/>
              </a:solidFill>
            </a:endParaRPr>
          </a:p>
          <a:p>
            <a:pPr lvl="0" rtl="0">
              <a:lnSpc>
                <a:spcPct val="115000"/>
              </a:lnSpc>
            </a:pPr>
            <a:endParaRPr lang="nb-NO" dirty="0">
              <a:solidFill>
                <a:sysClr val="windowText" lastClr="000000"/>
              </a:solidFill>
            </a:endParaRPr>
          </a:p>
          <a:p>
            <a:pPr marL="342900" lvl="0" indent="-342900" rtl="0">
              <a:lnSpc>
                <a:spcPct val="115000"/>
              </a:lnSpc>
              <a:buFont typeface="Symbol" panose="05050102010706020507" pitchFamily="18" charset="2"/>
              <a:buChar char=""/>
              <a:defRPr/>
            </a:pPr>
            <a:endParaRPr lang="nb-NO" dirty="0">
              <a:solidFill>
                <a:sysClr val="windowText" lastClr="000000"/>
              </a:solidFill>
            </a:endParaRPr>
          </a:p>
          <a:p>
            <a:pPr marL="342900" lvl="0" indent="-342900" rtl="0">
              <a:lnSpc>
                <a:spcPct val="115000"/>
              </a:lnSpc>
              <a:buFont typeface="Symbol" panose="05050102010706020507" pitchFamily="18" charset="2"/>
              <a:buChar char=""/>
              <a:defRPr/>
            </a:pPr>
            <a:endParaRPr lang="nb-NO" dirty="0">
              <a:solidFill>
                <a:sysClr val="windowText" lastClr="000000"/>
              </a:solidFill>
            </a:endParaRPr>
          </a:p>
        </p:txBody>
      </p:sp>
      <p:sp>
        <p:nvSpPr>
          <p:cNvPr id="38" name="Rectangle: Rounded Corners 6">
            <a:extLst>
              <a:ext uri="{FF2B5EF4-FFF2-40B4-BE49-F238E27FC236}">
                <a16:creationId xmlns:a16="http://schemas.microsoft.com/office/drawing/2014/main" id="{9B2B4CD4-07E4-46FD-8E5C-5EAB83068F18}"/>
              </a:ext>
            </a:extLst>
          </p:cNvPr>
          <p:cNvSpPr/>
          <p:nvPr/>
        </p:nvSpPr>
        <p:spPr>
          <a:xfrm>
            <a:off x="430215" y="2705101"/>
            <a:ext cx="5359386" cy="4016373"/>
          </a:xfrm>
          <a:prstGeom prst="roundRect">
            <a:avLst>
              <a:gd name="adj" fmla="val 5000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b-NO" dirty="0"/>
          </a:p>
        </p:txBody>
      </p:sp>
      <p:sp>
        <p:nvSpPr>
          <p:cNvPr id="39" name="Rectangle: Rounded Corners 41">
            <a:extLst>
              <a:ext uri="{FF2B5EF4-FFF2-40B4-BE49-F238E27FC236}">
                <a16:creationId xmlns:a16="http://schemas.microsoft.com/office/drawing/2014/main" id="{A046DB36-65B8-443C-A1C4-F30703C2BC31}"/>
              </a:ext>
            </a:extLst>
          </p:cNvPr>
          <p:cNvSpPr/>
          <p:nvPr/>
        </p:nvSpPr>
        <p:spPr>
          <a:xfrm>
            <a:off x="6402393" y="2726366"/>
            <a:ext cx="5359386" cy="3995108"/>
          </a:xfrm>
          <a:prstGeom prst="roundRect">
            <a:avLst>
              <a:gd name="adj" fmla="val 50000"/>
            </a:avLst>
          </a:prstGeom>
          <a:solidFill>
            <a:srgbClr val="FFC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endParaRPr lang="nb-NO" sz="1400" dirty="0">
              <a:solidFill>
                <a:schemeClr val="bg2">
                  <a:lumMod val="50000"/>
                </a:schemeClr>
              </a:solidFill>
            </a:endParaRPr>
          </a:p>
        </p:txBody>
      </p:sp>
      <p:sp>
        <p:nvSpPr>
          <p:cNvPr id="40" name="Oval 4">
            <a:extLst>
              <a:ext uri="{FF2B5EF4-FFF2-40B4-BE49-F238E27FC236}">
                <a16:creationId xmlns:a16="http://schemas.microsoft.com/office/drawing/2014/main" id="{0EFC4BA4-01C7-4DA2-9BC0-8647AF0D9A93}"/>
              </a:ext>
            </a:extLst>
          </p:cNvPr>
          <p:cNvSpPr/>
          <p:nvPr/>
        </p:nvSpPr>
        <p:spPr bwMode="auto">
          <a:xfrm>
            <a:off x="1414940" y="3116607"/>
            <a:ext cx="1171818" cy="1065507"/>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200">
                <a:latin typeface="Arial"/>
                <a:ea typeface="ヒラギノ角ゴ Pro W3"/>
                <a:cs typeface="ヒラギノ角ゴ Pro W3" charset="-128"/>
              </a:rPr>
              <a:t>The head of the role</a:t>
            </a:r>
          </a:p>
          <a:p>
            <a:pPr marL="0" marR="0" indent="0" algn="ctr" defTabSz="914400" rtl="0" eaLnBrk="0" fontAlgn="base" latinLnBrk="0" hangingPunct="0">
              <a:lnSpc>
                <a:spcPct val="100000"/>
              </a:lnSpc>
              <a:spcBef>
                <a:spcPct val="0"/>
              </a:spcBef>
              <a:spcAft>
                <a:spcPct val="0"/>
              </a:spcAft>
              <a:buClrTx/>
              <a:buSzTx/>
              <a:buFontTx/>
              <a:buNone/>
              <a:tabLst/>
            </a:pPr>
            <a:r>
              <a:rPr lang="en-gb" sz="1200">
                <a:latin typeface="Arial"/>
                <a:ea typeface="ヒラギノ角ゴ Pro W3"/>
                <a:cs typeface="ヒラギノ角ゴ Pro W3" charset="-128"/>
              </a:rPr>
              <a:t>task 1</a:t>
            </a:r>
            <a:endParaRPr kumimoji="0" lang="en-US" sz="12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56" name="Oval 6">
            <a:extLst>
              <a:ext uri="{FF2B5EF4-FFF2-40B4-BE49-F238E27FC236}">
                <a16:creationId xmlns:a16="http://schemas.microsoft.com/office/drawing/2014/main" id="{29C1234D-9E58-4E8E-A8FC-2FEBBF31B608}"/>
              </a:ext>
            </a:extLst>
          </p:cNvPr>
          <p:cNvSpPr/>
          <p:nvPr/>
        </p:nvSpPr>
        <p:spPr bwMode="auto">
          <a:xfrm>
            <a:off x="2985574" y="3096609"/>
            <a:ext cx="1171818" cy="1065507"/>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200" b="0" i="0" u="none" strike="noStrike" cap="none" normalizeH="0">
                <a:ln>
                  <a:noFill/>
                </a:ln>
                <a:solidFill>
                  <a:schemeClr val="tx1"/>
                </a:solidFill>
                <a:effectLst/>
                <a:latin typeface="Arial" charset="0"/>
                <a:ea typeface="ヒラギノ角ゴ Pro W3" charset="-128"/>
                <a:cs typeface="ヒラギノ角ゴ Pro W3" charset="-128"/>
              </a:rPr>
              <a:t>The head of the role</a:t>
            </a:r>
          </a:p>
          <a:p>
            <a:pPr marL="0" marR="0" indent="0" algn="ctr" defTabSz="914400" rtl="0" eaLnBrk="0" fontAlgn="base" latinLnBrk="0" hangingPunct="0">
              <a:lnSpc>
                <a:spcPct val="100000"/>
              </a:lnSpc>
              <a:spcBef>
                <a:spcPct val="0"/>
              </a:spcBef>
              <a:spcAft>
                <a:spcPct val="0"/>
              </a:spcAft>
              <a:buClrTx/>
              <a:buSzTx/>
              <a:buFontTx/>
              <a:buNone/>
              <a:tabLst/>
            </a:pPr>
            <a:r>
              <a:rPr lang="en-gb" sz="1200" b="0" i="0" u="none" strike="noStrike" cap="none" normalizeH="0">
                <a:ln>
                  <a:noFill/>
                </a:ln>
                <a:solidFill>
                  <a:schemeClr val="tx1"/>
                </a:solidFill>
                <a:effectLst/>
                <a:latin typeface="Arial" charset="0"/>
                <a:ea typeface="ヒラギノ角ゴ Pro W3" charset="-128"/>
                <a:cs typeface="ヒラギノ角ゴ Pro W3" charset="-128"/>
              </a:rPr>
              <a:t>task 2</a:t>
            </a:r>
            <a:endParaRPr kumimoji="0" lang="en-US" sz="12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57" name="Oval 7">
            <a:extLst>
              <a:ext uri="{FF2B5EF4-FFF2-40B4-BE49-F238E27FC236}">
                <a16:creationId xmlns:a16="http://schemas.microsoft.com/office/drawing/2014/main" id="{0F244624-4839-49A9-8E93-18E68638CFB3}"/>
              </a:ext>
            </a:extLst>
          </p:cNvPr>
          <p:cNvSpPr/>
          <p:nvPr/>
        </p:nvSpPr>
        <p:spPr bwMode="auto">
          <a:xfrm>
            <a:off x="894245" y="4253686"/>
            <a:ext cx="1171818" cy="1065507"/>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200" b="0" i="0" u="none" strike="noStrike" cap="none" normalizeH="0">
                <a:ln>
                  <a:noFill/>
                </a:ln>
                <a:solidFill>
                  <a:schemeClr val="tx1"/>
                </a:solidFill>
                <a:effectLst/>
                <a:latin typeface="Arial" charset="0"/>
                <a:ea typeface="ヒラギノ角ゴ Pro W3" charset="-128"/>
                <a:cs typeface="ヒラギノ角ゴ Pro W3" charset="-128"/>
              </a:rPr>
              <a:t>Other?</a:t>
            </a:r>
            <a:endParaRPr kumimoji="0" lang="en-US" sz="12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58" name="Oval 8">
            <a:extLst>
              <a:ext uri="{FF2B5EF4-FFF2-40B4-BE49-F238E27FC236}">
                <a16:creationId xmlns:a16="http://schemas.microsoft.com/office/drawing/2014/main" id="{F5647CB0-76D1-4EAC-B46E-06424856A229}"/>
              </a:ext>
            </a:extLst>
          </p:cNvPr>
          <p:cNvSpPr/>
          <p:nvPr/>
        </p:nvSpPr>
        <p:spPr bwMode="auto">
          <a:xfrm>
            <a:off x="3361324" y="5290843"/>
            <a:ext cx="1171818" cy="1065507"/>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200" b="0" i="0" u="none" strike="noStrike" cap="none" normalizeH="0">
                <a:ln>
                  <a:noFill/>
                </a:ln>
                <a:solidFill>
                  <a:schemeClr val="tx1"/>
                </a:solidFill>
                <a:effectLst/>
                <a:latin typeface="Arial" charset="0"/>
                <a:ea typeface="ヒラギノ角ゴ Pro W3" charset="-128"/>
                <a:cs typeface="ヒラギノ角ゴ Pro W3" charset="-128"/>
              </a:rPr>
              <a:t>Working methods</a:t>
            </a:r>
            <a:endParaRPr kumimoji="0" lang="en-US" sz="12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59" name="Oval 9">
            <a:extLst>
              <a:ext uri="{FF2B5EF4-FFF2-40B4-BE49-F238E27FC236}">
                <a16:creationId xmlns:a16="http://schemas.microsoft.com/office/drawing/2014/main" id="{75232243-79EA-4720-A328-9ED53773C4F7}"/>
              </a:ext>
            </a:extLst>
          </p:cNvPr>
          <p:cNvSpPr/>
          <p:nvPr/>
        </p:nvSpPr>
        <p:spPr bwMode="auto">
          <a:xfrm>
            <a:off x="3848095" y="4058307"/>
            <a:ext cx="1204828" cy="1058719"/>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200" b="0" i="0" u="none" strike="noStrike" cap="none" normalizeH="0">
                <a:ln>
                  <a:noFill/>
                </a:ln>
                <a:solidFill>
                  <a:schemeClr val="tx1"/>
                </a:solidFill>
                <a:effectLst/>
                <a:latin typeface="Arial" charset="0"/>
                <a:ea typeface="ヒラギノ角ゴ Pro W3" charset="-128"/>
                <a:cs typeface="ヒラギノ角ゴ Pro W3" charset="-128"/>
              </a:rPr>
              <a:t>Work processes</a:t>
            </a:r>
            <a:endParaRPr kumimoji="0" lang="en-US" sz="12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60" name="Oval 10">
            <a:extLst>
              <a:ext uri="{FF2B5EF4-FFF2-40B4-BE49-F238E27FC236}">
                <a16:creationId xmlns:a16="http://schemas.microsoft.com/office/drawing/2014/main" id="{56B6AB14-53CE-43F1-8291-880947A1A479}"/>
              </a:ext>
            </a:extLst>
          </p:cNvPr>
          <p:cNvSpPr/>
          <p:nvPr/>
        </p:nvSpPr>
        <p:spPr bwMode="auto">
          <a:xfrm>
            <a:off x="1790696" y="5270606"/>
            <a:ext cx="1171818" cy="1065507"/>
          </a:xfrm>
          <a:prstGeom prst="ellipse">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200" b="0" i="0" u="none" strike="noStrike" cap="none" normalizeH="0">
                <a:ln>
                  <a:noFill/>
                </a:ln>
                <a:solidFill>
                  <a:schemeClr val="tx1"/>
                </a:solidFill>
                <a:effectLst/>
                <a:latin typeface="Arial" charset="0"/>
                <a:ea typeface="ヒラギノ角ゴ Pro W3" charset="-128"/>
                <a:cs typeface="ヒラギノ角ゴ Pro W3" charset="-128"/>
              </a:rPr>
              <a:t>Subject systems</a:t>
            </a:r>
            <a:endParaRPr kumimoji="0" lang="en-US" sz="12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61" name="Oval 4">
            <a:extLst>
              <a:ext uri="{FF2B5EF4-FFF2-40B4-BE49-F238E27FC236}">
                <a16:creationId xmlns:a16="http://schemas.microsoft.com/office/drawing/2014/main" id="{629D0F3E-5D37-4BE3-9C14-D1ED3352942D}"/>
              </a:ext>
            </a:extLst>
          </p:cNvPr>
          <p:cNvSpPr/>
          <p:nvPr/>
        </p:nvSpPr>
        <p:spPr bwMode="auto">
          <a:xfrm>
            <a:off x="9423882" y="3116607"/>
            <a:ext cx="1353178" cy="1230455"/>
          </a:xfrm>
          <a:prstGeom prst="ellipse">
            <a:avLst/>
          </a:prstGeom>
          <a:solidFill>
            <a:srgbClr val="FF6161">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200">
                <a:latin typeface="Arial"/>
                <a:ea typeface="ヒラギノ角ゴ Pro W3"/>
                <a:cs typeface="ヒラギノ角ゴ Pro W3" charset="-128"/>
              </a:rPr>
              <a:t>Personnel management</a:t>
            </a:r>
            <a:endParaRPr kumimoji="0" lang="en-US" sz="12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62" name="Oval 6">
            <a:extLst>
              <a:ext uri="{FF2B5EF4-FFF2-40B4-BE49-F238E27FC236}">
                <a16:creationId xmlns:a16="http://schemas.microsoft.com/office/drawing/2014/main" id="{6C351EC2-AE22-48A8-AD40-C0D855E69548}"/>
              </a:ext>
            </a:extLst>
          </p:cNvPr>
          <p:cNvSpPr/>
          <p:nvPr/>
        </p:nvSpPr>
        <p:spPr bwMode="auto">
          <a:xfrm>
            <a:off x="9793605" y="4335799"/>
            <a:ext cx="1353178" cy="1230455"/>
          </a:xfrm>
          <a:prstGeom prst="ellipse">
            <a:avLst/>
          </a:prstGeom>
          <a:solidFill>
            <a:srgbClr val="FF6161">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200" b="0" i="0" u="none" strike="noStrike" cap="none" normalizeH="0">
                <a:ln>
                  <a:noFill/>
                </a:ln>
                <a:solidFill>
                  <a:schemeClr val="tx1"/>
                </a:solidFill>
                <a:effectLst/>
                <a:latin typeface="Arial" charset="0"/>
                <a:ea typeface="ヒラギノ角ゴ Pro W3" charset="-128"/>
                <a:cs typeface="ヒラギノ角ゴ Pro W3" charset="-128"/>
              </a:rPr>
              <a:t>Finances</a:t>
            </a:r>
            <a:endParaRPr kumimoji="0" lang="en-US" sz="12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63" name="Oval 7">
            <a:extLst>
              <a:ext uri="{FF2B5EF4-FFF2-40B4-BE49-F238E27FC236}">
                <a16:creationId xmlns:a16="http://schemas.microsoft.com/office/drawing/2014/main" id="{C426F184-8C3F-407B-B3CC-104F5D9C9CAC}"/>
              </a:ext>
            </a:extLst>
          </p:cNvPr>
          <p:cNvSpPr/>
          <p:nvPr/>
        </p:nvSpPr>
        <p:spPr bwMode="auto">
          <a:xfrm>
            <a:off x="7995026" y="2871489"/>
            <a:ext cx="1353178" cy="1230455"/>
          </a:xfrm>
          <a:prstGeom prst="ellipse">
            <a:avLst/>
          </a:prstGeom>
          <a:solidFill>
            <a:srgbClr val="FF6161">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200" b="0" i="0" u="none" strike="noStrike" cap="none" normalizeH="0">
                <a:ln>
                  <a:noFill/>
                </a:ln>
                <a:solidFill>
                  <a:schemeClr val="tx1"/>
                </a:solidFill>
                <a:effectLst/>
                <a:latin typeface="Arial" charset="0"/>
                <a:ea typeface="ヒラギノ角ゴ Pro W3" charset="-128"/>
                <a:cs typeface="ヒラギノ角ゴ Pro W3" charset="-128"/>
              </a:rPr>
              <a:t>The role's subject tasks</a:t>
            </a:r>
            <a:endParaRPr kumimoji="0" lang="en-US" sz="12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64" name="Oval 8">
            <a:extLst>
              <a:ext uri="{FF2B5EF4-FFF2-40B4-BE49-F238E27FC236}">
                <a16:creationId xmlns:a16="http://schemas.microsoft.com/office/drawing/2014/main" id="{466E492E-FC07-4A3F-B7CD-F1B4CF9BFB9A}"/>
              </a:ext>
            </a:extLst>
          </p:cNvPr>
          <p:cNvSpPr/>
          <p:nvPr/>
        </p:nvSpPr>
        <p:spPr bwMode="auto">
          <a:xfrm>
            <a:off x="6890759" y="3774040"/>
            <a:ext cx="1353178" cy="1230455"/>
          </a:xfrm>
          <a:prstGeom prst="ellipse">
            <a:avLst/>
          </a:prstGeom>
          <a:solidFill>
            <a:srgbClr val="FF6161">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200" b="0" i="0" u="none" strike="noStrike" cap="none" normalizeH="0">
                <a:ln>
                  <a:noFill/>
                </a:ln>
                <a:solidFill>
                  <a:schemeClr val="tx1"/>
                </a:solidFill>
                <a:effectLst/>
                <a:latin typeface="Arial" charset="0"/>
                <a:ea typeface="ヒラギノ角ゴ Pro W3" charset="-128"/>
                <a:cs typeface="ヒラギノ角ゴ Pro W3" charset="-128"/>
              </a:rPr>
              <a:t>Other?</a:t>
            </a:r>
            <a:endParaRPr kumimoji="0" lang="en-US" sz="12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65" name="Oval 9">
            <a:extLst>
              <a:ext uri="{FF2B5EF4-FFF2-40B4-BE49-F238E27FC236}">
                <a16:creationId xmlns:a16="http://schemas.microsoft.com/office/drawing/2014/main" id="{849BE222-1599-417B-99E4-45AB156B842A}"/>
              </a:ext>
            </a:extLst>
          </p:cNvPr>
          <p:cNvSpPr/>
          <p:nvPr/>
        </p:nvSpPr>
        <p:spPr bwMode="auto">
          <a:xfrm>
            <a:off x="7365944" y="5148648"/>
            <a:ext cx="1353178" cy="1230455"/>
          </a:xfrm>
          <a:prstGeom prst="ellipse">
            <a:avLst/>
          </a:prstGeom>
          <a:solidFill>
            <a:srgbClr val="FF6161">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200" b="0" i="0" u="none" strike="noStrike" cap="none" normalizeH="0">
                <a:ln>
                  <a:noFill/>
                </a:ln>
                <a:solidFill>
                  <a:schemeClr val="tx1"/>
                </a:solidFill>
                <a:effectLst/>
                <a:latin typeface="Arial" charset="0"/>
                <a:ea typeface="ヒラギノ角ゴ Pro W3" charset="-128"/>
                <a:cs typeface="ヒラギノ角ゴ Pro W3" charset="-128"/>
              </a:rPr>
              <a:t>Processes</a:t>
            </a:r>
            <a:endParaRPr kumimoji="0" lang="en-US" sz="12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66" name="Oval 10">
            <a:extLst>
              <a:ext uri="{FF2B5EF4-FFF2-40B4-BE49-F238E27FC236}">
                <a16:creationId xmlns:a16="http://schemas.microsoft.com/office/drawing/2014/main" id="{7C82B1D8-26A9-4A4D-8614-4C25CFCC30B7}"/>
              </a:ext>
            </a:extLst>
          </p:cNvPr>
          <p:cNvSpPr/>
          <p:nvPr/>
        </p:nvSpPr>
        <p:spPr bwMode="auto">
          <a:xfrm>
            <a:off x="8842307" y="5319193"/>
            <a:ext cx="1353178" cy="1230455"/>
          </a:xfrm>
          <a:prstGeom prst="ellipse">
            <a:avLst/>
          </a:prstGeom>
          <a:solidFill>
            <a:srgbClr val="FF6161">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200" b="0" i="0" u="none" strike="noStrike" cap="none" normalizeH="0">
                <a:ln>
                  <a:noFill/>
                </a:ln>
                <a:solidFill>
                  <a:schemeClr val="tx1"/>
                </a:solidFill>
                <a:effectLst/>
                <a:latin typeface="Arial" charset="0"/>
                <a:ea typeface="ヒラギノ角ゴ Pro W3" charset="-128"/>
                <a:cs typeface="ヒラギノ角ゴ Pro W3" charset="-128"/>
              </a:rPr>
              <a:t>Subject systems</a:t>
            </a:r>
            <a:endParaRPr kumimoji="0" lang="en-US" sz="12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67" name="Oval 9">
            <a:extLst>
              <a:ext uri="{FF2B5EF4-FFF2-40B4-BE49-F238E27FC236}">
                <a16:creationId xmlns:a16="http://schemas.microsoft.com/office/drawing/2014/main" id="{DA7BD09F-5843-4764-9438-58CBC4DE33B8}"/>
              </a:ext>
            </a:extLst>
          </p:cNvPr>
          <p:cNvSpPr/>
          <p:nvPr/>
        </p:nvSpPr>
        <p:spPr bwMode="auto">
          <a:xfrm>
            <a:off x="8377570" y="4133504"/>
            <a:ext cx="1353178" cy="1165963"/>
          </a:xfrm>
          <a:prstGeom prst="ellipse">
            <a:avLst/>
          </a:prstGeom>
          <a:solidFill>
            <a:srgbClr val="FF6161">
              <a:alpha val="40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200" b="0" i="0" u="none" strike="noStrike" cap="none" normalizeH="0">
                <a:ln>
                  <a:noFill/>
                </a:ln>
                <a:solidFill>
                  <a:schemeClr val="tx1"/>
                </a:solidFill>
                <a:effectLst/>
                <a:latin typeface="Arial" charset="0"/>
                <a:ea typeface="ヒラギノ角ゴ Pro W3" charset="-128"/>
                <a:cs typeface="ヒラギノ角ゴ Pro W3" charset="-128"/>
              </a:rPr>
              <a:t>Management principles</a:t>
            </a:r>
            <a:endParaRPr kumimoji="0" lang="en-US" sz="12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26" name="Tittel 1">
            <a:extLst>
              <a:ext uri="{FF2B5EF4-FFF2-40B4-BE49-F238E27FC236}">
                <a16:creationId xmlns:a16="http://schemas.microsoft.com/office/drawing/2014/main" id="{09B262BE-0A5F-4911-9C18-BD5A7BF33E40}"/>
              </a:ext>
            </a:extLst>
          </p:cNvPr>
          <p:cNvSpPr txBox="1">
            <a:spLocks/>
          </p:cNvSpPr>
          <p:nvPr/>
        </p:nvSpPr>
        <p:spPr>
          <a:xfrm>
            <a:off x="1038336" y="412790"/>
            <a:ext cx="10562167" cy="1144906"/>
          </a:xfrm>
          <a:prstGeom prst="rect">
            <a:avLst/>
          </a:prstGeom>
        </p:spPr>
        <p:txBody>
          <a:bodyPr rtlCol="0"/>
          <a:lstStyle>
            <a:lvl1pPr algn="l" rtl="0" eaLnBrk="1" fontAlgn="base" hangingPunct="1">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2pPr>
            <a:lvl3pPr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3pPr>
            <a:lvl4pPr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4pPr>
            <a:lvl5pPr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5pPr>
            <a:lvl6pPr marL="435510"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6pPr>
            <a:lvl7pPr marL="871021"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7pPr>
            <a:lvl8pPr marL="1306531"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8pPr>
            <a:lvl9pPr marL="1742041" algn="l" rtl="0" eaLnBrk="1" fontAlgn="base" hangingPunct="1">
              <a:spcBef>
                <a:spcPct val="0"/>
              </a:spcBef>
              <a:spcAft>
                <a:spcPct val="0"/>
              </a:spcAft>
              <a:defRPr sz="3000" b="1">
                <a:solidFill>
                  <a:schemeClr val="tx2"/>
                </a:solidFill>
                <a:latin typeface="Arial" charset="0"/>
                <a:ea typeface="ヒラギノ角ゴ Pro W3" charset="-128"/>
                <a:cs typeface="ヒラギノ角ゴ Pro W3" charset="-128"/>
              </a:defRPr>
            </a:lvl9pPr>
          </a:lstStyle>
          <a:p>
            <a:pPr rtl="0"/>
            <a:r>
              <a:rPr lang="en-gb" kern="0"/>
              <a:t>2. Your new employee's learning needs - 2/2</a:t>
            </a:r>
          </a:p>
        </p:txBody>
      </p:sp>
    </p:spTree>
    <p:extLst>
      <p:ext uri="{BB962C8B-B14F-4D97-AF65-F5344CB8AC3E}">
        <p14:creationId xmlns:p14="http://schemas.microsoft.com/office/powerpoint/2010/main" val="3817072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6C0B70-36C2-43A1-A761-9C1A5978D38C}"/>
              </a:ext>
            </a:extLst>
          </p:cNvPr>
          <p:cNvSpPr>
            <a:spLocks noGrp="1"/>
          </p:cNvSpPr>
          <p:nvPr>
            <p:ph type="title"/>
          </p:nvPr>
        </p:nvSpPr>
        <p:spPr>
          <a:xfrm>
            <a:off x="373224" y="440433"/>
            <a:ext cx="11712540" cy="1144906"/>
          </a:xfrm>
        </p:spPr>
        <p:txBody>
          <a:bodyPr rtlCol="0"/>
          <a:lstStyle/>
          <a:p>
            <a:pPr rtl="0"/>
            <a:r>
              <a:rPr lang="en-gb" dirty="0"/>
              <a:t>3. Overview of collaborative relationships</a:t>
            </a:r>
            <a:r>
              <a:rPr lang="nb-NO" dirty="0"/>
              <a:t/>
            </a:r>
            <a:br>
              <a:rPr lang="nb-NO" dirty="0"/>
            </a:br>
            <a:r>
              <a:rPr lang="en-gb" dirty="0"/>
              <a:t>1/2</a:t>
            </a:r>
          </a:p>
        </p:txBody>
      </p:sp>
      <p:sp>
        <p:nvSpPr>
          <p:cNvPr id="3" name="Plassholder for innhold 2">
            <a:extLst>
              <a:ext uri="{FF2B5EF4-FFF2-40B4-BE49-F238E27FC236}">
                <a16:creationId xmlns:a16="http://schemas.microsoft.com/office/drawing/2014/main" id="{4F715AE5-CE6A-4F13-93DE-FD7A4E6E95DF}"/>
              </a:ext>
            </a:extLst>
          </p:cNvPr>
          <p:cNvSpPr>
            <a:spLocks noGrp="1"/>
          </p:cNvSpPr>
          <p:nvPr>
            <p:ph sz="half" idx="1"/>
          </p:nvPr>
        </p:nvSpPr>
        <p:spPr>
          <a:xfrm>
            <a:off x="965568" y="1789814"/>
            <a:ext cx="5029200" cy="4114800"/>
          </a:xfrm>
        </p:spPr>
        <p:txBody>
          <a:bodyPr rtlCol="0"/>
          <a:lstStyle/>
          <a:p>
            <a:pPr marL="325755" indent="-325755" rtl="0"/>
            <a:r>
              <a:rPr lang="en-gb" sz="2600" dirty="0"/>
              <a:t>Will provide an overview of relationships and connections associated with the position.</a:t>
            </a:r>
          </a:p>
          <a:p>
            <a:pPr marL="0" indent="0" rtl="0">
              <a:buNone/>
            </a:pPr>
            <a:endParaRPr lang="nb-NO" sz="2600" dirty="0"/>
          </a:p>
          <a:p>
            <a:pPr rtl="0"/>
            <a:r>
              <a:rPr lang="en-gb" dirty="0"/>
              <a:t>Manager makes a rough sketch before start-up</a:t>
            </a:r>
          </a:p>
          <a:p>
            <a:pPr rtl="0"/>
            <a:endParaRPr lang="nb-NO" dirty="0"/>
          </a:p>
          <a:p>
            <a:pPr marL="325755" indent="-325755" rtl="0"/>
            <a:r>
              <a:rPr lang="en-gb" sz="2600" dirty="0"/>
              <a:t>Made in collaboration between the new employee and the manager</a:t>
            </a:r>
          </a:p>
        </p:txBody>
      </p:sp>
      <p:pic>
        <p:nvPicPr>
          <p:cNvPr id="4" name="Picture 2" descr="Woman Icon 51756">
            <a:extLst>
              <a:ext uri="{FF2B5EF4-FFF2-40B4-BE49-F238E27FC236}">
                <a16:creationId xmlns:a16="http://schemas.microsoft.com/office/drawing/2014/main" id="{0FDA2FCB-616A-423B-B677-67DB234476F0}"/>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93021" y="2303184"/>
            <a:ext cx="2539682" cy="253968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7546E7B3-AA3A-4A9D-83D1-66F0B85AB1E9}"/>
              </a:ext>
            </a:extLst>
          </p:cNvPr>
          <p:cNvSpPr/>
          <p:nvPr/>
        </p:nvSpPr>
        <p:spPr bwMode="auto">
          <a:xfrm>
            <a:off x="9656666" y="977586"/>
            <a:ext cx="1598140" cy="1589902"/>
          </a:xfrm>
          <a:prstGeom prst="ellipse">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400" b="0" i="0" u="none" strike="noStrike" cap="none" normalizeH="0">
                <a:ln>
                  <a:noFill/>
                </a:ln>
                <a:solidFill>
                  <a:schemeClr val="tx1"/>
                </a:solidFill>
                <a:effectLst/>
                <a:latin typeface="Arial" charset="0"/>
                <a:ea typeface="ヒラギノ角ゴ Pro W3" charset="-128"/>
                <a:cs typeface="ヒラギノ角ゴ Pro W3" charset="-128"/>
              </a:rPr>
              <a:t>Subject area</a:t>
            </a:r>
            <a:r>
              <a:rPr lang="en-gb" sz="1400">
                <a:cs typeface="ヒラギノ角ゴ Pro W3" charset="-128"/>
              </a:rPr>
              <a:t> x, cooperation partners</a:t>
            </a:r>
            <a:endParaRPr kumimoji="0" lang="nb-NO" sz="1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6" name="Oval 6">
            <a:extLst>
              <a:ext uri="{FF2B5EF4-FFF2-40B4-BE49-F238E27FC236}">
                <a16:creationId xmlns:a16="http://schemas.microsoft.com/office/drawing/2014/main" id="{C92597FD-5397-4EDC-8A69-193A70E842D2}"/>
              </a:ext>
            </a:extLst>
          </p:cNvPr>
          <p:cNvSpPr/>
          <p:nvPr/>
        </p:nvSpPr>
        <p:spPr bwMode="auto">
          <a:xfrm>
            <a:off x="10487624" y="2816935"/>
            <a:ext cx="1598140" cy="1589902"/>
          </a:xfrm>
          <a:prstGeom prst="ellipse">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400" b="0" i="0" u="none" strike="noStrike" cap="none" normalizeH="0">
                <a:ln>
                  <a:noFill/>
                </a:ln>
                <a:solidFill>
                  <a:schemeClr val="tx1"/>
                </a:solidFill>
                <a:effectLst/>
                <a:latin typeface="Arial" charset="0"/>
                <a:ea typeface="ヒラギノ角ゴ Pro W3" charset="-128"/>
                <a:cs typeface="ヒラギノ角ゴ Pro W3" charset="-128"/>
              </a:rPr>
              <a:t>Social support, routines and systems </a:t>
            </a:r>
            <a:endParaRPr kumimoji="0" lang="nb-NO" sz="1400" b="0" i="0" u="none" strike="noStrike" cap="none" normalizeH="0" baseline="0" dirty="0">
              <a:ln>
                <a:noFill/>
              </a:ln>
              <a:solidFill>
                <a:schemeClr val="tx1"/>
              </a:solidFill>
              <a:effectLst/>
              <a:latin typeface="Arial" charset="0"/>
              <a:ea typeface="ヒラギノ角ゴ Pro W3" charset="-128"/>
              <a:cs typeface="ヒラギノ角ゴ Pro W3"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7" name="Oval 7">
            <a:extLst>
              <a:ext uri="{FF2B5EF4-FFF2-40B4-BE49-F238E27FC236}">
                <a16:creationId xmlns:a16="http://schemas.microsoft.com/office/drawing/2014/main" id="{65137DF7-8141-474F-BAD9-7E0D23FB6040}"/>
              </a:ext>
            </a:extLst>
          </p:cNvPr>
          <p:cNvSpPr/>
          <p:nvPr/>
        </p:nvSpPr>
        <p:spPr bwMode="auto">
          <a:xfrm>
            <a:off x="7532610" y="940034"/>
            <a:ext cx="1598140" cy="1589902"/>
          </a:xfrm>
          <a:prstGeom prst="ellipse">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400" b="0" i="0" u="none" strike="noStrike" cap="none" normalizeH="0">
                <a:ln>
                  <a:noFill/>
                </a:ln>
                <a:solidFill>
                  <a:schemeClr val="tx1"/>
                </a:solidFill>
                <a:effectLst/>
                <a:latin typeface="Arial" charset="0"/>
                <a:ea typeface="ヒラギノ角ゴ Pro W3" charset="-128"/>
                <a:cs typeface="ヒラギノ角ゴ Pro W3" charset="-128"/>
              </a:rPr>
              <a:t>Case processing in bodies</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8" name="Oval 8">
            <a:extLst>
              <a:ext uri="{FF2B5EF4-FFF2-40B4-BE49-F238E27FC236}">
                <a16:creationId xmlns:a16="http://schemas.microsoft.com/office/drawing/2014/main" id="{1D64B184-7A79-45DC-9EB2-EC4062D22A3E}"/>
              </a:ext>
            </a:extLst>
          </p:cNvPr>
          <p:cNvSpPr/>
          <p:nvPr/>
        </p:nvSpPr>
        <p:spPr bwMode="auto">
          <a:xfrm>
            <a:off x="6733540" y="2875618"/>
            <a:ext cx="1598140" cy="1589902"/>
          </a:xfrm>
          <a:prstGeom prst="ellipse">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400" b="0" i="0" u="none" strike="noStrike" cap="none" normalizeH="0">
                <a:ln>
                  <a:noFill/>
                </a:ln>
                <a:solidFill>
                  <a:schemeClr val="tx1"/>
                </a:solidFill>
                <a:effectLst/>
                <a:latin typeface="Arial" charset="0"/>
                <a:ea typeface="ヒラギノ角ゴ Pro W3" charset="-128"/>
                <a:cs typeface="ヒラギノ角ゴ Pro W3" charset="-128"/>
              </a:rPr>
              <a:t>Work in the management group</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9" name="Oval 9">
            <a:extLst>
              <a:ext uri="{FF2B5EF4-FFF2-40B4-BE49-F238E27FC236}">
                <a16:creationId xmlns:a16="http://schemas.microsoft.com/office/drawing/2014/main" id="{EF83E474-A264-41F6-8B2E-E74F0DF9A209}"/>
              </a:ext>
            </a:extLst>
          </p:cNvPr>
          <p:cNvSpPr/>
          <p:nvPr/>
        </p:nvSpPr>
        <p:spPr bwMode="auto">
          <a:xfrm>
            <a:off x="7592698" y="4543243"/>
            <a:ext cx="1598140" cy="1589902"/>
          </a:xfrm>
          <a:prstGeom prst="ellipse">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400" b="0" i="0" u="none" strike="noStrike" cap="none" normalizeH="0">
                <a:ln>
                  <a:noFill/>
                </a:ln>
                <a:solidFill>
                  <a:schemeClr val="tx1"/>
                </a:solidFill>
                <a:effectLst/>
                <a:latin typeface="Arial" charset="0"/>
                <a:ea typeface="ヒラギノ角ゴ Pro W3" charset="-128"/>
                <a:cs typeface="ヒラギノ角ゴ Pro W3" charset="-128"/>
              </a:rPr>
              <a:t>Culture and organisational insight</a:t>
            </a:r>
            <a:endParaRPr kumimoji="0" lang="nb-NO" sz="1400" b="0" i="0" u="none" strike="noStrike" cap="none" normalizeH="0" baseline="0" dirty="0">
              <a:ln>
                <a:noFill/>
              </a:ln>
              <a:solidFill>
                <a:schemeClr val="tx1"/>
              </a:solidFill>
              <a:effectLst/>
              <a:latin typeface="Arial" charset="0"/>
              <a:ea typeface="ヒラギノ角ゴ Pro W3" charset="-128"/>
              <a:cs typeface="ヒラギノ角ゴ Pro W3" charset="-128"/>
            </a:endParaRP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
        <p:nvSpPr>
          <p:cNvPr id="10" name="Oval 10">
            <a:extLst>
              <a:ext uri="{FF2B5EF4-FFF2-40B4-BE49-F238E27FC236}">
                <a16:creationId xmlns:a16="http://schemas.microsoft.com/office/drawing/2014/main" id="{E9E6A966-30AE-4C5F-BA92-39B319C60A5C}"/>
              </a:ext>
            </a:extLst>
          </p:cNvPr>
          <p:cNvSpPr/>
          <p:nvPr/>
        </p:nvSpPr>
        <p:spPr bwMode="auto">
          <a:xfrm>
            <a:off x="9751249" y="4594035"/>
            <a:ext cx="1598140" cy="1589902"/>
          </a:xfrm>
          <a:prstGeom prst="ellipse">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400">
                <a:cs typeface="ヒラギノ角ゴ Pro W3" charset="-128"/>
              </a:rPr>
              <a:t>Area</a:t>
            </a:r>
            <a:endParaRPr kumimoji="0" lang="nb-NO" sz="1400" b="0" i="0" u="none" strike="noStrike" cap="none" normalizeH="0" baseline="0" dirty="0">
              <a:ln>
                <a:noFill/>
              </a:ln>
              <a:solidFill>
                <a:schemeClr val="tx1"/>
              </a:solidFill>
              <a:effectLst/>
              <a:latin typeface="Arial" charset="0"/>
              <a:ea typeface="ヒラギノ角ゴ Pro W3" charset="-128"/>
              <a:cs typeface="ヒラギノ角ゴ Pro W3" charset="-128"/>
            </a:endParaRPr>
          </a:p>
          <a:p>
            <a:pPr marL="0" marR="0" indent="0" algn="ctr" defTabSz="914400" rtl="0" eaLnBrk="0" fontAlgn="base" latinLnBrk="0" hangingPunct="0">
              <a:lnSpc>
                <a:spcPct val="100000"/>
              </a:lnSpc>
              <a:spcBef>
                <a:spcPct val="0"/>
              </a:spcBef>
              <a:spcAft>
                <a:spcPct val="0"/>
              </a:spcAft>
              <a:buClrTx/>
              <a:buSzTx/>
              <a:buFontTx/>
              <a:buNone/>
              <a:tabLst/>
            </a:pPr>
            <a:r>
              <a:rPr lang="en-gb" sz="1400" b="0" i="0" u="none" strike="noStrike" cap="none" normalizeH="0">
                <a:ln>
                  <a:noFill/>
                </a:ln>
                <a:solidFill>
                  <a:schemeClr val="tx1"/>
                </a:solidFill>
                <a:effectLst/>
                <a:latin typeface="Arial" charset="0"/>
                <a:ea typeface="ヒラギノ角ゴ Pro W3" charset="-128"/>
                <a:cs typeface="ヒラギノ角ゴ Pro W3" charset="-128"/>
              </a:rPr>
              <a:t>x</a:t>
            </a:r>
            <a:endParaRPr kumimoji="0" lang="en-US" sz="14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2080860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65786213"/>
              </p:ext>
            </p:extLst>
          </p:nvPr>
        </p:nvGraphicFramePr>
        <p:xfrm>
          <a:off x="367957" y="637288"/>
          <a:ext cx="11585147" cy="6148890"/>
        </p:xfrm>
        <a:graphic>
          <a:graphicData uri="http://schemas.openxmlformats.org/drawingml/2006/table">
            <a:tbl>
              <a:tblPr firstRow="1" bandRow="1">
                <a:tableStyleId>{5C22544A-7EE6-4342-B048-85BDC9FD1C3A}</a:tableStyleId>
              </a:tblPr>
              <a:tblGrid>
                <a:gridCol w="2120062">
                  <a:extLst>
                    <a:ext uri="{9D8B030D-6E8A-4147-A177-3AD203B41FA5}">
                      <a16:colId xmlns:a16="http://schemas.microsoft.com/office/drawing/2014/main" val="927910924"/>
                    </a:ext>
                  </a:extLst>
                </a:gridCol>
                <a:gridCol w="1189980">
                  <a:extLst>
                    <a:ext uri="{9D8B030D-6E8A-4147-A177-3AD203B41FA5}">
                      <a16:colId xmlns:a16="http://schemas.microsoft.com/office/drawing/2014/main" val="3011034724"/>
                    </a:ext>
                  </a:extLst>
                </a:gridCol>
                <a:gridCol w="1655021">
                  <a:extLst>
                    <a:ext uri="{9D8B030D-6E8A-4147-A177-3AD203B41FA5}">
                      <a16:colId xmlns:a16="http://schemas.microsoft.com/office/drawing/2014/main" val="3467095301"/>
                    </a:ext>
                  </a:extLst>
                </a:gridCol>
                <a:gridCol w="1655021">
                  <a:extLst>
                    <a:ext uri="{9D8B030D-6E8A-4147-A177-3AD203B41FA5}">
                      <a16:colId xmlns:a16="http://schemas.microsoft.com/office/drawing/2014/main" val="4005490564"/>
                    </a:ext>
                  </a:extLst>
                </a:gridCol>
                <a:gridCol w="1655021">
                  <a:extLst>
                    <a:ext uri="{9D8B030D-6E8A-4147-A177-3AD203B41FA5}">
                      <a16:colId xmlns:a16="http://schemas.microsoft.com/office/drawing/2014/main" val="369442006"/>
                    </a:ext>
                  </a:extLst>
                </a:gridCol>
                <a:gridCol w="1655021">
                  <a:extLst>
                    <a:ext uri="{9D8B030D-6E8A-4147-A177-3AD203B41FA5}">
                      <a16:colId xmlns:a16="http://schemas.microsoft.com/office/drawing/2014/main" val="937941620"/>
                    </a:ext>
                  </a:extLst>
                </a:gridCol>
                <a:gridCol w="1655021">
                  <a:extLst>
                    <a:ext uri="{9D8B030D-6E8A-4147-A177-3AD203B41FA5}">
                      <a16:colId xmlns:a16="http://schemas.microsoft.com/office/drawing/2014/main" val="3209233284"/>
                    </a:ext>
                  </a:extLst>
                </a:gridCol>
              </a:tblGrid>
              <a:tr h="407593">
                <a:tc>
                  <a:txBody>
                    <a:bodyPr/>
                    <a:lstStyle/>
                    <a:p>
                      <a:pPr rtl="0"/>
                      <a:r>
                        <a:rPr lang="en-gb">
                          <a:solidFill>
                            <a:schemeClr val="tx1"/>
                          </a:solidFill>
                        </a:rPr>
                        <a:t>Department/</a:t>
                      </a:r>
                    </a:p>
                    <a:p>
                      <a:pPr rtl="0"/>
                      <a:r>
                        <a:rPr lang="en-gb">
                          <a:solidFill>
                            <a:schemeClr val="tx1"/>
                          </a:solidFill>
                        </a:rPr>
                        <a:t>Network/body</a:t>
                      </a:r>
                      <a:endParaRPr lang="en-US" dirty="0">
                        <a:solidFill>
                          <a:schemeClr val="tx1"/>
                        </a:solidFill>
                      </a:endParaRPr>
                    </a:p>
                  </a:txBody>
                  <a:tcPr>
                    <a:solidFill>
                      <a:srgbClr val="FF6161"/>
                    </a:solidFill>
                  </a:tcPr>
                </a:tc>
                <a:tc>
                  <a:txBody>
                    <a:bodyPr/>
                    <a:lstStyle/>
                    <a:p>
                      <a:pPr rtl="0"/>
                      <a:r>
                        <a:rPr lang="en-gb">
                          <a:solidFill>
                            <a:schemeClr val="tx1"/>
                          </a:solidFill>
                        </a:rPr>
                        <a:t>Name</a:t>
                      </a:r>
                      <a:endParaRPr lang="en-US" dirty="0">
                        <a:solidFill>
                          <a:schemeClr val="tx1"/>
                        </a:solidFill>
                      </a:endParaRPr>
                    </a:p>
                  </a:txBody>
                  <a:tcPr>
                    <a:solidFill>
                      <a:srgbClr val="FF6161"/>
                    </a:solidFill>
                  </a:tcPr>
                </a:tc>
                <a:tc>
                  <a:txBody>
                    <a:bodyPr/>
                    <a:lstStyle/>
                    <a:p>
                      <a:pPr rtl="0"/>
                      <a:r>
                        <a:rPr lang="en-gb">
                          <a:solidFill>
                            <a:schemeClr val="tx1"/>
                          </a:solidFill>
                        </a:rPr>
                        <a:t>Role</a:t>
                      </a:r>
                      <a:endParaRPr lang="en-US" dirty="0">
                        <a:solidFill>
                          <a:schemeClr val="tx1"/>
                        </a:solidFill>
                      </a:endParaRPr>
                    </a:p>
                  </a:txBody>
                  <a:tcPr>
                    <a:solidFill>
                      <a:srgbClr val="FF6161"/>
                    </a:solidFill>
                  </a:tcPr>
                </a:tc>
                <a:tc>
                  <a:txBody>
                    <a:bodyPr/>
                    <a:lstStyle/>
                    <a:p>
                      <a:pPr rtl="0"/>
                      <a:r>
                        <a:rPr lang="en-gb">
                          <a:solidFill>
                            <a:schemeClr val="tx1"/>
                          </a:solidFill>
                        </a:rPr>
                        <a:t>Why meet</a:t>
                      </a:r>
                      <a:endParaRPr lang="en-US" dirty="0">
                        <a:solidFill>
                          <a:schemeClr val="tx1"/>
                        </a:solidFill>
                      </a:endParaRPr>
                    </a:p>
                  </a:txBody>
                  <a:tcPr>
                    <a:solidFill>
                      <a:srgbClr val="FF6161"/>
                    </a:solidFill>
                  </a:tcPr>
                </a:tc>
                <a:tc>
                  <a:txBody>
                    <a:bodyPr/>
                    <a:lstStyle/>
                    <a:p>
                      <a:pPr rtl="0"/>
                      <a:r>
                        <a:rPr lang="en-gb">
                          <a:solidFill>
                            <a:schemeClr val="tx1"/>
                          </a:solidFill>
                        </a:rPr>
                        <a:t>Topic</a:t>
                      </a:r>
                      <a:endParaRPr lang="en-US" dirty="0">
                        <a:solidFill>
                          <a:schemeClr val="tx1"/>
                        </a:solidFill>
                      </a:endParaRPr>
                    </a:p>
                  </a:txBody>
                  <a:tcPr>
                    <a:solidFill>
                      <a:srgbClr val="FF6161"/>
                    </a:solidFill>
                  </a:tcPr>
                </a:tc>
                <a:tc>
                  <a:txBody>
                    <a:bodyPr/>
                    <a:lstStyle/>
                    <a:p>
                      <a:pPr rtl="0"/>
                      <a:r>
                        <a:rPr lang="en-gb">
                          <a:solidFill>
                            <a:schemeClr val="tx1"/>
                          </a:solidFill>
                        </a:rPr>
                        <a:t>Date</a:t>
                      </a:r>
                      <a:endParaRPr lang="en-US" dirty="0">
                        <a:solidFill>
                          <a:schemeClr val="tx1"/>
                        </a:solidFill>
                      </a:endParaRPr>
                    </a:p>
                  </a:txBody>
                  <a:tcPr>
                    <a:solidFill>
                      <a:srgbClr val="FF6161"/>
                    </a:solidFill>
                  </a:tcPr>
                </a:tc>
                <a:tc>
                  <a:txBody>
                    <a:bodyPr/>
                    <a:lstStyle/>
                    <a:p>
                      <a:pPr rtl="0"/>
                      <a:r>
                        <a:rPr lang="en-gb">
                          <a:solidFill>
                            <a:schemeClr val="tx1"/>
                          </a:solidFill>
                        </a:rPr>
                        <a:t>Comments</a:t>
                      </a:r>
                      <a:endParaRPr lang="en-US" dirty="0">
                        <a:solidFill>
                          <a:schemeClr val="tx1"/>
                        </a:solidFill>
                      </a:endParaRPr>
                    </a:p>
                  </a:txBody>
                  <a:tcPr>
                    <a:solidFill>
                      <a:srgbClr val="FF6161"/>
                    </a:solidFill>
                  </a:tcPr>
                </a:tc>
                <a:extLst>
                  <a:ext uri="{0D108BD9-81ED-4DB2-BD59-A6C34878D82A}">
                    <a16:rowId xmlns:a16="http://schemas.microsoft.com/office/drawing/2014/main" val="3994546457"/>
                  </a:ext>
                </a:extLst>
              </a:tr>
              <a:tr h="616154">
                <a:tc>
                  <a:txBody>
                    <a:bodyPr/>
                    <a:lstStyle/>
                    <a:p>
                      <a:pPr rtl="0"/>
                      <a:endParaRPr lang="en-US" dirty="0"/>
                    </a:p>
                  </a:txBody>
                  <a:tcPr>
                    <a:solidFill>
                      <a:schemeClr val="bg1">
                        <a:lumMod val="85000"/>
                      </a:schemeClr>
                    </a:solidFill>
                  </a:tcPr>
                </a:tc>
                <a:tc>
                  <a:txBody>
                    <a:bodyPr/>
                    <a:lstStyle/>
                    <a:p>
                      <a:pPr rtl="0"/>
                      <a:endParaRPr lang="en-US" dirty="0"/>
                    </a:p>
                  </a:txBody>
                  <a:tcPr>
                    <a:solidFill>
                      <a:schemeClr val="bg1">
                        <a:lumMod val="85000"/>
                      </a:schemeClr>
                    </a:solidFill>
                  </a:tcPr>
                </a:tc>
                <a:tc>
                  <a:txBody>
                    <a:bodyPr/>
                    <a:lstStyle/>
                    <a:p>
                      <a:pPr rtl="0"/>
                      <a:endParaRPr lang="en-US" dirty="0"/>
                    </a:p>
                  </a:txBody>
                  <a:tcPr>
                    <a:solidFill>
                      <a:schemeClr val="bg1">
                        <a:lumMod val="85000"/>
                      </a:schemeClr>
                    </a:solidFill>
                  </a:tcPr>
                </a:tc>
                <a:tc>
                  <a:txBody>
                    <a:bodyPr/>
                    <a:lstStyle/>
                    <a:p>
                      <a:pPr rtl="0"/>
                      <a:endParaRPr lang="en-US" dirty="0"/>
                    </a:p>
                  </a:txBody>
                  <a:tcPr>
                    <a:solidFill>
                      <a:schemeClr val="bg1">
                        <a:lumMod val="85000"/>
                      </a:schemeClr>
                    </a:solidFill>
                  </a:tcPr>
                </a:tc>
                <a:tc>
                  <a:txBody>
                    <a:bodyPr/>
                    <a:lstStyle/>
                    <a:p>
                      <a:pPr rtl="0"/>
                      <a:endParaRPr lang="en-US" dirty="0"/>
                    </a:p>
                  </a:txBody>
                  <a:tcPr>
                    <a:solidFill>
                      <a:schemeClr val="bg1">
                        <a:lumMod val="85000"/>
                      </a:schemeClr>
                    </a:solidFill>
                  </a:tcPr>
                </a:tc>
                <a:tc>
                  <a:txBody>
                    <a:bodyPr/>
                    <a:lstStyle/>
                    <a:p>
                      <a:pPr rtl="0"/>
                      <a:endParaRPr lang="en-US" dirty="0"/>
                    </a:p>
                  </a:txBody>
                  <a:tcPr>
                    <a:solidFill>
                      <a:schemeClr val="bg1">
                        <a:lumMod val="85000"/>
                      </a:schemeClr>
                    </a:solidFill>
                  </a:tcPr>
                </a:tc>
                <a:tc>
                  <a:txBody>
                    <a:bodyPr/>
                    <a:lstStyle/>
                    <a:p>
                      <a:pPr rtl="0"/>
                      <a:endParaRPr lang="en-US" dirty="0"/>
                    </a:p>
                  </a:txBody>
                  <a:tcPr>
                    <a:solidFill>
                      <a:schemeClr val="bg1">
                        <a:lumMod val="85000"/>
                      </a:schemeClr>
                    </a:solidFill>
                  </a:tcPr>
                </a:tc>
                <a:extLst>
                  <a:ext uri="{0D108BD9-81ED-4DB2-BD59-A6C34878D82A}">
                    <a16:rowId xmlns:a16="http://schemas.microsoft.com/office/drawing/2014/main" val="3142074021"/>
                  </a:ext>
                </a:extLst>
              </a:tr>
              <a:tr h="616154">
                <a:tc>
                  <a:txBody>
                    <a:bodyPr/>
                    <a:lstStyle/>
                    <a:p>
                      <a:pPr rtl="0"/>
                      <a:endParaRPr lang="en-US" dirty="0"/>
                    </a:p>
                  </a:txBody>
                  <a:tcPr>
                    <a:solidFill>
                      <a:schemeClr val="accent3">
                        <a:lumMod val="95000"/>
                      </a:schemeClr>
                    </a:solidFill>
                  </a:tcPr>
                </a:tc>
                <a:tc>
                  <a:txBody>
                    <a:bodyPr/>
                    <a:lstStyle/>
                    <a:p>
                      <a:pPr rtl="0"/>
                      <a:endParaRPr lang="en-US" dirty="0"/>
                    </a:p>
                  </a:txBody>
                  <a:tcPr>
                    <a:solidFill>
                      <a:schemeClr val="accent3">
                        <a:lumMod val="95000"/>
                      </a:schemeClr>
                    </a:solidFill>
                  </a:tcPr>
                </a:tc>
                <a:tc>
                  <a:txBody>
                    <a:bodyPr/>
                    <a:lstStyle/>
                    <a:p>
                      <a:pPr rtl="0"/>
                      <a:endParaRPr lang="en-US" dirty="0"/>
                    </a:p>
                  </a:txBody>
                  <a:tcPr>
                    <a:solidFill>
                      <a:schemeClr val="accent3">
                        <a:lumMod val="95000"/>
                      </a:schemeClr>
                    </a:solidFill>
                  </a:tcPr>
                </a:tc>
                <a:tc>
                  <a:txBody>
                    <a:bodyPr/>
                    <a:lstStyle/>
                    <a:p>
                      <a:pPr rtl="0"/>
                      <a:endParaRPr lang="en-US" dirty="0"/>
                    </a:p>
                  </a:txBody>
                  <a:tcPr>
                    <a:solidFill>
                      <a:schemeClr val="accent3">
                        <a:lumMod val="95000"/>
                      </a:schemeClr>
                    </a:solidFill>
                  </a:tcPr>
                </a:tc>
                <a:tc>
                  <a:txBody>
                    <a:bodyPr/>
                    <a:lstStyle/>
                    <a:p>
                      <a:pPr rtl="0"/>
                      <a:endParaRPr lang="en-US" dirty="0"/>
                    </a:p>
                  </a:txBody>
                  <a:tcPr>
                    <a:solidFill>
                      <a:schemeClr val="accent3">
                        <a:lumMod val="95000"/>
                      </a:schemeClr>
                    </a:solidFill>
                  </a:tcPr>
                </a:tc>
                <a:tc>
                  <a:txBody>
                    <a:bodyPr/>
                    <a:lstStyle/>
                    <a:p>
                      <a:pPr rtl="0"/>
                      <a:endParaRPr lang="en-US" dirty="0"/>
                    </a:p>
                  </a:txBody>
                  <a:tcPr>
                    <a:solidFill>
                      <a:schemeClr val="accent3">
                        <a:lumMod val="95000"/>
                      </a:schemeClr>
                    </a:solidFill>
                  </a:tcPr>
                </a:tc>
                <a:tc>
                  <a:txBody>
                    <a:bodyPr/>
                    <a:lstStyle/>
                    <a:p>
                      <a:pPr rtl="0"/>
                      <a:endParaRPr lang="en-US" dirty="0"/>
                    </a:p>
                  </a:txBody>
                  <a:tcPr>
                    <a:solidFill>
                      <a:schemeClr val="accent3">
                        <a:lumMod val="95000"/>
                      </a:schemeClr>
                    </a:solidFill>
                  </a:tcPr>
                </a:tc>
                <a:extLst>
                  <a:ext uri="{0D108BD9-81ED-4DB2-BD59-A6C34878D82A}">
                    <a16:rowId xmlns:a16="http://schemas.microsoft.com/office/drawing/2014/main" val="3318269197"/>
                  </a:ext>
                </a:extLst>
              </a:tr>
              <a:tr h="616154">
                <a:tc>
                  <a:txBody>
                    <a:bodyPr/>
                    <a:lstStyle/>
                    <a:p>
                      <a:pPr rtl="0"/>
                      <a:endParaRPr lang="en-US" dirty="0"/>
                    </a:p>
                  </a:txBody>
                  <a:tcPr>
                    <a:solidFill>
                      <a:schemeClr val="accent3">
                        <a:lumMod val="85000"/>
                      </a:schemeClr>
                    </a:solidFill>
                  </a:tcPr>
                </a:tc>
                <a:tc>
                  <a:txBody>
                    <a:bodyPr/>
                    <a:lstStyle/>
                    <a:p>
                      <a:pPr rtl="0"/>
                      <a:endParaRPr lang="en-US" dirty="0"/>
                    </a:p>
                  </a:txBody>
                  <a:tcPr>
                    <a:solidFill>
                      <a:schemeClr val="accent3">
                        <a:lumMod val="85000"/>
                      </a:schemeClr>
                    </a:solidFill>
                  </a:tcPr>
                </a:tc>
                <a:tc>
                  <a:txBody>
                    <a:bodyPr/>
                    <a:lstStyle/>
                    <a:p>
                      <a:pPr rtl="0"/>
                      <a:endParaRPr lang="en-US" dirty="0"/>
                    </a:p>
                  </a:txBody>
                  <a:tcPr>
                    <a:solidFill>
                      <a:schemeClr val="accent3">
                        <a:lumMod val="85000"/>
                      </a:schemeClr>
                    </a:solidFill>
                  </a:tcPr>
                </a:tc>
                <a:tc>
                  <a:txBody>
                    <a:bodyPr/>
                    <a:lstStyle/>
                    <a:p>
                      <a:pPr rtl="0"/>
                      <a:endParaRPr lang="en-US" dirty="0"/>
                    </a:p>
                  </a:txBody>
                  <a:tcPr>
                    <a:solidFill>
                      <a:schemeClr val="accent3">
                        <a:lumMod val="85000"/>
                      </a:schemeClr>
                    </a:solidFill>
                  </a:tcPr>
                </a:tc>
                <a:tc>
                  <a:txBody>
                    <a:bodyPr/>
                    <a:lstStyle/>
                    <a:p>
                      <a:pPr rtl="0"/>
                      <a:endParaRPr lang="en-US" dirty="0"/>
                    </a:p>
                  </a:txBody>
                  <a:tcPr>
                    <a:solidFill>
                      <a:schemeClr val="accent3">
                        <a:lumMod val="85000"/>
                      </a:schemeClr>
                    </a:solidFill>
                  </a:tcPr>
                </a:tc>
                <a:tc>
                  <a:txBody>
                    <a:bodyPr/>
                    <a:lstStyle/>
                    <a:p>
                      <a:pPr rtl="0"/>
                      <a:endParaRPr lang="en-US" dirty="0"/>
                    </a:p>
                  </a:txBody>
                  <a:tcPr>
                    <a:solidFill>
                      <a:schemeClr val="accent3">
                        <a:lumMod val="85000"/>
                      </a:schemeClr>
                    </a:solidFill>
                  </a:tcPr>
                </a:tc>
                <a:tc>
                  <a:txBody>
                    <a:bodyPr/>
                    <a:lstStyle/>
                    <a:p>
                      <a:pPr rtl="0"/>
                      <a:endParaRPr lang="en-US" dirty="0"/>
                    </a:p>
                  </a:txBody>
                  <a:tcPr>
                    <a:solidFill>
                      <a:schemeClr val="accent3">
                        <a:lumMod val="85000"/>
                      </a:schemeClr>
                    </a:solidFill>
                  </a:tcPr>
                </a:tc>
                <a:extLst>
                  <a:ext uri="{0D108BD9-81ED-4DB2-BD59-A6C34878D82A}">
                    <a16:rowId xmlns:a16="http://schemas.microsoft.com/office/drawing/2014/main" val="2951748861"/>
                  </a:ext>
                </a:extLst>
              </a:tr>
              <a:tr h="616154">
                <a:tc>
                  <a:txBody>
                    <a:bodyPr/>
                    <a:lstStyle/>
                    <a:p>
                      <a:pPr rtl="0"/>
                      <a:endParaRPr lang="en-US" dirty="0"/>
                    </a:p>
                  </a:txBody>
                  <a:tcPr>
                    <a:solidFill>
                      <a:schemeClr val="accent3">
                        <a:lumMod val="95000"/>
                      </a:schemeClr>
                    </a:solidFill>
                  </a:tcPr>
                </a:tc>
                <a:tc>
                  <a:txBody>
                    <a:bodyPr/>
                    <a:lstStyle/>
                    <a:p>
                      <a:pPr rtl="0"/>
                      <a:endParaRPr lang="en-US" dirty="0"/>
                    </a:p>
                  </a:txBody>
                  <a:tcPr>
                    <a:solidFill>
                      <a:schemeClr val="accent3">
                        <a:lumMod val="95000"/>
                      </a:schemeClr>
                    </a:solidFill>
                  </a:tcPr>
                </a:tc>
                <a:tc>
                  <a:txBody>
                    <a:bodyPr/>
                    <a:lstStyle/>
                    <a:p>
                      <a:pPr rtl="0"/>
                      <a:endParaRPr lang="en-US" dirty="0"/>
                    </a:p>
                  </a:txBody>
                  <a:tcPr>
                    <a:solidFill>
                      <a:schemeClr val="accent3">
                        <a:lumMod val="95000"/>
                      </a:schemeClr>
                    </a:solidFill>
                  </a:tcPr>
                </a:tc>
                <a:tc>
                  <a:txBody>
                    <a:bodyPr/>
                    <a:lstStyle/>
                    <a:p>
                      <a:pPr rtl="0"/>
                      <a:endParaRPr lang="en-US" dirty="0"/>
                    </a:p>
                  </a:txBody>
                  <a:tcPr>
                    <a:solidFill>
                      <a:schemeClr val="accent3">
                        <a:lumMod val="95000"/>
                      </a:schemeClr>
                    </a:solidFill>
                  </a:tcPr>
                </a:tc>
                <a:tc>
                  <a:txBody>
                    <a:bodyPr/>
                    <a:lstStyle/>
                    <a:p>
                      <a:pPr rtl="0"/>
                      <a:endParaRPr lang="en-US" dirty="0"/>
                    </a:p>
                  </a:txBody>
                  <a:tcPr>
                    <a:solidFill>
                      <a:schemeClr val="accent3">
                        <a:lumMod val="95000"/>
                      </a:schemeClr>
                    </a:solidFill>
                  </a:tcPr>
                </a:tc>
                <a:tc>
                  <a:txBody>
                    <a:bodyPr/>
                    <a:lstStyle/>
                    <a:p>
                      <a:pPr rtl="0"/>
                      <a:endParaRPr lang="en-US" dirty="0"/>
                    </a:p>
                  </a:txBody>
                  <a:tcPr>
                    <a:solidFill>
                      <a:schemeClr val="accent3">
                        <a:lumMod val="95000"/>
                      </a:schemeClr>
                    </a:solidFill>
                  </a:tcPr>
                </a:tc>
                <a:tc>
                  <a:txBody>
                    <a:bodyPr/>
                    <a:lstStyle/>
                    <a:p>
                      <a:pPr rtl="0"/>
                      <a:endParaRPr lang="en-US" dirty="0"/>
                    </a:p>
                  </a:txBody>
                  <a:tcPr>
                    <a:solidFill>
                      <a:schemeClr val="accent3">
                        <a:lumMod val="95000"/>
                      </a:schemeClr>
                    </a:solidFill>
                  </a:tcPr>
                </a:tc>
                <a:extLst>
                  <a:ext uri="{0D108BD9-81ED-4DB2-BD59-A6C34878D82A}">
                    <a16:rowId xmlns:a16="http://schemas.microsoft.com/office/drawing/2014/main" val="1696203453"/>
                  </a:ext>
                </a:extLst>
              </a:tr>
              <a:tr h="616154">
                <a:tc>
                  <a:txBody>
                    <a:bodyPr/>
                    <a:lstStyle/>
                    <a:p>
                      <a:pPr rtl="0"/>
                      <a:endParaRPr lang="en-US" dirty="0"/>
                    </a:p>
                  </a:txBody>
                  <a:tcPr>
                    <a:solidFill>
                      <a:schemeClr val="accent3">
                        <a:lumMod val="85000"/>
                      </a:schemeClr>
                    </a:solidFill>
                  </a:tcPr>
                </a:tc>
                <a:tc>
                  <a:txBody>
                    <a:bodyPr/>
                    <a:lstStyle/>
                    <a:p>
                      <a:pPr rtl="0"/>
                      <a:endParaRPr lang="en-US" dirty="0"/>
                    </a:p>
                  </a:txBody>
                  <a:tcPr>
                    <a:solidFill>
                      <a:schemeClr val="accent3">
                        <a:lumMod val="85000"/>
                      </a:schemeClr>
                    </a:solidFill>
                  </a:tcPr>
                </a:tc>
                <a:tc>
                  <a:txBody>
                    <a:bodyPr/>
                    <a:lstStyle/>
                    <a:p>
                      <a:pPr rtl="0"/>
                      <a:endParaRPr lang="en-US" dirty="0"/>
                    </a:p>
                  </a:txBody>
                  <a:tcPr>
                    <a:solidFill>
                      <a:schemeClr val="accent3">
                        <a:lumMod val="85000"/>
                      </a:schemeClr>
                    </a:solidFill>
                  </a:tcPr>
                </a:tc>
                <a:tc>
                  <a:txBody>
                    <a:bodyPr/>
                    <a:lstStyle/>
                    <a:p>
                      <a:pPr rtl="0"/>
                      <a:endParaRPr lang="en-US" dirty="0"/>
                    </a:p>
                  </a:txBody>
                  <a:tcPr>
                    <a:solidFill>
                      <a:schemeClr val="accent3">
                        <a:lumMod val="85000"/>
                      </a:schemeClr>
                    </a:solidFill>
                  </a:tcPr>
                </a:tc>
                <a:tc>
                  <a:txBody>
                    <a:bodyPr/>
                    <a:lstStyle/>
                    <a:p>
                      <a:pPr rtl="0"/>
                      <a:endParaRPr lang="en-US" dirty="0"/>
                    </a:p>
                  </a:txBody>
                  <a:tcPr>
                    <a:solidFill>
                      <a:schemeClr val="accent3">
                        <a:lumMod val="85000"/>
                      </a:schemeClr>
                    </a:solidFill>
                  </a:tcPr>
                </a:tc>
                <a:tc>
                  <a:txBody>
                    <a:bodyPr/>
                    <a:lstStyle/>
                    <a:p>
                      <a:pPr rtl="0"/>
                      <a:endParaRPr lang="en-US" dirty="0"/>
                    </a:p>
                  </a:txBody>
                  <a:tcPr>
                    <a:solidFill>
                      <a:schemeClr val="accent3">
                        <a:lumMod val="85000"/>
                      </a:schemeClr>
                    </a:solidFill>
                  </a:tcPr>
                </a:tc>
                <a:tc>
                  <a:txBody>
                    <a:bodyPr/>
                    <a:lstStyle/>
                    <a:p>
                      <a:pPr rtl="0"/>
                      <a:endParaRPr lang="en-US" dirty="0"/>
                    </a:p>
                  </a:txBody>
                  <a:tcPr>
                    <a:solidFill>
                      <a:schemeClr val="accent3">
                        <a:lumMod val="85000"/>
                      </a:schemeClr>
                    </a:solidFill>
                  </a:tcPr>
                </a:tc>
                <a:extLst>
                  <a:ext uri="{0D108BD9-81ED-4DB2-BD59-A6C34878D82A}">
                    <a16:rowId xmlns:a16="http://schemas.microsoft.com/office/drawing/2014/main" val="2173145179"/>
                  </a:ext>
                </a:extLst>
              </a:tr>
              <a:tr h="616154">
                <a:tc>
                  <a:txBody>
                    <a:bodyPr/>
                    <a:lstStyle/>
                    <a:p>
                      <a:pPr rtl="0"/>
                      <a:endParaRPr lang="en-US" dirty="0"/>
                    </a:p>
                  </a:txBody>
                  <a:tcPr>
                    <a:solidFill>
                      <a:schemeClr val="accent3">
                        <a:lumMod val="95000"/>
                      </a:schemeClr>
                    </a:solidFill>
                  </a:tcPr>
                </a:tc>
                <a:tc>
                  <a:txBody>
                    <a:bodyPr/>
                    <a:lstStyle/>
                    <a:p>
                      <a:pPr rtl="0"/>
                      <a:endParaRPr lang="en-US" dirty="0"/>
                    </a:p>
                  </a:txBody>
                  <a:tcPr>
                    <a:solidFill>
                      <a:schemeClr val="accent3">
                        <a:lumMod val="95000"/>
                      </a:schemeClr>
                    </a:solidFill>
                  </a:tcPr>
                </a:tc>
                <a:tc>
                  <a:txBody>
                    <a:bodyPr/>
                    <a:lstStyle/>
                    <a:p>
                      <a:pPr rtl="0"/>
                      <a:endParaRPr lang="en-US" dirty="0"/>
                    </a:p>
                  </a:txBody>
                  <a:tcPr>
                    <a:solidFill>
                      <a:schemeClr val="accent3">
                        <a:lumMod val="95000"/>
                      </a:schemeClr>
                    </a:solidFill>
                  </a:tcPr>
                </a:tc>
                <a:tc>
                  <a:txBody>
                    <a:bodyPr/>
                    <a:lstStyle/>
                    <a:p>
                      <a:pPr rtl="0"/>
                      <a:endParaRPr lang="en-US" dirty="0"/>
                    </a:p>
                  </a:txBody>
                  <a:tcPr>
                    <a:solidFill>
                      <a:schemeClr val="accent3">
                        <a:lumMod val="95000"/>
                      </a:schemeClr>
                    </a:solidFill>
                  </a:tcPr>
                </a:tc>
                <a:tc>
                  <a:txBody>
                    <a:bodyPr/>
                    <a:lstStyle/>
                    <a:p>
                      <a:pPr rtl="0"/>
                      <a:endParaRPr lang="en-US" dirty="0"/>
                    </a:p>
                  </a:txBody>
                  <a:tcPr>
                    <a:solidFill>
                      <a:schemeClr val="accent3">
                        <a:lumMod val="95000"/>
                      </a:schemeClr>
                    </a:solidFill>
                  </a:tcPr>
                </a:tc>
                <a:tc>
                  <a:txBody>
                    <a:bodyPr/>
                    <a:lstStyle/>
                    <a:p>
                      <a:pPr rtl="0"/>
                      <a:endParaRPr lang="en-US" dirty="0"/>
                    </a:p>
                  </a:txBody>
                  <a:tcPr>
                    <a:solidFill>
                      <a:schemeClr val="accent3">
                        <a:lumMod val="95000"/>
                      </a:schemeClr>
                    </a:solidFill>
                  </a:tcPr>
                </a:tc>
                <a:tc>
                  <a:txBody>
                    <a:bodyPr/>
                    <a:lstStyle/>
                    <a:p>
                      <a:pPr rtl="0"/>
                      <a:endParaRPr lang="en-US" dirty="0"/>
                    </a:p>
                  </a:txBody>
                  <a:tcPr>
                    <a:solidFill>
                      <a:schemeClr val="accent3">
                        <a:lumMod val="95000"/>
                      </a:schemeClr>
                    </a:solidFill>
                  </a:tcPr>
                </a:tc>
                <a:extLst>
                  <a:ext uri="{0D108BD9-81ED-4DB2-BD59-A6C34878D82A}">
                    <a16:rowId xmlns:a16="http://schemas.microsoft.com/office/drawing/2014/main" val="320562723"/>
                  </a:ext>
                </a:extLst>
              </a:tr>
              <a:tr h="616154">
                <a:tc>
                  <a:txBody>
                    <a:bodyPr/>
                    <a:lstStyle/>
                    <a:p>
                      <a:pPr rtl="0"/>
                      <a:endParaRPr lang="en-US" dirty="0"/>
                    </a:p>
                  </a:txBody>
                  <a:tcPr>
                    <a:solidFill>
                      <a:schemeClr val="accent3">
                        <a:lumMod val="85000"/>
                      </a:schemeClr>
                    </a:solidFill>
                  </a:tcPr>
                </a:tc>
                <a:tc>
                  <a:txBody>
                    <a:bodyPr/>
                    <a:lstStyle/>
                    <a:p>
                      <a:pPr rtl="0"/>
                      <a:endParaRPr lang="en-US" dirty="0"/>
                    </a:p>
                  </a:txBody>
                  <a:tcPr>
                    <a:solidFill>
                      <a:schemeClr val="accent3">
                        <a:lumMod val="85000"/>
                      </a:schemeClr>
                    </a:solidFill>
                  </a:tcPr>
                </a:tc>
                <a:tc>
                  <a:txBody>
                    <a:bodyPr/>
                    <a:lstStyle/>
                    <a:p>
                      <a:pPr rtl="0"/>
                      <a:endParaRPr lang="en-US" dirty="0"/>
                    </a:p>
                  </a:txBody>
                  <a:tcPr>
                    <a:solidFill>
                      <a:schemeClr val="accent3">
                        <a:lumMod val="85000"/>
                      </a:schemeClr>
                    </a:solidFill>
                  </a:tcPr>
                </a:tc>
                <a:tc>
                  <a:txBody>
                    <a:bodyPr/>
                    <a:lstStyle/>
                    <a:p>
                      <a:pPr rtl="0"/>
                      <a:endParaRPr lang="en-US" dirty="0"/>
                    </a:p>
                  </a:txBody>
                  <a:tcPr>
                    <a:solidFill>
                      <a:schemeClr val="accent3">
                        <a:lumMod val="85000"/>
                      </a:schemeClr>
                    </a:solidFill>
                  </a:tcPr>
                </a:tc>
                <a:tc>
                  <a:txBody>
                    <a:bodyPr/>
                    <a:lstStyle/>
                    <a:p>
                      <a:pPr rtl="0"/>
                      <a:endParaRPr lang="en-US" dirty="0"/>
                    </a:p>
                  </a:txBody>
                  <a:tcPr>
                    <a:solidFill>
                      <a:schemeClr val="accent3">
                        <a:lumMod val="85000"/>
                      </a:schemeClr>
                    </a:solidFill>
                  </a:tcPr>
                </a:tc>
                <a:tc>
                  <a:txBody>
                    <a:bodyPr/>
                    <a:lstStyle/>
                    <a:p>
                      <a:pPr rtl="0"/>
                      <a:endParaRPr lang="en-US" dirty="0"/>
                    </a:p>
                  </a:txBody>
                  <a:tcPr>
                    <a:solidFill>
                      <a:schemeClr val="accent3">
                        <a:lumMod val="85000"/>
                      </a:schemeClr>
                    </a:solidFill>
                  </a:tcPr>
                </a:tc>
                <a:tc>
                  <a:txBody>
                    <a:bodyPr/>
                    <a:lstStyle/>
                    <a:p>
                      <a:pPr rtl="0"/>
                      <a:endParaRPr lang="en-US" dirty="0"/>
                    </a:p>
                  </a:txBody>
                  <a:tcPr>
                    <a:solidFill>
                      <a:schemeClr val="accent3">
                        <a:lumMod val="85000"/>
                      </a:schemeClr>
                    </a:solidFill>
                  </a:tcPr>
                </a:tc>
                <a:extLst>
                  <a:ext uri="{0D108BD9-81ED-4DB2-BD59-A6C34878D82A}">
                    <a16:rowId xmlns:a16="http://schemas.microsoft.com/office/drawing/2014/main" val="3443239131"/>
                  </a:ext>
                </a:extLst>
              </a:tr>
              <a:tr h="616154">
                <a:tc>
                  <a:txBody>
                    <a:bodyPr/>
                    <a:lstStyle/>
                    <a:p>
                      <a:pPr rtl="0"/>
                      <a:endParaRPr lang="en-US" dirty="0"/>
                    </a:p>
                  </a:txBody>
                  <a:tcPr>
                    <a:solidFill>
                      <a:schemeClr val="accent3">
                        <a:lumMod val="95000"/>
                      </a:schemeClr>
                    </a:solidFill>
                  </a:tcPr>
                </a:tc>
                <a:tc>
                  <a:txBody>
                    <a:bodyPr/>
                    <a:lstStyle/>
                    <a:p>
                      <a:pPr rtl="0"/>
                      <a:endParaRPr lang="en-US" dirty="0"/>
                    </a:p>
                  </a:txBody>
                  <a:tcPr>
                    <a:solidFill>
                      <a:schemeClr val="accent3">
                        <a:lumMod val="95000"/>
                      </a:schemeClr>
                    </a:solidFill>
                  </a:tcPr>
                </a:tc>
                <a:tc>
                  <a:txBody>
                    <a:bodyPr/>
                    <a:lstStyle/>
                    <a:p>
                      <a:pPr rtl="0"/>
                      <a:endParaRPr lang="en-US" dirty="0"/>
                    </a:p>
                  </a:txBody>
                  <a:tcPr>
                    <a:solidFill>
                      <a:schemeClr val="accent3">
                        <a:lumMod val="95000"/>
                      </a:schemeClr>
                    </a:solidFill>
                  </a:tcPr>
                </a:tc>
                <a:tc>
                  <a:txBody>
                    <a:bodyPr/>
                    <a:lstStyle/>
                    <a:p>
                      <a:pPr rtl="0"/>
                      <a:endParaRPr lang="en-US" dirty="0"/>
                    </a:p>
                  </a:txBody>
                  <a:tcPr>
                    <a:solidFill>
                      <a:schemeClr val="accent3">
                        <a:lumMod val="95000"/>
                      </a:schemeClr>
                    </a:solidFill>
                  </a:tcPr>
                </a:tc>
                <a:tc>
                  <a:txBody>
                    <a:bodyPr/>
                    <a:lstStyle/>
                    <a:p>
                      <a:pPr rtl="0"/>
                      <a:endParaRPr lang="en-US" dirty="0"/>
                    </a:p>
                  </a:txBody>
                  <a:tcPr>
                    <a:solidFill>
                      <a:schemeClr val="accent3">
                        <a:lumMod val="95000"/>
                      </a:schemeClr>
                    </a:solidFill>
                  </a:tcPr>
                </a:tc>
                <a:tc>
                  <a:txBody>
                    <a:bodyPr/>
                    <a:lstStyle/>
                    <a:p>
                      <a:pPr rtl="0"/>
                      <a:endParaRPr lang="en-US" dirty="0"/>
                    </a:p>
                  </a:txBody>
                  <a:tcPr>
                    <a:solidFill>
                      <a:schemeClr val="accent3">
                        <a:lumMod val="95000"/>
                      </a:schemeClr>
                    </a:solidFill>
                  </a:tcPr>
                </a:tc>
                <a:tc>
                  <a:txBody>
                    <a:bodyPr/>
                    <a:lstStyle/>
                    <a:p>
                      <a:pPr rtl="0"/>
                      <a:endParaRPr lang="en-US" dirty="0"/>
                    </a:p>
                  </a:txBody>
                  <a:tcPr>
                    <a:solidFill>
                      <a:schemeClr val="accent3">
                        <a:lumMod val="95000"/>
                      </a:schemeClr>
                    </a:solidFill>
                  </a:tcPr>
                </a:tc>
                <a:extLst>
                  <a:ext uri="{0D108BD9-81ED-4DB2-BD59-A6C34878D82A}">
                    <a16:rowId xmlns:a16="http://schemas.microsoft.com/office/drawing/2014/main" val="2719040675"/>
                  </a:ext>
                </a:extLst>
              </a:tr>
              <a:tr h="616154">
                <a:tc>
                  <a:txBody>
                    <a:bodyPr/>
                    <a:lstStyle/>
                    <a:p>
                      <a:pPr rtl="0"/>
                      <a:endParaRPr lang="en-US" dirty="0"/>
                    </a:p>
                  </a:txBody>
                  <a:tcPr>
                    <a:solidFill>
                      <a:schemeClr val="accent3">
                        <a:lumMod val="85000"/>
                      </a:schemeClr>
                    </a:solidFill>
                  </a:tcPr>
                </a:tc>
                <a:tc>
                  <a:txBody>
                    <a:bodyPr/>
                    <a:lstStyle/>
                    <a:p>
                      <a:pPr rtl="0"/>
                      <a:endParaRPr lang="en-US" dirty="0"/>
                    </a:p>
                  </a:txBody>
                  <a:tcPr>
                    <a:solidFill>
                      <a:schemeClr val="accent3">
                        <a:lumMod val="85000"/>
                      </a:schemeClr>
                    </a:solidFill>
                  </a:tcPr>
                </a:tc>
                <a:tc>
                  <a:txBody>
                    <a:bodyPr/>
                    <a:lstStyle/>
                    <a:p>
                      <a:pPr rtl="0"/>
                      <a:endParaRPr lang="en-US" dirty="0"/>
                    </a:p>
                  </a:txBody>
                  <a:tcPr>
                    <a:solidFill>
                      <a:schemeClr val="accent3">
                        <a:lumMod val="85000"/>
                      </a:schemeClr>
                    </a:solidFill>
                  </a:tcPr>
                </a:tc>
                <a:tc>
                  <a:txBody>
                    <a:bodyPr/>
                    <a:lstStyle/>
                    <a:p>
                      <a:pPr rtl="0"/>
                      <a:endParaRPr lang="en-US" dirty="0"/>
                    </a:p>
                  </a:txBody>
                  <a:tcPr>
                    <a:solidFill>
                      <a:schemeClr val="accent3">
                        <a:lumMod val="85000"/>
                      </a:schemeClr>
                    </a:solidFill>
                  </a:tcPr>
                </a:tc>
                <a:tc>
                  <a:txBody>
                    <a:bodyPr/>
                    <a:lstStyle/>
                    <a:p>
                      <a:pPr rtl="0"/>
                      <a:endParaRPr lang="en-US" dirty="0"/>
                    </a:p>
                  </a:txBody>
                  <a:tcPr>
                    <a:solidFill>
                      <a:schemeClr val="accent3">
                        <a:lumMod val="85000"/>
                      </a:schemeClr>
                    </a:solidFill>
                  </a:tcPr>
                </a:tc>
                <a:tc>
                  <a:txBody>
                    <a:bodyPr/>
                    <a:lstStyle/>
                    <a:p>
                      <a:pPr rtl="0"/>
                      <a:endParaRPr lang="en-US" dirty="0"/>
                    </a:p>
                  </a:txBody>
                  <a:tcPr>
                    <a:solidFill>
                      <a:schemeClr val="accent3">
                        <a:lumMod val="85000"/>
                      </a:schemeClr>
                    </a:solidFill>
                  </a:tcPr>
                </a:tc>
                <a:tc>
                  <a:txBody>
                    <a:bodyPr/>
                    <a:lstStyle/>
                    <a:p>
                      <a:pPr rtl="0"/>
                      <a:endParaRPr lang="en-US" dirty="0"/>
                    </a:p>
                  </a:txBody>
                  <a:tcPr>
                    <a:solidFill>
                      <a:schemeClr val="accent3">
                        <a:lumMod val="85000"/>
                      </a:schemeClr>
                    </a:solidFill>
                  </a:tcPr>
                </a:tc>
                <a:extLst>
                  <a:ext uri="{0D108BD9-81ED-4DB2-BD59-A6C34878D82A}">
                    <a16:rowId xmlns:a16="http://schemas.microsoft.com/office/drawing/2014/main" val="926042767"/>
                  </a:ext>
                </a:extLst>
              </a:tr>
            </a:tbl>
          </a:graphicData>
        </a:graphic>
      </p:graphicFrame>
      <p:sp>
        <p:nvSpPr>
          <p:cNvPr id="5" name="Rectangle 4"/>
          <p:cNvSpPr/>
          <p:nvPr/>
        </p:nvSpPr>
        <p:spPr bwMode="auto">
          <a:xfrm>
            <a:off x="4382530" y="115330"/>
            <a:ext cx="6845643" cy="420129"/>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gb" sz="2000">
                <a:cs typeface="ヒラギノ角ゴ Pro W3" charset="-128"/>
              </a:rPr>
              <a:t>C</a:t>
            </a:r>
            <a:r>
              <a:rPr lang="en-gb" sz="2000" b="0" i="0" u="none" strike="noStrike" cap="none" normalizeH="0">
                <a:ln>
                  <a:noFill/>
                </a:ln>
                <a:solidFill>
                  <a:schemeClr val="tx1"/>
                </a:solidFill>
                <a:effectLst/>
                <a:latin typeface="Arial" charset="0"/>
                <a:ea typeface="ヒラギノ角ゴ Pro W3" charset="-128"/>
                <a:cs typeface="ヒラギノ角ゴ Pro W3" charset="-128"/>
              </a:rPr>
              <a:t>ooperation relationships – 2/2</a:t>
            </a:r>
            <a:endParaRPr kumimoji="0" lang="en-US" sz="2000" b="0" i="0" u="none" strike="noStrike" cap="none" normalizeH="0" baseline="0" dirty="0">
              <a:ln>
                <a:noFill/>
              </a:ln>
              <a:solidFill>
                <a:schemeClr val="tx1"/>
              </a:solidFill>
              <a:effectLst/>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2149486488"/>
      </p:ext>
    </p:extLst>
  </p:cSld>
  <p:clrMapOvr>
    <a:masterClrMapping/>
  </p:clrMapOvr>
</p:sld>
</file>

<file path=ppt/theme/theme1.xml><?xml version="1.0" encoding="utf-8"?>
<a:theme xmlns:a="http://schemas.openxmlformats.org/drawingml/2006/main" name="Theme1">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D32D05C2-E883-41AC-9409-1D4B3C3D0947}" vid="{E2E1371A-197B-4359-AE4B-73429250CB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C67E6E5B336A649A46C794A5B1656E2" ma:contentTypeVersion="6" ma:contentTypeDescription="Opprett et nytt dokument." ma:contentTypeScope="" ma:versionID="3ed577010e51583030d0e4a3917bff1e">
  <xsd:schema xmlns:xsd="http://www.w3.org/2001/XMLSchema" xmlns:xs="http://www.w3.org/2001/XMLSchema" xmlns:p="http://schemas.microsoft.com/office/2006/metadata/properties" xmlns:ns2="7b56e83e-8d15-4a2f-bb65-29e2119eddbf" xmlns:ns3="0780ee21-7733-4938-ac71-659a1ae56f41" targetNamespace="http://schemas.microsoft.com/office/2006/metadata/properties" ma:root="true" ma:fieldsID="0cc2194ca11e99a634e5ec301f768b60" ns2:_="" ns3:_="">
    <xsd:import namespace="7b56e83e-8d15-4a2f-bb65-29e2119eddbf"/>
    <xsd:import namespace="0780ee21-7733-4938-ac71-659a1ae56f4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56e83e-8d15-4a2f-bb65-29e2119edd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80ee21-7733-4938-ac71-659a1ae56f41"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ings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691A18-CAA1-4B82-8162-3FF65D1C89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56e83e-8d15-4a2f-bb65-29e2119eddbf"/>
    <ds:schemaRef ds:uri="0780ee21-7733-4938-ac71-659a1ae56f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009D889-A95C-4971-9989-5D5E6B9C6752}">
  <ds:schemaRefs>
    <ds:schemaRef ds:uri="http://purl.org/dc/terms/"/>
    <ds:schemaRef ds:uri="0780ee21-7733-4938-ac71-659a1ae56f41"/>
    <ds:schemaRef ds:uri="http://schemas.microsoft.com/office/2006/documentManagement/types"/>
    <ds:schemaRef ds:uri="http://schemas.microsoft.com/office/infopath/2007/PartnerControls"/>
    <ds:schemaRef ds:uri="7b56e83e-8d15-4a2f-bb65-29e2119eddbf"/>
    <ds:schemaRef ds:uri="http://purl.org/dc/elements/1.1/"/>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312B15F3-FFBD-494B-BD77-9A2D288115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316</TotalTime>
  <Words>1012</Words>
  <Application>Microsoft Office PowerPoint</Application>
  <PresentationFormat>Widescreen</PresentationFormat>
  <Paragraphs>120</Paragraphs>
  <Slides>8</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Arial</vt:lpstr>
      <vt:lpstr>Calibri</vt:lpstr>
      <vt:lpstr>Gill Sans MT</vt:lpstr>
      <vt:lpstr>Lato Light</vt:lpstr>
      <vt:lpstr>Mukta ExtraLight</vt:lpstr>
      <vt:lpstr>Segoe UI</vt:lpstr>
      <vt:lpstr>Symbol</vt:lpstr>
      <vt:lpstr>Verdana</vt:lpstr>
      <vt:lpstr>ヒラギノ角ゴ Pro W3</vt:lpstr>
      <vt:lpstr>Theme1</vt:lpstr>
      <vt:lpstr>PowerPoint Presentation</vt:lpstr>
      <vt:lpstr>For inspiration for the manager who will be planing the onboarding</vt:lpstr>
      <vt:lpstr>PowerPoint Presentation</vt:lpstr>
      <vt:lpstr>Reflection and clarification questions with key people</vt:lpstr>
      <vt:lpstr>2. Your new employee's learning needs - 1/2</vt:lpstr>
      <vt:lpstr>PowerPoint Presentation</vt:lpstr>
      <vt:lpstr>3. Overview of collaborative relationships 1/2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Cecilie Andersen</dc:creator>
  <cp:keywords>class='Internal'</cp:keywords>
  <cp:lastModifiedBy>Marie Johanne Talleraas</cp:lastModifiedBy>
  <cp:revision>220</cp:revision>
  <dcterms:created xsi:type="dcterms:W3CDTF">2020-10-25T08:52:19Z</dcterms:created>
  <dcterms:modified xsi:type="dcterms:W3CDTF">2021-12-13T14:10:19Z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0x0101005C67E6E5B336A649A46C794A5B1656E2</vt:lpwstr>
  </property>
</Properties>
</file>