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sldIdLst>
    <p:sldId id="7928" r:id="rId5"/>
    <p:sldId id="7934" r:id="rId6"/>
    <p:sldId id="7935" r:id="rId7"/>
    <p:sldId id="262" r:id="rId8"/>
    <p:sldId id="7933" r:id="rId9"/>
    <p:sldId id="7925" r:id="rId10"/>
    <p:sldId id="277" r:id="rId11"/>
    <p:sldId id="272" r:id="rId12"/>
    <p:sldId id="7924" r:id="rId13"/>
    <p:sldId id="7926" r:id="rId14"/>
    <p:sldId id="7936" r:id="rId15"/>
    <p:sldId id="7930" r:id="rId16"/>
  </p:sldIdLst>
  <p:sldSz cx="12192000" cy="6858000"/>
  <p:notesSz cx="6858000" cy="9144000"/>
  <p:defaultTextStyle>
    <a:defPPr rtl="0"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439" autoAdjust="0"/>
  </p:normalViewPr>
  <p:slideViewPr>
    <p:cSldViewPr snapToGrid="0">
      <p:cViewPr varScale="1">
        <p:scale>
          <a:sx n="116" d="100"/>
          <a:sy n="116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Andersen" userId="S::cecilia@uio.no::a135a517-6408-40d0-81c7-02a75cc0902b" providerId="AD" clId="Web-{F0DBF55A-2FA6-448D-1B4F-E2AD91C400DF}"/>
    <pc:docChg chg="addSld delSld modSld">
      <pc:chgData name="Cecilie Andersen" userId="S::cecilia@uio.no::a135a517-6408-40d0-81c7-02a75cc0902b" providerId="AD" clId="Web-{F0DBF55A-2FA6-448D-1B4F-E2AD91C400DF}" dt="2020-09-04T10:55:28.916" v="185" actId="20577"/>
      <pc:docMkLst>
        <pc:docMk/>
      </pc:docMkLst>
      <pc:sldChg chg="modSp">
        <pc:chgData name="Cecilie Andersen" userId="S::cecilia@uio.no::a135a517-6408-40d0-81c7-02a75cc0902b" providerId="AD" clId="Web-{F0DBF55A-2FA6-448D-1B4F-E2AD91C400DF}" dt="2020-09-04T10:48:34.376" v="10" actId="20577"/>
        <pc:sldMkLst>
          <pc:docMk/>
          <pc:sldMk cId="4253124984" sldId="256"/>
        </pc:sldMkLst>
        <pc:spChg chg="mod">
          <ac:chgData name="Cecilie Andersen" userId="S::cecilia@uio.no::a135a517-6408-40d0-81c7-02a75cc0902b" providerId="AD" clId="Web-{F0DBF55A-2FA6-448D-1B4F-E2AD91C400DF}" dt="2020-09-04T10:48:34.376" v="10" actId="20577"/>
          <ac:spMkLst>
            <pc:docMk/>
            <pc:sldMk cId="4253124984" sldId="256"/>
            <ac:spMk id="2" creationId="{00000000-0000-0000-0000-000000000000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49:43.706" v="64" actId="20577"/>
        <pc:sldMkLst>
          <pc:docMk/>
          <pc:sldMk cId="2265834836" sldId="257"/>
        </pc:sldMkLst>
        <pc:spChg chg="mod">
          <ac:chgData name="Cecilie Andersen" userId="S::cecilia@uio.no::a135a517-6408-40d0-81c7-02a75cc0902b" providerId="AD" clId="Web-{F0DBF55A-2FA6-448D-1B4F-E2AD91C400DF}" dt="2020-09-04T10:49:24.268" v="23" actId="20577"/>
          <ac:spMkLst>
            <pc:docMk/>
            <pc:sldMk cId="2265834836" sldId="257"/>
            <ac:spMk id="2" creationId="{2236AE71-60D9-4320-821A-5E9CDA26F9AD}"/>
          </ac:spMkLst>
        </pc:spChg>
        <pc:spChg chg="mod">
          <ac:chgData name="Cecilie Andersen" userId="S::cecilia@uio.no::a135a517-6408-40d0-81c7-02a75cc0902b" providerId="AD" clId="Web-{F0DBF55A-2FA6-448D-1B4F-E2AD91C400DF}" dt="2020-09-04T10:49:43.706" v="64" actId="20577"/>
          <ac:spMkLst>
            <pc:docMk/>
            <pc:sldMk cId="2265834836" sldId="257"/>
            <ac:spMk id="3" creationId="{1CF125F6-2FA3-416E-929D-0AD266541016}"/>
          </ac:spMkLst>
        </pc:spChg>
      </pc:sldChg>
      <pc:sldChg chg="new del">
        <pc:chgData name="Cecilie Andersen" userId="S::cecilia@uio.no::a135a517-6408-40d0-81c7-02a75cc0902b" providerId="AD" clId="Web-{F0DBF55A-2FA6-448D-1B4F-E2AD91C400DF}" dt="2020-09-04T10:48:44.298" v="13"/>
        <pc:sldMkLst>
          <pc:docMk/>
          <pc:sldMk cId="2331420314" sldId="257"/>
        </pc:sldMkLst>
      </pc:sldChg>
      <pc:sldChg chg="modSp new">
        <pc:chgData name="Cecilie Andersen" userId="S::cecilia@uio.no::a135a517-6408-40d0-81c7-02a75cc0902b" providerId="AD" clId="Web-{F0DBF55A-2FA6-448D-1B4F-E2AD91C400DF}" dt="2020-09-04T10:50:21.832" v="126" actId="20577"/>
        <pc:sldMkLst>
          <pc:docMk/>
          <pc:sldMk cId="3188556119" sldId="258"/>
        </pc:sldMkLst>
        <pc:spChg chg="mod">
          <ac:chgData name="Cecilie Andersen" userId="S::cecilia@uio.no::a135a517-6408-40d0-81c7-02a75cc0902b" providerId="AD" clId="Web-{F0DBF55A-2FA6-448D-1B4F-E2AD91C400DF}" dt="2020-09-04T10:49:54.612" v="73" actId="20577"/>
          <ac:spMkLst>
            <pc:docMk/>
            <pc:sldMk cId="3188556119" sldId="258"/>
            <ac:spMk id="2" creationId="{DF0ECFAF-F1FA-4E0B-8EFD-A9EE5889FF60}"/>
          </ac:spMkLst>
        </pc:spChg>
        <pc:spChg chg="mod">
          <ac:chgData name="Cecilie Andersen" userId="S::cecilia@uio.no::a135a517-6408-40d0-81c7-02a75cc0902b" providerId="AD" clId="Web-{F0DBF55A-2FA6-448D-1B4F-E2AD91C400DF}" dt="2020-09-04T10:50:21.832" v="126" actId="20577"/>
          <ac:spMkLst>
            <pc:docMk/>
            <pc:sldMk cId="3188556119" sldId="258"/>
            <ac:spMk id="3" creationId="{ACC66744-EFB7-497F-B819-1CC20F93B75F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50:29.004" v="136" actId="20577"/>
        <pc:sldMkLst>
          <pc:docMk/>
          <pc:sldMk cId="2096724142" sldId="259"/>
        </pc:sldMkLst>
        <pc:spChg chg="mod">
          <ac:chgData name="Cecilie Andersen" userId="S::cecilia@uio.no::a135a517-6408-40d0-81c7-02a75cc0902b" providerId="AD" clId="Web-{F0DBF55A-2FA6-448D-1B4F-E2AD91C400DF}" dt="2020-09-04T10:50:29.004" v="136" actId="20577"/>
          <ac:spMkLst>
            <pc:docMk/>
            <pc:sldMk cId="2096724142" sldId="259"/>
            <ac:spMk id="2" creationId="{ACE5E677-4AD0-4375-B28D-A4C067B321E3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50:35.160" v="165" actId="20577"/>
        <pc:sldMkLst>
          <pc:docMk/>
          <pc:sldMk cId="1159427581" sldId="260"/>
        </pc:sldMkLst>
        <pc:spChg chg="mod">
          <ac:chgData name="Cecilie Andersen" userId="S::cecilia@uio.no::a135a517-6408-40d0-81c7-02a75cc0902b" providerId="AD" clId="Web-{F0DBF55A-2FA6-448D-1B4F-E2AD91C400DF}" dt="2020-09-04T10:50:35.160" v="165" actId="20577"/>
          <ac:spMkLst>
            <pc:docMk/>
            <pc:sldMk cId="1159427581" sldId="260"/>
            <ac:spMk id="2" creationId="{5E56665F-0225-4B48-853F-A0A08EF8D0D9}"/>
          </ac:spMkLst>
        </pc:spChg>
      </pc:sldChg>
      <pc:sldChg chg="modSp new">
        <pc:chgData name="Cecilie Andersen" userId="S::cecilia@uio.no::a135a517-6408-40d0-81c7-02a75cc0902b" providerId="AD" clId="Web-{F0DBF55A-2FA6-448D-1B4F-E2AD91C400DF}" dt="2020-09-04T10:55:28.916" v="184" actId="20577"/>
        <pc:sldMkLst>
          <pc:docMk/>
          <pc:sldMk cId="1950751794" sldId="261"/>
        </pc:sldMkLst>
        <pc:spChg chg="mod">
          <ac:chgData name="Cecilie Andersen" userId="S::cecilia@uio.no::a135a517-6408-40d0-81c7-02a75cc0902b" providerId="AD" clId="Web-{F0DBF55A-2FA6-448D-1B4F-E2AD91C400DF}" dt="2020-09-04T10:55:28.916" v="184" actId="20577"/>
          <ac:spMkLst>
            <pc:docMk/>
            <pc:sldMk cId="1950751794" sldId="261"/>
            <ac:spMk id="2" creationId="{C1D2FC0E-DFE4-4CF7-A2C2-1FCF833A6820}"/>
          </ac:spMkLst>
        </pc:spChg>
      </pc:sldChg>
    </pc:docChg>
  </pc:docChgLst>
  <pc:docChgLst>
    <pc:chgData name="Cecilie Andersen" userId="a135a517-6408-40d0-81c7-02a75cc0902b" providerId="ADAL" clId="{5FBD1165-2BD0-4F68-802A-B9D1027C3C75}"/>
    <pc:docChg chg="modSld">
      <pc:chgData name="Cecilie Andersen" userId="a135a517-6408-40d0-81c7-02a75cc0902b" providerId="ADAL" clId="{5FBD1165-2BD0-4F68-802A-B9D1027C3C75}" dt="2020-10-28T11:21:39.369" v="41" actId="20577"/>
      <pc:docMkLst>
        <pc:docMk/>
      </pc:docMkLst>
      <pc:sldChg chg="modSp">
        <pc:chgData name="Cecilie Andersen" userId="a135a517-6408-40d0-81c7-02a75cc0902b" providerId="ADAL" clId="{5FBD1165-2BD0-4F68-802A-B9D1027C3C75}" dt="2020-10-28T11:21:39.369" v="41" actId="20577"/>
        <pc:sldMkLst>
          <pc:docMk/>
          <pc:sldMk cId="2658814192" sldId="7933"/>
        </pc:sldMkLst>
        <pc:spChg chg="mod">
          <ac:chgData name="Cecilie Andersen" userId="a135a517-6408-40d0-81c7-02a75cc0902b" providerId="ADAL" clId="{5FBD1165-2BD0-4F68-802A-B9D1027C3C75}" dt="2020-10-28T11:21:39.369" v="41" actId="20577"/>
          <ac:spMkLst>
            <pc:docMk/>
            <pc:sldMk cId="2658814192" sldId="7933"/>
            <ac:spMk id="51" creationId="{E89193A9-62FD-4A84-9AAA-01D61DBAA22B}"/>
          </ac:spMkLst>
        </pc:spChg>
      </pc:sldChg>
    </pc:docChg>
  </pc:docChgLst>
  <pc:docChgLst>
    <pc:chgData name="Cecilie Andersen" userId="S::cecilia@uio.no::a135a517-6408-40d0-81c7-02a75cc0902b" providerId="AD" clId="Web-{B0E00BDB-7743-A236-5468-C680C31C826F}"/>
    <pc:docChg chg="modSld">
      <pc:chgData name="Cecilie Andersen" userId="S::cecilia@uio.no::a135a517-6408-40d0-81c7-02a75cc0902b" providerId="AD" clId="Web-{B0E00BDB-7743-A236-5468-C680C31C826F}" dt="2020-09-09T07:24:46.297" v="0"/>
      <pc:docMkLst>
        <pc:docMk/>
      </pc:docMkLst>
      <pc:sldChg chg="delSp">
        <pc:chgData name="Cecilie Andersen" userId="S::cecilia@uio.no::a135a517-6408-40d0-81c7-02a75cc0902b" providerId="AD" clId="Web-{B0E00BDB-7743-A236-5468-C680C31C826F}" dt="2020-09-09T07:24:46.297" v="0"/>
        <pc:sldMkLst>
          <pc:docMk/>
          <pc:sldMk cId="3403516236" sldId="7928"/>
        </pc:sldMkLst>
        <pc:spChg chg="topLvl">
          <ac:chgData name="Cecilie Andersen" userId="S::cecilia@uio.no::a135a517-6408-40d0-81c7-02a75cc0902b" providerId="AD" clId="Web-{B0E00BDB-7743-A236-5468-C680C31C826F}" dt="2020-09-09T07:24:46.297" v="0"/>
          <ac:spMkLst>
            <pc:docMk/>
            <pc:sldMk cId="3403516236" sldId="7928"/>
            <ac:spMk id="15" creationId="{E6C72F7B-4D54-43CD-AA48-85103B7C6FCF}"/>
          </ac:spMkLst>
        </pc:spChg>
        <pc:spChg chg="del topLvl">
          <ac:chgData name="Cecilie Andersen" userId="S::cecilia@uio.no::a135a517-6408-40d0-81c7-02a75cc0902b" providerId="AD" clId="Web-{B0E00BDB-7743-A236-5468-C680C31C826F}" dt="2020-09-09T07:24:46.297" v="0"/>
          <ac:spMkLst>
            <pc:docMk/>
            <pc:sldMk cId="3403516236" sldId="7928"/>
            <ac:spMk id="16" creationId="{D424D565-47E9-4223-A503-D9D6E0D3E695}"/>
          </ac:spMkLst>
        </pc:spChg>
        <pc:grpChg chg="del">
          <ac:chgData name="Cecilie Andersen" userId="S::cecilia@uio.no::a135a517-6408-40d0-81c7-02a75cc0902b" providerId="AD" clId="Web-{B0E00BDB-7743-A236-5468-C680C31C826F}" dt="2020-09-09T07:24:46.297" v="0"/>
          <ac:grpSpMkLst>
            <pc:docMk/>
            <pc:sldMk cId="3403516236" sldId="7928"/>
            <ac:grpSpMk id="18" creationId="{E99E2AEC-7ED8-4D55-927E-6D3121E42D98}"/>
          </ac:grpSpMkLst>
        </pc:grpChg>
      </pc:sldChg>
    </pc:docChg>
  </pc:docChgLst>
  <pc:docChgLst>
    <pc:chgData name="Cecilie Andersen" userId="a135a517-6408-40d0-81c7-02a75cc0902b" providerId="ADAL" clId="{6E08FFFF-E6F0-4341-9065-5BCD237CF491}"/>
    <pc:docChg chg="custSel addSld delSld modSld sldOrd">
      <pc:chgData name="Cecilie Andersen" userId="a135a517-6408-40d0-81c7-02a75cc0902b" providerId="ADAL" clId="{6E08FFFF-E6F0-4341-9065-5BCD237CF491}" dt="2020-09-10T09:32:49.201" v="643" actId="1076"/>
      <pc:docMkLst>
        <pc:docMk/>
      </pc:docMkLst>
      <pc:sldChg chg="modSp">
        <pc:chgData name="Cecilie Andersen" userId="a135a517-6408-40d0-81c7-02a75cc0902b" providerId="ADAL" clId="{6E08FFFF-E6F0-4341-9065-5BCD237CF491}" dt="2020-09-04T10:56:47.051" v="54" actId="20577"/>
        <pc:sldMkLst>
          <pc:docMk/>
          <pc:sldMk cId="2265834836" sldId="257"/>
        </pc:sldMkLst>
        <pc:spChg chg="mod">
          <ac:chgData name="Cecilie Andersen" userId="a135a517-6408-40d0-81c7-02a75cc0902b" providerId="ADAL" clId="{6E08FFFF-E6F0-4341-9065-5BCD237CF491}" dt="2020-09-04T10:56:35.491" v="40" actId="20577"/>
          <ac:spMkLst>
            <pc:docMk/>
            <pc:sldMk cId="2265834836" sldId="257"/>
            <ac:spMk id="2" creationId="{2236AE71-60D9-4320-821A-5E9CDA26F9AD}"/>
          </ac:spMkLst>
        </pc:spChg>
        <pc:spChg chg="mod">
          <ac:chgData name="Cecilie Andersen" userId="a135a517-6408-40d0-81c7-02a75cc0902b" providerId="ADAL" clId="{6E08FFFF-E6F0-4341-9065-5BCD237CF491}" dt="2020-09-04T10:56:47.051" v="54" actId="20577"/>
          <ac:spMkLst>
            <pc:docMk/>
            <pc:sldMk cId="2265834836" sldId="257"/>
            <ac:spMk id="3" creationId="{1CF125F6-2FA3-416E-929D-0AD266541016}"/>
          </ac:spMkLst>
        </pc:spChg>
      </pc:sldChg>
      <pc:sldChg chg="del">
        <pc:chgData name="Cecilie Andersen" userId="a135a517-6408-40d0-81c7-02a75cc0902b" providerId="ADAL" clId="{6E08FFFF-E6F0-4341-9065-5BCD237CF491}" dt="2020-09-04T10:57:49.549" v="150" actId="2696"/>
        <pc:sldMkLst>
          <pc:docMk/>
          <pc:sldMk cId="3188556119" sldId="258"/>
        </pc:sldMkLst>
      </pc:sldChg>
      <pc:sldChg chg="addSp delSp modSp ord">
        <pc:chgData name="Cecilie Andersen" userId="a135a517-6408-40d0-81c7-02a75cc0902b" providerId="ADAL" clId="{6E08FFFF-E6F0-4341-9065-5BCD237CF491}" dt="2020-09-04T11:08:51.914" v="584" actId="20577"/>
        <pc:sldMkLst>
          <pc:docMk/>
          <pc:sldMk cId="2096724142" sldId="259"/>
        </pc:sldMkLst>
        <pc:spChg chg="del">
          <ac:chgData name="Cecilie Andersen" userId="a135a517-6408-40d0-81c7-02a75cc0902b" providerId="ADAL" clId="{6E08FFFF-E6F0-4341-9065-5BCD237CF491}" dt="2020-09-04T11:08:34.876" v="533"/>
          <ac:spMkLst>
            <pc:docMk/>
            <pc:sldMk cId="2096724142" sldId="259"/>
            <ac:spMk id="3" creationId="{71898D04-789D-4247-A73C-F3B18CD0EFBC}"/>
          </ac:spMkLst>
        </pc:spChg>
        <pc:spChg chg="add mod">
          <ac:chgData name="Cecilie Andersen" userId="a135a517-6408-40d0-81c7-02a75cc0902b" providerId="ADAL" clId="{6E08FFFF-E6F0-4341-9065-5BCD237CF491}" dt="2020-09-04T11:08:34.876" v="533"/>
          <ac:spMkLst>
            <pc:docMk/>
            <pc:sldMk cId="2096724142" sldId="259"/>
            <ac:spMk id="4" creationId="{73EA600E-79F9-494A-B958-B99E5EC4FA79}"/>
          </ac:spMkLst>
        </pc:spChg>
        <pc:spChg chg="add mod">
          <ac:chgData name="Cecilie Andersen" userId="a135a517-6408-40d0-81c7-02a75cc0902b" providerId="ADAL" clId="{6E08FFFF-E6F0-4341-9065-5BCD237CF491}" dt="2020-09-04T11:08:34.876" v="533"/>
          <ac:spMkLst>
            <pc:docMk/>
            <pc:sldMk cId="2096724142" sldId="259"/>
            <ac:spMk id="5" creationId="{9D14074C-48A1-4130-9F19-6E0B226B6052}"/>
          </ac:spMkLst>
        </pc:spChg>
        <pc:spChg chg="add mod">
          <ac:chgData name="Cecilie Andersen" userId="a135a517-6408-40d0-81c7-02a75cc0902b" providerId="ADAL" clId="{6E08FFFF-E6F0-4341-9065-5BCD237CF491}" dt="2020-09-04T11:08:41.656" v="553" actId="20577"/>
          <ac:spMkLst>
            <pc:docMk/>
            <pc:sldMk cId="2096724142" sldId="259"/>
            <ac:spMk id="6" creationId="{3CE49A67-023A-4DDC-BE24-666292D9B1F8}"/>
          </ac:spMkLst>
        </pc:spChg>
        <pc:spChg chg="add mod">
          <ac:chgData name="Cecilie Andersen" userId="a135a517-6408-40d0-81c7-02a75cc0902b" providerId="ADAL" clId="{6E08FFFF-E6F0-4341-9065-5BCD237CF491}" dt="2020-09-04T11:08:51.914" v="584" actId="20577"/>
          <ac:spMkLst>
            <pc:docMk/>
            <pc:sldMk cId="2096724142" sldId="259"/>
            <ac:spMk id="7" creationId="{0A701B9C-2815-4238-B210-187F26AC76DB}"/>
          </ac:spMkLst>
        </pc:spChg>
      </pc:sldChg>
      <pc:sldChg chg="del">
        <pc:chgData name="Cecilie Andersen" userId="a135a517-6408-40d0-81c7-02a75cc0902b" providerId="ADAL" clId="{6E08FFFF-E6F0-4341-9065-5BCD237CF491}" dt="2020-09-04T11:01:23.108" v="189" actId="2696"/>
        <pc:sldMkLst>
          <pc:docMk/>
          <pc:sldMk cId="1159427581" sldId="260"/>
        </pc:sldMkLst>
      </pc:sldChg>
      <pc:sldChg chg="addSp delSp modSp">
        <pc:chgData name="Cecilie Andersen" userId="a135a517-6408-40d0-81c7-02a75cc0902b" providerId="ADAL" clId="{6E08FFFF-E6F0-4341-9065-5BCD237CF491}" dt="2020-09-04T11:05:11.738" v="342" actId="20577"/>
        <pc:sldMkLst>
          <pc:docMk/>
          <pc:sldMk cId="1950751794" sldId="261"/>
        </pc:sldMkLst>
        <pc:spChg chg="del">
          <ac:chgData name="Cecilie Andersen" userId="a135a517-6408-40d0-81c7-02a75cc0902b" providerId="ADAL" clId="{6E08FFFF-E6F0-4341-9065-5BCD237CF491}" dt="2020-09-04T11:02:15.405" v="192" actId="1032"/>
          <ac:spMkLst>
            <pc:docMk/>
            <pc:sldMk cId="1950751794" sldId="261"/>
            <ac:spMk id="3" creationId="{A86878AF-AC46-4106-8ED5-BEF788C3483B}"/>
          </ac:spMkLst>
        </pc:spChg>
        <pc:graphicFrameChg chg="add mod">
          <ac:chgData name="Cecilie Andersen" userId="a135a517-6408-40d0-81c7-02a75cc0902b" providerId="ADAL" clId="{6E08FFFF-E6F0-4341-9065-5BCD237CF491}" dt="2020-09-04T11:05:11.738" v="342" actId="20577"/>
          <ac:graphicFrameMkLst>
            <pc:docMk/>
            <pc:sldMk cId="1950751794" sldId="261"/>
            <ac:graphicFrameMk id="4" creationId="{FC8DAE6D-C0B1-4D27-BE36-CC01F3A1977B}"/>
          </ac:graphicFrameMkLst>
        </pc:graphicFrameChg>
      </pc:sldChg>
      <pc:sldChg chg="modSp add">
        <pc:chgData name="Cecilie Andersen" userId="a135a517-6408-40d0-81c7-02a75cc0902b" providerId="ADAL" clId="{6E08FFFF-E6F0-4341-9065-5BCD237CF491}" dt="2020-09-04T10:57:20.700" v="128" actId="20577"/>
        <pc:sldMkLst>
          <pc:docMk/>
          <pc:sldMk cId="20363430" sldId="262"/>
        </pc:sldMkLst>
        <pc:spChg chg="mod">
          <ac:chgData name="Cecilie Andersen" userId="a135a517-6408-40d0-81c7-02a75cc0902b" providerId="ADAL" clId="{6E08FFFF-E6F0-4341-9065-5BCD237CF491}" dt="2020-09-04T10:57:01.555" v="77" actId="20577"/>
          <ac:spMkLst>
            <pc:docMk/>
            <pc:sldMk cId="20363430" sldId="262"/>
            <ac:spMk id="2" creationId="{2236AE71-60D9-4320-821A-5E9CDA26F9AD}"/>
          </ac:spMkLst>
        </pc:spChg>
        <pc:spChg chg="mod">
          <ac:chgData name="Cecilie Andersen" userId="a135a517-6408-40d0-81c7-02a75cc0902b" providerId="ADAL" clId="{6E08FFFF-E6F0-4341-9065-5BCD237CF491}" dt="2020-09-04T10:57:20.700" v="128" actId="20577"/>
          <ac:spMkLst>
            <pc:docMk/>
            <pc:sldMk cId="20363430" sldId="262"/>
            <ac:spMk id="3" creationId="{1CF125F6-2FA3-416E-929D-0AD266541016}"/>
          </ac:spMkLst>
        </pc:spChg>
      </pc:sldChg>
      <pc:sldChg chg="addSp delSp modSp add">
        <pc:chgData name="Cecilie Andersen" userId="a135a517-6408-40d0-81c7-02a75cc0902b" providerId="ADAL" clId="{6E08FFFF-E6F0-4341-9065-5BCD237CF491}" dt="2020-09-04T10:57:38.357" v="149" actId="20577"/>
        <pc:sldMkLst>
          <pc:docMk/>
          <pc:sldMk cId="2418846847" sldId="263"/>
        </pc:sldMkLst>
        <pc:spChg chg="del">
          <ac:chgData name="Cecilie Andersen" userId="a135a517-6408-40d0-81c7-02a75cc0902b" providerId="ADAL" clId="{6E08FFFF-E6F0-4341-9065-5BCD237CF491}" dt="2020-09-04T10:57:32.653" v="130"/>
          <ac:spMkLst>
            <pc:docMk/>
            <pc:sldMk cId="2418846847" sldId="263"/>
            <ac:spMk id="2" creationId="{A94ABA53-C59B-466F-BB09-CF0B5B15FDFF}"/>
          </ac:spMkLst>
        </pc:spChg>
        <pc:spChg chg="del">
          <ac:chgData name="Cecilie Andersen" userId="a135a517-6408-40d0-81c7-02a75cc0902b" providerId="ADAL" clId="{6E08FFFF-E6F0-4341-9065-5BCD237CF491}" dt="2020-09-04T10:57:32.653" v="130"/>
          <ac:spMkLst>
            <pc:docMk/>
            <pc:sldMk cId="2418846847" sldId="263"/>
            <ac:spMk id="3" creationId="{EA961ED0-82E4-4183-BFE3-CBBD229B4BE9}"/>
          </ac:spMkLst>
        </pc:spChg>
        <pc:spChg chg="add mod">
          <ac:chgData name="Cecilie Andersen" userId="a135a517-6408-40d0-81c7-02a75cc0902b" providerId="ADAL" clId="{6E08FFFF-E6F0-4341-9065-5BCD237CF491}" dt="2020-09-04T10:57:38.357" v="149" actId="20577"/>
          <ac:spMkLst>
            <pc:docMk/>
            <pc:sldMk cId="2418846847" sldId="263"/>
            <ac:spMk id="4" creationId="{EFA9D0C9-24FE-4F26-A1D3-F612FD354D0E}"/>
          </ac:spMkLst>
        </pc:spChg>
        <pc:spChg chg="add mod">
          <ac:chgData name="Cecilie Andersen" userId="a135a517-6408-40d0-81c7-02a75cc0902b" providerId="ADAL" clId="{6E08FFFF-E6F0-4341-9065-5BCD237CF491}" dt="2020-09-04T10:57:32.653" v="130"/>
          <ac:spMkLst>
            <pc:docMk/>
            <pc:sldMk cId="2418846847" sldId="263"/>
            <ac:spMk id="5" creationId="{BD72651D-276A-49FD-8860-B75A74C84712}"/>
          </ac:spMkLst>
        </pc:spChg>
      </pc:sldChg>
      <pc:sldChg chg="addSp delSp modSp add">
        <pc:chgData name="Cecilie Andersen" userId="a135a517-6408-40d0-81c7-02a75cc0902b" providerId="ADAL" clId="{6E08FFFF-E6F0-4341-9065-5BCD237CF491}" dt="2020-09-04T10:58:32.854" v="184" actId="20577"/>
        <pc:sldMkLst>
          <pc:docMk/>
          <pc:sldMk cId="3561449763" sldId="264"/>
        </pc:sldMkLst>
        <pc:spChg chg="del">
          <ac:chgData name="Cecilie Andersen" userId="a135a517-6408-40d0-81c7-02a75cc0902b" providerId="ADAL" clId="{6E08FFFF-E6F0-4341-9065-5BCD237CF491}" dt="2020-09-04T10:58:22.971" v="153"/>
          <ac:spMkLst>
            <pc:docMk/>
            <pc:sldMk cId="3561449763" sldId="264"/>
            <ac:spMk id="2" creationId="{90869E89-7B8E-4B01-B4F9-2EDA43085560}"/>
          </ac:spMkLst>
        </pc:spChg>
        <pc:spChg chg="del">
          <ac:chgData name="Cecilie Andersen" userId="a135a517-6408-40d0-81c7-02a75cc0902b" providerId="ADAL" clId="{6E08FFFF-E6F0-4341-9065-5BCD237CF491}" dt="2020-09-04T10:58:22.971" v="153"/>
          <ac:spMkLst>
            <pc:docMk/>
            <pc:sldMk cId="3561449763" sldId="264"/>
            <ac:spMk id="3" creationId="{582F9BF9-62D5-4B34-B3D4-1F360FF9710D}"/>
          </ac:spMkLst>
        </pc:spChg>
        <pc:spChg chg="add mod">
          <ac:chgData name="Cecilie Andersen" userId="a135a517-6408-40d0-81c7-02a75cc0902b" providerId="ADAL" clId="{6E08FFFF-E6F0-4341-9065-5BCD237CF491}" dt="2020-09-04T10:58:32.854" v="184" actId="20577"/>
          <ac:spMkLst>
            <pc:docMk/>
            <pc:sldMk cId="3561449763" sldId="264"/>
            <ac:spMk id="4" creationId="{5307AC09-FB25-4E31-894E-5540B32C5256}"/>
          </ac:spMkLst>
        </pc:spChg>
        <pc:spChg chg="add mod">
          <ac:chgData name="Cecilie Andersen" userId="a135a517-6408-40d0-81c7-02a75cc0902b" providerId="ADAL" clId="{6E08FFFF-E6F0-4341-9065-5BCD237CF491}" dt="2020-09-04T10:58:22.971" v="153"/>
          <ac:spMkLst>
            <pc:docMk/>
            <pc:sldMk cId="3561449763" sldId="264"/>
            <ac:spMk id="5" creationId="{A4CA9C03-7137-4DCE-8B0A-CC6C875A0FD6}"/>
          </ac:spMkLst>
        </pc:spChg>
      </pc:sldChg>
      <pc:sldChg chg="add ord">
        <pc:chgData name="Cecilie Andersen" userId="a135a517-6408-40d0-81c7-02a75cc0902b" providerId="ADAL" clId="{6E08FFFF-E6F0-4341-9065-5BCD237CF491}" dt="2020-09-04T11:01:19.999" v="187"/>
        <pc:sldMkLst>
          <pc:docMk/>
          <pc:sldMk cId="2726549144" sldId="272"/>
        </pc:sldMkLst>
      </pc:sldChg>
      <pc:sldChg chg="modSp add ord">
        <pc:chgData name="Cecilie Andersen" userId="a135a517-6408-40d0-81c7-02a75cc0902b" providerId="ADAL" clId="{6E08FFFF-E6F0-4341-9065-5BCD237CF491}" dt="2020-09-04T11:07:57.592" v="532" actId="20577"/>
        <pc:sldMkLst>
          <pc:docMk/>
          <pc:sldMk cId="3877326815" sldId="277"/>
        </pc:sldMkLst>
        <pc:spChg chg="mod">
          <ac:chgData name="Cecilie Andersen" userId="a135a517-6408-40d0-81c7-02a75cc0902b" providerId="ADAL" clId="{6E08FFFF-E6F0-4341-9065-5BCD237CF491}" dt="2020-09-04T11:05:55.412" v="370" actId="20577"/>
          <ac:spMkLst>
            <pc:docMk/>
            <pc:sldMk cId="3877326815" sldId="277"/>
            <ac:spMk id="2" creationId="{00000000-0000-0000-0000-000000000000}"/>
          </ac:spMkLst>
        </pc:spChg>
        <pc:spChg chg="mod">
          <ac:chgData name="Cecilie Andersen" userId="a135a517-6408-40d0-81c7-02a75cc0902b" providerId="ADAL" clId="{6E08FFFF-E6F0-4341-9065-5BCD237CF491}" dt="2020-09-04T11:06:32.485" v="407" actId="20577"/>
          <ac:spMkLst>
            <pc:docMk/>
            <pc:sldMk cId="3877326815" sldId="277"/>
            <ac:spMk id="3" creationId="{00000000-0000-0000-0000-000000000000}"/>
          </ac:spMkLst>
        </pc:spChg>
        <pc:spChg chg="mod">
          <ac:chgData name="Cecilie Andersen" userId="a135a517-6408-40d0-81c7-02a75cc0902b" providerId="ADAL" clId="{6E08FFFF-E6F0-4341-9065-5BCD237CF491}" dt="2020-09-04T11:07:24.767" v="464" actId="20577"/>
          <ac:spMkLst>
            <pc:docMk/>
            <pc:sldMk cId="3877326815" sldId="277"/>
            <ac:spMk id="4" creationId="{00000000-0000-0000-0000-000000000000}"/>
          </ac:spMkLst>
        </pc:spChg>
        <pc:spChg chg="mod">
          <ac:chgData name="Cecilie Andersen" userId="a135a517-6408-40d0-81c7-02a75cc0902b" providerId="ADAL" clId="{6E08FFFF-E6F0-4341-9065-5BCD237CF491}" dt="2020-09-04T11:07:20.619" v="462" actId="404"/>
          <ac:spMkLst>
            <pc:docMk/>
            <pc:sldMk cId="3877326815" sldId="277"/>
            <ac:spMk id="9" creationId="{00000000-0000-0000-0000-000000000000}"/>
          </ac:spMkLst>
        </pc:spChg>
        <pc:graphicFrameChg chg="modGraphic">
          <ac:chgData name="Cecilie Andersen" userId="a135a517-6408-40d0-81c7-02a75cc0902b" providerId="ADAL" clId="{6E08FFFF-E6F0-4341-9065-5BCD237CF491}" dt="2020-09-04T11:07:57.592" v="532" actId="20577"/>
          <ac:graphicFrameMkLst>
            <pc:docMk/>
            <pc:sldMk cId="3877326815" sldId="277"/>
            <ac:graphicFrameMk id="8" creationId="{00000000-0000-0000-0000-000000000000}"/>
          </ac:graphicFrameMkLst>
        </pc:graphicFrameChg>
      </pc:sldChg>
      <pc:sldChg chg="add del ord">
        <pc:chgData name="Cecilie Andersen" userId="a135a517-6408-40d0-81c7-02a75cc0902b" providerId="ADAL" clId="{6E08FFFF-E6F0-4341-9065-5BCD237CF491}" dt="2020-09-04T11:05:24.393" v="343" actId="2696"/>
        <pc:sldMkLst>
          <pc:docMk/>
          <pc:sldMk cId="3148440103" sldId="7917"/>
        </pc:sldMkLst>
      </pc:sldChg>
      <pc:sldChg chg="add ord">
        <pc:chgData name="Cecilie Andersen" userId="a135a517-6408-40d0-81c7-02a75cc0902b" providerId="ADAL" clId="{6E08FFFF-E6F0-4341-9065-5BCD237CF491}" dt="2020-09-04T11:01:27.359" v="190"/>
        <pc:sldMkLst>
          <pc:docMk/>
          <pc:sldMk cId="2389474156" sldId="7919"/>
        </pc:sldMkLst>
      </pc:sldChg>
      <pc:sldChg chg="add ord">
        <pc:chgData name="Cecilie Andersen" userId="a135a517-6408-40d0-81c7-02a75cc0902b" providerId="ADAL" clId="{6E08FFFF-E6F0-4341-9065-5BCD237CF491}" dt="2020-09-04T11:01:21.455" v="188"/>
        <pc:sldMkLst>
          <pc:docMk/>
          <pc:sldMk cId="3295617405" sldId="7924"/>
        </pc:sldMkLst>
      </pc:sldChg>
      <pc:sldChg chg="modSp add">
        <pc:chgData name="Cecilie Andersen" userId="a135a517-6408-40d0-81c7-02a75cc0902b" providerId="ADAL" clId="{6E08FFFF-E6F0-4341-9065-5BCD237CF491}" dt="2020-09-04T11:09:39.194" v="630" actId="20577"/>
        <pc:sldMkLst>
          <pc:docMk/>
          <pc:sldMk cId="2480355691" sldId="7925"/>
        </pc:sldMkLst>
        <pc:spChg chg="mod">
          <ac:chgData name="Cecilie Andersen" userId="a135a517-6408-40d0-81c7-02a75cc0902b" providerId="ADAL" clId="{6E08FFFF-E6F0-4341-9065-5BCD237CF491}" dt="2020-09-04T11:09:39.194" v="630" actId="20577"/>
          <ac:spMkLst>
            <pc:docMk/>
            <pc:sldMk cId="2480355691" sldId="7925"/>
            <ac:spMk id="2" creationId="{13CA8A1A-0007-4927-B8D9-7216005F1359}"/>
          </ac:spMkLst>
        </pc:spChg>
      </pc:sldChg>
      <pc:sldChg chg="addSp modSp setBg">
        <pc:chgData name="Cecilie Andersen" userId="a135a517-6408-40d0-81c7-02a75cc0902b" providerId="ADAL" clId="{6E08FFFF-E6F0-4341-9065-5BCD237CF491}" dt="2020-09-10T09:32:05.209" v="637" actId="167"/>
        <pc:sldMkLst>
          <pc:docMk/>
          <pc:sldMk cId="2802655579" sldId="7934"/>
        </pc:sldMkLst>
        <pc:spChg chg="add mod ord">
          <ac:chgData name="Cecilie Andersen" userId="a135a517-6408-40d0-81c7-02a75cc0902b" providerId="ADAL" clId="{6E08FFFF-E6F0-4341-9065-5BCD237CF491}" dt="2020-09-10T09:32:05.209" v="637" actId="167"/>
          <ac:spMkLst>
            <pc:docMk/>
            <pc:sldMk cId="2802655579" sldId="7934"/>
            <ac:spMk id="3" creationId="{CDA409D8-8748-41CA-B75F-EF21AF74B376}"/>
          </ac:spMkLst>
        </pc:spChg>
      </pc:sldChg>
      <pc:sldChg chg="addSp modSp setBg">
        <pc:chgData name="Cecilie Andersen" userId="a135a517-6408-40d0-81c7-02a75cc0902b" providerId="ADAL" clId="{6E08FFFF-E6F0-4341-9065-5BCD237CF491}" dt="2020-09-10T09:32:49.201" v="643" actId="1076"/>
        <pc:sldMkLst>
          <pc:docMk/>
          <pc:sldMk cId="3410480889" sldId="7935"/>
        </pc:sldMkLst>
        <pc:spChg chg="mod">
          <ac:chgData name="Cecilie Andersen" userId="a135a517-6408-40d0-81c7-02a75cc0902b" providerId="ADAL" clId="{6E08FFFF-E6F0-4341-9065-5BCD237CF491}" dt="2020-09-10T09:32:49.201" v="643" actId="1076"/>
          <ac:spMkLst>
            <pc:docMk/>
            <pc:sldMk cId="3410480889" sldId="7935"/>
            <ac:spMk id="2" creationId="{00000000-0000-0000-0000-000000000000}"/>
          </ac:spMkLst>
        </pc:spChg>
        <pc:spChg chg="add mod ord">
          <ac:chgData name="Cecilie Andersen" userId="a135a517-6408-40d0-81c7-02a75cc0902b" providerId="ADAL" clId="{6E08FFFF-E6F0-4341-9065-5BCD237CF491}" dt="2020-09-10T09:32:32.456" v="641" actId="14100"/>
          <ac:spMkLst>
            <pc:docMk/>
            <pc:sldMk cId="3410480889" sldId="7935"/>
            <ac:spMk id="19" creationId="{F0869F00-6AAD-4161-8A29-C227F3CCD795}"/>
          </ac:spMkLst>
        </pc:spChg>
      </pc:sldChg>
      <pc:sldMasterChg chg="delSldLayout">
        <pc:chgData name="Cecilie Andersen" userId="a135a517-6408-40d0-81c7-02a75cc0902b" providerId="ADAL" clId="{6E08FFFF-E6F0-4341-9065-5BCD237CF491}" dt="2020-09-04T11:05:24.403" v="344" actId="2696"/>
        <pc:sldMasterMkLst>
          <pc:docMk/>
          <pc:sldMasterMk cId="2649319511" sldId="2147483648"/>
        </pc:sldMasterMkLst>
        <pc:sldLayoutChg chg="del">
          <pc:chgData name="Cecilie Andersen" userId="a135a517-6408-40d0-81c7-02a75cc0902b" providerId="ADAL" clId="{6E08FFFF-E6F0-4341-9065-5BCD237CF491}" dt="2020-09-04T11:05:24.403" v="344" actId="2696"/>
          <pc:sldLayoutMkLst>
            <pc:docMk/>
            <pc:sldMasterMk cId="2649319511" sldId="2147483648"/>
            <pc:sldLayoutMk cId="3729726074" sldId="2147483663"/>
          </pc:sldLayoutMkLst>
        </pc:sldLayoutChg>
      </pc:sldMasterChg>
    </pc:docChg>
  </pc:docChgLst>
  <pc:docChgLst>
    <pc:chgData name="Cecilie Andersen" userId="a135a517-6408-40d0-81c7-02a75cc0902b" providerId="ADAL" clId="{18404368-A4CE-4A73-A7F3-972ACC0591BF}"/>
    <pc:docChg chg="modSld">
      <pc:chgData name="Cecilie Andersen" userId="a135a517-6408-40d0-81c7-02a75cc0902b" providerId="ADAL" clId="{18404368-A4CE-4A73-A7F3-972ACC0591BF}" dt="2020-10-23T06:39:53.734" v="0" actId="207"/>
      <pc:docMkLst>
        <pc:docMk/>
      </pc:docMkLst>
      <pc:sldChg chg="modSp">
        <pc:chgData name="Cecilie Andersen" userId="a135a517-6408-40d0-81c7-02a75cc0902b" providerId="ADAL" clId="{18404368-A4CE-4A73-A7F3-972ACC0591BF}" dt="2020-10-23T06:39:53.734" v="0" actId="207"/>
        <pc:sldMkLst>
          <pc:docMk/>
          <pc:sldMk cId="3877326815" sldId="277"/>
        </pc:sldMkLst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3" creationId="{00000000-0000-0000-0000-000000000000}"/>
          </ac:spMkLst>
        </pc:spChg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4" creationId="{00000000-0000-0000-0000-000000000000}"/>
          </ac:spMkLst>
        </pc:spChg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7" creationId="{00000000-0000-0000-0000-000000000000}"/>
          </ac:spMkLst>
        </pc:spChg>
        <pc:spChg chg="mod">
          <ac:chgData name="Cecilie Andersen" userId="a135a517-6408-40d0-81c7-02a75cc0902b" providerId="ADAL" clId="{18404368-A4CE-4A73-A7F3-972ACC0591BF}" dt="2020-10-23T06:39:53.734" v="0" actId="207"/>
          <ac:spMkLst>
            <pc:docMk/>
            <pc:sldMk cId="3877326815" sldId="277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91263684198356E-2"/>
          <c:y val="2.2869856336334551E-2"/>
          <c:w val="0.84401767536797667"/>
          <c:h val="0.93710789507507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CF-491B-ABCA-325AD41F97C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CF-491B-ABCA-325AD41F97C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F-4CAC-8223-06A7482EC52A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CF-491B-ABCA-325AD41F97C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CF-491B-ABCA-325AD41F9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F6499B-3A59-412A-BBF7-D1CF7A4D0655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B3F0F0-A1B7-4DBA-B1E0-CAE2FED917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B602E4-7765-4483-8C89-20FD25AE9C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DADA2E-3B7C-4964-8539-32510784F617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858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 i="1"/>
              <a:t>Must be updated with correct figures on placement in ranking - correct in 2020 is 60</a:t>
            </a: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DADA2E-3B7C-4964-8539-32510784F61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025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Course offers for employees: https://www.uio.no/for-ansatte/kompetanse/tema/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6B3F0F0-A1B7-4DBA-B1E0-CAE2FED917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0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6B3F0F0-A1B7-4DBA-B1E0-CAE2FED917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7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0"/>
            <a:ext cx="12183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rtlCol="0" anchor="b"/>
          <a:lstStyle>
            <a:lvl1pPr>
              <a:defRPr sz="192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 rtlCol="0"/>
          <a:lstStyle>
            <a:lvl1pPr marL="0" indent="0">
              <a:buFontTx/>
              <a:buNone/>
              <a:defRPr/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90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16AA9A-AFE6-4901-A70C-4F1A87BEB7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 rtl="0"/>
            <a:r>
              <a:rPr lang="en-gb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11124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16AA9A-AFE6-4901-A70C-4F1A87BEB7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 rtl="0"/>
            <a:r>
              <a:rPr lang="en-gb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8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B16AA9A-AFE6-4901-A70C-4F1A87BEB78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 rtl="0"/>
            <a:r>
              <a:rPr lang="en-gb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981075"/>
            <a:ext cx="9200035" cy="468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88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rk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526120"/>
            <a:ext cx="12192000" cy="5331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68098" y="549843"/>
            <a:ext cx="10662132" cy="97627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add a title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098" y="2480951"/>
            <a:ext cx="2326241" cy="2336460"/>
          </a:xfrm>
          <a:prstGeom prst="ellipse">
            <a:avLst/>
          </a:prstGeom>
        </p:spPr>
        <p:txBody>
          <a:bodyPr lIns="0" tIns="360000" rIns="0" bIns="0" rtlCol="0" anchor="t"/>
          <a:lstStyle>
            <a:lvl1pPr marL="0" indent="0" algn="ctr">
              <a:buNone/>
              <a:defRPr sz="1467"/>
            </a:lvl1pPr>
          </a:lstStyle>
          <a:p>
            <a:pPr rtl="0"/>
            <a:r>
              <a:rPr lang="en-gb"/>
              <a:t>Click the button to insert image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1334" y="2480951"/>
            <a:ext cx="2326241" cy="2336460"/>
          </a:xfrm>
          <a:prstGeom prst="ellipse">
            <a:avLst/>
          </a:prstGeom>
        </p:spPr>
        <p:txBody>
          <a:bodyPr lIns="0" tIns="360000" rIns="0" bIns="0" rtlCol="0" anchor="t"/>
          <a:lstStyle>
            <a:lvl1pPr marL="0" indent="0" algn="ctr">
              <a:buNone/>
              <a:defRPr sz="1467"/>
            </a:lvl1pPr>
          </a:lstStyle>
          <a:p>
            <a:pPr rtl="0"/>
            <a:r>
              <a:rPr lang="en-gb"/>
              <a:t>Click the button to insert image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0753" y="2480951"/>
            <a:ext cx="2326241" cy="2336460"/>
          </a:xfrm>
          <a:prstGeom prst="ellipse">
            <a:avLst/>
          </a:prstGeom>
        </p:spPr>
        <p:txBody>
          <a:bodyPr lIns="0" tIns="360000" rIns="0" bIns="0" rtlCol="0" anchor="t"/>
          <a:lstStyle>
            <a:lvl1pPr marL="0" indent="0" algn="ctr">
              <a:buNone/>
              <a:defRPr sz="1467"/>
            </a:lvl1pPr>
          </a:lstStyle>
          <a:p>
            <a:pPr rtl="0"/>
            <a:r>
              <a:rPr lang="en-gb"/>
              <a:t>Click the button to insert image</a:t>
            </a:r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3989" y="2480951"/>
            <a:ext cx="2326241" cy="2336460"/>
          </a:xfrm>
          <a:prstGeom prst="ellipse">
            <a:avLst/>
          </a:prstGeom>
        </p:spPr>
        <p:txBody>
          <a:bodyPr lIns="0" tIns="360000" rIns="0" bIns="0" rtlCol="0" anchor="t"/>
          <a:lstStyle>
            <a:lvl1pPr marL="0" indent="0" algn="ctr">
              <a:buNone/>
              <a:defRPr sz="1467"/>
            </a:lvl1pPr>
          </a:lstStyle>
          <a:p>
            <a:pPr rtl="0"/>
            <a:r>
              <a:rPr lang="en-gb"/>
              <a:t>Click the button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44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nstr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506688"/>
            <a:ext cx="12192000" cy="535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1800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097" y="556126"/>
            <a:ext cx="10563604" cy="944435"/>
          </a:xfrm>
        </p:spPr>
        <p:txBody>
          <a:bodyPr rtlCol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add a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88CB29-C8AA-4985-A5B6-070583E3F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5926" y="1915941"/>
            <a:ext cx="5045775" cy="4101708"/>
          </a:xfrm>
        </p:spPr>
        <p:txBody>
          <a:bodyPr rtlCol="0"/>
          <a:lstStyle>
            <a:lvl1pPr>
              <a:defRPr>
                <a:solidFill>
                  <a:srgbClr val="575756"/>
                </a:solidFill>
              </a:defRPr>
            </a:lvl1pPr>
            <a:lvl2pPr marL="476239" indent="-237061"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841521-95C8-4421-A830-202A335A50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88" y="1915941"/>
            <a:ext cx="5137987" cy="4101708"/>
          </a:xfrm>
          <a:prstGeom prst="rect">
            <a:avLst/>
          </a:prstGeom>
        </p:spPr>
        <p:txBody>
          <a:bodyPr lIns="0" tIns="0" rIns="0" bIns="0" rtlCol="0"/>
          <a:lstStyle/>
          <a:p>
            <a:pPr rtl="0"/>
            <a:r>
              <a:rPr lang="en-gb"/>
              <a:t>Click icon to add picture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" y="266471"/>
            <a:ext cx="1410545" cy="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7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rtlCol="0" anchor="t"/>
          <a:lstStyle>
            <a:lvl1pPr algn="l">
              <a:defRPr sz="3840" b="1" cap="all"/>
            </a:lvl1pPr>
          </a:lstStyle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rtlCol="0" anchor="b"/>
          <a:lstStyle>
            <a:lvl1pPr marL="0" indent="0">
              <a:buNone/>
              <a:defRPr sz="1920"/>
            </a:lvl1pPr>
            <a:lvl2pPr marL="435510" indent="0">
              <a:buNone/>
              <a:defRPr sz="1680"/>
            </a:lvl2pPr>
            <a:lvl3pPr marL="871021" indent="0">
              <a:buNone/>
              <a:defRPr sz="1560"/>
            </a:lvl3pPr>
            <a:lvl4pPr marL="1306531" indent="0">
              <a:buNone/>
              <a:defRPr sz="1320"/>
            </a:lvl4pPr>
            <a:lvl5pPr marL="1742041" indent="0">
              <a:buNone/>
              <a:defRPr sz="1320"/>
            </a:lvl5pPr>
            <a:lvl6pPr marL="2177552" indent="0">
              <a:buNone/>
              <a:defRPr sz="1320"/>
            </a:lvl6pPr>
            <a:lvl7pPr marL="2613062" indent="0">
              <a:buNone/>
              <a:defRPr sz="1320"/>
            </a:lvl7pPr>
            <a:lvl8pPr marL="3048574" indent="0">
              <a:buNone/>
              <a:defRPr sz="1320"/>
            </a:lvl8pPr>
            <a:lvl9pPr marL="3484084" indent="0">
              <a:buNone/>
              <a:defRPr sz="1320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8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 rtlCol="0"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 rtlCol="0"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4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rtlCol="0"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 rtlCol="0"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rtlCol="0" anchor="b"/>
          <a:lstStyle>
            <a:lvl1pPr marL="0" indent="0">
              <a:buNone/>
              <a:defRPr sz="2280" b="1"/>
            </a:lvl1pPr>
            <a:lvl2pPr marL="435510" indent="0">
              <a:buNone/>
              <a:defRPr sz="1920" b="1"/>
            </a:lvl2pPr>
            <a:lvl3pPr marL="871021" indent="0">
              <a:buNone/>
              <a:defRPr sz="1680" b="1"/>
            </a:lvl3pPr>
            <a:lvl4pPr marL="1306531" indent="0">
              <a:buNone/>
              <a:defRPr sz="1560" b="1"/>
            </a:lvl4pPr>
            <a:lvl5pPr marL="1742041" indent="0">
              <a:buNone/>
              <a:defRPr sz="1560" b="1"/>
            </a:lvl5pPr>
            <a:lvl6pPr marL="2177552" indent="0">
              <a:buNone/>
              <a:defRPr sz="1560" b="1"/>
            </a:lvl6pPr>
            <a:lvl7pPr marL="2613062" indent="0">
              <a:buNone/>
              <a:defRPr sz="1560" b="1"/>
            </a:lvl7pPr>
            <a:lvl8pPr marL="3048574" indent="0">
              <a:buNone/>
              <a:defRPr sz="1560" b="1"/>
            </a:lvl8pPr>
            <a:lvl9pPr marL="3484084" indent="0">
              <a:buNone/>
              <a:defRPr sz="1560" b="1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 rtlCol="0"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9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rtlCol="0" anchor="b"/>
          <a:lstStyle>
            <a:lvl1pPr algn="l">
              <a:defRPr sz="1920" b="1"/>
            </a:lvl1pPr>
          </a:lstStyle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 rtlCol="0"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 rtlCol="0"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2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7"/>
          </a:xfrm>
        </p:spPr>
        <p:txBody>
          <a:bodyPr rtlCol="0" anchor="b"/>
          <a:lstStyle>
            <a:lvl1pPr algn="l">
              <a:defRPr sz="1920" b="1"/>
            </a:lvl1pPr>
          </a:lstStyle>
          <a:p>
            <a:pPr rtl="0"/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rtlCol="0"/>
          <a:lstStyle>
            <a:lvl1pPr marL="0" indent="0">
              <a:buNone/>
              <a:defRPr sz="3000"/>
            </a:lvl1pPr>
            <a:lvl2pPr marL="435510" indent="0">
              <a:buNone/>
              <a:defRPr sz="2640"/>
            </a:lvl2pPr>
            <a:lvl3pPr marL="871021" indent="0">
              <a:buNone/>
              <a:defRPr sz="2280"/>
            </a:lvl3pPr>
            <a:lvl4pPr marL="1306531" indent="0">
              <a:buNone/>
              <a:defRPr sz="1920"/>
            </a:lvl4pPr>
            <a:lvl5pPr marL="1742041" indent="0">
              <a:buNone/>
              <a:defRPr sz="1920"/>
            </a:lvl5pPr>
            <a:lvl6pPr marL="2177552" indent="0">
              <a:buNone/>
              <a:defRPr sz="1920"/>
            </a:lvl6pPr>
            <a:lvl7pPr marL="2613062" indent="0">
              <a:buNone/>
              <a:defRPr sz="1920"/>
            </a:lvl7pPr>
            <a:lvl8pPr marL="3048574" indent="0">
              <a:buNone/>
              <a:defRPr sz="1920"/>
            </a:lvl8pPr>
            <a:lvl9pPr marL="3484084" indent="0">
              <a:buNone/>
              <a:defRPr sz="1920"/>
            </a:lvl9pPr>
          </a:lstStyle>
          <a:p>
            <a:pPr lvl="0" rtl="0"/>
            <a:r>
              <a:rPr lang="en-gb" noProof="0"/>
              <a:t>Click icon to add picture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 rtlCol="0"/>
          <a:lstStyle>
            <a:lvl1pPr marL="0" indent="0">
              <a:buNone/>
              <a:defRPr sz="1320"/>
            </a:lvl1pPr>
            <a:lvl2pPr marL="435510" indent="0">
              <a:buNone/>
              <a:defRPr sz="1200"/>
            </a:lvl2pPr>
            <a:lvl3pPr marL="871021" indent="0">
              <a:buNone/>
              <a:defRPr sz="960"/>
            </a:lvl3pPr>
            <a:lvl4pPr marL="1306531" indent="0">
              <a:buNone/>
              <a:defRPr sz="840"/>
            </a:lvl4pPr>
            <a:lvl5pPr marL="1742041" indent="0">
              <a:buNone/>
              <a:defRPr sz="840"/>
            </a:lvl5pPr>
            <a:lvl6pPr marL="2177552" indent="0">
              <a:buNone/>
              <a:defRPr sz="840"/>
            </a:lvl6pPr>
            <a:lvl7pPr marL="2613062" indent="0">
              <a:buNone/>
              <a:defRPr sz="840"/>
            </a:lvl7pPr>
            <a:lvl8pPr marL="3048574" indent="0">
              <a:buNone/>
              <a:defRPr sz="840"/>
            </a:lvl8pPr>
            <a:lvl9pPr marL="3484084" indent="0">
              <a:buNone/>
              <a:defRPr sz="840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rtlCol="0"/>
          <a:lstStyle>
            <a:lvl1pPr>
              <a:defRPr/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1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rtlCol="0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pPr rtl="0"/>
            <a:fld id="{28543BDC-0553-40FA-A4DB-EDAAA606CFF6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rtlCol="0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 rtl="0"/>
            <a:fld id="{BE9AD569-83DD-4E5B-AF97-63825DE4563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1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2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53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2041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5756" indent="-325756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6756" indent="-270510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7756" indent="-217170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21717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8340" indent="-217170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307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81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328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839" indent="-217756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10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2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53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2041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55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3062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57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4084" algn="l" defTabSz="43551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io.no/english/about/regulations/ethical-guidelines/index.html" TargetMode="External"/><Relationship Id="rId13" Type="http://schemas.openxmlformats.org/officeDocument/2006/relationships/hyperlink" Target="https://www.uio.no/english/for-employees/support/profile/web/personal-start-page.html" TargetMode="External"/><Relationship Id="rId18" Type="http://schemas.openxmlformats.org/officeDocument/2006/relationships/hyperlink" Target="https://www.uio.no/for-ansatte/enhetssider/arrangement/" TargetMode="External"/><Relationship Id="rId26" Type="http://schemas.openxmlformats.org/officeDocument/2006/relationships/hyperlink" Target="https://www.uio.no/english/for-employees/employment/travel/index.html" TargetMode="External"/><Relationship Id="rId3" Type="http://schemas.openxmlformats.org/officeDocument/2006/relationships/image" Target="../media/image19.jpeg"/><Relationship Id="rId21" Type="http://schemas.openxmlformats.org/officeDocument/2006/relationships/hyperlink" Target="https://login.dfo.no/?idp=feide&amp;service=selvbetjeningsportal" TargetMode="External"/><Relationship Id="rId34" Type="http://schemas.openxmlformats.org/officeDocument/2006/relationships/hyperlink" Target="https://www.uio.no/english/about/regulations/index.html" TargetMode="External"/><Relationship Id="rId7" Type="http://schemas.openxmlformats.org/officeDocument/2006/relationships/hyperlink" Target="https://www.uio.no/om/strategi/planer-rapporter/" TargetMode="External"/><Relationship Id="rId12" Type="http://schemas.openxmlformats.org/officeDocument/2006/relationships/hyperlink" Target="https://www.uio.no/english/for-employees/support/profile/index.html" TargetMode="External"/><Relationship Id="rId17" Type="http://schemas.openxmlformats.org/officeDocument/2006/relationships/hyperlink" Target="https://www.uio.no/for-ansatte/arbeidsstotte/rom/" TargetMode="External"/><Relationship Id="rId25" Type="http://schemas.openxmlformats.org/officeDocument/2006/relationships/hyperlink" Target="https://www.uio.no/english/for-employees/employment/working-hours-and-absence/leave-absence/index.html" TargetMode="External"/><Relationship Id="rId33" Type="http://schemas.openxmlformats.org/officeDocument/2006/relationships/hyperlink" Target="https://www.uio.no/om/regelverk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uio.no/english/about/getting-around/parking/index.html" TargetMode="External"/><Relationship Id="rId20" Type="http://schemas.openxmlformats.org/officeDocument/2006/relationships/hyperlink" Target="http://www.uio.no/for-ansatte/" TargetMode="External"/><Relationship Id="rId29" Type="http://schemas.openxmlformats.org/officeDocument/2006/relationships/hyperlink" Target="https://www.uio.no/english/about/hse/speak-up/report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io.no/english/about/strategy/strategy-2030/index.html" TargetMode="External"/><Relationship Id="rId11" Type="http://schemas.openxmlformats.org/officeDocument/2006/relationships/hyperlink" Target="https://www.uio.no/english/about/organisation/los/ea/facilities/supports/security/index.html" TargetMode="External"/><Relationship Id="rId24" Type="http://schemas.openxmlformats.org/officeDocument/2006/relationships/hyperlink" Target="https://www.uio.no/english/for-employees/employment/welfare/index.html" TargetMode="External"/><Relationship Id="rId32" Type="http://schemas.openxmlformats.org/officeDocument/2006/relationships/hyperlink" Target="https://www.uio.no/for-ansatte/arbeidsstotte/personal/intern-personalhandbok/" TargetMode="External"/><Relationship Id="rId37" Type="http://schemas.openxmlformats.org/officeDocument/2006/relationships/hyperlink" Target="https://www.uio.no/english/for-employees/support/human-resources/index.html" TargetMode="External"/><Relationship Id="rId5" Type="http://schemas.openxmlformats.org/officeDocument/2006/relationships/hyperlink" Target="https://www.uio.no/english/for-employees/employment/joining-leaving/new/" TargetMode="External"/><Relationship Id="rId15" Type="http://schemas.openxmlformats.org/officeDocument/2006/relationships/hyperlink" Target="https://www.uio.no/english/for-employees/operational/employee-id-card/index.html" TargetMode="External"/><Relationship Id="rId23" Type="http://schemas.openxmlformats.org/officeDocument/2006/relationships/hyperlink" Target="https://www.uio.no/english/for-employees/employment/payments/index.html" TargetMode="External"/><Relationship Id="rId28" Type="http://schemas.openxmlformats.org/officeDocument/2006/relationships/hyperlink" Target="https://www.uio.no/english/for-employees/employment/sideline-jobs/" TargetMode="External"/><Relationship Id="rId36" Type="http://schemas.openxmlformats.org/officeDocument/2006/relationships/hyperlink" Target="https://www.uio.no/for-ansatte/arbeidsstotte/okonomi/okonomistyring/" TargetMode="External"/><Relationship Id="rId10" Type="http://schemas.openxmlformats.org/officeDocument/2006/relationships/hyperlink" Target="https://www.uio.no/english/for-employees/operational/estate/" TargetMode="External"/><Relationship Id="rId19" Type="http://schemas.openxmlformats.org/officeDocument/2006/relationships/hyperlink" Target="https://www.uio.no/english/about/getting-around/" TargetMode="External"/><Relationship Id="rId31" Type="http://schemas.openxmlformats.org/officeDocument/2006/relationships/hyperlink" Target="https://www.uio.no/english/about/culture/" TargetMode="External"/><Relationship Id="rId4" Type="http://schemas.openxmlformats.org/officeDocument/2006/relationships/hyperlink" Target="https://www.uio.no/english/about/" TargetMode="External"/><Relationship Id="rId9" Type="http://schemas.openxmlformats.org/officeDocument/2006/relationships/hyperlink" Target="https://www.uio.no/english/services/it/" TargetMode="External"/><Relationship Id="rId14" Type="http://schemas.openxmlformats.org/officeDocument/2006/relationships/hyperlink" Target="https://www.uio.no/english/services/it/printing/" TargetMode="External"/><Relationship Id="rId22" Type="http://schemas.openxmlformats.org/officeDocument/2006/relationships/hyperlink" Target="https://www.uio.no/english/for-employees/employment/working-hours-and-absence/working-hours/index.html" TargetMode="External"/><Relationship Id="rId27" Type="http://schemas.openxmlformats.org/officeDocument/2006/relationships/hyperlink" Target="https://www.uio.no/english/for-employees/employment/hse/ohsu/" TargetMode="External"/><Relationship Id="rId30" Type="http://schemas.openxmlformats.org/officeDocument/2006/relationships/hyperlink" Target="https://www.uio.no/for-ansatte/kompetanse/tema/" TargetMode="External"/><Relationship Id="rId35" Type="http://schemas.openxmlformats.org/officeDocument/2006/relationships/hyperlink" Target="https://www.uio.no/for-ansatte/arbeidsstotte/tablea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B08FC-C519-41C4-A9D8-F3C972E33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454" b="6640"/>
          <a:stretch/>
        </p:blipFill>
        <p:spPr>
          <a:xfrm>
            <a:off x="-97643" y="0"/>
            <a:ext cx="12293188" cy="6847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4F600-206C-422A-8AB2-4A6577BECBFC}"/>
              </a:ext>
            </a:extLst>
          </p:cNvPr>
          <p:cNvSpPr/>
          <p:nvPr/>
        </p:nvSpPr>
        <p:spPr>
          <a:xfrm>
            <a:off x="1454150" y="838200"/>
            <a:ext cx="9283700" cy="5181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218315-D0AB-4776-A601-90394F6876FA}"/>
              </a:ext>
            </a:extLst>
          </p:cNvPr>
          <p:cNvCxnSpPr/>
          <p:nvPr/>
        </p:nvCxnSpPr>
        <p:spPr>
          <a:xfrm>
            <a:off x="11049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5570A0-9CE8-466E-8836-69B22DE83C7E}"/>
              </a:ext>
            </a:extLst>
          </p:cNvPr>
          <p:cNvCxnSpPr/>
          <p:nvPr/>
        </p:nvCxnSpPr>
        <p:spPr>
          <a:xfrm>
            <a:off x="1143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>
            <a:extLst>
              <a:ext uri="{FF2B5EF4-FFF2-40B4-BE49-F238E27FC236}">
                <a16:creationId xmlns:a16="http://schemas.microsoft.com/office/drawing/2014/main" id="{E6C72F7B-4D54-43CD-AA48-85103B7C6FCF}"/>
              </a:ext>
            </a:extLst>
          </p:cNvPr>
          <p:cNvSpPr txBox="1">
            <a:spLocks/>
          </p:cNvSpPr>
          <p:nvPr/>
        </p:nvSpPr>
        <p:spPr>
          <a:xfrm>
            <a:off x="2552700" y="3411283"/>
            <a:ext cx="7086600" cy="9417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u="none" strike="noStrike" kern="1200" cap="none" spc="0" normalizeH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j-ea"/>
                <a:cs typeface="+mj-cs"/>
              </a:rPr>
              <a:t>Welcome</a:t>
            </a:r>
            <a:r>
              <a:rPr lang="en-gb" b="1" i="0" u="none" strike="noStrike" kern="1200" cap="none" spc="0" normalizeH="0" noProof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  <a:ea typeface="+mj-ea"/>
                <a:cs typeface="+mj-cs"/>
              </a:rPr>
              <a:t> to the University of Oslo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rgbClr val="F65437"/>
                </a:solidFill>
              </a:rPr>
              <a:t>Starter package for new employees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F65437"/>
              </a:solidFill>
              <a:effectLst/>
              <a:uLnTx/>
              <a:uFillTx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3B70EA5B-47A8-444A-B08F-0EEB08214AD4}"/>
              </a:ext>
            </a:extLst>
          </p:cNvPr>
          <p:cNvSpPr/>
          <p:nvPr/>
        </p:nvSpPr>
        <p:spPr>
          <a:xfrm rot="10800000" flipV="1">
            <a:off x="68729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E95B7B57-E2A7-47DC-B045-0D0EDACAC83A}"/>
              </a:ext>
            </a:extLst>
          </p:cNvPr>
          <p:cNvSpPr/>
          <p:nvPr/>
        </p:nvSpPr>
        <p:spPr>
          <a:xfrm rot="10800000" flipV="1">
            <a:off x="42821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Training and competency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/>
              <a:t>During the first couple of weeks, you and your immediate manager will have conversations about training and competence development</a:t>
            </a:r>
          </a:p>
          <a:p>
            <a:pPr rtl="0"/>
            <a:endParaRPr lang="nb-NO" dirty="0"/>
          </a:p>
          <a:p>
            <a:pPr rtl="0"/>
            <a:r>
              <a:rPr lang="en-gb"/>
              <a:t>You will receive specific tasks/projects</a:t>
            </a:r>
          </a:p>
          <a:p>
            <a:pPr rtl="0"/>
            <a:endParaRPr lang="nb-NO" dirty="0"/>
          </a:p>
          <a:p>
            <a:pPr rtl="0"/>
            <a:r>
              <a:rPr lang="en-gb"/>
              <a:t>Look at these recommended courses too: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9A571E-8A42-4244-93F9-BE4907847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9" b="40742"/>
          <a:stretch/>
        </p:blipFill>
        <p:spPr>
          <a:xfrm>
            <a:off x="392865" y="1235608"/>
            <a:ext cx="11406270" cy="2094446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DE888-F515-4B70-B596-80EA46EF1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CD723B5E-F49C-42B4-B84C-579B3F105F1D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13D25-CE4D-4939-8449-EFD10D80B20D}"/>
              </a:ext>
            </a:extLst>
          </p:cNvPr>
          <p:cNvSpPr txBox="1"/>
          <p:nvPr/>
        </p:nvSpPr>
        <p:spPr>
          <a:xfrm>
            <a:off x="649513" y="361937"/>
            <a:ext cx="1154248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gb" sz="3200" b="1">
                <a:latin typeface="+mj-lt"/>
                <a:cs typeface="Segoe UI Semibold" panose="020B0702040204020203" pitchFamily="34" charset="0"/>
              </a:rPr>
              <a:t>Useful resources</a:t>
            </a:r>
            <a:endParaRPr lang="nb-NO" sz="3200" dirty="0"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2E4FA-6EFF-4E0A-AA15-1BA9EFE9FF59}"/>
              </a:ext>
            </a:extLst>
          </p:cNvPr>
          <p:cNvSpPr/>
          <p:nvPr/>
        </p:nvSpPr>
        <p:spPr>
          <a:xfrm>
            <a:off x="385077" y="1194644"/>
            <a:ext cx="11400090" cy="2201368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5D732E-4CCD-475D-B40E-2C4CB6FC2777}"/>
              </a:ext>
            </a:extLst>
          </p:cNvPr>
          <p:cNvSpPr/>
          <p:nvPr/>
        </p:nvSpPr>
        <p:spPr>
          <a:xfrm>
            <a:off x="442721" y="1907191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9BB7CED-7F0B-4F1F-A819-A55961C7C7DC}"/>
              </a:ext>
            </a:extLst>
          </p:cNvPr>
          <p:cNvSpPr/>
          <p:nvPr/>
        </p:nvSpPr>
        <p:spPr>
          <a:xfrm>
            <a:off x="2907559" y="1938955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3C2AE407-57A9-4BB6-86BE-7EA803621BCA}"/>
              </a:ext>
            </a:extLst>
          </p:cNvPr>
          <p:cNvSpPr/>
          <p:nvPr/>
        </p:nvSpPr>
        <p:spPr>
          <a:xfrm>
            <a:off x="5510195" y="1958228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0CCEDC5-8DA3-4E06-B9CB-A89868029D6A}"/>
              </a:ext>
            </a:extLst>
          </p:cNvPr>
          <p:cNvSpPr/>
          <p:nvPr/>
        </p:nvSpPr>
        <p:spPr>
          <a:xfrm>
            <a:off x="8761721" y="1958228"/>
            <a:ext cx="2235200" cy="1697552"/>
          </a:xfrm>
          <a:prstGeom prst="ellipse">
            <a:avLst/>
          </a:prstGeom>
          <a:solidFill>
            <a:srgbClr val="F6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6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29AF5CE-BD8F-498D-B70C-396E2435CDE1}"/>
              </a:ext>
            </a:extLst>
          </p:cNvPr>
          <p:cNvSpPr txBox="1"/>
          <p:nvPr/>
        </p:nvSpPr>
        <p:spPr>
          <a:xfrm>
            <a:off x="853700" y="2605167"/>
            <a:ext cx="176337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2400">
                <a:solidFill>
                  <a:schemeClr val="bg1"/>
                </a:solidFill>
              </a:rPr>
              <a:t>Reading material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B6D0FD9-FA5C-4336-AE7D-BAD726A5BC3F}"/>
              </a:ext>
            </a:extLst>
          </p:cNvPr>
          <p:cNvSpPr txBox="1"/>
          <p:nvPr/>
        </p:nvSpPr>
        <p:spPr>
          <a:xfrm>
            <a:off x="3088900" y="2589860"/>
            <a:ext cx="211284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2400">
                <a:solidFill>
                  <a:schemeClr val="bg1"/>
                </a:solidFill>
              </a:rPr>
              <a:t>Practical</a:t>
            </a:r>
            <a:r>
              <a:rPr lang="en-gb" sz="1600">
                <a:solidFill>
                  <a:schemeClr val="bg1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tips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FB33567-69E6-4828-A84B-E7898B48E679}"/>
              </a:ext>
            </a:extLst>
          </p:cNvPr>
          <p:cNvSpPr txBox="1"/>
          <p:nvPr/>
        </p:nvSpPr>
        <p:spPr>
          <a:xfrm>
            <a:off x="5741855" y="2589149"/>
            <a:ext cx="200354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2400">
                <a:solidFill>
                  <a:schemeClr val="bg1"/>
                </a:solidFill>
              </a:rPr>
              <a:t>HR-related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B42F186-9DA9-48E7-B9A1-96E35C5125E8}"/>
              </a:ext>
            </a:extLst>
          </p:cNvPr>
          <p:cNvSpPr txBox="1"/>
          <p:nvPr/>
        </p:nvSpPr>
        <p:spPr>
          <a:xfrm>
            <a:off x="8947586" y="2437672"/>
            <a:ext cx="174369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2400">
                <a:solidFill>
                  <a:schemeClr val="bg1"/>
                </a:solidFill>
              </a:rPr>
              <a:t>Manager information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74DE4EB-4C55-469A-BEE7-53D7A969E8F2}"/>
              </a:ext>
            </a:extLst>
          </p:cNvPr>
          <p:cNvSpPr txBox="1"/>
          <p:nvPr/>
        </p:nvSpPr>
        <p:spPr>
          <a:xfrm>
            <a:off x="731003" y="3700104"/>
            <a:ext cx="2235201" cy="19389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en-gb" sz="1400" dirty="0">
                <a:hlinkClick r:id="rId4"/>
              </a:rPr>
              <a:t>About the University of Oslo)</a:t>
            </a:r>
            <a:endParaRPr lang="nb-NO" sz="1400" dirty="0" smtClean="0"/>
          </a:p>
          <a:p>
            <a:pPr rtl="0"/>
            <a:r>
              <a:rPr lang="en-gb" sz="1400" dirty="0">
                <a:hlinkClick r:id="rId5"/>
              </a:rPr>
              <a:t>New at the University of Oslo</a:t>
            </a:r>
            <a:endParaRPr lang="nb-NO" sz="1400" dirty="0" smtClean="0">
              <a:hlinkClick r:id="rId6"/>
            </a:endParaRPr>
          </a:p>
          <a:p>
            <a:pPr rtl="0"/>
            <a:r>
              <a:rPr lang="en-gb" sz="1400" dirty="0">
                <a:hlinkClick r:id="rId6"/>
              </a:rPr>
              <a:t>Strategy 2030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7"/>
              </a:rPr>
              <a:t>Annual plans (Norwegian)</a:t>
            </a:r>
            <a:endParaRPr lang="nb-NO" sz="1400" dirty="0" smtClean="0"/>
          </a:p>
          <a:p>
            <a:pPr rtl="0"/>
            <a:r>
              <a:rPr lang="en-gb" sz="1400" dirty="0">
                <a:hlinkClick r:id="rId8"/>
              </a:rPr>
              <a:t>Ethical guidelines</a:t>
            </a:r>
            <a:endParaRPr lang="nb-NO" sz="1400" dirty="0" smtClean="0"/>
          </a:p>
          <a:p>
            <a:pPr rtl="0"/>
            <a:endParaRPr lang="nb-NO" sz="1400" dirty="0" smtClean="0"/>
          </a:p>
          <a:p>
            <a:pPr rtl="0"/>
            <a:endParaRPr lang="nb-NO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6045E3-974F-46EB-A1B8-75E863CE3859}"/>
              </a:ext>
            </a:extLst>
          </p:cNvPr>
          <p:cNvSpPr txBox="1"/>
          <p:nvPr/>
        </p:nvSpPr>
        <p:spPr>
          <a:xfrm>
            <a:off x="3047341" y="3734068"/>
            <a:ext cx="2565117" cy="32316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en-gb" sz="1400" dirty="0">
                <a:hlinkClick r:id="rId9"/>
              </a:rPr>
              <a:t>IT support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10"/>
              </a:rPr>
              <a:t>Estate Services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11"/>
              </a:rPr>
              <a:t>Security Operation Centre</a:t>
            </a:r>
            <a:endParaRPr lang="nb-NO" sz="1400" dirty="0" smtClean="0"/>
          </a:p>
          <a:p>
            <a:pPr rtl="0"/>
            <a:r>
              <a:rPr lang="en-gb" sz="1400" dirty="0">
                <a:hlinkClick r:id="rId12"/>
              </a:rPr>
              <a:t>Communication, web publishing and graphic profile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13"/>
              </a:rPr>
              <a:t>Personal start page</a:t>
            </a:r>
            <a:endParaRPr lang="nb-NO" sz="1400" dirty="0" smtClean="0"/>
          </a:p>
          <a:p>
            <a:pPr rtl="0"/>
            <a:r>
              <a:rPr lang="en-gb" sz="1400" dirty="0">
                <a:hlinkClick r:id="rId14"/>
              </a:rPr>
              <a:t>Printing</a:t>
            </a:r>
            <a:endParaRPr lang="nb-NO" sz="1400" dirty="0" smtClean="0"/>
          </a:p>
          <a:p>
            <a:pPr rtl="0"/>
            <a:r>
              <a:rPr lang="en-gb" sz="1400" dirty="0">
                <a:hlinkClick r:id="rId15"/>
              </a:rPr>
              <a:t>Employee Card</a:t>
            </a:r>
            <a:endParaRPr lang="nb-NO" sz="1400" dirty="0" smtClean="0"/>
          </a:p>
          <a:p>
            <a:pPr rtl="0"/>
            <a:r>
              <a:rPr lang="en-gb" sz="1400" dirty="0">
                <a:hlinkClick r:id="rId16"/>
              </a:rPr>
              <a:t>Parking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17"/>
              </a:rPr>
              <a:t>Room bookings (Norwegian)</a:t>
            </a:r>
            <a:endParaRPr lang="nb-NO" sz="1400" dirty="0" smtClean="0"/>
          </a:p>
          <a:p>
            <a:pPr rtl="0"/>
            <a:r>
              <a:rPr lang="en-gb" sz="1400" dirty="0">
                <a:hlinkClick r:id="rId18"/>
              </a:rPr>
              <a:t>Events at the University of Oslo</a:t>
            </a:r>
            <a:endParaRPr lang="nb-NO" sz="1400" dirty="0" smtClean="0"/>
          </a:p>
          <a:p>
            <a:pPr rtl="0"/>
            <a:r>
              <a:rPr lang="en-gb" sz="1400" dirty="0">
                <a:hlinkClick r:id="rId19"/>
              </a:rPr>
              <a:t>Finding your way around the University of Oslo</a:t>
            </a:r>
            <a:endParaRPr lang="nb-NO" sz="1400" dirty="0" smtClean="0"/>
          </a:p>
          <a:p>
            <a:pPr rtl="0"/>
            <a:endParaRPr lang="nb-NO" sz="1400" dirty="0"/>
          </a:p>
          <a:p>
            <a:pPr rtl="0"/>
            <a:endParaRPr lang="en-US" sz="14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F6E259B-387A-42CB-92E9-81123A725394}"/>
              </a:ext>
            </a:extLst>
          </p:cNvPr>
          <p:cNvSpPr txBox="1"/>
          <p:nvPr/>
        </p:nvSpPr>
        <p:spPr>
          <a:xfrm>
            <a:off x="5905499" y="3769281"/>
            <a:ext cx="2563181" cy="28007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en-gb" sz="1400" dirty="0">
                <a:hlinkClick r:id="rId20"/>
              </a:rPr>
              <a:t>For employees page</a:t>
            </a:r>
            <a:endParaRPr lang="nb-NO" sz="1400" dirty="0" smtClean="0"/>
          </a:p>
          <a:p>
            <a:pPr rtl="0"/>
            <a:r>
              <a:rPr lang="en-gb" sz="1400" dirty="0">
                <a:hlinkClick r:id="rId21"/>
              </a:rPr>
              <a:t>The self-service portal</a:t>
            </a:r>
            <a:endParaRPr lang="nb-NO" sz="1400" dirty="0" smtClean="0"/>
          </a:p>
          <a:p>
            <a:pPr rtl="0"/>
            <a:r>
              <a:rPr lang="en-gb" sz="1400" dirty="0">
                <a:hlinkClick r:id="rId22"/>
              </a:rPr>
              <a:t>Working hours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23"/>
              </a:rPr>
              <a:t>Salary and reimbursement</a:t>
            </a:r>
            <a:endParaRPr lang="nb-NO" sz="1400" dirty="0" smtClean="0"/>
          </a:p>
          <a:p>
            <a:pPr rtl="0"/>
            <a:r>
              <a:rPr lang="en-gb" sz="1400" dirty="0">
                <a:hlinkClick r:id="rId24"/>
              </a:rPr>
              <a:t>Employee benefits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25"/>
              </a:rPr>
              <a:t>Leave of absence</a:t>
            </a:r>
            <a:endParaRPr lang="nb-NO" sz="1400" dirty="0" smtClean="0"/>
          </a:p>
          <a:p>
            <a:pPr rtl="0"/>
            <a:r>
              <a:rPr lang="en-gb" sz="1400" dirty="0">
                <a:hlinkClick r:id="rId26"/>
              </a:rPr>
              <a:t>All about travel</a:t>
            </a:r>
            <a:endParaRPr lang="nb-NO" sz="1400" dirty="0" smtClean="0"/>
          </a:p>
          <a:p>
            <a:pPr rtl="0"/>
            <a:r>
              <a:rPr lang="en-gb" sz="1400" dirty="0">
                <a:hlinkClick r:id="rId27"/>
              </a:rPr>
              <a:t>The Occupational Health Service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28"/>
              </a:rPr>
              <a:t>Secondary/external employment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29"/>
              </a:rPr>
              <a:t>Reporting censurable conditions</a:t>
            </a:r>
            <a:endParaRPr lang="nb-NO" sz="1400" dirty="0" smtClean="0"/>
          </a:p>
          <a:p>
            <a:pPr rtl="0"/>
            <a:r>
              <a:rPr lang="en-gb" sz="1400" dirty="0">
                <a:hlinkClick r:id="rId30"/>
              </a:rPr>
              <a:t>Course offers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31"/>
              </a:rPr>
              <a:t>Art and culture</a:t>
            </a:r>
            <a:endParaRPr lang="nb-NO" sz="14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9D29BBD-908C-4F76-A422-D802D2D40025}"/>
              </a:ext>
            </a:extLst>
          </p:cNvPr>
          <p:cNvSpPr txBox="1"/>
          <p:nvPr/>
        </p:nvSpPr>
        <p:spPr>
          <a:xfrm>
            <a:off x="8761721" y="3700104"/>
            <a:ext cx="2798727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en-US" sz="1400" dirty="0" smtClean="0">
                <a:hlinkClick r:id="rId32"/>
              </a:rPr>
              <a:t>Personnel manual for the University of Oslo (Norwegian)</a:t>
            </a:r>
            <a:endParaRPr lang="nb-NO" sz="1400" dirty="0" smtClean="0"/>
          </a:p>
          <a:p>
            <a:pPr rtl="0"/>
            <a:r>
              <a:rPr lang="en-gb" sz="1400" dirty="0">
                <a:hlinkClick r:id="rId33"/>
              </a:rPr>
              <a:t>Rules and guidelines</a:t>
            </a:r>
            <a:endParaRPr lang="nb-NO" sz="1400" dirty="0" smtClean="0"/>
          </a:p>
          <a:p>
            <a:pPr rtl="0"/>
            <a:r>
              <a:rPr lang="en-gb" sz="1400" dirty="0">
                <a:hlinkClick r:id="rId34"/>
              </a:rPr>
              <a:t>ePhorte (case processing and archive)</a:t>
            </a:r>
            <a:endParaRPr lang="en-gb" sz="1400" dirty="0"/>
          </a:p>
          <a:p>
            <a:pPr rtl="0"/>
            <a:r>
              <a:rPr lang="en-US" sz="1400" dirty="0" smtClean="0">
                <a:hlinkClick r:id="rId35"/>
              </a:rPr>
              <a:t>Tableau - statistics and reports (Norwegian)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36"/>
              </a:rPr>
              <a:t>Financial management (Norwegian)</a:t>
            </a:r>
            <a:endParaRPr lang="nb-NO" sz="1400" dirty="0" smtClean="0"/>
          </a:p>
          <a:p>
            <a:pPr rtl="0"/>
            <a:r>
              <a:rPr lang="en-GB" sz="1400" dirty="0" smtClean="0">
                <a:hlinkClick r:id="rId37"/>
              </a:rPr>
              <a:t>Human resources administration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1653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B08FC-C519-41C4-A9D8-F3C972E3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454" b="6640"/>
          <a:stretch/>
        </p:blipFill>
        <p:spPr>
          <a:xfrm>
            <a:off x="-97643" y="0"/>
            <a:ext cx="12293188" cy="6847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B4F600-206C-422A-8AB2-4A6577BECBFC}"/>
              </a:ext>
            </a:extLst>
          </p:cNvPr>
          <p:cNvSpPr/>
          <p:nvPr/>
        </p:nvSpPr>
        <p:spPr>
          <a:xfrm>
            <a:off x="1454150" y="838200"/>
            <a:ext cx="9283700" cy="5181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218315-D0AB-4776-A601-90394F6876FA}"/>
              </a:ext>
            </a:extLst>
          </p:cNvPr>
          <p:cNvCxnSpPr/>
          <p:nvPr/>
        </p:nvCxnSpPr>
        <p:spPr>
          <a:xfrm>
            <a:off x="11049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5570A0-9CE8-466E-8836-69B22DE83C7E}"/>
              </a:ext>
            </a:extLst>
          </p:cNvPr>
          <p:cNvCxnSpPr/>
          <p:nvPr/>
        </p:nvCxnSpPr>
        <p:spPr>
          <a:xfrm>
            <a:off x="1143000" y="1282700"/>
            <a:ext cx="0" cy="4292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9E2AEC-7ED8-4D55-927E-6D3121E42D98}"/>
              </a:ext>
            </a:extLst>
          </p:cNvPr>
          <p:cNvGrpSpPr/>
          <p:nvPr/>
        </p:nvGrpSpPr>
        <p:grpSpPr>
          <a:xfrm>
            <a:off x="2552700" y="2389581"/>
            <a:ext cx="7086600" cy="2742132"/>
            <a:chOff x="2552700" y="1692449"/>
            <a:chExt cx="7086600" cy="2742132"/>
          </a:xfrm>
        </p:grpSpPr>
        <p:sp>
          <p:nvSpPr>
            <p:cNvPr id="15" name="Title 13">
              <a:extLst>
                <a:ext uri="{FF2B5EF4-FFF2-40B4-BE49-F238E27FC236}">
                  <a16:creationId xmlns:a16="http://schemas.microsoft.com/office/drawing/2014/main" id="{E6C72F7B-4D54-43CD-AA48-85103B7C6FCF}"/>
                </a:ext>
              </a:extLst>
            </p:cNvPr>
            <p:cNvSpPr txBox="1">
              <a:spLocks/>
            </p:cNvSpPr>
            <p:nvPr/>
          </p:nvSpPr>
          <p:spPr>
            <a:xfrm>
              <a:off x="2552700" y="2520253"/>
              <a:ext cx="7086600" cy="132959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800" b="1" i="0" u="none" strike="noStrike" kern="1200" cap="none" spc="0" normalizeH="0" noProof="0">
                  <a:ln>
                    <a:noFill/>
                  </a:ln>
                  <a:solidFill>
                    <a:srgbClr val="F65437"/>
                  </a:solidFill>
                  <a:effectLst/>
                  <a:uLnTx/>
                  <a:uFillTx/>
                  <a:ea typeface="+mj-ea"/>
                  <a:cs typeface="+mj-cs"/>
                </a:rPr>
                <a:t>We look forward to meeting you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65437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24D565-47E9-4223-A503-D9D6E0D3E695}"/>
                </a:ext>
              </a:extLst>
            </p:cNvPr>
            <p:cNvSpPr txBox="1"/>
            <p:nvPr/>
          </p:nvSpPr>
          <p:spPr>
            <a:xfrm>
              <a:off x="2990003" y="4219137"/>
              <a:ext cx="621199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en-US" sz="1400" dirty="0">
                <a:solidFill>
                  <a:srgbClr val="F65437"/>
                </a:solidFill>
              </a:endParaRPr>
            </a:p>
          </p:txBody>
        </p:sp>
        <p:sp>
          <p:nvSpPr>
            <p:cNvPr id="17" name="Freeform 776">
              <a:extLst>
                <a:ext uri="{FF2B5EF4-FFF2-40B4-BE49-F238E27FC236}">
                  <a16:creationId xmlns:a16="http://schemas.microsoft.com/office/drawing/2014/main" id="{C744F9B1-F39E-4245-B25E-D5DDAF5FF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1692449"/>
              <a:ext cx="622300" cy="622300"/>
            </a:xfrm>
            <a:custGeom>
              <a:avLst/>
              <a:gdLst>
                <a:gd name="T0" fmla="*/ 748 w 903"/>
                <a:gd name="T1" fmla="*/ 5 h 903"/>
                <a:gd name="T2" fmla="*/ 707 w 903"/>
                <a:gd name="T3" fmla="*/ 28 h 903"/>
                <a:gd name="T4" fmla="*/ 677 w 903"/>
                <a:gd name="T5" fmla="*/ 63 h 903"/>
                <a:gd name="T6" fmla="*/ 663 w 903"/>
                <a:gd name="T7" fmla="*/ 108 h 903"/>
                <a:gd name="T8" fmla="*/ 665 w 903"/>
                <a:gd name="T9" fmla="*/ 146 h 903"/>
                <a:gd name="T10" fmla="*/ 678 w 903"/>
                <a:gd name="T11" fmla="*/ 178 h 903"/>
                <a:gd name="T12" fmla="*/ 697 w 903"/>
                <a:gd name="T13" fmla="*/ 205 h 903"/>
                <a:gd name="T14" fmla="*/ 724 w 903"/>
                <a:gd name="T15" fmla="*/ 225 h 903"/>
                <a:gd name="T16" fmla="*/ 633 w 903"/>
                <a:gd name="T17" fmla="*/ 451 h 903"/>
                <a:gd name="T18" fmla="*/ 584 w 903"/>
                <a:gd name="T19" fmla="*/ 462 h 903"/>
                <a:gd name="T20" fmla="*/ 544 w 903"/>
                <a:gd name="T21" fmla="*/ 491 h 903"/>
                <a:gd name="T22" fmla="*/ 451 w 903"/>
                <a:gd name="T23" fmla="*/ 376 h 903"/>
                <a:gd name="T24" fmla="*/ 446 w 903"/>
                <a:gd name="T25" fmla="*/ 325 h 903"/>
                <a:gd name="T26" fmla="*/ 425 w 903"/>
                <a:gd name="T27" fmla="*/ 284 h 903"/>
                <a:gd name="T28" fmla="*/ 388 w 903"/>
                <a:gd name="T29" fmla="*/ 255 h 903"/>
                <a:gd name="T30" fmla="*/ 343 w 903"/>
                <a:gd name="T31" fmla="*/ 241 h 903"/>
                <a:gd name="T32" fmla="*/ 296 w 903"/>
                <a:gd name="T33" fmla="*/ 247 h 903"/>
                <a:gd name="T34" fmla="*/ 255 w 903"/>
                <a:gd name="T35" fmla="*/ 268 h 903"/>
                <a:gd name="T36" fmla="*/ 225 w 903"/>
                <a:gd name="T37" fmla="*/ 303 h 903"/>
                <a:gd name="T38" fmla="*/ 211 w 903"/>
                <a:gd name="T39" fmla="*/ 348 h 903"/>
                <a:gd name="T40" fmla="*/ 220 w 903"/>
                <a:gd name="T41" fmla="*/ 405 h 903"/>
                <a:gd name="T42" fmla="*/ 253 w 903"/>
                <a:gd name="T43" fmla="*/ 453 h 903"/>
                <a:gd name="T44" fmla="*/ 142 w 903"/>
                <a:gd name="T45" fmla="*/ 664 h 903"/>
                <a:gd name="T46" fmla="*/ 97 w 903"/>
                <a:gd name="T47" fmla="*/ 665 h 903"/>
                <a:gd name="T48" fmla="*/ 54 w 903"/>
                <a:gd name="T49" fmla="*/ 683 h 903"/>
                <a:gd name="T50" fmla="*/ 20 w 903"/>
                <a:gd name="T51" fmla="*/ 715 h 903"/>
                <a:gd name="T52" fmla="*/ 2 w 903"/>
                <a:gd name="T53" fmla="*/ 758 h 903"/>
                <a:gd name="T54" fmla="*/ 2 w 903"/>
                <a:gd name="T55" fmla="*/ 806 h 903"/>
                <a:gd name="T56" fmla="*/ 20 w 903"/>
                <a:gd name="T57" fmla="*/ 849 h 903"/>
                <a:gd name="T58" fmla="*/ 54 w 903"/>
                <a:gd name="T59" fmla="*/ 883 h 903"/>
                <a:gd name="T60" fmla="*/ 97 w 903"/>
                <a:gd name="T61" fmla="*/ 901 h 903"/>
                <a:gd name="T62" fmla="*/ 145 w 903"/>
                <a:gd name="T63" fmla="*/ 901 h 903"/>
                <a:gd name="T64" fmla="*/ 188 w 903"/>
                <a:gd name="T65" fmla="*/ 883 h 903"/>
                <a:gd name="T66" fmla="*/ 221 w 903"/>
                <a:gd name="T67" fmla="*/ 849 h 903"/>
                <a:gd name="T68" fmla="*/ 238 w 903"/>
                <a:gd name="T69" fmla="*/ 806 h 903"/>
                <a:gd name="T70" fmla="*/ 237 w 903"/>
                <a:gd name="T71" fmla="*/ 753 h 903"/>
                <a:gd name="T72" fmla="*/ 209 w 903"/>
                <a:gd name="T73" fmla="*/ 701 h 903"/>
                <a:gd name="T74" fmla="*/ 301 w 903"/>
                <a:gd name="T75" fmla="*/ 477 h 903"/>
                <a:gd name="T76" fmla="*/ 344 w 903"/>
                <a:gd name="T77" fmla="*/ 480 h 903"/>
                <a:gd name="T78" fmla="*/ 392 w 903"/>
                <a:gd name="T79" fmla="*/ 465 h 903"/>
                <a:gd name="T80" fmla="*/ 526 w 903"/>
                <a:gd name="T81" fmla="*/ 516 h 903"/>
                <a:gd name="T82" fmla="*/ 512 w 903"/>
                <a:gd name="T83" fmla="*/ 572 h 903"/>
                <a:gd name="T84" fmla="*/ 521 w 903"/>
                <a:gd name="T85" fmla="*/ 619 h 903"/>
                <a:gd name="T86" fmla="*/ 547 w 903"/>
                <a:gd name="T87" fmla="*/ 657 h 903"/>
                <a:gd name="T88" fmla="*/ 586 w 903"/>
                <a:gd name="T89" fmla="*/ 683 h 903"/>
                <a:gd name="T90" fmla="*/ 633 w 903"/>
                <a:gd name="T91" fmla="*/ 693 h 903"/>
                <a:gd name="T92" fmla="*/ 679 w 903"/>
                <a:gd name="T93" fmla="*/ 683 h 903"/>
                <a:gd name="T94" fmla="*/ 718 w 903"/>
                <a:gd name="T95" fmla="*/ 657 h 903"/>
                <a:gd name="T96" fmla="*/ 743 w 903"/>
                <a:gd name="T97" fmla="*/ 619 h 903"/>
                <a:gd name="T98" fmla="*/ 753 w 903"/>
                <a:gd name="T99" fmla="*/ 572 h 903"/>
                <a:gd name="T100" fmla="*/ 748 w 903"/>
                <a:gd name="T101" fmla="*/ 537 h 903"/>
                <a:gd name="T102" fmla="*/ 734 w 903"/>
                <a:gd name="T103" fmla="*/ 507 h 903"/>
                <a:gd name="T104" fmla="*/ 712 w 903"/>
                <a:gd name="T105" fmla="*/ 481 h 903"/>
                <a:gd name="T106" fmla="*/ 684 w 903"/>
                <a:gd name="T107" fmla="*/ 463 h 903"/>
                <a:gd name="T108" fmla="*/ 795 w 903"/>
                <a:gd name="T109" fmla="*/ 240 h 903"/>
                <a:gd name="T110" fmla="*/ 841 w 903"/>
                <a:gd name="T111" fmla="*/ 226 h 903"/>
                <a:gd name="T112" fmla="*/ 876 w 903"/>
                <a:gd name="T113" fmla="*/ 197 h 903"/>
                <a:gd name="T114" fmla="*/ 898 w 903"/>
                <a:gd name="T115" fmla="*/ 156 h 903"/>
                <a:gd name="T116" fmla="*/ 903 w 903"/>
                <a:gd name="T117" fmla="*/ 108 h 903"/>
                <a:gd name="T118" fmla="*/ 889 w 903"/>
                <a:gd name="T119" fmla="*/ 63 h 903"/>
                <a:gd name="T120" fmla="*/ 859 w 903"/>
                <a:gd name="T121" fmla="*/ 28 h 903"/>
                <a:gd name="T122" fmla="*/ 818 w 903"/>
                <a:gd name="T123" fmla="*/ 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3" h="903">
                  <a:moveTo>
                    <a:pt x="783" y="0"/>
                  </a:moveTo>
                  <a:lnTo>
                    <a:pt x="771" y="0"/>
                  </a:lnTo>
                  <a:lnTo>
                    <a:pt x="758" y="2"/>
                  </a:lnTo>
                  <a:lnTo>
                    <a:pt x="748" y="5"/>
                  </a:lnTo>
                  <a:lnTo>
                    <a:pt x="736" y="10"/>
                  </a:lnTo>
                  <a:lnTo>
                    <a:pt x="726" y="14"/>
                  </a:lnTo>
                  <a:lnTo>
                    <a:pt x="715" y="20"/>
                  </a:lnTo>
                  <a:lnTo>
                    <a:pt x="707" y="28"/>
                  </a:lnTo>
                  <a:lnTo>
                    <a:pt x="698" y="35"/>
                  </a:lnTo>
                  <a:lnTo>
                    <a:pt x="690" y="44"/>
                  </a:lnTo>
                  <a:lnTo>
                    <a:pt x="683" y="52"/>
                  </a:lnTo>
                  <a:lnTo>
                    <a:pt x="677" y="63"/>
                  </a:lnTo>
                  <a:lnTo>
                    <a:pt x="673" y="74"/>
                  </a:lnTo>
                  <a:lnTo>
                    <a:pt x="668" y="85"/>
                  </a:lnTo>
                  <a:lnTo>
                    <a:pt x="665" y="96"/>
                  </a:lnTo>
                  <a:lnTo>
                    <a:pt x="663" y="108"/>
                  </a:lnTo>
                  <a:lnTo>
                    <a:pt x="663" y="120"/>
                  </a:lnTo>
                  <a:lnTo>
                    <a:pt x="663" y="129"/>
                  </a:lnTo>
                  <a:lnTo>
                    <a:pt x="664" y="138"/>
                  </a:lnTo>
                  <a:lnTo>
                    <a:pt x="665" y="146"/>
                  </a:lnTo>
                  <a:lnTo>
                    <a:pt x="667" y="154"/>
                  </a:lnTo>
                  <a:lnTo>
                    <a:pt x="670" y="163"/>
                  </a:lnTo>
                  <a:lnTo>
                    <a:pt x="674" y="170"/>
                  </a:lnTo>
                  <a:lnTo>
                    <a:pt x="678" y="178"/>
                  </a:lnTo>
                  <a:lnTo>
                    <a:pt x="682" y="185"/>
                  </a:lnTo>
                  <a:lnTo>
                    <a:pt x="686" y="192"/>
                  </a:lnTo>
                  <a:lnTo>
                    <a:pt x="692" y="198"/>
                  </a:lnTo>
                  <a:lnTo>
                    <a:pt x="697" y="205"/>
                  </a:lnTo>
                  <a:lnTo>
                    <a:pt x="704" y="210"/>
                  </a:lnTo>
                  <a:lnTo>
                    <a:pt x="710" y="215"/>
                  </a:lnTo>
                  <a:lnTo>
                    <a:pt x="717" y="221"/>
                  </a:lnTo>
                  <a:lnTo>
                    <a:pt x="724" y="225"/>
                  </a:lnTo>
                  <a:lnTo>
                    <a:pt x="730" y="228"/>
                  </a:lnTo>
                  <a:lnTo>
                    <a:pt x="656" y="454"/>
                  </a:lnTo>
                  <a:lnTo>
                    <a:pt x="645" y="451"/>
                  </a:lnTo>
                  <a:lnTo>
                    <a:pt x="633" y="451"/>
                  </a:lnTo>
                  <a:lnTo>
                    <a:pt x="619" y="453"/>
                  </a:lnTo>
                  <a:lnTo>
                    <a:pt x="607" y="455"/>
                  </a:lnTo>
                  <a:lnTo>
                    <a:pt x="594" y="458"/>
                  </a:lnTo>
                  <a:lnTo>
                    <a:pt x="584" y="462"/>
                  </a:lnTo>
                  <a:lnTo>
                    <a:pt x="572" y="468"/>
                  </a:lnTo>
                  <a:lnTo>
                    <a:pt x="562" y="475"/>
                  </a:lnTo>
                  <a:lnTo>
                    <a:pt x="552" y="483"/>
                  </a:lnTo>
                  <a:lnTo>
                    <a:pt x="544" y="491"/>
                  </a:lnTo>
                  <a:lnTo>
                    <a:pt x="438" y="417"/>
                  </a:lnTo>
                  <a:lnTo>
                    <a:pt x="444" y="404"/>
                  </a:lnTo>
                  <a:lnTo>
                    <a:pt x="448" y="390"/>
                  </a:lnTo>
                  <a:lnTo>
                    <a:pt x="451" y="376"/>
                  </a:lnTo>
                  <a:lnTo>
                    <a:pt x="452" y="361"/>
                  </a:lnTo>
                  <a:lnTo>
                    <a:pt x="452" y="348"/>
                  </a:lnTo>
                  <a:lnTo>
                    <a:pt x="449" y="337"/>
                  </a:lnTo>
                  <a:lnTo>
                    <a:pt x="446" y="325"/>
                  </a:lnTo>
                  <a:lnTo>
                    <a:pt x="442" y="314"/>
                  </a:lnTo>
                  <a:lnTo>
                    <a:pt x="438" y="303"/>
                  </a:lnTo>
                  <a:lnTo>
                    <a:pt x="431" y="294"/>
                  </a:lnTo>
                  <a:lnTo>
                    <a:pt x="425" y="284"/>
                  </a:lnTo>
                  <a:lnTo>
                    <a:pt x="416" y="276"/>
                  </a:lnTo>
                  <a:lnTo>
                    <a:pt x="408" y="268"/>
                  </a:lnTo>
                  <a:lnTo>
                    <a:pt x="399" y="262"/>
                  </a:lnTo>
                  <a:lnTo>
                    <a:pt x="388" y="255"/>
                  </a:lnTo>
                  <a:lnTo>
                    <a:pt x="379" y="250"/>
                  </a:lnTo>
                  <a:lnTo>
                    <a:pt x="367" y="247"/>
                  </a:lnTo>
                  <a:lnTo>
                    <a:pt x="356" y="243"/>
                  </a:lnTo>
                  <a:lnTo>
                    <a:pt x="343" y="241"/>
                  </a:lnTo>
                  <a:lnTo>
                    <a:pt x="331" y="240"/>
                  </a:lnTo>
                  <a:lnTo>
                    <a:pt x="320" y="241"/>
                  </a:lnTo>
                  <a:lnTo>
                    <a:pt x="307" y="243"/>
                  </a:lnTo>
                  <a:lnTo>
                    <a:pt x="296" y="247"/>
                  </a:lnTo>
                  <a:lnTo>
                    <a:pt x="284" y="250"/>
                  </a:lnTo>
                  <a:lnTo>
                    <a:pt x="275" y="255"/>
                  </a:lnTo>
                  <a:lnTo>
                    <a:pt x="264" y="262"/>
                  </a:lnTo>
                  <a:lnTo>
                    <a:pt x="255" y="268"/>
                  </a:lnTo>
                  <a:lnTo>
                    <a:pt x="247" y="276"/>
                  </a:lnTo>
                  <a:lnTo>
                    <a:pt x="238" y="284"/>
                  </a:lnTo>
                  <a:lnTo>
                    <a:pt x="232" y="294"/>
                  </a:lnTo>
                  <a:lnTo>
                    <a:pt x="225" y="303"/>
                  </a:lnTo>
                  <a:lnTo>
                    <a:pt x="221" y="314"/>
                  </a:lnTo>
                  <a:lnTo>
                    <a:pt x="217" y="325"/>
                  </a:lnTo>
                  <a:lnTo>
                    <a:pt x="214" y="337"/>
                  </a:lnTo>
                  <a:lnTo>
                    <a:pt x="211" y="348"/>
                  </a:lnTo>
                  <a:lnTo>
                    <a:pt x="211" y="361"/>
                  </a:lnTo>
                  <a:lnTo>
                    <a:pt x="212" y="376"/>
                  </a:lnTo>
                  <a:lnTo>
                    <a:pt x="215" y="391"/>
                  </a:lnTo>
                  <a:lnTo>
                    <a:pt x="220" y="405"/>
                  </a:lnTo>
                  <a:lnTo>
                    <a:pt x="225" y="418"/>
                  </a:lnTo>
                  <a:lnTo>
                    <a:pt x="234" y="431"/>
                  </a:lnTo>
                  <a:lnTo>
                    <a:pt x="242" y="442"/>
                  </a:lnTo>
                  <a:lnTo>
                    <a:pt x="253" y="453"/>
                  </a:lnTo>
                  <a:lnTo>
                    <a:pt x="265" y="461"/>
                  </a:lnTo>
                  <a:lnTo>
                    <a:pt x="161" y="669"/>
                  </a:lnTo>
                  <a:lnTo>
                    <a:pt x="151" y="666"/>
                  </a:lnTo>
                  <a:lnTo>
                    <a:pt x="142" y="664"/>
                  </a:lnTo>
                  <a:lnTo>
                    <a:pt x="131" y="663"/>
                  </a:lnTo>
                  <a:lnTo>
                    <a:pt x="120" y="662"/>
                  </a:lnTo>
                  <a:lnTo>
                    <a:pt x="108" y="663"/>
                  </a:lnTo>
                  <a:lnTo>
                    <a:pt x="97" y="665"/>
                  </a:lnTo>
                  <a:lnTo>
                    <a:pt x="85" y="667"/>
                  </a:lnTo>
                  <a:lnTo>
                    <a:pt x="74" y="671"/>
                  </a:lnTo>
                  <a:lnTo>
                    <a:pt x="63" y="677"/>
                  </a:lnTo>
                  <a:lnTo>
                    <a:pt x="54" y="683"/>
                  </a:lnTo>
                  <a:lnTo>
                    <a:pt x="44" y="690"/>
                  </a:lnTo>
                  <a:lnTo>
                    <a:pt x="35" y="697"/>
                  </a:lnTo>
                  <a:lnTo>
                    <a:pt x="28" y="706"/>
                  </a:lnTo>
                  <a:lnTo>
                    <a:pt x="20" y="715"/>
                  </a:lnTo>
                  <a:lnTo>
                    <a:pt x="15" y="725"/>
                  </a:lnTo>
                  <a:lnTo>
                    <a:pt x="10" y="736"/>
                  </a:lnTo>
                  <a:lnTo>
                    <a:pt x="5" y="746"/>
                  </a:lnTo>
                  <a:lnTo>
                    <a:pt x="2" y="758"/>
                  </a:lnTo>
                  <a:lnTo>
                    <a:pt x="1" y="770"/>
                  </a:lnTo>
                  <a:lnTo>
                    <a:pt x="0" y="783"/>
                  </a:lnTo>
                  <a:lnTo>
                    <a:pt x="1" y="795"/>
                  </a:lnTo>
                  <a:lnTo>
                    <a:pt x="2" y="806"/>
                  </a:lnTo>
                  <a:lnTo>
                    <a:pt x="5" y="818"/>
                  </a:lnTo>
                  <a:lnTo>
                    <a:pt x="10" y="829"/>
                  </a:lnTo>
                  <a:lnTo>
                    <a:pt x="15" y="840"/>
                  </a:lnTo>
                  <a:lnTo>
                    <a:pt x="20" y="849"/>
                  </a:lnTo>
                  <a:lnTo>
                    <a:pt x="28" y="859"/>
                  </a:lnTo>
                  <a:lnTo>
                    <a:pt x="35" y="868"/>
                  </a:lnTo>
                  <a:lnTo>
                    <a:pt x="44" y="875"/>
                  </a:lnTo>
                  <a:lnTo>
                    <a:pt x="54" y="883"/>
                  </a:lnTo>
                  <a:lnTo>
                    <a:pt x="63" y="888"/>
                  </a:lnTo>
                  <a:lnTo>
                    <a:pt x="74" y="893"/>
                  </a:lnTo>
                  <a:lnTo>
                    <a:pt x="85" y="898"/>
                  </a:lnTo>
                  <a:lnTo>
                    <a:pt x="97" y="901"/>
                  </a:lnTo>
                  <a:lnTo>
                    <a:pt x="108" y="902"/>
                  </a:lnTo>
                  <a:lnTo>
                    <a:pt x="120" y="903"/>
                  </a:lnTo>
                  <a:lnTo>
                    <a:pt x="133" y="902"/>
                  </a:lnTo>
                  <a:lnTo>
                    <a:pt x="145" y="901"/>
                  </a:lnTo>
                  <a:lnTo>
                    <a:pt x="157" y="898"/>
                  </a:lnTo>
                  <a:lnTo>
                    <a:pt x="167" y="893"/>
                  </a:lnTo>
                  <a:lnTo>
                    <a:pt x="178" y="888"/>
                  </a:lnTo>
                  <a:lnTo>
                    <a:pt x="188" y="883"/>
                  </a:lnTo>
                  <a:lnTo>
                    <a:pt x="197" y="875"/>
                  </a:lnTo>
                  <a:lnTo>
                    <a:pt x="206" y="868"/>
                  </a:lnTo>
                  <a:lnTo>
                    <a:pt x="214" y="859"/>
                  </a:lnTo>
                  <a:lnTo>
                    <a:pt x="221" y="849"/>
                  </a:lnTo>
                  <a:lnTo>
                    <a:pt x="226" y="840"/>
                  </a:lnTo>
                  <a:lnTo>
                    <a:pt x="232" y="829"/>
                  </a:lnTo>
                  <a:lnTo>
                    <a:pt x="236" y="818"/>
                  </a:lnTo>
                  <a:lnTo>
                    <a:pt x="238" y="806"/>
                  </a:lnTo>
                  <a:lnTo>
                    <a:pt x="240" y="795"/>
                  </a:lnTo>
                  <a:lnTo>
                    <a:pt x="241" y="783"/>
                  </a:lnTo>
                  <a:lnTo>
                    <a:pt x="240" y="767"/>
                  </a:lnTo>
                  <a:lnTo>
                    <a:pt x="237" y="753"/>
                  </a:lnTo>
                  <a:lnTo>
                    <a:pt x="233" y="738"/>
                  </a:lnTo>
                  <a:lnTo>
                    <a:pt x="226" y="725"/>
                  </a:lnTo>
                  <a:lnTo>
                    <a:pt x="219" y="713"/>
                  </a:lnTo>
                  <a:lnTo>
                    <a:pt x="209" y="701"/>
                  </a:lnTo>
                  <a:lnTo>
                    <a:pt x="200" y="692"/>
                  </a:lnTo>
                  <a:lnTo>
                    <a:pt x="188" y="682"/>
                  </a:lnTo>
                  <a:lnTo>
                    <a:pt x="292" y="475"/>
                  </a:lnTo>
                  <a:lnTo>
                    <a:pt x="301" y="477"/>
                  </a:lnTo>
                  <a:lnTo>
                    <a:pt x="311" y="479"/>
                  </a:lnTo>
                  <a:lnTo>
                    <a:pt x="321" y="481"/>
                  </a:lnTo>
                  <a:lnTo>
                    <a:pt x="331" y="481"/>
                  </a:lnTo>
                  <a:lnTo>
                    <a:pt x="344" y="480"/>
                  </a:lnTo>
                  <a:lnTo>
                    <a:pt x="357" y="478"/>
                  </a:lnTo>
                  <a:lnTo>
                    <a:pt x="369" y="475"/>
                  </a:lnTo>
                  <a:lnTo>
                    <a:pt x="381" y="471"/>
                  </a:lnTo>
                  <a:lnTo>
                    <a:pt x="392" y="465"/>
                  </a:lnTo>
                  <a:lnTo>
                    <a:pt x="402" y="458"/>
                  </a:lnTo>
                  <a:lnTo>
                    <a:pt x="412" y="450"/>
                  </a:lnTo>
                  <a:lnTo>
                    <a:pt x="421" y="442"/>
                  </a:lnTo>
                  <a:lnTo>
                    <a:pt x="526" y="516"/>
                  </a:lnTo>
                  <a:lnTo>
                    <a:pt x="520" y="529"/>
                  </a:lnTo>
                  <a:lnTo>
                    <a:pt x="516" y="543"/>
                  </a:lnTo>
                  <a:lnTo>
                    <a:pt x="513" y="557"/>
                  </a:lnTo>
                  <a:lnTo>
                    <a:pt x="512" y="572"/>
                  </a:lnTo>
                  <a:lnTo>
                    <a:pt x="513" y="584"/>
                  </a:lnTo>
                  <a:lnTo>
                    <a:pt x="515" y="596"/>
                  </a:lnTo>
                  <a:lnTo>
                    <a:pt x="517" y="608"/>
                  </a:lnTo>
                  <a:lnTo>
                    <a:pt x="521" y="619"/>
                  </a:lnTo>
                  <a:lnTo>
                    <a:pt x="527" y="629"/>
                  </a:lnTo>
                  <a:lnTo>
                    <a:pt x="533" y="639"/>
                  </a:lnTo>
                  <a:lnTo>
                    <a:pt x="540" y="649"/>
                  </a:lnTo>
                  <a:lnTo>
                    <a:pt x="547" y="657"/>
                  </a:lnTo>
                  <a:lnTo>
                    <a:pt x="556" y="665"/>
                  </a:lnTo>
                  <a:lnTo>
                    <a:pt x="565" y="671"/>
                  </a:lnTo>
                  <a:lnTo>
                    <a:pt x="575" y="678"/>
                  </a:lnTo>
                  <a:lnTo>
                    <a:pt x="586" y="683"/>
                  </a:lnTo>
                  <a:lnTo>
                    <a:pt x="596" y="686"/>
                  </a:lnTo>
                  <a:lnTo>
                    <a:pt x="608" y="690"/>
                  </a:lnTo>
                  <a:lnTo>
                    <a:pt x="620" y="692"/>
                  </a:lnTo>
                  <a:lnTo>
                    <a:pt x="633" y="693"/>
                  </a:lnTo>
                  <a:lnTo>
                    <a:pt x="645" y="692"/>
                  </a:lnTo>
                  <a:lnTo>
                    <a:pt x="656" y="690"/>
                  </a:lnTo>
                  <a:lnTo>
                    <a:pt x="668" y="686"/>
                  </a:lnTo>
                  <a:lnTo>
                    <a:pt x="679" y="683"/>
                  </a:lnTo>
                  <a:lnTo>
                    <a:pt x="690" y="678"/>
                  </a:lnTo>
                  <a:lnTo>
                    <a:pt x="699" y="671"/>
                  </a:lnTo>
                  <a:lnTo>
                    <a:pt x="709" y="665"/>
                  </a:lnTo>
                  <a:lnTo>
                    <a:pt x="718" y="657"/>
                  </a:lnTo>
                  <a:lnTo>
                    <a:pt x="725" y="649"/>
                  </a:lnTo>
                  <a:lnTo>
                    <a:pt x="733" y="639"/>
                  </a:lnTo>
                  <a:lnTo>
                    <a:pt x="738" y="629"/>
                  </a:lnTo>
                  <a:lnTo>
                    <a:pt x="743" y="619"/>
                  </a:lnTo>
                  <a:lnTo>
                    <a:pt x="748" y="608"/>
                  </a:lnTo>
                  <a:lnTo>
                    <a:pt x="751" y="596"/>
                  </a:lnTo>
                  <a:lnTo>
                    <a:pt x="752" y="584"/>
                  </a:lnTo>
                  <a:lnTo>
                    <a:pt x="753" y="572"/>
                  </a:lnTo>
                  <a:lnTo>
                    <a:pt x="753" y="563"/>
                  </a:lnTo>
                  <a:lnTo>
                    <a:pt x="752" y="554"/>
                  </a:lnTo>
                  <a:lnTo>
                    <a:pt x="750" y="546"/>
                  </a:lnTo>
                  <a:lnTo>
                    <a:pt x="748" y="537"/>
                  </a:lnTo>
                  <a:lnTo>
                    <a:pt x="745" y="530"/>
                  </a:lnTo>
                  <a:lnTo>
                    <a:pt x="742" y="521"/>
                  </a:lnTo>
                  <a:lnTo>
                    <a:pt x="738" y="514"/>
                  </a:lnTo>
                  <a:lnTo>
                    <a:pt x="734" y="507"/>
                  </a:lnTo>
                  <a:lnTo>
                    <a:pt x="729" y="500"/>
                  </a:lnTo>
                  <a:lnTo>
                    <a:pt x="724" y="493"/>
                  </a:lnTo>
                  <a:lnTo>
                    <a:pt x="719" y="488"/>
                  </a:lnTo>
                  <a:lnTo>
                    <a:pt x="712" y="481"/>
                  </a:lnTo>
                  <a:lnTo>
                    <a:pt x="706" y="476"/>
                  </a:lnTo>
                  <a:lnTo>
                    <a:pt x="699" y="472"/>
                  </a:lnTo>
                  <a:lnTo>
                    <a:pt x="692" y="468"/>
                  </a:lnTo>
                  <a:lnTo>
                    <a:pt x="684" y="463"/>
                  </a:lnTo>
                  <a:lnTo>
                    <a:pt x="759" y="238"/>
                  </a:lnTo>
                  <a:lnTo>
                    <a:pt x="771" y="240"/>
                  </a:lnTo>
                  <a:lnTo>
                    <a:pt x="783" y="240"/>
                  </a:lnTo>
                  <a:lnTo>
                    <a:pt x="795" y="240"/>
                  </a:lnTo>
                  <a:lnTo>
                    <a:pt x="808" y="238"/>
                  </a:lnTo>
                  <a:lnTo>
                    <a:pt x="818" y="235"/>
                  </a:lnTo>
                  <a:lnTo>
                    <a:pt x="830" y="232"/>
                  </a:lnTo>
                  <a:lnTo>
                    <a:pt x="841" y="226"/>
                  </a:lnTo>
                  <a:lnTo>
                    <a:pt x="851" y="220"/>
                  </a:lnTo>
                  <a:lnTo>
                    <a:pt x="859" y="213"/>
                  </a:lnTo>
                  <a:lnTo>
                    <a:pt x="868" y="206"/>
                  </a:lnTo>
                  <a:lnTo>
                    <a:pt x="876" y="197"/>
                  </a:lnTo>
                  <a:lnTo>
                    <a:pt x="883" y="188"/>
                  </a:lnTo>
                  <a:lnTo>
                    <a:pt x="889" y="178"/>
                  </a:lnTo>
                  <a:lnTo>
                    <a:pt x="893" y="167"/>
                  </a:lnTo>
                  <a:lnTo>
                    <a:pt x="898" y="156"/>
                  </a:lnTo>
                  <a:lnTo>
                    <a:pt x="901" y="145"/>
                  </a:lnTo>
                  <a:lnTo>
                    <a:pt x="903" y="133"/>
                  </a:lnTo>
                  <a:lnTo>
                    <a:pt x="903" y="120"/>
                  </a:lnTo>
                  <a:lnTo>
                    <a:pt x="903" y="108"/>
                  </a:lnTo>
                  <a:lnTo>
                    <a:pt x="901" y="96"/>
                  </a:lnTo>
                  <a:lnTo>
                    <a:pt x="898" y="85"/>
                  </a:lnTo>
                  <a:lnTo>
                    <a:pt x="893" y="74"/>
                  </a:lnTo>
                  <a:lnTo>
                    <a:pt x="889" y="63"/>
                  </a:lnTo>
                  <a:lnTo>
                    <a:pt x="883" y="52"/>
                  </a:lnTo>
                  <a:lnTo>
                    <a:pt x="876" y="44"/>
                  </a:lnTo>
                  <a:lnTo>
                    <a:pt x="868" y="35"/>
                  </a:lnTo>
                  <a:lnTo>
                    <a:pt x="859" y="28"/>
                  </a:lnTo>
                  <a:lnTo>
                    <a:pt x="851" y="20"/>
                  </a:lnTo>
                  <a:lnTo>
                    <a:pt x="841" y="14"/>
                  </a:lnTo>
                  <a:lnTo>
                    <a:pt x="830" y="10"/>
                  </a:lnTo>
                  <a:lnTo>
                    <a:pt x="818" y="5"/>
                  </a:lnTo>
                  <a:lnTo>
                    <a:pt x="808" y="2"/>
                  </a:lnTo>
                  <a:lnTo>
                    <a:pt x="795" y="0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65437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14" name="Diamond 13">
            <a:extLst>
              <a:ext uri="{FF2B5EF4-FFF2-40B4-BE49-F238E27FC236}">
                <a16:creationId xmlns:a16="http://schemas.microsoft.com/office/drawing/2014/main" id="{3B70EA5B-47A8-444A-B08F-0EEB08214AD4}"/>
              </a:ext>
            </a:extLst>
          </p:cNvPr>
          <p:cNvSpPr/>
          <p:nvPr/>
        </p:nvSpPr>
        <p:spPr>
          <a:xfrm rot="10800000" flipV="1">
            <a:off x="68729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E95B7B57-E2A7-47DC-B045-0D0EDACAC83A}"/>
              </a:ext>
            </a:extLst>
          </p:cNvPr>
          <p:cNvSpPr/>
          <p:nvPr/>
        </p:nvSpPr>
        <p:spPr>
          <a:xfrm rot="10800000" flipV="1">
            <a:off x="4282155" y="-518445"/>
            <a:ext cx="1036890" cy="103689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1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DA409D8-8748-41CA-B75F-EF21AF74B376}"/>
              </a:ext>
            </a:extLst>
          </p:cNvPr>
          <p:cNvSpPr/>
          <p:nvPr/>
        </p:nvSpPr>
        <p:spPr bwMode="auto">
          <a:xfrm>
            <a:off x="3164" y="1952625"/>
            <a:ext cx="12192000" cy="4905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4267"/>
              <a:t>Our social mission</a:t>
            </a:r>
          </a:p>
        </p:txBody>
      </p:sp>
      <p:sp>
        <p:nvSpPr>
          <p:cNvPr id="23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768098" y="4927834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 rtl="0"/>
            <a:r>
              <a:rPr lang="en-gb" sz="2133">
                <a:solidFill>
                  <a:srgbClr val="E80202"/>
                </a:solidFill>
              </a:rPr>
              <a:t>Education</a:t>
            </a:r>
            <a:endParaRPr lang="nb-NO" sz="2133" dirty="0">
              <a:solidFill>
                <a:srgbClr val="E80202"/>
              </a:solidFill>
            </a:endParaRPr>
          </a:p>
        </p:txBody>
      </p:sp>
      <p:sp>
        <p:nvSpPr>
          <p:cNvPr id="24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3521334" y="4927833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 rtl="0"/>
            <a:r>
              <a:rPr lang="en-gb" sz="2133">
                <a:solidFill>
                  <a:srgbClr val="E80202"/>
                </a:solidFill>
              </a:rPr>
              <a:t>Research</a:t>
            </a:r>
            <a:endParaRPr lang="nb-NO" sz="2133" dirty="0">
              <a:solidFill>
                <a:srgbClr val="E80202"/>
              </a:solidFill>
            </a:endParaRPr>
          </a:p>
        </p:txBody>
      </p:sp>
      <p:sp>
        <p:nvSpPr>
          <p:cNvPr id="2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6350753" y="4927829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 rtl="0"/>
            <a:r>
              <a:rPr lang="en-gb" sz="2133">
                <a:solidFill>
                  <a:srgbClr val="E80202"/>
                </a:solidFill>
              </a:rPr>
              <a:t>Cultural interaction</a:t>
            </a:r>
            <a:endParaRPr lang="nb-NO" sz="2133" dirty="0">
              <a:solidFill>
                <a:srgbClr val="E80202"/>
              </a:solidFill>
            </a:endParaRPr>
          </a:p>
        </p:txBody>
      </p:sp>
      <p:sp>
        <p:nvSpPr>
          <p:cNvPr id="26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9103988" y="4927829"/>
            <a:ext cx="2326241" cy="400833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sz="1200">
                <a:solidFill>
                  <a:srgbClr val="575756"/>
                </a:solidFill>
              </a:defRPr>
            </a:lvl1pPr>
          </a:lstStyle>
          <a:p>
            <a:pPr lvl="0" rtl="0"/>
            <a:r>
              <a:rPr lang="en-gb" sz="2133">
                <a:solidFill>
                  <a:srgbClr val="E80202"/>
                </a:solidFill>
              </a:rPr>
              <a:t>Innovation</a:t>
            </a:r>
            <a:endParaRPr lang="nb-NO" sz="2133" dirty="0">
              <a:solidFill>
                <a:srgbClr val="E80202"/>
              </a:solidFill>
            </a:endParaRPr>
          </a:p>
        </p:txBody>
      </p:sp>
      <p:pic>
        <p:nvPicPr>
          <p:cNvPr id="15" name="Plassholder for bilde 21"/>
          <p:cNvPicPr>
            <a:picLocks noGrp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lassholder for bilde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0" name="Plassholder for bilde 2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lassholder for bilde 6"/>
          <p:cNvPicPr>
            <a:picLocks noGrp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026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F0869F00-6AAD-4161-8A29-C227F3CCD795}"/>
              </a:ext>
            </a:extLst>
          </p:cNvPr>
          <p:cNvSpPr/>
          <p:nvPr/>
        </p:nvSpPr>
        <p:spPr bwMode="auto">
          <a:xfrm>
            <a:off x="0" y="1687066"/>
            <a:ext cx="12268200" cy="51709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4987" y="281302"/>
            <a:ext cx="10563604" cy="944435"/>
          </a:xfrm>
        </p:spPr>
        <p:txBody>
          <a:bodyPr rtlCol="0">
            <a:normAutofit/>
          </a:bodyPr>
          <a:lstStyle/>
          <a:p>
            <a:pPr rtl="0"/>
            <a:r>
              <a:rPr lang="en-gb">
                <a:solidFill>
                  <a:schemeClr val="bg1">
                    <a:lumMod val="50000"/>
                  </a:schemeClr>
                </a:solidFill>
              </a:rPr>
              <a:t>Key figures</a:t>
            </a:r>
          </a:p>
        </p:txBody>
      </p:sp>
      <p:pic>
        <p:nvPicPr>
          <p:cNvPr id="5" name="Picture 2" descr="C:\Users\anderlie\AppData\Local\Temp\5 nobelprisvinner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7939" y="4446479"/>
            <a:ext cx="1463216" cy="13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nderlie\AppData\Local\Temp\UiO Årsverk_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234" y="4427408"/>
            <a:ext cx="985500" cy="13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nderlie\AppData\Local\Temp\Studenter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359" y="4394859"/>
            <a:ext cx="1162797" cy="14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3693324" y="5767244"/>
            <a:ext cx="24602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867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6,600 employees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840732" y="5762611"/>
            <a:ext cx="22078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867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27,500 students</a:t>
            </a:r>
          </a:p>
        </p:txBody>
      </p:sp>
      <p:pic>
        <p:nvPicPr>
          <p:cNvPr id="10" name="Picture 7" descr="C:\Users\anderlie\AppData\Local\Temp\Map of Norway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929682"/>
            <a:ext cx="2888125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nderlie\AppData\Local\Temp\Globus-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091" y="4274352"/>
            <a:ext cx="1240151" cy="15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/>
          <p:cNvSpPr txBox="1"/>
          <p:nvPr/>
        </p:nvSpPr>
        <p:spPr>
          <a:xfrm>
            <a:off x="6132912" y="5765729"/>
            <a:ext cx="24602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ts val="2133"/>
              </a:lnSpc>
            </a:pPr>
            <a:r>
              <a:rPr lang="en-gb" sz="1867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world’s 60 </a:t>
            </a:r>
          </a:p>
          <a:p>
            <a:pPr algn="ctr" rtl="0">
              <a:lnSpc>
                <a:spcPts val="2133"/>
              </a:lnSpc>
            </a:pPr>
            <a:r>
              <a:rPr lang="en-gb" sz="1867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university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876087" y="4478320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4800" b="1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nb-NO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902776" y="3699688"/>
            <a:ext cx="246027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867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faculties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317" y="2096640"/>
            <a:ext cx="1553881" cy="1537083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8522490" y="3696569"/>
            <a:ext cx="19280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867">
                <a:solidFill>
                  <a:srgbClr val="E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museums</a:t>
            </a:r>
          </a:p>
        </p:txBody>
      </p:sp>
      <p:pic>
        <p:nvPicPr>
          <p:cNvPr id="17" name="Picture 5" descr="C:\Users\anderlie\AppData\Local\Temp\8 fakulteter.pn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9152" y="1687066"/>
            <a:ext cx="2193697" cy="20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nderlie\AppData\Local\Temp\Et innovative universitet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034" y="1848845"/>
            <a:ext cx="1698356" cy="18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4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36AE71-60D9-4320-821A-5E9CDA26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>
                <a:cs typeface="Calibri Light"/>
              </a:rPr>
              <a:t>About the subject department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F125F6-2FA3-416E-929D-0AD26654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>
                <a:cs typeface="Calibri"/>
              </a:rPr>
              <a:t>Briefly about the department</a:t>
            </a:r>
          </a:p>
          <a:p>
            <a:pPr rtl="0"/>
            <a:endParaRPr lang="nb-NO" dirty="0">
              <a:cs typeface="Calibri"/>
            </a:endParaRPr>
          </a:p>
          <a:p>
            <a:pPr rtl="0"/>
            <a:r>
              <a:rPr lang="en-gb">
                <a:cs typeface="Calibri"/>
              </a:rPr>
              <a:t>Important goals for the department</a:t>
            </a:r>
          </a:p>
          <a:p>
            <a:pPr rtl="0"/>
            <a:endParaRPr lang="nb-NO" dirty="0">
              <a:cs typeface="Calibri"/>
            </a:endParaRPr>
          </a:p>
          <a:p>
            <a:pPr rtl="0"/>
            <a:r>
              <a:rPr lang="en-gb">
                <a:cs typeface="Calibri"/>
              </a:rPr>
              <a:t>Main work areas</a:t>
            </a:r>
          </a:p>
          <a:p>
            <a:pPr rtl="0"/>
            <a:endParaRPr lang="nb-NO" dirty="0">
              <a:cs typeface="Calibri"/>
            </a:endParaRPr>
          </a:p>
          <a:p>
            <a:pPr rtl="0"/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C15872-DC75-4611-BC78-4D9DCB0C6305}"/>
              </a:ext>
            </a:extLst>
          </p:cNvPr>
          <p:cNvSpPr/>
          <p:nvPr/>
        </p:nvSpPr>
        <p:spPr>
          <a:xfrm>
            <a:off x="0" y="0"/>
            <a:ext cx="12192000" cy="1409700"/>
          </a:xfrm>
          <a:prstGeom prst="rect">
            <a:avLst/>
          </a:prstGeom>
          <a:pattFill prst="dash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FB431-7B14-4614-BB3B-FA17C1F6C41E}"/>
              </a:ext>
            </a:extLst>
          </p:cNvPr>
          <p:cNvSpPr txBox="1"/>
          <p:nvPr/>
        </p:nvSpPr>
        <p:spPr>
          <a:xfrm>
            <a:off x="419100" y="295863"/>
            <a:ext cx="1135380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gb" sz="4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first year at the University of Oslo</a:t>
            </a:r>
            <a:endParaRPr lang="nb-NO" sz="4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5B2E0-DF79-42DF-BC66-6C38E2AA2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7FAA5F3C-F0A9-42FF-BB7C-DD95C97F8441}" type="slidenum">
              <a:rPr lang="nb-NO" smtClean="0"/>
              <a:t>5</a:t>
            </a:fld>
            <a:endParaRPr lang="nb-NO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CD9F438-132A-43B2-B89D-1E5EE7412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751384"/>
              </p:ext>
            </p:extLst>
          </p:nvPr>
        </p:nvGraphicFramePr>
        <p:xfrm>
          <a:off x="486526" y="1671226"/>
          <a:ext cx="4932514" cy="444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BC4E869-E5C3-4EE8-B2A4-6635F686DAAA}"/>
              </a:ext>
            </a:extLst>
          </p:cNvPr>
          <p:cNvSpPr/>
          <p:nvPr/>
        </p:nvSpPr>
        <p:spPr>
          <a:xfrm>
            <a:off x="5507874" y="1705563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42900A-1A5B-4C2D-A58F-92D8C866C93D}"/>
              </a:ext>
            </a:extLst>
          </p:cNvPr>
          <p:cNvSpPr/>
          <p:nvPr/>
        </p:nvSpPr>
        <p:spPr>
          <a:xfrm>
            <a:off x="1658499" y="2598206"/>
            <a:ext cx="2588568" cy="25885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58E40-E357-4729-BC48-C47C0ADAAE06}"/>
              </a:ext>
            </a:extLst>
          </p:cNvPr>
          <p:cNvSpPr/>
          <p:nvPr/>
        </p:nvSpPr>
        <p:spPr>
          <a:xfrm>
            <a:off x="10387510" y="1705563"/>
            <a:ext cx="1122449" cy="10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3200" b="1" dirty="0"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CD800-3D8C-4C8F-8A4F-2C89667228A1}"/>
              </a:ext>
            </a:extLst>
          </p:cNvPr>
          <p:cNvSpPr/>
          <p:nvPr/>
        </p:nvSpPr>
        <p:spPr>
          <a:xfrm>
            <a:off x="5614554" y="2105841"/>
            <a:ext cx="4695694" cy="21544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1400"/>
              <a:t>The onboarding at the University of Oslo lasts for one year.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4305915-2EA5-4702-BBE7-3BE53C7F53C2}"/>
              </a:ext>
            </a:extLst>
          </p:cNvPr>
          <p:cNvSpPr/>
          <p:nvPr/>
        </p:nvSpPr>
        <p:spPr>
          <a:xfrm>
            <a:off x="5507874" y="2837565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F0E683-DE96-4395-8555-5B7D469DDAF2}"/>
              </a:ext>
            </a:extLst>
          </p:cNvPr>
          <p:cNvSpPr/>
          <p:nvPr/>
        </p:nvSpPr>
        <p:spPr>
          <a:xfrm>
            <a:off x="10387510" y="2837565"/>
            <a:ext cx="1122449" cy="101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3200" b="1" dirty="0"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75C0BE-5F4F-4BE1-BC54-A54264433F53}"/>
              </a:ext>
            </a:extLst>
          </p:cNvPr>
          <p:cNvSpPr/>
          <p:nvPr/>
        </p:nvSpPr>
        <p:spPr>
          <a:xfrm>
            <a:off x="5614554" y="3130122"/>
            <a:ext cx="4695694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1400"/>
              <a:t>You will have regular meetings with your immediate manager to discuss your needs, tasks and goals. 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6F4BD29-42DB-4BDD-975D-84F527432825}"/>
              </a:ext>
            </a:extLst>
          </p:cNvPr>
          <p:cNvSpPr/>
          <p:nvPr/>
        </p:nvSpPr>
        <p:spPr>
          <a:xfrm>
            <a:off x="5507874" y="3967660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F3D837-58DC-40F7-A479-1199321548AD}"/>
              </a:ext>
            </a:extLst>
          </p:cNvPr>
          <p:cNvSpPr/>
          <p:nvPr/>
        </p:nvSpPr>
        <p:spPr>
          <a:xfrm>
            <a:off x="10387510" y="3967660"/>
            <a:ext cx="1122449" cy="10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3200" b="1" dirty="0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AEF2B3-B4C8-42BB-9853-59894D4D68DE}"/>
              </a:ext>
            </a:extLst>
          </p:cNvPr>
          <p:cNvSpPr/>
          <p:nvPr/>
        </p:nvSpPr>
        <p:spPr>
          <a:xfrm>
            <a:off x="5614554" y="4152495"/>
            <a:ext cx="4695694" cy="64633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1400"/>
              <a:t>Some of your colleagues will be part of a team that will help you with practical questions, things you may be wondering about and introduction to work areas. 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46B8846-2ED3-479E-B5A2-C798CBBB6825}"/>
              </a:ext>
            </a:extLst>
          </p:cNvPr>
          <p:cNvSpPr/>
          <p:nvPr/>
        </p:nvSpPr>
        <p:spPr>
          <a:xfrm>
            <a:off x="5507874" y="5097755"/>
            <a:ext cx="6197600" cy="1016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8381B5-6DBB-4A9A-8ACC-8400FFD817F1}"/>
              </a:ext>
            </a:extLst>
          </p:cNvPr>
          <p:cNvSpPr/>
          <p:nvPr/>
        </p:nvSpPr>
        <p:spPr>
          <a:xfrm>
            <a:off x="10387510" y="5097755"/>
            <a:ext cx="1122449" cy="10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sz="3200" b="1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9193A9-62FD-4A84-9AAA-01D61DBAA22B}"/>
              </a:ext>
            </a:extLst>
          </p:cNvPr>
          <p:cNvSpPr/>
          <p:nvPr/>
        </p:nvSpPr>
        <p:spPr>
          <a:xfrm>
            <a:off x="5614554" y="5390312"/>
            <a:ext cx="4695694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en-gb" sz="1400"/>
              <a:t>You will receive an offer to participate in relevant courses and you will receive specific assignments that will be an important part of your training.</a:t>
            </a:r>
          </a:p>
        </p:txBody>
      </p:sp>
      <p:pic>
        <p:nvPicPr>
          <p:cNvPr id="1026" name="Picture 2" descr="Document Icon 1431169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59" y="2950766"/>
            <a:ext cx="1805598" cy="18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81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Your most important tasks and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/>
              <a:t>The purpose is to have a dialogue to reconcile expectations</a:t>
            </a:r>
          </a:p>
          <a:p>
            <a:pPr rtl="0"/>
            <a:endParaRPr lang="nb-NO" dirty="0"/>
          </a:p>
          <a:p>
            <a:pPr rtl="0"/>
            <a:r>
              <a:rPr lang="en-gb"/>
              <a:t>Brief description of the role, tasks and important goals.</a:t>
            </a:r>
          </a:p>
          <a:p>
            <a:pPr rtl="0"/>
            <a:endParaRPr lang="nb-NO" dirty="0"/>
          </a:p>
          <a:p>
            <a:pPr marL="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884" y="131249"/>
            <a:ext cx="9200035" cy="47835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gb" sz="2700"/>
              <a:t>Introduction plan</a:t>
            </a:r>
            <a:r>
              <a:rPr lang="nb-NO" dirty="0"/>
              <a:t/>
            </a:r>
            <a:br>
              <a:rPr lang="nb-NO" dirty="0"/>
            </a:br>
            <a:endParaRPr lang="nb-NO" sz="2000" b="0" dirty="0">
              <a:solidFill>
                <a:schemeClr val="bg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98623"/>
              </p:ext>
            </p:extLst>
          </p:nvPr>
        </p:nvGraphicFramePr>
        <p:xfrm>
          <a:off x="57782" y="1444606"/>
          <a:ext cx="12007034" cy="5315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337">
                  <a:extLst>
                    <a:ext uri="{9D8B030D-6E8A-4147-A177-3AD203B41FA5}">
                      <a16:colId xmlns:a16="http://schemas.microsoft.com/office/drawing/2014/main" val="1334689022"/>
                    </a:ext>
                  </a:extLst>
                </a:gridCol>
              </a:tblGrid>
              <a:tr h="3127840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gb" sz="1050" b="0" i="0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Introduction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Meetings and follow-up with the manager</a:t>
                      </a: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Introduction meetings with employees/partners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1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2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3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4</a:t>
                      </a: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Meeting with buddy and/or mentor</a:t>
                      </a:r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Introduction to main task 1</a:t>
                      </a: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Introduction to main task 2</a:t>
                      </a:r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Meetings and follow-up with the manager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Meetings with employees/partners</a:t>
                      </a:r>
                      <a: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nb-NO" sz="1100" b="0" i="0" kern="1200" baseline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1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2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3</a:t>
                      </a:r>
                      <a: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nb-NO" sz="1100" b="0" i="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</a:b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- Area 4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Follow-up main task 1</a:t>
                      </a:r>
                      <a:endParaRPr lang="nb-NO" sz="1100" b="0" i="0" kern="1200" baseline="0" noProof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Follow-up main task 2</a:t>
                      </a:r>
                      <a:endParaRPr lang="nb-NO" sz="1100" b="0" i="0" kern="1200" noProof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Regular onboarding meetings with manager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Regular meetings with mentor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Status and reporting responsibilities and tasks</a:t>
                      </a: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Regular onboarding meetings with manager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Regular meetings with mentor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Status and reporting responsibilities and tasks</a:t>
                      </a: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08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gb" sz="1050" b="0" i="0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Regular meetings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 up regular meetings that the new employee shall attend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 up regular meetings that the new employee shall attend</a:t>
                      </a:r>
                    </a:p>
                    <a:p>
                      <a:pPr marL="171450" indent="-17145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 up regular meetings that the new employee shall attend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355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Set up regular meetings that the new employee shall attend</a:t>
                      </a: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448"/>
                  </a:ext>
                </a:extLst>
              </a:tr>
              <a:tr h="1290622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gb" sz="1050" b="0" i="0" noProof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Relevant courses/seminars etc.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Assess whether there are relevant courses/seminars or events that the new employee should attend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Assess whether there are relevant courses/seminars or events that the new employee should attend</a:t>
                      </a:r>
                    </a:p>
                    <a:p>
                      <a:pPr marL="0" indent="0" algn="l" defTabSz="914377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nb-NO" sz="1100" b="0" i="0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Assess whether there are relevant courses/seminars or events that the new employee should attend</a:t>
                      </a: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355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Assess whether there are relevant courses/seminars or events that the new employee should attend</a:t>
                      </a:r>
                    </a:p>
                    <a:p>
                      <a:pPr marL="171450" indent="-171450" algn="l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nb-NO" sz="1100" b="0" i="0" baseline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entagon 2"/>
          <p:cNvSpPr/>
          <p:nvPr/>
        </p:nvSpPr>
        <p:spPr bwMode="auto">
          <a:xfrm>
            <a:off x="1014884" y="1122901"/>
            <a:ext cx="3928667" cy="321705"/>
          </a:xfrm>
          <a:prstGeom prst="homePlate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rtl="0"/>
            <a:r>
              <a:rPr lang="en-gb" sz="160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[First month]</a:t>
            </a:r>
          </a:p>
        </p:txBody>
      </p:sp>
      <p:sp>
        <p:nvSpPr>
          <p:cNvPr id="4" name="Chevron 3"/>
          <p:cNvSpPr/>
          <p:nvPr/>
        </p:nvSpPr>
        <p:spPr bwMode="auto">
          <a:xfrm>
            <a:off x="4792243" y="1121982"/>
            <a:ext cx="3256125" cy="322624"/>
          </a:xfrm>
          <a:prstGeom prst="chevron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rtl="0"/>
            <a:r>
              <a:rPr lang="en-gb" sz="160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[Second and third month]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7904204" y="1122900"/>
            <a:ext cx="2238375" cy="321706"/>
          </a:xfrm>
          <a:prstGeom prst="chevron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rtl="0"/>
            <a:r>
              <a:rPr lang="en-gb" sz="140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[Fourth to sixth month]</a:t>
            </a:r>
          </a:p>
        </p:txBody>
      </p:sp>
      <p:sp>
        <p:nvSpPr>
          <p:cNvPr id="7" name="Chevron 6"/>
          <p:cNvSpPr/>
          <p:nvPr/>
        </p:nvSpPr>
        <p:spPr bwMode="auto">
          <a:xfrm>
            <a:off x="9990438" y="1122900"/>
            <a:ext cx="2135659" cy="321706"/>
          </a:xfrm>
          <a:prstGeom prst="chevron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 rtl="0"/>
            <a:r>
              <a:rPr lang="en-gb" sz="140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[Sixth to twelfth month]</a:t>
            </a:r>
          </a:p>
        </p:txBody>
      </p:sp>
    </p:spTree>
    <p:extLst>
      <p:ext uri="{BB962C8B-B14F-4D97-AF65-F5344CB8AC3E}">
        <p14:creationId xmlns:p14="http://schemas.microsoft.com/office/powerpoint/2010/main" val="38773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742" y="650406"/>
            <a:ext cx="9200035" cy="36284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b="0"/>
              <a:t>Plan week 1</a:t>
            </a:r>
            <a:r>
              <a:rPr lang="nb-NO" b="0" dirty="0"/>
              <a:t/>
            </a:r>
            <a:br>
              <a:rPr lang="nb-NO" b="0" dirty="0"/>
            </a:br>
            <a:r>
              <a:rPr lang="en-gb" sz="2000" b="0">
                <a:solidFill>
                  <a:schemeClr val="accent3"/>
                </a:solidFill>
              </a:rPr>
              <a:t>Meeting invitations will be in your calendar when you start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598900"/>
              </p:ext>
            </p:extLst>
          </p:nvPr>
        </p:nvGraphicFramePr>
        <p:xfrm>
          <a:off x="348656" y="1117563"/>
          <a:ext cx="11420134" cy="534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5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algn="ctr" rtl="0"/>
                      <a:endParaRPr lang="nb-NO" sz="1400" noProof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Monday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Tuesday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Wednesday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Thursday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Friday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rtl="0"/>
                      <a:r>
                        <a:rPr lang="en-gb" sz="1100" noProof="0"/>
                        <a:t>08:00-09:00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0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09:00-10:00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0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10:00-11:00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00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11:00-12:00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06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12:00-13:00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6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13:00-14:00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7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14:00-15:00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b="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718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15:00-16:30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0"/>
            <a:ext cx="10515600" cy="1325563"/>
          </a:xfrm>
        </p:spPr>
        <p:txBody>
          <a:bodyPr rtlCol="0"/>
          <a:lstStyle/>
          <a:p>
            <a:pPr rtl="0"/>
            <a:r>
              <a:rPr lang="en-gb" b="0">
                <a:latin typeface="+mj-lt"/>
              </a:rPr>
              <a:t>Plan week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531813" cy="2587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A9207195-2462-45BD-B99E-FC66489894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1562"/>
              </p:ext>
            </p:extLst>
          </p:nvPr>
        </p:nvGraphicFramePr>
        <p:xfrm>
          <a:off x="741896" y="1117559"/>
          <a:ext cx="10931119" cy="526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910">
                <a:tc>
                  <a:txBody>
                    <a:bodyPr/>
                    <a:lstStyle/>
                    <a:p>
                      <a:pPr algn="ctr" rtl="0"/>
                      <a:endParaRPr lang="en-US" sz="1400" noProof="0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Monday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Tuesday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Wednesday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Thursday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noProof="0"/>
                        <a:t>Friday</a:t>
                      </a:r>
                      <a:endParaRPr lang="nb-NO" sz="1400" noProof="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rtl="0"/>
                      <a:r>
                        <a:rPr lang="en-gb" sz="1100" noProof="0"/>
                        <a:t>08:00-09:00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09:00-10:00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10:00-11:00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11:00-12:00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12:00-13:00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13:00-14:00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14:00-15:00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91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/>
                        <a:t>15:00-16:00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en-US" sz="1100" i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6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D32D05C2-E883-41AC-9409-1D4B3C3D0947}" vid="{E2E1371A-197B-4359-AE4B-73429250CB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7E6E5B336A649A46C794A5B1656E2" ma:contentTypeVersion="6" ma:contentTypeDescription="Create a new document." ma:contentTypeScope="" ma:versionID="37959e7d501a7cd0dbdf854657979547">
  <xsd:schema xmlns:xsd="http://www.w3.org/2001/XMLSchema" xmlns:xs="http://www.w3.org/2001/XMLSchema" xmlns:p="http://schemas.microsoft.com/office/2006/metadata/properties" xmlns:ns2="7b56e83e-8d15-4a2f-bb65-29e2119eddbf" xmlns:ns3="0780ee21-7733-4938-ac71-659a1ae56f41" targetNamespace="http://schemas.microsoft.com/office/2006/metadata/properties" ma:root="true" ma:fieldsID="7b7b688abf901635ad49ab953e5c0278" ns2:_="" ns3:_="">
    <xsd:import namespace="7b56e83e-8d15-4a2f-bb65-29e2119eddbf"/>
    <xsd:import namespace="0780ee21-7733-4938-ac71-659a1ae56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6e83e-8d15-4a2f-bb65-29e2119ed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0ee21-7733-4938-ac71-659a1ae56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2B15F3-FFBD-494B-BD77-9A2D28811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09D889-A95C-4971-9989-5D5E6B9C6752}">
  <ds:schemaRefs>
    <ds:schemaRef ds:uri="http://purl.org/dc/terms/"/>
    <ds:schemaRef ds:uri="0780ee21-7733-4938-ac71-659a1ae56f41"/>
    <ds:schemaRef ds:uri="http://schemas.microsoft.com/office/2006/documentManagement/types"/>
    <ds:schemaRef ds:uri="http://schemas.microsoft.com/office/infopath/2007/PartnerControls"/>
    <ds:schemaRef ds:uri="7b56e83e-8d15-4a2f-bb65-29e2119eddb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E52520-81C8-4902-A25D-1E246B4C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6e83e-8d15-4a2f-bb65-29e2119eddbf"/>
    <ds:schemaRef ds:uri="0780ee21-7733-4938-ac71-659a1ae56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73</TotalTime>
  <Words>661</Words>
  <Application>Microsoft Office PowerPoint</Application>
  <PresentationFormat>Widescreen</PresentationFormat>
  <Paragraphs>151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Helvetica</vt:lpstr>
      <vt:lpstr>Segoe UI Semibold</vt:lpstr>
      <vt:lpstr>ヒラギノ角ゴ Pro W3</vt:lpstr>
      <vt:lpstr>Theme1</vt:lpstr>
      <vt:lpstr>PowerPoint Presentation</vt:lpstr>
      <vt:lpstr>Our social mission</vt:lpstr>
      <vt:lpstr>Key figures</vt:lpstr>
      <vt:lpstr>About the subject department</vt:lpstr>
      <vt:lpstr>PowerPoint Presentation</vt:lpstr>
      <vt:lpstr>Your most important tasks and goals</vt:lpstr>
      <vt:lpstr>Introduction plan </vt:lpstr>
      <vt:lpstr>Plan week 1 Meeting invitations will be in your calendar when you start</vt:lpstr>
      <vt:lpstr>Plan week 2</vt:lpstr>
      <vt:lpstr>Training and competency development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Elisabeth Løvbak</dc:creator>
  <cp:lastModifiedBy>Marie Johanne Talleraas</cp:lastModifiedBy>
  <cp:revision>38</cp:revision>
  <dcterms:created xsi:type="dcterms:W3CDTF">2020-09-04T10:48:23Z</dcterms:created>
  <dcterms:modified xsi:type="dcterms:W3CDTF">2021-12-13T11:54:32Z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0x0101005C67E6E5B336A649A46C794A5B1656E2</vt:lpwstr>
  </property>
</Properties>
</file>