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21" r:id="rId5"/>
  </p:sldMasterIdLst>
  <p:notesMasterIdLst>
    <p:notesMasterId r:id="rId29"/>
  </p:notesMasterIdLst>
  <p:handoutMasterIdLst>
    <p:handoutMasterId r:id="rId30"/>
  </p:handoutMasterIdLst>
  <p:sldIdLst>
    <p:sldId id="256" r:id="rId6"/>
    <p:sldId id="257" r:id="rId7"/>
    <p:sldId id="258" r:id="rId8"/>
    <p:sldId id="262" r:id="rId9"/>
    <p:sldId id="259" r:id="rId10"/>
    <p:sldId id="264" r:id="rId11"/>
    <p:sldId id="279" r:id="rId12"/>
    <p:sldId id="278" r:id="rId13"/>
    <p:sldId id="277" r:id="rId14"/>
    <p:sldId id="276" r:id="rId15"/>
    <p:sldId id="275" r:id="rId16"/>
    <p:sldId id="274" r:id="rId17"/>
    <p:sldId id="273" r:id="rId18"/>
    <p:sldId id="272" r:id="rId19"/>
    <p:sldId id="271" r:id="rId20"/>
    <p:sldId id="263" r:id="rId21"/>
    <p:sldId id="265" r:id="rId22"/>
    <p:sldId id="266" r:id="rId23"/>
    <p:sldId id="267" r:id="rId24"/>
    <p:sldId id="269" r:id="rId25"/>
    <p:sldId id="270" r:id="rId26"/>
    <p:sldId id="280" r:id="rId27"/>
    <p:sldId id="268" r:id="rId28"/>
  </p:sldIdLst>
  <p:sldSz cx="12192000" cy="6858000"/>
  <p:notesSz cx="6858000" cy="9144000"/>
  <p:custDataLst>
    <p:tags r:id="rId31"/>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724D4-224E-404C-9BFB-5B3ACCE85708}" v="57" dt="2022-11-03T14:12:41.82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jei Brekke" userId="S::tarjeibr@uio.no::b7adef12-d377-4333-8abe-995b7476d7a5" providerId="AD" clId="Web-{2DB82607-0987-48D0-801E-20EED6CAC1AB}"/>
    <pc:docChg chg="addSld modSld">
      <pc:chgData name="Tarjei Brekke" userId="S::tarjeibr@uio.no::b7adef12-d377-4333-8abe-995b7476d7a5" providerId="AD" clId="Web-{2DB82607-0987-48D0-801E-20EED6CAC1AB}" dt="2022-10-13T11:57:41.269" v="697" actId="20577"/>
      <pc:docMkLst>
        <pc:docMk/>
      </pc:docMkLst>
      <pc:sldChg chg="addSp delSp modSp">
        <pc:chgData name="Tarjei Brekke" userId="S::tarjeibr@uio.no::b7adef12-d377-4333-8abe-995b7476d7a5" providerId="AD" clId="Web-{2DB82607-0987-48D0-801E-20EED6CAC1AB}" dt="2022-10-13T11:45:13.887" v="486" actId="1076"/>
        <pc:sldMkLst>
          <pc:docMk/>
          <pc:sldMk cId="99325339" sldId="257"/>
        </pc:sldMkLst>
        <pc:spChg chg="mod">
          <ac:chgData name="Tarjei Brekke" userId="S::tarjeibr@uio.no::b7adef12-d377-4333-8abe-995b7476d7a5" providerId="AD" clId="Web-{2DB82607-0987-48D0-801E-20EED6CAC1AB}" dt="2022-10-13T11:43:08.042" v="465" actId="14100"/>
          <ac:spMkLst>
            <pc:docMk/>
            <pc:sldMk cId="99325339" sldId="257"/>
            <ac:spMk id="3" creationId="{61CF6F82-04E1-4B46-B708-BF70B5B05CC1}"/>
          </ac:spMkLst>
        </pc:spChg>
        <pc:spChg chg="mod">
          <ac:chgData name="Tarjei Brekke" userId="S::tarjeibr@uio.no::b7adef12-d377-4333-8abe-995b7476d7a5" providerId="AD" clId="Web-{2DB82607-0987-48D0-801E-20EED6CAC1AB}" dt="2022-10-13T11:43:29.808" v="469" actId="1076"/>
          <ac:spMkLst>
            <pc:docMk/>
            <pc:sldMk cId="99325339" sldId="257"/>
            <ac:spMk id="4" creationId="{EA8EE129-EFF0-44E0-867E-445C843302ED}"/>
          </ac:spMkLst>
        </pc:spChg>
        <pc:spChg chg="mod">
          <ac:chgData name="Tarjei Brekke" userId="S::tarjeibr@uio.no::b7adef12-d377-4333-8abe-995b7476d7a5" providerId="AD" clId="Web-{2DB82607-0987-48D0-801E-20EED6CAC1AB}" dt="2022-10-13T11:43:13.323" v="466" actId="1076"/>
          <ac:spMkLst>
            <pc:docMk/>
            <pc:sldMk cId="99325339" sldId="257"/>
            <ac:spMk id="5" creationId="{418C4DE4-970F-406B-ADDB-811B357BFF0A}"/>
          </ac:spMkLst>
        </pc:spChg>
        <pc:spChg chg="mod">
          <ac:chgData name="Tarjei Brekke" userId="S::tarjeibr@uio.no::b7adef12-d377-4333-8abe-995b7476d7a5" providerId="AD" clId="Web-{2DB82607-0987-48D0-801E-20EED6CAC1AB}" dt="2022-10-13T11:44:04.261" v="473" actId="14100"/>
          <ac:spMkLst>
            <pc:docMk/>
            <pc:sldMk cId="99325339" sldId="257"/>
            <ac:spMk id="6" creationId="{5AA5B20F-0C17-4F4C-A3D1-94544CBAC54A}"/>
          </ac:spMkLst>
        </pc:spChg>
        <pc:spChg chg="mod">
          <ac:chgData name="Tarjei Brekke" userId="S::tarjeibr@uio.no::b7adef12-d377-4333-8abe-995b7476d7a5" providerId="AD" clId="Web-{2DB82607-0987-48D0-801E-20EED6CAC1AB}" dt="2022-10-13T11:43:25.433" v="468" actId="14100"/>
          <ac:spMkLst>
            <pc:docMk/>
            <pc:sldMk cId="99325339" sldId="257"/>
            <ac:spMk id="7" creationId="{2BF2EA92-0F09-48F4-AC4B-A68B7237D7E0}"/>
          </ac:spMkLst>
        </pc:spChg>
        <pc:spChg chg="mod">
          <ac:chgData name="Tarjei Brekke" userId="S::tarjeibr@uio.no::b7adef12-d377-4333-8abe-995b7476d7a5" providerId="AD" clId="Web-{2DB82607-0987-48D0-801E-20EED6CAC1AB}" dt="2022-10-13T11:44:08.058" v="474" actId="14100"/>
          <ac:spMkLst>
            <pc:docMk/>
            <pc:sldMk cId="99325339" sldId="257"/>
            <ac:spMk id="8" creationId="{583C23D3-EDA1-47BA-B589-533A389CFF5E}"/>
          </ac:spMkLst>
        </pc:spChg>
        <pc:spChg chg="mod">
          <ac:chgData name="Tarjei Brekke" userId="S::tarjeibr@uio.no::b7adef12-d377-4333-8abe-995b7476d7a5" providerId="AD" clId="Web-{2DB82607-0987-48D0-801E-20EED6CAC1AB}" dt="2022-10-13T11:45:13.887" v="486" actId="1076"/>
          <ac:spMkLst>
            <pc:docMk/>
            <pc:sldMk cId="99325339" sldId="257"/>
            <ac:spMk id="10" creationId="{A8F3766F-E293-4896-95E3-2706FA3519EF}"/>
          </ac:spMkLst>
        </pc:spChg>
        <pc:spChg chg="add del">
          <ac:chgData name="Tarjei Brekke" userId="S::tarjeibr@uio.no::b7adef12-d377-4333-8abe-995b7476d7a5" providerId="AD" clId="Web-{2DB82607-0987-48D0-801E-20EED6CAC1AB}" dt="2022-10-13T11:44:22.965" v="477"/>
          <ac:spMkLst>
            <pc:docMk/>
            <pc:sldMk cId="99325339" sldId="257"/>
            <ac:spMk id="11" creationId="{A03D0E6F-9770-DC29-0F0C-2FE25651BE50}"/>
          </ac:spMkLst>
        </pc:spChg>
        <pc:spChg chg="add mod">
          <ac:chgData name="Tarjei Brekke" userId="S::tarjeibr@uio.no::b7adef12-d377-4333-8abe-995b7476d7a5" providerId="AD" clId="Web-{2DB82607-0987-48D0-801E-20EED6CAC1AB}" dt="2022-10-13T11:44:55.918" v="485" actId="20577"/>
          <ac:spMkLst>
            <pc:docMk/>
            <pc:sldMk cId="99325339" sldId="257"/>
            <ac:spMk id="12" creationId="{665D4BC9-8010-4D5C-C377-047565C691BC}"/>
          </ac:spMkLst>
        </pc:spChg>
      </pc:sldChg>
      <pc:sldChg chg="modSp">
        <pc:chgData name="Tarjei Brekke" userId="S::tarjeibr@uio.no::b7adef12-d377-4333-8abe-995b7476d7a5" providerId="AD" clId="Web-{2DB82607-0987-48D0-801E-20EED6CAC1AB}" dt="2022-10-13T11:57:41.269" v="697" actId="20577"/>
        <pc:sldMkLst>
          <pc:docMk/>
          <pc:sldMk cId="151869653" sldId="265"/>
        </pc:sldMkLst>
        <pc:spChg chg="mod">
          <ac:chgData name="Tarjei Brekke" userId="S::tarjeibr@uio.no::b7adef12-d377-4333-8abe-995b7476d7a5" providerId="AD" clId="Web-{2DB82607-0987-48D0-801E-20EED6CAC1AB}" dt="2022-10-13T11:57:41.269" v="697" actId="20577"/>
          <ac:spMkLst>
            <pc:docMk/>
            <pc:sldMk cId="151869653" sldId="265"/>
            <ac:spMk id="2" creationId="{C53CE54E-2DFF-4B39-BFCE-F61FF6A14B1F}"/>
          </ac:spMkLst>
        </pc:spChg>
      </pc:sldChg>
      <pc:sldChg chg="modSp">
        <pc:chgData name="Tarjei Brekke" userId="S::tarjeibr@uio.no::b7adef12-d377-4333-8abe-995b7476d7a5" providerId="AD" clId="Web-{2DB82607-0987-48D0-801E-20EED6CAC1AB}" dt="2022-10-13T11:56:30.316" v="649" actId="20577"/>
        <pc:sldMkLst>
          <pc:docMk/>
          <pc:sldMk cId="3732191344" sldId="266"/>
        </pc:sldMkLst>
        <pc:spChg chg="mod">
          <ac:chgData name="Tarjei Brekke" userId="S::tarjeibr@uio.no::b7adef12-d377-4333-8abe-995b7476d7a5" providerId="AD" clId="Web-{2DB82607-0987-48D0-801E-20EED6CAC1AB}" dt="2022-10-13T11:56:30.316" v="649" actId="20577"/>
          <ac:spMkLst>
            <pc:docMk/>
            <pc:sldMk cId="3732191344" sldId="266"/>
            <ac:spMk id="2" creationId="{938ED88D-C62E-4DE5-84C6-AAAB8D133DF4}"/>
          </ac:spMkLst>
        </pc:spChg>
      </pc:sldChg>
      <pc:sldChg chg="modSp">
        <pc:chgData name="Tarjei Brekke" userId="S::tarjeibr@uio.no::b7adef12-d377-4333-8abe-995b7476d7a5" providerId="AD" clId="Web-{2DB82607-0987-48D0-801E-20EED6CAC1AB}" dt="2022-10-13T11:54:48.393" v="587" actId="20577"/>
        <pc:sldMkLst>
          <pc:docMk/>
          <pc:sldMk cId="946816380" sldId="270"/>
        </pc:sldMkLst>
        <pc:spChg chg="mod">
          <ac:chgData name="Tarjei Brekke" userId="S::tarjeibr@uio.no::b7adef12-d377-4333-8abe-995b7476d7a5" providerId="AD" clId="Web-{2DB82607-0987-48D0-801E-20EED6CAC1AB}" dt="2022-10-13T11:54:48.393" v="587" actId="20577"/>
          <ac:spMkLst>
            <pc:docMk/>
            <pc:sldMk cId="946816380" sldId="270"/>
            <ac:spMk id="2" creationId="{A053AC7A-F04D-4F2E-A5C5-C759E1E64AD8}"/>
          </ac:spMkLst>
        </pc:spChg>
      </pc:sldChg>
      <pc:sldChg chg="modSp new">
        <pc:chgData name="Tarjei Brekke" userId="S::tarjeibr@uio.no::b7adef12-d377-4333-8abe-995b7476d7a5" providerId="AD" clId="Web-{2DB82607-0987-48D0-801E-20EED6CAC1AB}" dt="2022-10-13T11:42:55.964" v="464" actId="20577"/>
        <pc:sldMkLst>
          <pc:docMk/>
          <pc:sldMk cId="1912483152" sldId="280"/>
        </pc:sldMkLst>
        <pc:spChg chg="mod">
          <ac:chgData name="Tarjei Brekke" userId="S::tarjeibr@uio.no::b7adef12-d377-4333-8abe-995b7476d7a5" providerId="AD" clId="Web-{2DB82607-0987-48D0-801E-20EED6CAC1AB}" dt="2022-10-13T11:42:55.964" v="464" actId="20577"/>
          <ac:spMkLst>
            <pc:docMk/>
            <pc:sldMk cId="1912483152" sldId="280"/>
            <ac:spMk id="2" creationId="{FC22E965-8329-D394-9C7C-3B366AD536CB}"/>
          </ac:spMkLst>
        </pc:spChg>
        <pc:spChg chg="mod">
          <ac:chgData name="Tarjei Brekke" userId="S::tarjeibr@uio.no::b7adef12-d377-4333-8abe-995b7476d7a5" providerId="AD" clId="Web-{2DB82607-0987-48D0-801E-20EED6CAC1AB}" dt="2022-10-13T11:09:11.538" v="15" actId="20577"/>
          <ac:spMkLst>
            <pc:docMk/>
            <pc:sldMk cId="1912483152" sldId="280"/>
            <ac:spMk id="5" creationId="{51816294-F669-1871-FA64-69BFC17315C5}"/>
          </ac:spMkLst>
        </pc:spChg>
      </pc:sldChg>
    </pc:docChg>
  </pc:docChgLst>
  <pc:docChgLst>
    <pc:chgData name="Tarjei Brekke" userId="S::tarjeibr@uio.no::b7adef12-d377-4333-8abe-995b7476d7a5" providerId="AD" clId="Web-{8B050157-7620-4832-B16C-EF977353377C}"/>
    <pc:docChg chg="modSld">
      <pc:chgData name="Tarjei Brekke" userId="S::tarjeibr@uio.no::b7adef12-d377-4333-8abe-995b7476d7a5" providerId="AD" clId="Web-{8B050157-7620-4832-B16C-EF977353377C}" dt="2022-09-07T12:32:28.443" v="124" actId="20577"/>
      <pc:docMkLst>
        <pc:docMk/>
      </pc:docMkLst>
      <pc:sldChg chg="modSp">
        <pc:chgData name="Tarjei Brekke" userId="S::tarjeibr@uio.no::b7adef12-d377-4333-8abe-995b7476d7a5" providerId="AD" clId="Web-{8B050157-7620-4832-B16C-EF977353377C}" dt="2022-09-07T12:32:28.443" v="124" actId="20577"/>
        <pc:sldMkLst>
          <pc:docMk/>
          <pc:sldMk cId="151869653" sldId="265"/>
        </pc:sldMkLst>
        <pc:spChg chg="mod">
          <ac:chgData name="Tarjei Brekke" userId="S::tarjeibr@uio.no::b7adef12-d377-4333-8abe-995b7476d7a5" providerId="AD" clId="Web-{8B050157-7620-4832-B16C-EF977353377C}" dt="2022-09-07T12:32:28.443" v="124" actId="20577"/>
          <ac:spMkLst>
            <pc:docMk/>
            <pc:sldMk cId="151869653" sldId="265"/>
            <ac:spMk id="2" creationId="{C53CE54E-2DFF-4B39-BFCE-F61FF6A14B1F}"/>
          </ac:spMkLst>
        </pc:spChg>
      </pc:sldChg>
    </pc:docChg>
  </pc:docChgLst>
  <pc:docChgLst>
    <pc:chgData name="Tarjei Brekke" userId="b7adef12-d377-4333-8abe-995b7476d7a5" providerId="ADAL" clId="{2D11E0AA-764E-416F-98CB-8EE818C4657C}"/>
    <pc:docChg chg="custSel addSld modSld">
      <pc:chgData name="Tarjei Brekke" userId="b7adef12-d377-4333-8abe-995b7476d7a5" providerId="ADAL" clId="{2D11E0AA-764E-416F-98CB-8EE818C4657C}" dt="2022-09-26T12:21:38.101" v="1145" actId="20577"/>
      <pc:docMkLst>
        <pc:docMk/>
      </pc:docMkLst>
      <pc:sldChg chg="addSp modSp mod">
        <pc:chgData name="Tarjei Brekke" userId="b7adef12-d377-4333-8abe-995b7476d7a5" providerId="ADAL" clId="{2D11E0AA-764E-416F-98CB-8EE818C4657C}" dt="2022-09-26T09:19:00.321" v="73" actId="20577"/>
        <pc:sldMkLst>
          <pc:docMk/>
          <pc:sldMk cId="99325339" sldId="257"/>
        </pc:sldMkLst>
        <pc:spChg chg="mod">
          <ac:chgData name="Tarjei Brekke" userId="b7adef12-d377-4333-8abe-995b7476d7a5" providerId="ADAL" clId="{2D11E0AA-764E-416F-98CB-8EE818C4657C}" dt="2022-09-26T09:18:39.567" v="45" actId="1076"/>
          <ac:spMkLst>
            <pc:docMk/>
            <pc:sldMk cId="99325339" sldId="257"/>
            <ac:spMk id="4" creationId="{EA8EE129-EFF0-44E0-867E-445C843302ED}"/>
          </ac:spMkLst>
        </pc:spChg>
        <pc:spChg chg="mod">
          <ac:chgData name="Tarjei Brekke" userId="b7adef12-d377-4333-8abe-995b7476d7a5" providerId="ADAL" clId="{2D11E0AA-764E-416F-98CB-8EE818C4657C}" dt="2022-09-26T09:18:35.773" v="44" actId="1076"/>
          <ac:spMkLst>
            <pc:docMk/>
            <pc:sldMk cId="99325339" sldId="257"/>
            <ac:spMk id="6" creationId="{5AA5B20F-0C17-4F4C-A3D1-94544CBAC54A}"/>
          </ac:spMkLst>
        </pc:spChg>
        <pc:spChg chg="mod">
          <ac:chgData name="Tarjei Brekke" userId="b7adef12-d377-4333-8abe-995b7476d7a5" providerId="ADAL" clId="{2D11E0AA-764E-416F-98CB-8EE818C4657C}" dt="2022-09-26T09:18:20.030" v="43" actId="1076"/>
          <ac:spMkLst>
            <pc:docMk/>
            <pc:sldMk cId="99325339" sldId="257"/>
            <ac:spMk id="8" creationId="{583C23D3-EDA1-47BA-B589-533A389CFF5E}"/>
          </ac:spMkLst>
        </pc:spChg>
        <pc:spChg chg="add mod">
          <ac:chgData name="Tarjei Brekke" userId="b7adef12-d377-4333-8abe-995b7476d7a5" providerId="ADAL" clId="{2D11E0AA-764E-416F-98CB-8EE818C4657C}" dt="2022-09-26T09:19:00.321" v="73" actId="20577"/>
          <ac:spMkLst>
            <pc:docMk/>
            <pc:sldMk cId="99325339" sldId="257"/>
            <ac:spMk id="10" creationId="{A8F3766F-E293-4896-95E3-2706FA3519EF}"/>
          </ac:spMkLst>
        </pc:spChg>
      </pc:sldChg>
      <pc:sldChg chg="modSp">
        <pc:chgData name="Tarjei Brekke" userId="b7adef12-d377-4333-8abe-995b7476d7a5" providerId="ADAL" clId="{2D11E0AA-764E-416F-98CB-8EE818C4657C}" dt="2022-09-20T09:13:03.313" v="29"/>
        <pc:sldMkLst>
          <pc:docMk/>
          <pc:sldMk cId="874032452" sldId="264"/>
        </pc:sldMkLst>
        <pc:graphicFrameChg chg="mod">
          <ac:chgData name="Tarjei Brekke" userId="b7adef12-d377-4333-8abe-995b7476d7a5" providerId="ADAL" clId="{2D11E0AA-764E-416F-98CB-8EE818C4657C}" dt="2022-09-20T09:13:03.313" v="29"/>
          <ac:graphicFrameMkLst>
            <pc:docMk/>
            <pc:sldMk cId="874032452" sldId="264"/>
            <ac:graphicFrameMk id="7" creationId="{B561EECC-216F-40B4-AB83-DD283FA32644}"/>
          </ac:graphicFrameMkLst>
        </pc:graphicFrameChg>
      </pc:sldChg>
      <pc:sldChg chg="modSp mod">
        <pc:chgData name="Tarjei Brekke" userId="b7adef12-d377-4333-8abe-995b7476d7a5" providerId="ADAL" clId="{2D11E0AA-764E-416F-98CB-8EE818C4657C}" dt="2022-09-16T13:32:13.317" v="26"/>
        <pc:sldMkLst>
          <pc:docMk/>
          <pc:sldMk cId="151869653" sldId="265"/>
        </pc:sldMkLst>
        <pc:spChg chg="mod">
          <ac:chgData name="Tarjei Brekke" userId="b7adef12-d377-4333-8abe-995b7476d7a5" providerId="ADAL" clId="{2D11E0AA-764E-416F-98CB-8EE818C4657C}" dt="2022-09-16T13:32:13.317" v="26"/>
          <ac:spMkLst>
            <pc:docMk/>
            <pc:sldMk cId="151869653" sldId="265"/>
            <ac:spMk id="2" creationId="{C53CE54E-2DFF-4B39-BFCE-F61FF6A14B1F}"/>
          </ac:spMkLst>
        </pc:spChg>
      </pc:sldChg>
      <pc:sldChg chg="modSp new mod">
        <pc:chgData name="Tarjei Brekke" userId="b7adef12-d377-4333-8abe-995b7476d7a5" providerId="ADAL" clId="{2D11E0AA-764E-416F-98CB-8EE818C4657C}" dt="2022-09-26T12:21:38.101" v="1145" actId="20577"/>
        <pc:sldMkLst>
          <pc:docMk/>
          <pc:sldMk cId="946816380" sldId="270"/>
        </pc:sldMkLst>
        <pc:spChg chg="mod">
          <ac:chgData name="Tarjei Brekke" userId="b7adef12-d377-4333-8abe-995b7476d7a5" providerId="ADAL" clId="{2D11E0AA-764E-416F-98CB-8EE818C4657C}" dt="2022-09-26T12:21:38.101" v="1145" actId="20577"/>
          <ac:spMkLst>
            <pc:docMk/>
            <pc:sldMk cId="946816380" sldId="270"/>
            <ac:spMk id="2" creationId="{A053AC7A-F04D-4F2E-A5C5-C759E1E64AD8}"/>
          </ac:spMkLst>
        </pc:spChg>
        <pc:spChg chg="mod">
          <ac:chgData name="Tarjei Brekke" userId="b7adef12-d377-4333-8abe-995b7476d7a5" providerId="ADAL" clId="{2D11E0AA-764E-416F-98CB-8EE818C4657C}" dt="2022-09-26T09:19:26.673" v="75" actId="404"/>
          <ac:spMkLst>
            <pc:docMk/>
            <pc:sldMk cId="946816380" sldId="270"/>
            <ac:spMk id="5" creationId="{CEB69117-6CEA-4BDE-AB14-3111AE516353}"/>
          </ac:spMkLst>
        </pc:spChg>
      </pc:sldChg>
    </pc:docChg>
  </pc:docChgLst>
  <pc:docChgLst>
    <pc:chgData name="Tarjei Brekke" userId="S::tarjeibr@uio.no::b7adef12-d377-4333-8abe-995b7476d7a5" providerId="AD" clId="Web-{5E347AC3-0F06-439A-83CA-F000962458E0}"/>
    <pc:docChg chg="modSld">
      <pc:chgData name="Tarjei Brekke" userId="S::tarjeibr@uio.no::b7adef12-d377-4333-8abe-995b7476d7a5" providerId="AD" clId="Web-{5E347AC3-0F06-439A-83CA-F000962458E0}" dt="2022-10-03T07:15:34.462" v="39" actId="20577"/>
      <pc:docMkLst>
        <pc:docMk/>
      </pc:docMkLst>
      <pc:sldChg chg="modSp">
        <pc:chgData name="Tarjei Brekke" userId="S::tarjeibr@uio.no::b7adef12-d377-4333-8abe-995b7476d7a5" providerId="AD" clId="Web-{5E347AC3-0F06-439A-83CA-F000962458E0}" dt="2022-10-03T07:15:34.462" v="39" actId="20577"/>
        <pc:sldMkLst>
          <pc:docMk/>
          <pc:sldMk cId="946816380" sldId="270"/>
        </pc:sldMkLst>
        <pc:spChg chg="mod">
          <ac:chgData name="Tarjei Brekke" userId="S::tarjeibr@uio.no::b7adef12-d377-4333-8abe-995b7476d7a5" providerId="AD" clId="Web-{5E347AC3-0F06-439A-83CA-F000962458E0}" dt="2022-10-03T07:15:34.462" v="39" actId="20577"/>
          <ac:spMkLst>
            <pc:docMk/>
            <pc:sldMk cId="946816380" sldId="270"/>
            <ac:spMk id="2" creationId="{A053AC7A-F04D-4F2E-A5C5-C759E1E64AD8}"/>
          </ac:spMkLst>
        </pc:spChg>
      </pc:sldChg>
    </pc:docChg>
  </pc:docChgLst>
  <pc:docChgLst>
    <pc:chgData name="Tarjei Brekke" userId="S::tarjeibr@uio.no::b7adef12-d377-4333-8abe-995b7476d7a5" providerId="AD" clId="Web-{725359EC-AF9A-4F6D-8350-2761244A0155}"/>
    <pc:docChg chg="modSld">
      <pc:chgData name="Tarjei Brekke" userId="S::tarjeibr@uio.no::b7adef12-d377-4333-8abe-995b7476d7a5" providerId="AD" clId="Web-{725359EC-AF9A-4F6D-8350-2761244A0155}" dt="2022-09-08T14:21:09.358" v="39" actId="20577"/>
      <pc:docMkLst>
        <pc:docMk/>
      </pc:docMkLst>
      <pc:sldChg chg="modSp">
        <pc:chgData name="Tarjei Brekke" userId="S::tarjeibr@uio.no::b7adef12-d377-4333-8abe-995b7476d7a5" providerId="AD" clId="Web-{725359EC-AF9A-4F6D-8350-2761244A0155}" dt="2022-09-08T14:21:09.358" v="39" actId="20577"/>
        <pc:sldMkLst>
          <pc:docMk/>
          <pc:sldMk cId="151869653" sldId="265"/>
        </pc:sldMkLst>
        <pc:spChg chg="mod">
          <ac:chgData name="Tarjei Brekke" userId="S::tarjeibr@uio.no::b7adef12-d377-4333-8abe-995b7476d7a5" providerId="AD" clId="Web-{725359EC-AF9A-4F6D-8350-2761244A0155}" dt="2022-09-08T14:21:09.358" v="39" actId="20577"/>
          <ac:spMkLst>
            <pc:docMk/>
            <pc:sldMk cId="151869653" sldId="265"/>
            <ac:spMk id="2" creationId="{C53CE54E-2DFF-4B39-BFCE-F61FF6A14B1F}"/>
          </ac:spMkLst>
        </pc:spChg>
      </pc:sldChg>
      <pc:sldChg chg="modSp">
        <pc:chgData name="Tarjei Brekke" userId="S::tarjeibr@uio.no::b7adef12-d377-4333-8abe-995b7476d7a5" providerId="AD" clId="Web-{725359EC-AF9A-4F6D-8350-2761244A0155}" dt="2022-09-08T14:19:50.810" v="31" actId="14100"/>
        <pc:sldMkLst>
          <pc:docMk/>
          <pc:sldMk cId="3732191344" sldId="266"/>
        </pc:sldMkLst>
        <pc:spChg chg="mod">
          <ac:chgData name="Tarjei Brekke" userId="S::tarjeibr@uio.no::b7adef12-d377-4333-8abe-995b7476d7a5" providerId="AD" clId="Web-{725359EC-AF9A-4F6D-8350-2761244A0155}" dt="2022-09-08T14:19:50.810" v="31" actId="14100"/>
          <ac:spMkLst>
            <pc:docMk/>
            <pc:sldMk cId="3732191344" sldId="266"/>
            <ac:spMk id="2" creationId="{938ED88D-C62E-4DE5-84C6-AAAB8D133DF4}"/>
          </ac:spMkLst>
        </pc:spChg>
      </pc:sldChg>
    </pc:docChg>
  </pc:docChgLst>
  <pc:docChgLst>
    <pc:chgData name="Tarjei Brekke" userId="S::tarjeibr@uio.no::b7adef12-d377-4333-8abe-995b7476d7a5" providerId="AD" clId="Web-{BBEFBD46-AD78-4F36-98E7-0A3B78B0D035}"/>
    <pc:docChg chg="modSld">
      <pc:chgData name="Tarjei Brekke" userId="S::tarjeibr@uio.no::b7adef12-d377-4333-8abe-995b7476d7a5" providerId="AD" clId="Web-{BBEFBD46-AD78-4F36-98E7-0A3B78B0D035}" dt="2022-10-26T13:10:03.255" v="821" actId="20577"/>
      <pc:docMkLst>
        <pc:docMk/>
      </pc:docMkLst>
      <pc:sldChg chg="modSp">
        <pc:chgData name="Tarjei Brekke" userId="S::tarjeibr@uio.no::b7adef12-d377-4333-8abe-995b7476d7a5" providerId="AD" clId="Web-{BBEFBD46-AD78-4F36-98E7-0A3B78B0D035}" dt="2022-10-26T08:40:31.209" v="43" actId="20577"/>
        <pc:sldMkLst>
          <pc:docMk/>
          <pc:sldMk cId="3160902371" sldId="256"/>
        </pc:sldMkLst>
        <pc:spChg chg="mod">
          <ac:chgData name="Tarjei Brekke" userId="S::tarjeibr@uio.no::b7adef12-d377-4333-8abe-995b7476d7a5" providerId="AD" clId="Web-{BBEFBD46-AD78-4F36-98E7-0A3B78B0D035}" dt="2022-10-26T08:39:55.896" v="7" actId="20577"/>
          <ac:spMkLst>
            <pc:docMk/>
            <pc:sldMk cId="3160902371" sldId="256"/>
            <ac:spMk id="4" creationId="{B78016AA-B4E0-422A-9733-93DA9CFD9A0D}"/>
          </ac:spMkLst>
        </pc:spChg>
        <pc:spChg chg="mod">
          <ac:chgData name="Tarjei Brekke" userId="S::tarjeibr@uio.no::b7adef12-d377-4333-8abe-995b7476d7a5" providerId="AD" clId="Web-{BBEFBD46-AD78-4F36-98E7-0A3B78B0D035}" dt="2022-10-26T08:40:31.209" v="43" actId="20577"/>
          <ac:spMkLst>
            <pc:docMk/>
            <pc:sldMk cId="3160902371" sldId="256"/>
            <ac:spMk id="5" creationId="{69DBDD1D-5342-4062-B517-B3AF4EE23643}"/>
          </ac:spMkLst>
        </pc:spChg>
        <pc:spChg chg="mod">
          <ac:chgData name="Tarjei Brekke" userId="S::tarjeibr@uio.no::b7adef12-d377-4333-8abe-995b7476d7a5" providerId="AD" clId="Web-{BBEFBD46-AD78-4F36-98E7-0A3B78B0D035}" dt="2022-10-26T08:40:12.740" v="29" actId="20577"/>
          <ac:spMkLst>
            <pc:docMk/>
            <pc:sldMk cId="3160902371" sldId="256"/>
            <ac:spMk id="10" creationId="{9498931B-C66A-49C4-A94A-801D496FAB68}"/>
          </ac:spMkLst>
        </pc:spChg>
      </pc:sldChg>
      <pc:sldChg chg="modSp">
        <pc:chgData name="Tarjei Brekke" userId="S::tarjeibr@uio.no::b7adef12-d377-4333-8abe-995b7476d7a5" providerId="AD" clId="Web-{BBEFBD46-AD78-4F36-98E7-0A3B78B0D035}" dt="2022-10-26T10:23:36.205" v="180" actId="20577"/>
        <pc:sldMkLst>
          <pc:docMk/>
          <pc:sldMk cId="99325339" sldId="257"/>
        </pc:sldMkLst>
        <pc:spChg chg="mod">
          <ac:chgData name="Tarjei Brekke" userId="S::tarjeibr@uio.no::b7adef12-d377-4333-8abe-995b7476d7a5" providerId="AD" clId="Web-{BBEFBD46-AD78-4F36-98E7-0A3B78B0D035}" dt="2022-10-26T08:41:01.069" v="48" actId="20577"/>
          <ac:spMkLst>
            <pc:docMk/>
            <pc:sldMk cId="99325339" sldId="257"/>
            <ac:spMk id="2" creationId="{C98572A5-46E2-4431-B21A-1DE33E38EBBD}"/>
          </ac:spMkLst>
        </pc:spChg>
        <pc:spChg chg="mod">
          <ac:chgData name="Tarjei Brekke" userId="S::tarjeibr@uio.no::b7adef12-d377-4333-8abe-995b7476d7a5" providerId="AD" clId="Web-{BBEFBD46-AD78-4F36-98E7-0A3B78B0D035}" dt="2022-10-26T08:41:26.804" v="68" actId="20577"/>
          <ac:spMkLst>
            <pc:docMk/>
            <pc:sldMk cId="99325339" sldId="257"/>
            <ac:spMk id="3" creationId="{61CF6F82-04E1-4B46-B708-BF70B5B05CC1}"/>
          </ac:spMkLst>
        </pc:spChg>
        <pc:spChg chg="mod">
          <ac:chgData name="Tarjei Brekke" userId="S::tarjeibr@uio.no::b7adef12-d377-4333-8abe-995b7476d7a5" providerId="AD" clId="Web-{BBEFBD46-AD78-4F36-98E7-0A3B78B0D035}" dt="2022-10-26T08:42:41.492" v="121" actId="20577"/>
          <ac:spMkLst>
            <pc:docMk/>
            <pc:sldMk cId="99325339" sldId="257"/>
            <ac:spMk id="4" creationId="{EA8EE129-EFF0-44E0-867E-445C843302ED}"/>
          </ac:spMkLst>
        </pc:spChg>
        <pc:spChg chg="mod">
          <ac:chgData name="Tarjei Brekke" userId="S::tarjeibr@uio.no::b7adef12-d377-4333-8abe-995b7476d7a5" providerId="AD" clId="Web-{BBEFBD46-AD78-4F36-98E7-0A3B78B0D035}" dt="2022-10-26T08:42:25.039" v="111" actId="20577"/>
          <ac:spMkLst>
            <pc:docMk/>
            <pc:sldMk cId="99325339" sldId="257"/>
            <ac:spMk id="5" creationId="{418C4DE4-970F-406B-ADDB-811B357BFF0A}"/>
          </ac:spMkLst>
        </pc:spChg>
        <pc:spChg chg="mod">
          <ac:chgData name="Tarjei Brekke" userId="S::tarjeibr@uio.no::b7adef12-d377-4333-8abe-995b7476d7a5" providerId="AD" clId="Web-{BBEFBD46-AD78-4F36-98E7-0A3B78B0D035}" dt="2022-10-26T08:43:05.867" v="143" actId="20577"/>
          <ac:spMkLst>
            <pc:docMk/>
            <pc:sldMk cId="99325339" sldId="257"/>
            <ac:spMk id="6" creationId="{5AA5B20F-0C17-4F4C-A3D1-94544CBAC54A}"/>
          </ac:spMkLst>
        </pc:spChg>
        <pc:spChg chg="mod">
          <ac:chgData name="Tarjei Brekke" userId="S::tarjeibr@uio.no::b7adef12-d377-4333-8abe-995b7476d7a5" providerId="AD" clId="Web-{BBEFBD46-AD78-4F36-98E7-0A3B78B0D035}" dt="2022-10-26T08:42:22.070" v="106" actId="20577"/>
          <ac:spMkLst>
            <pc:docMk/>
            <pc:sldMk cId="99325339" sldId="257"/>
            <ac:spMk id="7" creationId="{2BF2EA92-0F09-48F4-AC4B-A68B7237D7E0}"/>
          </ac:spMkLst>
        </pc:spChg>
        <pc:spChg chg="mod">
          <ac:chgData name="Tarjei Brekke" userId="S::tarjeibr@uio.no::b7adef12-d377-4333-8abe-995b7476d7a5" providerId="AD" clId="Web-{BBEFBD46-AD78-4F36-98E7-0A3B78B0D035}" dt="2022-10-26T10:22:45.141" v="152" actId="20577"/>
          <ac:spMkLst>
            <pc:docMk/>
            <pc:sldMk cId="99325339" sldId="257"/>
            <ac:spMk id="8" creationId="{583C23D3-EDA1-47BA-B589-533A389CFF5E}"/>
          </ac:spMkLst>
        </pc:spChg>
        <pc:spChg chg="mod">
          <ac:chgData name="Tarjei Brekke" userId="S::tarjeibr@uio.no::b7adef12-d377-4333-8abe-995b7476d7a5" providerId="AD" clId="Web-{BBEFBD46-AD78-4F36-98E7-0A3B78B0D035}" dt="2022-10-26T10:23:23.408" v="171" actId="20577"/>
          <ac:spMkLst>
            <pc:docMk/>
            <pc:sldMk cId="99325339" sldId="257"/>
            <ac:spMk id="10" creationId="{A8F3766F-E293-4896-95E3-2706FA3519EF}"/>
          </ac:spMkLst>
        </pc:spChg>
        <pc:spChg chg="mod">
          <ac:chgData name="Tarjei Brekke" userId="S::tarjeibr@uio.no::b7adef12-d377-4333-8abe-995b7476d7a5" providerId="AD" clId="Web-{BBEFBD46-AD78-4F36-98E7-0A3B78B0D035}" dt="2022-10-26T10:23:36.205" v="180" actId="20577"/>
          <ac:spMkLst>
            <pc:docMk/>
            <pc:sldMk cId="99325339" sldId="257"/>
            <ac:spMk id="12" creationId="{665D4BC9-8010-4D5C-C377-047565C691BC}"/>
          </ac:spMkLst>
        </pc:spChg>
      </pc:sldChg>
      <pc:sldChg chg="modSp">
        <pc:chgData name="Tarjei Brekke" userId="S::tarjeibr@uio.no::b7adef12-d377-4333-8abe-995b7476d7a5" providerId="AD" clId="Web-{BBEFBD46-AD78-4F36-98E7-0A3B78B0D035}" dt="2022-10-26T12:44:04.903" v="606" actId="20577"/>
        <pc:sldMkLst>
          <pc:docMk/>
          <pc:sldMk cId="2824128163" sldId="258"/>
        </pc:sldMkLst>
        <pc:spChg chg="mod">
          <ac:chgData name="Tarjei Brekke" userId="S::tarjeibr@uio.no::b7adef12-d377-4333-8abe-995b7476d7a5" providerId="AD" clId="Web-{BBEFBD46-AD78-4F36-98E7-0A3B78B0D035}" dt="2022-10-26T12:44:04.903" v="606" actId="20577"/>
          <ac:spMkLst>
            <pc:docMk/>
            <pc:sldMk cId="2824128163" sldId="258"/>
            <ac:spMk id="2" creationId="{5D64EC73-9AB4-48A3-AA6B-7EE12DCC1C06}"/>
          </ac:spMkLst>
        </pc:spChg>
        <pc:spChg chg="mod">
          <ac:chgData name="Tarjei Brekke" userId="S::tarjeibr@uio.no::b7adef12-d377-4333-8abe-995b7476d7a5" providerId="AD" clId="Web-{BBEFBD46-AD78-4F36-98E7-0A3B78B0D035}" dt="2022-10-26T12:22:25.771" v="182" actId="20577"/>
          <ac:spMkLst>
            <pc:docMk/>
            <pc:sldMk cId="2824128163" sldId="258"/>
            <ac:spMk id="5" creationId="{74FAFBB9-0562-4239-ACC6-3F1591F07F9E}"/>
          </ac:spMkLst>
        </pc:spChg>
      </pc:sldChg>
      <pc:sldChg chg="modSp">
        <pc:chgData name="Tarjei Brekke" userId="S::tarjeibr@uio.no::b7adef12-d377-4333-8abe-995b7476d7a5" providerId="AD" clId="Web-{BBEFBD46-AD78-4F36-98E7-0A3B78B0D035}" dt="2022-10-26T13:10:03.255" v="821" actId="20577"/>
        <pc:sldMkLst>
          <pc:docMk/>
          <pc:sldMk cId="1109073918" sldId="262"/>
        </pc:sldMkLst>
        <pc:spChg chg="mod">
          <ac:chgData name="Tarjei Brekke" userId="S::tarjeibr@uio.no::b7adef12-d377-4333-8abe-995b7476d7a5" providerId="AD" clId="Web-{BBEFBD46-AD78-4F36-98E7-0A3B78B0D035}" dt="2022-10-26T13:10:03.255" v="821" actId="20577"/>
          <ac:spMkLst>
            <pc:docMk/>
            <pc:sldMk cId="1109073918" sldId="262"/>
            <ac:spMk id="2" creationId="{73C47AB5-B064-4D4E-9162-F0E9659189CE}"/>
          </ac:spMkLst>
        </pc:spChg>
        <pc:spChg chg="mod">
          <ac:chgData name="Tarjei Brekke" userId="S::tarjeibr@uio.no::b7adef12-d377-4333-8abe-995b7476d7a5" providerId="AD" clId="Web-{BBEFBD46-AD78-4F36-98E7-0A3B78B0D035}" dt="2022-10-26T12:44:26.919" v="608" actId="20577"/>
          <ac:spMkLst>
            <pc:docMk/>
            <pc:sldMk cId="1109073918" sldId="262"/>
            <ac:spMk id="5" creationId="{5D606793-278F-4C42-8B80-A2FAD83E6205}"/>
          </ac:spMkLst>
        </pc:spChg>
      </pc:sldChg>
    </pc:docChg>
  </pc:docChgLst>
  <pc:docChgLst>
    <pc:chgData name="Tarjei Brekke" userId="b7adef12-d377-4333-8abe-995b7476d7a5" providerId="ADAL" clId="{3C96DE61-27E4-40BC-82BA-B09BCEC6C6A0}"/>
    <pc:docChg chg="undo custSel addSld delSld modSld">
      <pc:chgData name="Tarjei Brekke" userId="b7adef12-d377-4333-8abe-995b7476d7a5" providerId="ADAL" clId="{3C96DE61-27E4-40BC-82BA-B09BCEC6C6A0}" dt="2022-08-29T11:47:52.274" v="7864" actId="255"/>
      <pc:docMkLst>
        <pc:docMk/>
      </pc:docMkLst>
      <pc:sldChg chg="modSp mod">
        <pc:chgData name="Tarjei Brekke" userId="b7adef12-d377-4333-8abe-995b7476d7a5" providerId="ADAL" clId="{3C96DE61-27E4-40BC-82BA-B09BCEC6C6A0}" dt="2022-08-23T06:59:43.286" v="5422" actId="20577"/>
        <pc:sldMkLst>
          <pc:docMk/>
          <pc:sldMk cId="3160902371" sldId="256"/>
        </pc:sldMkLst>
        <pc:spChg chg="mod">
          <ac:chgData name="Tarjei Brekke" userId="b7adef12-d377-4333-8abe-995b7476d7a5" providerId="ADAL" clId="{3C96DE61-27E4-40BC-82BA-B09BCEC6C6A0}" dt="2022-08-23T06:59:43.286" v="5422" actId="20577"/>
          <ac:spMkLst>
            <pc:docMk/>
            <pc:sldMk cId="3160902371" sldId="256"/>
            <ac:spMk id="5" creationId="{69DBDD1D-5342-4062-B517-B3AF4EE23643}"/>
          </ac:spMkLst>
        </pc:spChg>
      </pc:sldChg>
      <pc:sldChg chg="modSp mod">
        <pc:chgData name="Tarjei Brekke" userId="b7adef12-d377-4333-8abe-995b7476d7a5" providerId="ADAL" clId="{3C96DE61-27E4-40BC-82BA-B09BCEC6C6A0}" dt="2022-08-22T12:51:05.888" v="5372" actId="3626"/>
        <pc:sldMkLst>
          <pc:docMk/>
          <pc:sldMk cId="99325339" sldId="257"/>
        </pc:sldMkLst>
        <pc:spChg chg="mod">
          <ac:chgData name="Tarjei Brekke" userId="b7adef12-d377-4333-8abe-995b7476d7a5" providerId="ADAL" clId="{3C96DE61-27E4-40BC-82BA-B09BCEC6C6A0}" dt="2022-08-22T11:20:45.875" v="3179" actId="20577"/>
          <ac:spMkLst>
            <pc:docMk/>
            <pc:sldMk cId="99325339" sldId="257"/>
            <ac:spMk id="3" creationId="{61CF6F82-04E1-4B46-B708-BF70B5B05CC1}"/>
          </ac:spMkLst>
        </pc:spChg>
        <pc:spChg chg="mod">
          <ac:chgData name="Tarjei Brekke" userId="b7adef12-d377-4333-8abe-995b7476d7a5" providerId="ADAL" clId="{3C96DE61-27E4-40BC-82BA-B09BCEC6C6A0}" dt="2022-08-22T12:51:05.888" v="5372" actId="3626"/>
          <ac:spMkLst>
            <pc:docMk/>
            <pc:sldMk cId="99325339" sldId="257"/>
            <ac:spMk id="5" creationId="{418C4DE4-970F-406B-ADDB-811B357BFF0A}"/>
          </ac:spMkLst>
        </pc:spChg>
        <pc:spChg chg="mod">
          <ac:chgData name="Tarjei Brekke" userId="b7adef12-d377-4333-8abe-995b7476d7a5" providerId="ADAL" clId="{3C96DE61-27E4-40BC-82BA-B09BCEC6C6A0}" dt="2022-08-22T09:50:38.407" v="169" actId="1076"/>
          <ac:spMkLst>
            <pc:docMk/>
            <pc:sldMk cId="99325339" sldId="257"/>
            <ac:spMk id="6" creationId="{5AA5B20F-0C17-4F4C-A3D1-94544CBAC54A}"/>
          </ac:spMkLst>
        </pc:spChg>
      </pc:sldChg>
      <pc:sldChg chg="modSp mod">
        <pc:chgData name="Tarjei Brekke" userId="b7adef12-d377-4333-8abe-995b7476d7a5" providerId="ADAL" clId="{3C96DE61-27E4-40BC-82BA-B09BCEC6C6A0}" dt="2022-08-26T13:24:25.482" v="7607" actId="20577"/>
        <pc:sldMkLst>
          <pc:docMk/>
          <pc:sldMk cId="2824128163" sldId="258"/>
        </pc:sldMkLst>
        <pc:spChg chg="mod">
          <ac:chgData name="Tarjei Brekke" userId="b7adef12-d377-4333-8abe-995b7476d7a5" providerId="ADAL" clId="{3C96DE61-27E4-40BC-82BA-B09BCEC6C6A0}" dt="2022-08-26T13:24:25.482" v="7607" actId="20577"/>
          <ac:spMkLst>
            <pc:docMk/>
            <pc:sldMk cId="2824128163" sldId="258"/>
            <ac:spMk id="2" creationId="{5D64EC73-9AB4-48A3-AA6B-7EE12DCC1C06}"/>
          </ac:spMkLst>
        </pc:spChg>
        <pc:spChg chg="mod">
          <ac:chgData name="Tarjei Brekke" userId="b7adef12-d377-4333-8abe-995b7476d7a5" providerId="ADAL" clId="{3C96DE61-27E4-40BC-82BA-B09BCEC6C6A0}" dt="2022-08-22T11:20:52.733" v="3196" actId="20577"/>
          <ac:spMkLst>
            <pc:docMk/>
            <pc:sldMk cId="2824128163" sldId="258"/>
            <ac:spMk id="5" creationId="{74FAFBB9-0562-4239-ACC6-3F1591F07F9E}"/>
          </ac:spMkLst>
        </pc:spChg>
      </pc:sldChg>
      <pc:sldChg chg="del">
        <pc:chgData name="Tarjei Brekke" userId="b7adef12-d377-4333-8abe-995b7476d7a5" providerId="ADAL" clId="{3C96DE61-27E4-40BC-82BA-B09BCEC6C6A0}" dt="2022-08-22T09:38:39.346" v="0" actId="47"/>
        <pc:sldMkLst>
          <pc:docMk/>
          <pc:sldMk cId="632058028" sldId="260"/>
        </pc:sldMkLst>
      </pc:sldChg>
      <pc:sldChg chg="modSp mod">
        <pc:chgData name="Tarjei Brekke" userId="b7adef12-d377-4333-8abe-995b7476d7a5" providerId="ADAL" clId="{3C96DE61-27E4-40BC-82BA-B09BCEC6C6A0}" dt="2022-08-23T13:31:46.188" v="7503" actId="404"/>
        <pc:sldMkLst>
          <pc:docMk/>
          <pc:sldMk cId="1109073918" sldId="262"/>
        </pc:sldMkLst>
        <pc:spChg chg="mod">
          <ac:chgData name="Tarjei Brekke" userId="b7adef12-d377-4333-8abe-995b7476d7a5" providerId="ADAL" clId="{3C96DE61-27E4-40BC-82BA-B09BCEC6C6A0}" dt="2022-08-23T13:31:46.188" v="7503" actId="404"/>
          <ac:spMkLst>
            <pc:docMk/>
            <pc:sldMk cId="1109073918" sldId="262"/>
            <ac:spMk id="2" creationId="{73C47AB5-B064-4D4E-9162-F0E9659189CE}"/>
          </ac:spMkLst>
        </pc:spChg>
        <pc:spChg chg="mod">
          <ac:chgData name="Tarjei Brekke" userId="b7adef12-d377-4333-8abe-995b7476d7a5" providerId="ADAL" clId="{3C96DE61-27E4-40BC-82BA-B09BCEC6C6A0}" dt="2022-08-22T09:57:40.302" v="280" actId="404"/>
          <ac:spMkLst>
            <pc:docMk/>
            <pc:sldMk cId="1109073918" sldId="262"/>
            <ac:spMk id="5" creationId="{5D606793-278F-4C42-8B80-A2FAD83E6205}"/>
          </ac:spMkLst>
        </pc:spChg>
      </pc:sldChg>
      <pc:sldChg chg="modSp mod">
        <pc:chgData name="Tarjei Brekke" userId="b7adef12-d377-4333-8abe-995b7476d7a5" providerId="ADAL" clId="{3C96DE61-27E4-40BC-82BA-B09BCEC6C6A0}" dt="2022-08-29T11:47:52.274" v="7864" actId="255"/>
        <pc:sldMkLst>
          <pc:docMk/>
          <pc:sldMk cId="877781895" sldId="263"/>
        </pc:sldMkLst>
        <pc:spChg chg="mod">
          <ac:chgData name="Tarjei Brekke" userId="b7adef12-d377-4333-8abe-995b7476d7a5" providerId="ADAL" clId="{3C96DE61-27E4-40BC-82BA-B09BCEC6C6A0}" dt="2022-08-29T11:47:52.274" v="7864" actId="255"/>
          <ac:spMkLst>
            <pc:docMk/>
            <pc:sldMk cId="877781895" sldId="263"/>
            <ac:spMk id="2" creationId="{B4323BF8-9BEF-4CA8-B992-FDEA7158BEA0}"/>
          </ac:spMkLst>
        </pc:spChg>
        <pc:spChg chg="mod">
          <ac:chgData name="Tarjei Brekke" userId="b7adef12-d377-4333-8abe-995b7476d7a5" providerId="ADAL" clId="{3C96DE61-27E4-40BC-82BA-B09BCEC6C6A0}" dt="2022-08-22T09:38:52.799" v="4" actId="20577"/>
          <ac:spMkLst>
            <pc:docMk/>
            <pc:sldMk cId="877781895" sldId="263"/>
            <ac:spMk id="5" creationId="{3B295E55-C19F-41D9-B186-6D64E9F1A20F}"/>
          </ac:spMkLst>
        </pc:spChg>
      </pc:sldChg>
      <pc:sldChg chg="modSp mod">
        <pc:chgData name="Tarjei Brekke" userId="b7adef12-d377-4333-8abe-995b7476d7a5" providerId="ADAL" clId="{3C96DE61-27E4-40BC-82BA-B09BCEC6C6A0}" dt="2022-08-26T13:18:02.235" v="7523" actId="404"/>
        <pc:sldMkLst>
          <pc:docMk/>
          <pc:sldMk cId="874032452" sldId="264"/>
        </pc:sldMkLst>
        <pc:spChg chg="mod">
          <ac:chgData name="Tarjei Brekke" userId="b7adef12-d377-4333-8abe-995b7476d7a5" providerId="ADAL" clId="{3C96DE61-27E4-40BC-82BA-B09BCEC6C6A0}" dt="2022-08-26T13:18:02.235" v="7523" actId="404"/>
          <ac:spMkLst>
            <pc:docMk/>
            <pc:sldMk cId="874032452" sldId="264"/>
            <ac:spMk id="2" creationId="{7BDFAA39-01C2-4A7B-9B47-D4F6FCE445D2}"/>
          </ac:spMkLst>
        </pc:spChg>
        <pc:graphicFrameChg chg="mod">
          <ac:chgData name="Tarjei Brekke" userId="b7adef12-d377-4333-8abe-995b7476d7a5" providerId="ADAL" clId="{3C96DE61-27E4-40BC-82BA-B09BCEC6C6A0}" dt="2022-08-26T13:15:56.839" v="7504"/>
          <ac:graphicFrameMkLst>
            <pc:docMk/>
            <pc:sldMk cId="874032452" sldId="264"/>
            <ac:graphicFrameMk id="8" creationId="{41D1C76F-8F1E-4767-BB18-F73C0FCDB5E9}"/>
          </ac:graphicFrameMkLst>
        </pc:graphicFrameChg>
      </pc:sldChg>
      <pc:sldChg chg="modSp new mod">
        <pc:chgData name="Tarjei Brekke" userId="b7adef12-d377-4333-8abe-995b7476d7a5" providerId="ADAL" clId="{3C96DE61-27E4-40BC-82BA-B09BCEC6C6A0}" dt="2022-08-22T10:27:27.158" v="301" actId="20577"/>
        <pc:sldMkLst>
          <pc:docMk/>
          <pc:sldMk cId="151869653" sldId="265"/>
        </pc:sldMkLst>
        <pc:spChg chg="mod">
          <ac:chgData name="Tarjei Brekke" userId="b7adef12-d377-4333-8abe-995b7476d7a5" providerId="ADAL" clId="{3C96DE61-27E4-40BC-82BA-B09BCEC6C6A0}" dt="2022-08-22T10:27:27.158" v="301" actId="20577"/>
          <ac:spMkLst>
            <pc:docMk/>
            <pc:sldMk cId="151869653" sldId="265"/>
            <ac:spMk id="2" creationId="{C53CE54E-2DFF-4B39-BFCE-F61FF6A14B1F}"/>
          </ac:spMkLst>
        </pc:spChg>
        <pc:spChg chg="mod">
          <ac:chgData name="Tarjei Brekke" userId="b7adef12-d377-4333-8abe-995b7476d7a5" providerId="ADAL" clId="{3C96DE61-27E4-40BC-82BA-B09BCEC6C6A0}" dt="2022-08-22T09:57:07.790" v="277" actId="404"/>
          <ac:spMkLst>
            <pc:docMk/>
            <pc:sldMk cId="151869653" sldId="265"/>
            <ac:spMk id="5" creationId="{A819FD2A-908D-4209-A11A-2783E94F4CFE}"/>
          </ac:spMkLst>
        </pc:spChg>
      </pc:sldChg>
      <pc:sldChg chg="addSp modSp new mod">
        <pc:chgData name="Tarjei Brekke" userId="b7adef12-d377-4333-8abe-995b7476d7a5" providerId="ADAL" clId="{3C96DE61-27E4-40BC-82BA-B09BCEC6C6A0}" dt="2022-08-22T11:13:01.123" v="2762" actId="20577"/>
        <pc:sldMkLst>
          <pc:docMk/>
          <pc:sldMk cId="3732191344" sldId="266"/>
        </pc:sldMkLst>
        <pc:spChg chg="mod">
          <ac:chgData name="Tarjei Brekke" userId="b7adef12-d377-4333-8abe-995b7476d7a5" providerId="ADAL" clId="{3C96DE61-27E4-40BC-82BA-B09BCEC6C6A0}" dt="2022-08-22T11:13:01.123" v="2762" actId="20577"/>
          <ac:spMkLst>
            <pc:docMk/>
            <pc:sldMk cId="3732191344" sldId="266"/>
            <ac:spMk id="2" creationId="{938ED88D-C62E-4DE5-84C6-AAAB8D133DF4}"/>
          </ac:spMkLst>
        </pc:spChg>
        <pc:spChg chg="mod">
          <ac:chgData name="Tarjei Brekke" userId="b7adef12-d377-4333-8abe-995b7476d7a5" providerId="ADAL" clId="{3C96DE61-27E4-40BC-82BA-B09BCEC6C6A0}" dt="2022-08-22T09:57:14.686" v="278" actId="404"/>
          <ac:spMkLst>
            <pc:docMk/>
            <pc:sldMk cId="3732191344" sldId="266"/>
            <ac:spMk id="5" creationId="{7EC1096E-4E9D-44D8-8F36-9B82F330A9FE}"/>
          </ac:spMkLst>
        </pc:spChg>
        <pc:spChg chg="add mod">
          <ac:chgData name="Tarjei Brekke" userId="b7adef12-d377-4333-8abe-995b7476d7a5" providerId="ADAL" clId="{3C96DE61-27E4-40BC-82BA-B09BCEC6C6A0}" dt="2022-08-22T10:48:37.106" v="1405" actId="1076"/>
          <ac:spMkLst>
            <pc:docMk/>
            <pc:sldMk cId="3732191344" sldId="266"/>
            <ac:spMk id="7" creationId="{3CF78689-CC2B-4FB9-B205-58FF2B4B43AC}"/>
          </ac:spMkLst>
        </pc:spChg>
        <pc:graphicFrameChg chg="add mod">
          <ac:chgData name="Tarjei Brekke" userId="b7adef12-d377-4333-8abe-995b7476d7a5" providerId="ADAL" clId="{3C96DE61-27E4-40BC-82BA-B09BCEC6C6A0}" dt="2022-08-22T10:48:32.937" v="1404" actId="1076"/>
          <ac:graphicFrameMkLst>
            <pc:docMk/>
            <pc:sldMk cId="3732191344" sldId="266"/>
            <ac:graphicFrameMk id="6" creationId="{0F20354D-F7D2-4892-81C7-D1DB89FD89D2}"/>
          </ac:graphicFrameMkLst>
        </pc:graphicFrameChg>
      </pc:sldChg>
      <pc:sldChg chg="modSp new mod">
        <pc:chgData name="Tarjei Brekke" userId="b7adef12-d377-4333-8abe-995b7476d7a5" providerId="ADAL" clId="{3C96DE61-27E4-40BC-82BA-B09BCEC6C6A0}" dt="2022-08-22T12:38:45.292" v="5199" actId="20577"/>
        <pc:sldMkLst>
          <pc:docMk/>
          <pc:sldMk cId="534188105" sldId="267"/>
        </pc:sldMkLst>
        <pc:spChg chg="mod">
          <ac:chgData name="Tarjei Brekke" userId="b7adef12-d377-4333-8abe-995b7476d7a5" providerId="ADAL" clId="{3C96DE61-27E4-40BC-82BA-B09BCEC6C6A0}" dt="2022-08-22T12:38:45.292" v="5199" actId="20577"/>
          <ac:spMkLst>
            <pc:docMk/>
            <pc:sldMk cId="534188105" sldId="267"/>
            <ac:spMk id="2" creationId="{EA671F56-647A-48F8-BFB2-821D4E110E9E}"/>
          </ac:spMkLst>
        </pc:spChg>
        <pc:spChg chg="mod">
          <ac:chgData name="Tarjei Brekke" userId="b7adef12-d377-4333-8abe-995b7476d7a5" providerId="ADAL" clId="{3C96DE61-27E4-40BC-82BA-B09BCEC6C6A0}" dt="2022-08-22T10:56:36.983" v="1619" actId="20577"/>
          <ac:spMkLst>
            <pc:docMk/>
            <pc:sldMk cId="534188105" sldId="267"/>
            <ac:spMk id="5" creationId="{434220C3-5C21-48A1-92F8-3B8DA4B18E8F}"/>
          </ac:spMkLst>
        </pc:spChg>
      </pc:sldChg>
      <pc:sldChg chg="delSp modSp new mod">
        <pc:chgData name="Tarjei Brekke" userId="b7adef12-d377-4333-8abe-995b7476d7a5" providerId="ADAL" clId="{3C96DE61-27E4-40BC-82BA-B09BCEC6C6A0}" dt="2022-08-22T10:50:52.884" v="1486" actId="1076"/>
        <pc:sldMkLst>
          <pc:docMk/>
          <pc:sldMk cId="551951027" sldId="268"/>
        </pc:sldMkLst>
        <pc:spChg chg="del">
          <ac:chgData name="Tarjei Brekke" userId="b7adef12-d377-4333-8abe-995b7476d7a5" providerId="ADAL" clId="{3C96DE61-27E4-40BC-82BA-B09BCEC6C6A0}" dt="2022-08-22T10:50:35.234" v="1484" actId="478"/>
          <ac:spMkLst>
            <pc:docMk/>
            <pc:sldMk cId="551951027" sldId="268"/>
            <ac:spMk id="3" creationId="{B7E8641C-C74A-4E39-AB48-B0AC452A0D03}"/>
          </ac:spMkLst>
        </pc:spChg>
        <pc:spChg chg="mod">
          <ac:chgData name="Tarjei Brekke" userId="b7adef12-d377-4333-8abe-995b7476d7a5" providerId="ADAL" clId="{3C96DE61-27E4-40BC-82BA-B09BCEC6C6A0}" dt="2022-08-22T10:50:52.884" v="1486" actId="1076"/>
          <ac:spMkLst>
            <pc:docMk/>
            <pc:sldMk cId="551951027" sldId="268"/>
            <ac:spMk id="4" creationId="{78478C57-20C2-4D3E-9510-772A589C3E66}"/>
          </ac:spMkLst>
        </pc:spChg>
      </pc:sldChg>
      <pc:sldChg chg="modSp new del mod">
        <pc:chgData name="Tarjei Brekke" userId="b7adef12-d377-4333-8abe-995b7476d7a5" providerId="ADAL" clId="{3C96DE61-27E4-40BC-82BA-B09BCEC6C6A0}" dt="2022-08-22T10:49:21.016" v="1416" actId="47"/>
        <pc:sldMkLst>
          <pc:docMk/>
          <pc:sldMk cId="2038385216" sldId="268"/>
        </pc:sldMkLst>
        <pc:spChg chg="mod">
          <ac:chgData name="Tarjei Brekke" userId="b7adef12-d377-4333-8abe-995b7476d7a5" providerId="ADAL" clId="{3C96DE61-27E4-40BC-82BA-B09BCEC6C6A0}" dt="2022-08-22T10:49:18.209" v="1415" actId="20577"/>
          <ac:spMkLst>
            <pc:docMk/>
            <pc:sldMk cId="2038385216" sldId="268"/>
            <ac:spMk id="5" creationId="{164A0A08-6E47-4A94-8AAA-B2EA7A982CB5}"/>
          </ac:spMkLst>
        </pc:spChg>
      </pc:sldChg>
      <pc:sldChg chg="modSp new del mod">
        <pc:chgData name="Tarjei Brekke" userId="b7adef12-d377-4333-8abe-995b7476d7a5" providerId="ADAL" clId="{3C96DE61-27E4-40BC-82BA-B09BCEC6C6A0}" dt="2022-08-22T10:49:45.115" v="1427" actId="47"/>
        <pc:sldMkLst>
          <pc:docMk/>
          <pc:sldMk cId="4016304563" sldId="268"/>
        </pc:sldMkLst>
        <pc:spChg chg="mod">
          <ac:chgData name="Tarjei Brekke" userId="b7adef12-d377-4333-8abe-995b7476d7a5" providerId="ADAL" clId="{3C96DE61-27E4-40BC-82BA-B09BCEC6C6A0}" dt="2022-08-22T10:49:42.357" v="1426" actId="20577"/>
          <ac:spMkLst>
            <pc:docMk/>
            <pc:sldMk cId="4016304563" sldId="268"/>
            <ac:spMk id="3" creationId="{BA199749-54D6-4A78-8994-96EFF0B64E77}"/>
          </ac:spMkLst>
        </pc:spChg>
      </pc:sldChg>
      <pc:sldChg chg="modSp new mod">
        <pc:chgData name="Tarjei Brekke" userId="b7adef12-d377-4333-8abe-995b7476d7a5" providerId="ADAL" clId="{3C96DE61-27E4-40BC-82BA-B09BCEC6C6A0}" dt="2022-08-23T11:16:14.204" v="6532" actId="20577"/>
        <pc:sldMkLst>
          <pc:docMk/>
          <pc:sldMk cId="3458954580" sldId="269"/>
        </pc:sldMkLst>
        <pc:spChg chg="mod">
          <ac:chgData name="Tarjei Brekke" userId="b7adef12-d377-4333-8abe-995b7476d7a5" providerId="ADAL" clId="{3C96DE61-27E4-40BC-82BA-B09BCEC6C6A0}" dt="2022-08-23T11:16:14.204" v="6532" actId="20577"/>
          <ac:spMkLst>
            <pc:docMk/>
            <pc:sldMk cId="3458954580" sldId="269"/>
            <ac:spMk id="2" creationId="{F53C035A-CAFA-4B1D-B2F5-E1CEFCBE9CA5}"/>
          </ac:spMkLst>
        </pc:spChg>
        <pc:spChg chg="mod">
          <ac:chgData name="Tarjei Brekke" userId="b7adef12-d377-4333-8abe-995b7476d7a5" providerId="ADAL" clId="{3C96DE61-27E4-40BC-82BA-B09BCEC6C6A0}" dt="2022-08-22T11:23:33.031" v="3290" actId="20577"/>
          <ac:spMkLst>
            <pc:docMk/>
            <pc:sldMk cId="3458954580" sldId="269"/>
            <ac:spMk id="5" creationId="{7B76F4C6-C339-45B1-9D0D-7F5A97EE6CFA}"/>
          </ac:spMkLst>
        </pc:spChg>
      </pc:sldChg>
    </pc:docChg>
  </pc:docChgLst>
  <pc:docChgLst>
    <pc:chgData name="Tarjei Brekke" userId="S::tarjeibr@uio.no::b7adef12-d377-4333-8abe-995b7476d7a5" providerId="AD" clId="Web-{8C4CBB63-138B-49D2-8361-AB7F0B1F6AD0}"/>
    <pc:docChg chg="modSld">
      <pc:chgData name="Tarjei Brekke" userId="S::tarjeibr@uio.no::b7adef12-d377-4333-8abe-995b7476d7a5" providerId="AD" clId="Web-{8C4CBB63-138B-49D2-8361-AB7F0B1F6AD0}" dt="2022-09-06T08:01:06.102" v="347" actId="20577"/>
      <pc:docMkLst>
        <pc:docMk/>
      </pc:docMkLst>
      <pc:sldChg chg="modSp">
        <pc:chgData name="Tarjei Brekke" userId="S::tarjeibr@uio.no::b7adef12-d377-4333-8abe-995b7476d7a5" providerId="AD" clId="Web-{8C4CBB63-138B-49D2-8361-AB7F0B1F6AD0}" dt="2022-09-06T07:23:39.845" v="45" actId="20577"/>
        <pc:sldMkLst>
          <pc:docMk/>
          <pc:sldMk cId="2824128163" sldId="258"/>
        </pc:sldMkLst>
        <pc:spChg chg="mod">
          <ac:chgData name="Tarjei Brekke" userId="S::tarjeibr@uio.no::b7adef12-d377-4333-8abe-995b7476d7a5" providerId="AD" clId="Web-{8C4CBB63-138B-49D2-8361-AB7F0B1F6AD0}" dt="2022-09-06T07:23:39.845" v="45" actId="20577"/>
          <ac:spMkLst>
            <pc:docMk/>
            <pc:sldMk cId="2824128163" sldId="258"/>
            <ac:spMk id="2" creationId="{5D64EC73-9AB4-48A3-AA6B-7EE12DCC1C06}"/>
          </ac:spMkLst>
        </pc:spChg>
      </pc:sldChg>
      <pc:sldChg chg="modSp">
        <pc:chgData name="Tarjei Brekke" userId="S::tarjeibr@uio.no::b7adef12-d377-4333-8abe-995b7476d7a5" providerId="AD" clId="Web-{8C4CBB63-138B-49D2-8361-AB7F0B1F6AD0}" dt="2022-09-06T07:26:02.551" v="80" actId="20577"/>
        <pc:sldMkLst>
          <pc:docMk/>
          <pc:sldMk cId="1109073918" sldId="262"/>
        </pc:sldMkLst>
        <pc:spChg chg="mod">
          <ac:chgData name="Tarjei Brekke" userId="S::tarjeibr@uio.no::b7adef12-d377-4333-8abe-995b7476d7a5" providerId="AD" clId="Web-{8C4CBB63-138B-49D2-8361-AB7F0B1F6AD0}" dt="2022-09-06T07:26:02.551" v="80" actId="20577"/>
          <ac:spMkLst>
            <pc:docMk/>
            <pc:sldMk cId="1109073918" sldId="262"/>
            <ac:spMk id="2" creationId="{73C47AB5-B064-4D4E-9162-F0E9659189CE}"/>
          </ac:spMkLst>
        </pc:spChg>
      </pc:sldChg>
      <pc:sldChg chg="modSp">
        <pc:chgData name="Tarjei Brekke" userId="S::tarjeibr@uio.no::b7adef12-d377-4333-8abe-995b7476d7a5" providerId="AD" clId="Web-{8C4CBB63-138B-49D2-8361-AB7F0B1F6AD0}" dt="2022-09-06T07:42:33.114" v="237" actId="20577"/>
        <pc:sldMkLst>
          <pc:docMk/>
          <pc:sldMk cId="877781895" sldId="263"/>
        </pc:sldMkLst>
        <pc:spChg chg="mod">
          <ac:chgData name="Tarjei Brekke" userId="S::tarjeibr@uio.no::b7adef12-d377-4333-8abe-995b7476d7a5" providerId="AD" clId="Web-{8C4CBB63-138B-49D2-8361-AB7F0B1F6AD0}" dt="2022-09-06T07:42:33.114" v="237" actId="20577"/>
          <ac:spMkLst>
            <pc:docMk/>
            <pc:sldMk cId="877781895" sldId="263"/>
            <ac:spMk id="2" creationId="{B4323BF8-9BEF-4CA8-B992-FDEA7158BEA0}"/>
          </ac:spMkLst>
        </pc:spChg>
      </pc:sldChg>
      <pc:sldChg chg="modSp">
        <pc:chgData name="Tarjei Brekke" userId="S::tarjeibr@uio.no::b7adef12-d377-4333-8abe-995b7476d7a5" providerId="AD" clId="Web-{8C4CBB63-138B-49D2-8361-AB7F0B1F6AD0}" dt="2022-09-06T07:29:15.054" v="119" actId="20577"/>
        <pc:sldMkLst>
          <pc:docMk/>
          <pc:sldMk cId="874032452" sldId="264"/>
        </pc:sldMkLst>
        <pc:spChg chg="mod">
          <ac:chgData name="Tarjei Brekke" userId="S::tarjeibr@uio.no::b7adef12-d377-4333-8abe-995b7476d7a5" providerId="AD" clId="Web-{8C4CBB63-138B-49D2-8361-AB7F0B1F6AD0}" dt="2022-09-06T07:29:15.054" v="119" actId="20577"/>
          <ac:spMkLst>
            <pc:docMk/>
            <pc:sldMk cId="874032452" sldId="264"/>
            <ac:spMk id="2" creationId="{7BDFAA39-01C2-4A7B-9B47-D4F6FCE445D2}"/>
          </ac:spMkLst>
        </pc:spChg>
      </pc:sldChg>
      <pc:sldChg chg="modSp">
        <pc:chgData name="Tarjei Brekke" userId="S::tarjeibr@uio.no::b7adef12-d377-4333-8abe-995b7476d7a5" providerId="AD" clId="Web-{8C4CBB63-138B-49D2-8361-AB7F0B1F6AD0}" dt="2022-09-06T08:01:06.102" v="347" actId="20577"/>
        <pc:sldMkLst>
          <pc:docMk/>
          <pc:sldMk cId="151869653" sldId="265"/>
        </pc:sldMkLst>
        <pc:spChg chg="mod">
          <ac:chgData name="Tarjei Brekke" userId="S::tarjeibr@uio.no::b7adef12-d377-4333-8abe-995b7476d7a5" providerId="AD" clId="Web-{8C4CBB63-138B-49D2-8361-AB7F0B1F6AD0}" dt="2022-09-06T08:01:06.102" v="347" actId="20577"/>
          <ac:spMkLst>
            <pc:docMk/>
            <pc:sldMk cId="151869653" sldId="265"/>
            <ac:spMk id="2" creationId="{C53CE54E-2DFF-4B39-BFCE-F61FF6A14B1F}"/>
          </ac:spMkLst>
        </pc:spChg>
      </pc:sldChg>
      <pc:sldChg chg="modSp">
        <pc:chgData name="Tarjei Brekke" userId="S::tarjeibr@uio.no::b7adef12-d377-4333-8abe-995b7476d7a5" providerId="AD" clId="Web-{8C4CBB63-138B-49D2-8361-AB7F0B1F6AD0}" dt="2022-09-06T07:58:20.928" v="252" actId="20577"/>
        <pc:sldMkLst>
          <pc:docMk/>
          <pc:sldMk cId="3732191344" sldId="266"/>
        </pc:sldMkLst>
        <pc:spChg chg="mod">
          <ac:chgData name="Tarjei Brekke" userId="S::tarjeibr@uio.no::b7adef12-d377-4333-8abe-995b7476d7a5" providerId="AD" clId="Web-{8C4CBB63-138B-49D2-8361-AB7F0B1F6AD0}" dt="2022-09-06T07:58:20.928" v="252" actId="20577"/>
          <ac:spMkLst>
            <pc:docMk/>
            <pc:sldMk cId="3732191344" sldId="266"/>
            <ac:spMk id="2" creationId="{938ED88D-C62E-4DE5-84C6-AAAB8D133DF4}"/>
          </ac:spMkLst>
        </pc:spChg>
      </pc:sldChg>
    </pc:docChg>
  </pc:docChgLst>
  <pc:docChgLst>
    <pc:chgData name="Tarjei Brekke" userId="S::tarjeibr@uio.no::b7adef12-d377-4333-8abe-995b7476d7a5" providerId="AD" clId="Web-{7B70E0B0-8ECE-4759-908C-A75324FFFF81}"/>
    <pc:docChg chg="modSld">
      <pc:chgData name="Tarjei Brekke" userId="S::tarjeibr@uio.no::b7adef12-d377-4333-8abe-995b7476d7a5" providerId="AD" clId="Web-{7B70E0B0-8ECE-4759-908C-A75324FFFF81}" dt="2022-09-05T09:42:19.213" v="416" actId="20577"/>
      <pc:docMkLst>
        <pc:docMk/>
      </pc:docMkLst>
      <pc:sldChg chg="modSp">
        <pc:chgData name="Tarjei Brekke" userId="S::tarjeibr@uio.no::b7adef12-d377-4333-8abe-995b7476d7a5" providerId="AD" clId="Web-{7B70E0B0-8ECE-4759-908C-A75324FFFF81}" dt="2022-09-05T09:39:19.265" v="377" actId="20577"/>
        <pc:sldMkLst>
          <pc:docMk/>
          <pc:sldMk cId="151869653" sldId="265"/>
        </pc:sldMkLst>
        <pc:spChg chg="mod">
          <ac:chgData name="Tarjei Brekke" userId="S::tarjeibr@uio.no::b7adef12-d377-4333-8abe-995b7476d7a5" providerId="AD" clId="Web-{7B70E0B0-8ECE-4759-908C-A75324FFFF81}" dt="2022-09-05T09:39:19.265" v="377" actId="20577"/>
          <ac:spMkLst>
            <pc:docMk/>
            <pc:sldMk cId="151869653" sldId="265"/>
            <ac:spMk id="2" creationId="{C53CE54E-2DFF-4B39-BFCE-F61FF6A14B1F}"/>
          </ac:spMkLst>
        </pc:spChg>
      </pc:sldChg>
      <pc:sldChg chg="modSp">
        <pc:chgData name="Tarjei Brekke" userId="S::tarjeibr@uio.no::b7adef12-d377-4333-8abe-995b7476d7a5" providerId="AD" clId="Web-{7B70E0B0-8ECE-4759-908C-A75324FFFF81}" dt="2022-09-05T09:38:33.653" v="363" actId="20577"/>
        <pc:sldMkLst>
          <pc:docMk/>
          <pc:sldMk cId="3732191344" sldId="266"/>
        </pc:sldMkLst>
        <pc:spChg chg="mod">
          <ac:chgData name="Tarjei Brekke" userId="S::tarjeibr@uio.no::b7adef12-d377-4333-8abe-995b7476d7a5" providerId="AD" clId="Web-{7B70E0B0-8ECE-4759-908C-A75324FFFF81}" dt="2022-09-05T09:38:33.653" v="363" actId="20577"/>
          <ac:spMkLst>
            <pc:docMk/>
            <pc:sldMk cId="3732191344" sldId="266"/>
            <ac:spMk id="2" creationId="{938ED88D-C62E-4DE5-84C6-AAAB8D133DF4}"/>
          </ac:spMkLst>
        </pc:spChg>
      </pc:sldChg>
      <pc:sldChg chg="modSp">
        <pc:chgData name="Tarjei Brekke" userId="S::tarjeibr@uio.no::b7adef12-d377-4333-8abe-995b7476d7a5" providerId="AD" clId="Web-{7B70E0B0-8ECE-4759-908C-A75324FFFF81}" dt="2022-09-05T09:42:19.213" v="416" actId="20577"/>
        <pc:sldMkLst>
          <pc:docMk/>
          <pc:sldMk cId="551951027" sldId="268"/>
        </pc:sldMkLst>
        <pc:spChg chg="mod">
          <ac:chgData name="Tarjei Brekke" userId="S::tarjeibr@uio.no::b7adef12-d377-4333-8abe-995b7476d7a5" providerId="AD" clId="Web-{7B70E0B0-8ECE-4759-908C-A75324FFFF81}" dt="2022-09-05T09:42:19.213" v="416" actId="20577"/>
          <ac:spMkLst>
            <pc:docMk/>
            <pc:sldMk cId="551951027" sldId="268"/>
            <ac:spMk id="4" creationId="{78478C57-20C2-4D3E-9510-772A589C3E66}"/>
          </ac:spMkLst>
        </pc:spChg>
      </pc:sldChg>
    </pc:docChg>
  </pc:docChgLst>
  <pc:docChgLst>
    <pc:chgData name="Tarjei Brekke" userId="S::tarjeibr@uio.no::b7adef12-d377-4333-8abe-995b7476d7a5" providerId="AD" clId="Web-{61FD4D37-4079-43E5-BB13-050574E51494}"/>
    <pc:docChg chg="addSld addMainMaster modMainMaster">
      <pc:chgData name="Tarjei Brekke" userId="S::tarjeibr@uio.no::b7adef12-d377-4333-8abe-995b7476d7a5" providerId="AD" clId="Web-{61FD4D37-4079-43E5-BB13-050574E51494}" dt="2022-10-12T10:27:32.939" v="8"/>
      <pc:docMkLst>
        <pc:docMk/>
      </pc:docMkLst>
      <pc:sldChg chg="add">
        <pc:chgData name="Tarjei Brekke" userId="S::tarjeibr@uio.no::b7adef12-d377-4333-8abe-995b7476d7a5" providerId="AD" clId="Web-{61FD4D37-4079-43E5-BB13-050574E51494}" dt="2022-10-12T10:27:32.251" v="0"/>
        <pc:sldMkLst>
          <pc:docMk/>
          <pc:sldMk cId="1165175550" sldId="271"/>
        </pc:sldMkLst>
      </pc:sldChg>
      <pc:sldChg chg="add">
        <pc:chgData name="Tarjei Brekke" userId="S::tarjeibr@uio.no::b7adef12-d377-4333-8abe-995b7476d7a5" providerId="AD" clId="Web-{61FD4D37-4079-43E5-BB13-050574E51494}" dt="2022-10-12T10:27:32.345" v="1"/>
        <pc:sldMkLst>
          <pc:docMk/>
          <pc:sldMk cId="3137429623" sldId="272"/>
        </pc:sldMkLst>
      </pc:sldChg>
      <pc:sldChg chg="add">
        <pc:chgData name="Tarjei Brekke" userId="S::tarjeibr@uio.no::b7adef12-d377-4333-8abe-995b7476d7a5" providerId="AD" clId="Web-{61FD4D37-4079-43E5-BB13-050574E51494}" dt="2022-10-12T10:27:32.454" v="2"/>
        <pc:sldMkLst>
          <pc:docMk/>
          <pc:sldMk cId="129995440" sldId="273"/>
        </pc:sldMkLst>
      </pc:sldChg>
      <pc:sldChg chg="add">
        <pc:chgData name="Tarjei Brekke" userId="S::tarjeibr@uio.no::b7adef12-d377-4333-8abe-995b7476d7a5" providerId="AD" clId="Web-{61FD4D37-4079-43E5-BB13-050574E51494}" dt="2022-10-12T10:27:32.532" v="3"/>
        <pc:sldMkLst>
          <pc:docMk/>
          <pc:sldMk cId="1745950837" sldId="274"/>
        </pc:sldMkLst>
      </pc:sldChg>
      <pc:sldChg chg="add">
        <pc:chgData name="Tarjei Brekke" userId="S::tarjeibr@uio.no::b7adef12-d377-4333-8abe-995b7476d7a5" providerId="AD" clId="Web-{61FD4D37-4079-43E5-BB13-050574E51494}" dt="2022-10-12T10:27:32.642" v="4"/>
        <pc:sldMkLst>
          <pc:docMk/>
          <pc:sldMk cId="2932155485" sldId="275"/>
        </pc:sldMkLst>
      </pc:sldChg>
      <pc:sldChg chg="add">
        <pc:chgData name="Tarjei Brekke" userId="S::tarjeibr@uio.no::b7adef12-d377-4333-8abe-995b7476d7a5" providerId="AD" clId="Web-{61FD4D37-4079-43E5-BB13-050574E51494}" dt="2022-10-12T10:27:32.767" v="5"/>
        <pc:sldMkLst>
          <pc:docMk/>
          <pc:sldMk cId="2153755801" sldId="276"/>
        </pc:sldMkLst>
      </pc:sldChg>
      <pc:sldChg chg="add">
        <pc:chgData name="Tarjei Brekke" userId="S::tarjeibr@uio.no::b7adef12-d377-4333-8abe-995b7476d7a5" providerId="AD" clId="Web-{61FD4D37-4079-43E5-BB13-050574E51494}" dt="2022-10-12T10:27:32.814" v="6"/>
        <pc:sldMkLst>
          <pc:docMk/>
          <pc:sldMk cId="248806857" sldId="277"/>
        </pc:sldMkLst>
      </pc:sldChg>
      <pc:sldChg chg="add">
        <pc:chgData name="Tarjei Brekke" userId="S::tarjeibr@uio.no::b7adef12-d377-4333-8abe-995b7476d7a5" providerId="AD" clId="Web-{61FD4D37-4079-43E5-BB13-050574E51494}" dt="2022-10-12T10:27:32.876" v="7"/>
        <pc:sldMkLst>
          <pc:docMk/>
          <pc:sldMk cId="675978093" sldId="278"/>
        </pc:sldMkLst>
      </pc:sldChg>
      <pc:sldChg chg="add">
        <pc:chgData name="Tarjei Brekke" userId="S::tarjeibr@uio.no::b7adef12-d377-4333-8abe-995b7476d7a5" providerId="AD" clId="Web-{61FD4D37-4079-43E5-BB13-050574E51494}" dt="2022-10-12T10:27:32.939" v="8"/>
        <pc:sldMkLst>
          <pc:docMk/>
          <pc:sldMk cId="3066424111" sldId="279"/>
        </pc:sldMkLst>
      </pc:sldChg>
      <pc:sldMasterChg chg="modSldLayout">
        <pc:chgData name="Tarjei Brekke" userId="S::tarjeibr@uio.no::b7adef12-d377-4333-8abe-995b7476d7a5" providerId="AD" clId="Web-{61FD4D37-4079-43E5-BB13-050574E51494}" dt="2022-10-12T10:27:32.251" v="0"/>
        <pc:sldMasterMkLst>
          <pc:docMk/>
          <pc:sldMasterMk cId="3392286848" sldId="2147483693"/>
        </pc:sldMasterMkLst>
        <pc:sldLayoutChg chg="replId">
          <pc:chgData name="Tarjei Brekke" userId="S::tarjeibr@uio.no::b7adef12-d377-4333-8abe-995b7476d7a5" providerId="AD" clId="Web-{61FD4D37-4079-43E5-BB13-050574E51494}" dt="2022-10-12T10:27:32.251" v="0"/>
          <pc:sldLayoutMkLst>
            <pc:docMk/>
            <pc:sldMasterMk cId="3392286848" sldId="2147483693"/>
            <pc:sldLayoutMk cId="2569172158" sldId="2147483733"/>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2955469279" sldId="2147483734"/>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510009894" sldId="2147483735"/>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2261247614" sldId="2147483736"/>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635028990" sldId="2147483737"/>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1491820132" sldId="2147483738"/>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1936681373" sldId="2147483739"/>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3276058135" sldId="2147483740"/>
          </pc:sldLayoutMkLst>
        </pc:sldLayoutChg>
        <pc:sldLayoutChg chg="replId">
          <pc:chgData name="Tarjei Brekke" userId="S::tarjeibr@uio.no::b7adef12-d377-4333-8abe-995b7476d7a5" providerId="AD" clId="Web-{61FD4D37-4079-43E5-BB13-050574E51494}" dt="2022-10-12T10:27:32.251" v="0"/>
          <pc:sldLayoutMkLst>
            <pc:docMk/>
            <pc:sldMasterMk cId="3392286848" sldId="2147483693"/>
            <pc:sldLayoutMk cId="3024930277" sldId="2147483741"/>
          </pc:sldLayoutMkLst>
        </pc:sldLayoutChg>
      </pc:sldMasterChg>
      <pc:sldMasterChg chg="add addSldLayout">
        <pc:chgData name="Tarjei Brekke" userId="S::tarjeibr@uio.no::b7adef12-d377-4333-8abe-995b7476d7a5" providerId="AD" clId="Web-{61FD4D37-4079-43E5-BB13-050574E51494}" dt="2022-10-12T10:27:32.251" v="0"/>
        <pc:sldMasterMkLst>
          <pc:docMk/>
          <pc:sldMasterMk cId="133689992" sldId="2147483721"/>
        </pc:sldMasterMkLst>
        <pc:sldLayoutChg chg="add">
          <pc:chgData name="Tarjei Brekke" userId="S::tarjeibr@uio.no::b7adef12-d377-4333-8abe-995b7476d7a5" providerId="AD" clId="Web-{61FD4D37-4079-43E5-BB13-050574E51494}" dt="2022-10-12T10:27:32.251" v="0"/>
          <pc:sldLayoutMkLst>
            <pc:docMk/>
            <pc:sldMasterMk cId="133689992" sldId="2147483721"/>
            <pc:sldLayoutMk cId="3161152056" sldId="2147483722"/>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2160822946" sldId="2147483723"/>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837285432" sldId="2147483724"/>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1901373158" sldId="2147483725"/>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1297397818" sldId="2147483726"/>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537164037" sldId="2147483727"/>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210826264" sldId="2147483728"/>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1063831605" sldId="2147483729"/>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1802949422" sldId="2147483730"/>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2023056875" sldId="2147483731"/>
          </pc:sldLayoutMkLst>
        </pc:sldLayoutChg>
        <pc:sldLayoutChg chg="add">
          <pc:chgData name="Tarjei Brekke" userId="S::tarjeibr@uio.no::b7adef12-d377-4333-8abe-995b7476d7a5" providerId="AD" clId="Web-{61FD4D37-4079-43E5-BB13-050574E51494}" dt="2022-10-12T10:27:32.251" v="0"/>
          <pc:sldLayoutMkLst>
            <pc:docMk/>
            <pc:sldMasterMk cId="133689992" sldId="2147483721"/>
            <pc:sldLayoutMk cId="2356933721" sldId="2147483732"/>
          </pc:sldLayoutMkLst>
        </pc:sldLayoutChg>
      </pc:sldMasterChg>
    </pc:docChg>
  </pc:docChgLst>
  <pc:docChgLst>
    <pc:chgData name="Tarjei Brekke" userId="b7adef12-d377-4333-8abe-995b7476d7a5" providerId="ADAL" clId="{2F0724D4-224E-404C-9BFB-5B3ACCE85708}"/>
    <pc:docChg chg="undo custSel modSld">
      <pc:chgData name="Tarjei Brekke" userId="b7adef12-d377-4333-8abe-995b7476d7a5" providerId="ADAL" clId="{2F0724D4-224E-404C-9BFB-5B3ACCE85708}" dt="2022-11-03T14:13:27.847" v="15232" actId="403"/>
      <pc:docMkLst>
        <pc:docMk/>
      </pc:docMkLst>
      <pc:sldChg chg="modSp mod">
        <pc:chgData name="Tarjei Brekke" userId="b7adef12-d377-4333-8abe-995b7476d7a5" providerId="ADAL" clId="{2F0724D4-224E-404C-9BFB-5B3ACCE85708}" dt="2022-10-27T12:41:24.218" v="1466" actId="20577"/>
        <pc:sldMkLst>
          <pc:docMk/>
          <pc:sldMk cId="1668251729" sldId="259"/>
        </pc:sldMkLst>
        <pc:spChg chg="mod">
          <ac:chgData name="Tarjei Brekke" userId="b7adef12-d377-4333-8abe-995b7476d7a5" providerId="ADAL" clId="{2F0724D4-224E-404C-9BFB-5B3ACCE85708}" dt="2022-10-27T12:38:42.640" v="1167" actId="20577"/>
          <ac:spMkLst>
            <pc:docMk/>
            <pc:sldMk cId="1668251729" sldId="259"/>
            <ac:spMk id="2" creationId="{2F224AED-B495-4220-A22E-A10AD092915F}"/>
          </ac:spMkLst>
        </pc:spChg>
        <pc:spChg chg="mod">
          <ac:chgData name="Tarjei Brekke" userId="b7adef12-d377-4333-8abe-995b7476d7a5" providerId="ADAL" clId="{2F0724D4-224E-404C-9BFB-5B3ACCE85708}" dt="2022-10-27T10:50:30.260" v="1017" actId="20577"/>
          <ac:spMkLst>
            <pc:docMk/>
            <pc:sldMk cId="1668251729" sldId="259"/>
            <ac:spMk id="5" creationId="{5D7C4557-8444-4BF9-8393-E63E2F12E966}"/>
          </ac:spMkLst>
        </pc:spChg>
        <pc:graphicFrameChg chg="mod modGraphic">
          <ac:chgData name="Tarjei Brekke" userId="b7adef12-d377-4333-8abe-995b7476d7a5" providerId="ADAL" clId="{2F0724D4-224E-404C-9BFB-5B3ACCE85708}" dt="2022-10-27T12:41:24.218" v="1466" actId="20577"/>
          <ac:graphicFrameMkLst>
            <pc:docMk/>
            <pc:sldMk cId="1668251729" sldId="259"/>
            <ac:graphicFrameMk id="7" creationId="{CA0598F3-831B-4A25-84C2-8A9E39854752}"/>
          </ac:graphicFrameMkLst>
        </pc:graphicFrameChg>
      </pc:sldChg>
      <pc:sldChg chg="modSp mod">
        <pc:chgData name="Tarjei Brekke" userId="b7adef12-d377-4333-8abe-995b7476d7a5" providerId="ADAL" clId="{2F0724D4-224E-404C-9BFB-5B3ACCE85708}" dt="2022-10-27T10:50:08.949" v="1009" actId="6549"/>
        <pc:sldMkLst>
          <pc:docMk/>
          <pc:sldMk cId="1109073918" sldId="262"/>
        </pc:sldMkLst>
        <pc:spChg chg="mod">
          <ac:chgData name="Tarjei Brekke" userId="b7adef12-d377-4333-8abe-995b7476d7a5" providerId="ADAL" clId="{2F0724D4-224E-404C-9BFB-5B3ACCE85708}" dt="2022-10-27T10:50:08.949" v="1009" actId="6549"/>
          <ac:spMkLst>
            <pc:docMk/>
            <pc:sldMk cId="1109073918" sldId="262"/>
            <ac:spMk id="2" creationId="{73C47AB5-B064-4D4E-9162-F0E9659189CE}"/>
          </ac:spMkLst>
        </pc:spChg>
      </pc:sldChg>
      <pc:sldChg chg="modSp mod">
        <pc:chgData name="Tarjei Brekke" userId="b7adef12-d377-4333-8abe-995b7476d7a5" providerId="ADAL" clId="{2F0724D4-224E-404C-9BFB-5B3ACCE85708}" dt="2022-11-02T13:32:45.809" v="8604" actId="20577"/>
        <pc:sldMkLst>
          <pc:docMk/>
          <pc:sldMk cId="877781895" sldId="263"/>
        </pc:sldMkLst>
        <pc:spChg chg="mod">
          <ac:chgData name="Tarjei Brekke" userId="b7adef12-d377-4333-8abe-995b7476d7a5" providerId="ADAL" clId="{2F0724D4-224E-404C-9BFB-5B3ACCE85708}" dt="2022-11-02T13:32:45.809" v="8604" actId="20577"/>
          <ac:spMkLst>
            <pc:docMk/>
            <pc:sldMk cId="877781895" sldId="263"/>
            <ac:spMk id="2" creationId="{B4323BF8-9BEF-4CA8-B992-FDEA7158BEA0}"/>
          </ac:spMkLst>
        </pc:spChg>
        <pc:spChg chg="mod">
          <ac:chgData name="Tarjei Brekke" userId="b7adef12-d377-4333-8abe-995b7476d7a5" providerId="ADAL" clId="{2F0724D4-224E-404C-9BFB-5B3ACCE85708}" dt="2022-11-02T09:53:50.113" v="7556" actId="20577"/>
          <ac:spMkLst>
            <pc:docMk/>
            <pc:sldMk cId="877781895" sldId="263"/>
            <ac:spMk id="5" creationId="{3B295E55-C19F-41D9-B186-6D64E9F1A20F}"/>
          </ac:spMkLst>
        </pc:spChg>
      </pc:sldChg>
      <pc:sldChg chg="modSp mod">
        <pc:chgData name="Tarjei Brekke" userId="b7adef12-d377-4333-8abe-995b7476d7a5" providerId="ADAL" clId="{2F0724D4-224E-404C-9BFB-5B3ACCE85708}" dt="2022-11-01T14:31:01.365" v="2807"/>
        <pc:sldMkLst>
          <pc:docMk/>
          <pc:sldMk cId="874032452" sldId="264"/>
        </pc:sldMkLst>
        <pc:spChg chg="mod">
          <ac:chgData name="Tarjei Brekke" userId="b7adef12-d377-4333-8abe-995b7476d7a5" providerId="ADAL" clId="{2F0724D4-224E-404C-9BFB-5B3ACCE85708}" dt="2022-11-01T14:31:01.365" v="2807"/>
          <ac:spMkLst>
            <pc:docMk/>
            <pc:sldMk cId="874032452" sldId="264"/>
            <ac:spMk id="2" creationId="{7BDFAA39-01C2-4A7B-9B47-D4F6FCE445D2}"/>
          </ac:spMkLst>
        </pc:spChg>
        <pc:spChg chg="mod">
          <ac:chgData name="Tarjei Brekke" userId="b7adef12-d377-4333-8abe-995b7476d7a5" providerId="ADAL" clId="{2F0724D4-224E-404C-9BFB-5B3ACCE85708}" dt="2022-10-27T10:50:38.570" v="1018"/>
          <ac:spMkLst>
            <pc:docMk/>
            <pc:sldMk cId="874032452" sldId="264"/>
            <ac:spMk id="5" creationId="{9E3D224A-499D-4A80-96C7-8E1C8B3C862A}"/>
          </ac:spMkLst>
        </pc:spChg>
        <pc:spChg chg="mod">
          <ac:chgData name="Tarjei Brekke" userId="b7adef12-d377-4333-8abe-995b7476d7a5" providerId="ADAL" clId="{2F0724D4-224E-404C-9BFB-5B3ACCE85708}" dt="2022-11-01T10:17:17.150" v="2451" actId="20577"/>
          <ac:spMkLst>
            <pc:docMk/>
            <pc:sldMk cId="874032452" sldId="264"/>
            <ac:spMk id="9" creationId="{2D5A7E9A-3C48-452C-87E0-0B4A8B26F0B9}"/>
          </ac:spMkLst>
        </pc:spChg>
        <pc:spChg chg="mod">
          <ac:chgData name="Tarjei Brekke" userId="b7adef12-d377-4333-8abe-995b7476d7a5" providerId="ADAL" clId="{2F0724D4-224E-404C-9BFB-5B3ACCE85708}" dt="2022-11-01T10:17:25.311" v="2477" actId="20577"/>
          <ac:spMkLst>
            <pc:docMk/>
            <pc:sldMk cId="874032452" sldId="264"/>
            <ac:spMk id="10" creationId="{1EE12C7C-A0D8-4022-88DF-2F0A373F2D31}"/>
          </ac:spMkLst>
        </pc:spChg>
      </pc:sldChg>
      <pc:sldChg chg="modSp mod">
        <pc:chgData name="Tarjei Brekke" userId="b7adef12-d377-4333-8abe-995b7476d7a5" providerId="ADAL" clId="{2F0724D4-224E-404C-9BFB-5B3ACCE85708}" dt="2022-11-02T13:41:25.018" v="9149" actId="6549"/>
        <pc:sldMkLst>
          <pc:docMk/>
          <pc:sldMk cId="151869653" sldId="265"/>
        </pc:sldMkLst>
        <pc:spChg chg="mod">
          <ac:chgData name="Tarjei Brekke" userId="b7adef12-d377-4333-8abe-995b7476d7a5" providerId="ADAL" clId="{2F0724D4-224E-404C-9BFB-5B3ACCE85708}" dt="2022-11-02T13:41:25.018" v="9149" actId="6549"/>
          <ac:spMkLst>
            <pc:docMk/>
            <pc:sldMk cId="151869653" sldId="265"/>
            <ac:spMk id="2" creationId="{C53CE54E-2DFF-4B39-BFCE-F61FF6A14B1F}"/>
          </ac:spMkLst>
        </pc:spChg>
        <pc:spChg chg="mod">
          <ac:chgData name="Tarjei Brekke" userId="b7adef12-d377-4333-8abe-995b7476d7a5" providerId="ADAL" clId="{2F0724D4-224E-404C-9BFB-5B3ACCE85708}" dt="2022-11-02T13:29:57.284" v="8501" actId="20577"/>
          <ac:spMkLst>
            <pc:docMk/>
            <pc:sldMk cId="151869653" sldId="265"/>
            <ac:spMk id="5" creationId="{A819FD2A-908D-4209-A11A-2783E94F4CFE}"/>
          </ac:spMkLst>
        </pc:spChg>
      </pc:sldChg>
      <pc:sldChg chg="modSp mod">
        <pc:chgData name="Tarjei Brekke" userId="b7adef12-d377-4333-8abe-995b7476d7a5" providerId="ADAL" clId="{2F0724D4-224E-404C-9BFB-5B3ACCE85708}" dt="2022-11-03T12:28:17.988" v="10165" actId="115"/>
        <pc:sldMkLst>
          <pc:docMk/>
          <pc:sldMk cId="3732191344" sldId="266"/>
        </pc:sldMkLst>
        <pc:spChg chg="mod">
          <ac:chgData name="Tarjei Brekke" userId="b7adef12-d377-4333-8abe-995b7476d7a5" providerId="ADAL" clId="{2F0724D4-224E-404C-9BFB-5B3ACCE85708}" dt="2022-11-03T12:28:17.988" v="10165" actId="115"/>
          <ac:spMkLst>
            <pc:docMk/>
            <pc:sldMk cId="3732191344" sldId="266"/>
            <ac:spMk id="2" creationId="{938ED88D-C62E-4DE5-84C6-AAAB8D133DF4}"/>
          </ac:spMkLst>
        </pc:spChg>
        <pc:spChg chg="mod">
          <ac:chgData name="Tarjei Brekke" userId="b7adef12-d377-4333-8abe-995b7476d7a5" providerId="ADAL" clId="{2F0724D4-224E-404C-9BFB-5B3ACCE85708}" dt="2022-11-03T09:15:41.947" v="9194" actId="6549"/>
          <ac:spMkLst>
            <pc:docMk/>
            <pc:sldMk cId="3732191344" sldId="266"/>
            <ac:spMk id="5" creationId="{7EC1096E-4E9D-44D8-8F36-9B82F330A9FE}"/>
          </ac:spMkLst>
        </pc:spChg>
        <pc:spChg chg="mod">
          <ac:chgData name="Tarjei Brekke" userId="b7adef12-d377-4333-8abe-995b7476d7a5" providerId="ADAL" clId="{2F0724D4-224E-404C-9BFB-5B3ACCE85708}" dt="2022-11-02T13:22:08.466" v="8019" actId="1076"/>
          <ac:spMkLst>
            <pc:docMk/>
            <pc:sldMk cId="3732191344" sldId="266"/>
            <ac:spMk id="7" creationId="{3CF78689-CC2B-4FB9-B205-58FF2B4B43AC}"/>
          </ac:spMkLst>
        </pc:spChg>
        <pc:graphicFrameChg chg="mod">
          <ac:chgData name="Tarjei Brekke" userId="b7adef12-d377-4333-8abe-995b7476d7a5" providerId="ADAL" clId="{2F0724D4-224E-404C-9BFB-5B3ACCE85708}" dt="2022-11-02T13:22:44.606" v="8022"/>
          <ac:graphicFrameMkLst>
            <pc:docMk/>
            <pc:sldMk cId="3732191344" sldId="266"/>
            <ac:graphicFrameMk id="6" creationId="{0F20354D-F7D2-4892-81C7-D1DB89FD89D2}"/>
          </ac:graphicFrameMkLst>
        </pc:graphicFrameChg>
      </pc:sldChg>
      <pc:sldChg chg="modSp mod">
        <pc:chgData name="Tarjei Brekke" userId="b7adef12-d377-4333-8abe-995b7476d7a5" providerId="ADAL" clId="{2F0724D4-224E-404C-9BFB-5B3ACCE85708}" dt="2022-11-03T12:51:42.537" v="11717" actId="20577"/>
        <pc:sldMkLst>
          <pc:docMk/>
          <pc:sldMk cId="534188105" sldId="267"/>
        </pc:sldMkLst>
        <pc:spChg chg="mod">
          <ac:chgData name="Tarjei Brekke" userId="b7adef12-d377-4333-8abe-995b7476d7a5" providerId="ADAL" clId="{2F0724D4-224E-404C-9BFB-5B3ACCE85708}" dt="2022-11-03T12:51:42.537" v="11717" actId="20577"/>
          <ac:spMkLst>
            <pc:docMk/>
            <pc:sldMk cId="534188105" sldId="267"/>
            <ac:spMk id="2" creationId="{EA671F56-647A-48F8-BFB2-821D4E110E9E}"/>
          </ac:spMkLst>
        </pc:spChg>
        <pc:spChg chg="mod">
          <ac:chgData name="Tarjei Brekke" userId="b7adef12-d377-4333-8abe-995b7476d7a5" providerId="ADAL" clId="{2F0724D4-224E-404C-9BFB-5B3ACCE85708}" dt="2022-11-03T12:29:15.207" v="10253" actId="20577"/>
          <ac:spMkLst>
            <pc:docMk/>
            <pc:sldMk cId="534188105" sldId="267"/>
            <ac:spMk id="5" creationId="{434220C3-5C21-48A1-92F8-3B8DA4B18E8F}"/>
          </ac:spMkLst>
        </pc:spChg>
      </pc:sldChg>
      <pc:sldChg chg="modSp mod">
        <pc:chgData name="Tarjei Brekke" userId="b7adef12-d377-4333-8abe-995b7476d7a5" providerId="ADAL" clId="{2F0724D4-224E-404C-9BFB-5B3ACCE85708}" dt="2022-11-03T13:58:08.189" v="14275" actId="20577"/>
        <pc:sldMkLst>
          <pc:docMk/>
          <pc:sldMk cId="551951027" sldId="268"/>
        </pc:sldMkLst>
        <pc:spChg chg="mod">
          <ac:chgData name="Tarjei Brekke" userId="b7adef12-d377-4333-8abe-995b7476d7a5" providerId="ADAL" clId="{2F0724D4-224E-404C-9BFB-5B3ACCE85708}" dt="2022-11-03T13:58:08.189" v="14275" actId="20577"/>
          <ac:spMkLst>
            <pc:docMk/>
            <pc:sldMk cId="551951027" sldId="268"/>
            <ac:spMk id="4" creationId="{78478C57-20C2-4D3E-9510-772A589C3E66}"/>
          </ac:spMkLst>
        </pc:spChg>
      </pc:sldChg>
      <pc:sldChg chg="modSp mod">
        <pc:chgData name="Tarjei Brekke" userId="b7adef12-d377-4333-8abe-995b7476d7a5" providerId="ADAL" clId="{2F0724D4-224E-404C-9BFB-5B3ACCE85708}" dt="2022-11-03T13:27:24.322" v="13112" actId="6549"/>
        <pc:sldMkLst>
          <pc:docMk/>
          <pc:sldMk cId="3458954580" sldId="269"/>
        </pc:sldMkLst>
        <pc:spChg chg="mod">
          <ac:chgData name="Tarjei Brekke" userId="b7adef12-d377-4333-8abe-995b7476d7a5" providerId="ADAL" clId="{2F0724D4-224E-404C-9BFB-5B3ACCE85708}" dt="2022-11-03T13:27:24.322" v="13112" actId="6549"/>
          <ac:spMkLst>
            <pc:docMk/>
            <pc:sldMk cId="3458954580" sldId="269"/>
            <ac:spMk id="2" creationId="{F53C035A-CAFA-4B1D-B2F5-E1CEFCBE9CA5}"/>
          </ac:spMkLst>
        </pc:spChg>
        <pc:spChg chg="mod">
          <ac:chgData name="Tarjei Brekke" userId="b7adef12-d377-4333-8abe-995b7476d7a5" providerId="ADAL" clId="{2F0724D4-224E-404C-9BFB-5B3ACCE85708}" dt="2022-11-03T12:52:11.717" v="11725" actId="20577"/>
          <ac:spMkLst>
            <pc:docMk/>
            <pc:sldMk cId="3458954580" sldId="269"/>
            <ac:spMk id="5" creationId="{7B76F4C6-C339-45B1-9D0D-7F5A97EE6CFA}"/>
          </ac:spMkLst>
        </pc:spChg>
      </pc:sldChg>
      <pc:sldChg chg="modSp mod">
        <pc:chgData name="Tarjei Brekke" userId="b7adef12-d377-4333-8abe-995b7476d7a5" providerId="ADAL" clId="{2F0724D4-224E-404C-9BFB-5B3ACCE85708}" dt="2022-11-03T14:05:10.392" v="14669" actId="20577"/>
        <pc:sldMkLst>
          <pc:docMk/>
          <pc:sldMk cId="946816380" sldId="270"/>
        </pc:sldMkLst>
        <pc:spChg chg="mod">
          <ac:chgData name="Tarjei Brekke" userId="b7adef12-d377-4333-8abe-995b7476d7a5" providerId="ADAL" clId="{2F0724D4-224E-404C-9BFB-5B3ACCE85708}" dt="2022-11-03T14:05:10.392" v="14669" actId="20577"/>
          <ac:spMkLst>
            <pc:docMk/>
            <pc:sldMk cId="946816380" sldId="270"/>
            <ac:spMk id="2" creationId="{A053AC7A-F04D-4F2E-A5C5-C759E1E64AD8}"/>
          </ac:spMkLst>
        </pc:spChg>
        <pc:spChg chg="mod">
          <ac:chgData name="Tarjei Brekke" userId="b7adef12-d377-4333-8abe-995b7476d7a5" providerId="ADAL" clId="{2F0724D4-224E-404C-9BFB-5B3ACCE85708}" dt="2022-11-03T13:31:43.284" v="13122"/>
          <ac:spMkLst>
            <pc:docMk/>
            <pc:sldMk cId="946816380" sldId="270"/>
            <ac:spMk id="5" creationId="{CEB69117-6CEA-4BDE-AB14-3111AE516353}"/>
          </ac:spMkLst>
        </pc:spChg>
      </pc:sldChg>
      <pc:sldChg chg="addSp delSp modSp mod">
        <pc:chgData name="Tarjei Brekke" userId="b7adef12-d377-4333-8abe-995b7476d7a5" providerId="ADAL" clId="{2F0724D4-224E-404C-9BFB-5B3ACCE85708}" dt="2022-11-02T13:24:38.493" v="8166" actId="20577"/>
        <pc:sldMkLst>
          <pc:docMk/>
          <pc:sldMk cId="1165175550" sldId="271"/>
        </pc:sldMkLst>
        <pc:spChg chg="add del mod">
          <ac:chgData name="Tarjei Brekke" userId="b7adef12-d377-4333-8abe-995b7476d7a5" providerId="ADAL" clId="{2F0724D4-224E-404C-9BFB-5B3ACCE85708}" dt="2022-11-01T15:44:37.740" v="6997" actId="478"/>
          <ac:spMkLst>
            <pc:docMk/>
            <pc:sldMk cId="1165175550" sldId="271"/>
            <ac:spMk id="3" creationId="{EB7CADD8-EA28-4904-B7FD-06C83BC64AEB}"/>
          </ac:spMkLst>
        </pc:spChg>
        <pc:spChg chg="mod">
          <ac:chgData name="Tarjei Brekke" userId="b7adef12-d377-4333-8abe-995b7476d7a5" providerId="ADAL" clId="{2F0724D4-224E-404C-9BFB-5B3ACCE85708}" dt="2022-11-01T15:48:08.585" v="7524" actId="1076"/>
          <ac:spMkLst>
            <pc:docMk/>
            <pc:sldMk cId="1165175550" sldId="271"/>
            <ac:spMk id="7" creationId="{1A52F727-0BDF-6751-F694-76EA954E0E9C}"/>
          </ac:spMkLst>
        </pc:spChg>
        <pc:graphicFrameChg chg="add del mod">
          <ac:chgData name="Tarjei Brekke" userId="b7adef12-d377-4333-8abe-995b7476d7a5" providerId="ADAL" clId="{2F0724D4-224E-404C-9BFB-5B3ACCE85708}" dt="2022-11-01T15:47:38.760" v="7518" actId="478"/>
          <ac:graphicFrameMkLst>
            <pc:docMk/>
            <pc:sldMk cId="1165175550" sldId="271"/>
            <ac:graphicFrameMk id="4" creationId="{B152C19E-7F74-A94D-02B9-82C1CC3E5F0D}"/>
          </ac:graphicFrameMkLst>
        </pc:graphicFrameChg>
        <pc:graphicFrameChg chg="add del mod modGraphic">
          <ac:chgData name="Tarjei Brekke" userId="b7adef12-d377-4333-8abe-995b7476d7a5" providerId="ADAL" clId="{2F0724D4-224E-404C-9BFB-5B3ACCE85708}" dt="2022-11-01T15:44:26.707" v="6995" actId="478"/>
          <ac:graphicFrameMkLst>
            <pc:docMk/>
            <pc:sldMk cId="1165175550" sldId="271"/>
            <ac:graphicFrameMk id="5" creationId="{5B79AE11-0670-4D9E-9CF2-D2D189CB9E37}"/>
          </ac:graphicFrameMkLst>
        </pc:graphicFrameChg>
        <pc:graphicFrameChg chg="add mod modGraphic">
          <ac:chgData name="Tarjei Brekke" userId="b7adef12-d377-4333-8abe-995b7476d7a5" providerId="ADAL" clId="{2F0724D4-224E-404C-9BFB-5B3ACCE85708}" dt="2022-11-02T13:24:38.493" v="8166" actId="20577"/>
          <ac:graphicFrameMkLst>
            <pc:docMk/>
            <pc:sldMk cId="1165175550" sldId="271"/>
            <ac:graphicFrameMk id="6" creationId="{CF1F82D4-ECA6-41CA-942A-ED09437772C3}"/>
          </ac:graphicFrameMkLst>
        </pc:graphicFrameChg>
      </pc:sldChg>
      <pc:sldChg chg="modSp mod">
        <pc:chgData name="Tarjei Brekke" userId="b7adef12-d377-4333-8abe-995b7476d7a5" providerId="ADAL" clId="{2F0724D4-224E-404C-9BFB-5B3ACCE85708}" dt="2022-11-02T13:24:28.942" v="8160" actId="20577"/>
        <pc:sldMkLst>
          <pc:docMk/>
          <pc:sldMk cId="3137429623" sldId="272"/>
        </pc:sldMkLst>
        <pc:spChg chg="mod">
          <ac:chgData name="Tarjei Brekke" userId="b7adef12-d377-4333-8abe-995b7476d7a5" providerId="ADAL" clId="{2F0724D4-224E-404C-9BFB-5B3ACCE85708}" dt="2022-11-01T15:35:45.436" v="6232" actId="20577"/>
          <ac:spMkLst>
            <pc:docMk/>
            <pc:sldMk cId="3137429623" sldId="272"/>
            <ac:spMk id="2" creationId="{458B60FE-42A9-4A6B-982E-F60EDD52637A}"/>
          </ac:spMkLst>
        </pc:spChg>
        <pc:spChg chg="mod">
          <ac:chgData name="Tarjei Brekke" userId="b7adef12-d377-4333-8abe-995b7476d7a5" providerId="ADAL" clId="{2F0724D4-224E-404C-9BFB-5B3ACCE85708}" dt="2022-11-02T13:24:28.942" v="8160" actId="20577"/>
          <ac:spMkLst>
            <pc:docMk/>
            <pc:sldMk cId="3137429623" sldId="272"/>
            <ac:spMk id="3" creationId="{0D860AD3-512D-4AA5-894C-4A1F043F18E3}"/>
          </ac:spMkLst>
        </pc:spChg>
      </pc:sldChg>
      <pc:sldChg chg="modSp mod">
        <pc:chgData name="Tarjei Brekke" userId="b7adef12-d377-4333-8abe-995b7476d7a5" providerId="ADAL" clId="{2F0724D4-224E-404C-9BFB-5B3ACCE85708}" dt="2022-11-01T15:33:36.411" v="6215" actId="20577"/>
        <pc:sldMkLst>
          <pc:docMk/>
          <pc:sldMk cId="129995440" sldId="273"/>
        </pc:sldMkLst>
        <pc:spChg chg="mod">
          <ac:chgData name="Tarjei Brekke" userId="b7adef12-d377-4333-8abe-995b7476d7a5" providerId="ADAL" clId="{2F0724D4-224E-404C-9BFB-5B3ACCE85708}" dt="2022-11-01T15:30:35.071" v="5675" actId="6549"/>
          <ac:spMkLst>
            <pc:docMk/>
            <pc:sldMk cId="129995440" sldId="273"/>
            <ac:spMk id="2" creationId="{4F140239-3F04-F89D-176F-A021DFF7FC3D}"/>
          </ac:spMkLst>
        </pc:spChg>
        <pc:spChg chg="mod">
          <ac:chgData name="Tarjei Brekke" userId="b7adef12-d377-4333-8abe-995b7476d7a5" providerId="ADAL" clId="{2F0724D4-224E-404C-9BFB-5B3ACCE85708}" dt="2022-11-01T15:33:36.411" v="6215" actId="20577"/>
          <ac:spMkLst>
            <pc:docMk/>
            <pc:sldMk cId="129995440" sldId="273"/>
            <ac:spMk id="3" creationId="{7CB4F167-2B67-7E1F-49A1-1B87D166137F}"/>
          </ac:spMkLst>
        </pc:spChg>
      </pc:sldChg>
      <pc:sldChg chg="modSp mod">
        <pc:chgData name="Tarjei Brekke" userId="b7adef12-d377-4333-8abe-995b7476d7a5" providerId="ADAL" clId="{2F0724D4-224E-404C-9BFB-5B3ACCE85708}" dt="2022-11-01T15:27:50.509" v="5650" actId="20577"/>
        <pc:sldMkLst>
          <pc:docMk/>
          <pc:sldMk cId="1745950837" sldId="274"/>
        </pc:sldMkLst>
        <pc:spChg chg="mod">
          <ac:chgData name="Tarjei Brekke" userId="b7adef12-d377-4333-8abe-995b7476d7a5" providerId="ADAL" clId="{2F0724D4-224E-404C-9BFB-5B3ACCE85708}" dt="2022-11-01T15:22:37.733" v="5096" actId="27636"/>
          <ac:spMkLst>
            <pc:docMk/>
            <pc:sldMk cId="1745950837" sldId="274"/>
            <ac:spMk id="2" creationId="{0267D715-32F2-49EC-1A4C-130A491FE549}"/>
          </ac:spMkLst>
        </pc:spChg>
        <pc:spChg chg="mod">
          <ac:chgData name="Tarjei Brekke" userId="b7adef12-d377-4333-8abe-995b7476d7a5" providerId="ADAL" clId="{2F0724D4-224E-404C-9BFB-5B3ACCE85708}" dt="2022-11-01T15:27:50.509" v="5650" actId="20577"/>
          <ac:spMkLst>
            <pc:docMk/>
            <pc:sldMk cId="1745950837" sldId="274"/>
            <ac:spMk id="3" creationId="{1846011F-281F-3B10-3591-06FAB7F52B85}"/>
          </ac:spMkLst>
        </pc:spChg>
      </pc:sldChg>
      <pc:sldChg chg="modSp mod">
        <pc:chgData name="Tarjei Brekke" userId="b7adef12-d377-4333-8abe-995b7476d7a5" providerId="ADAL" clId="{2F0724D4-224E-404C-9BFB-5B3ACCE85708}" dt="2022-11-01T15:21:38.518" v="5007" actId="20577"/>
        <pc:sldMkLst>
          <pc:docMk/>
          <pc:sldMk cId="2932155485" sldId="275"/>
        </pc:sldMkLst>
        <pc:spChg chg="mod">
          <ac:chgData name="Tarjei Brekke" userId="b7adef12-d377-4333-8abe-995b7476d7a5" providerId="ADAL" clId="{2F0724D4-224E-404C-9BFB-5B3ACCE85708}" dt="2022-11-01T15:11:45.451" v="4546" actId="20577"/>
          <ac:spMkLst>
            <pc:docMk/>
            <pc:sldMk cId="2932155485" sldId="275"/>
            <ac:spMk id="2" creationId="{C8EBE897-ECD7-67C3-1C60-A14F0ABD885B}"/>
          </ac:spMkLst>
        </pc:spChg>
        <pc:spChg chg="mod">
          <ac:chgData name="Tarjei Brekke" userId="b7adef12-d377-4333-8abe-995b7476d7a5" providerId="ADAL" clId="{2F0724D4-224E-404C-9BFB-5B3ACCE85708}" dt="2022-11-01T15:21:38.518" v="5007" actId="20577"/>
          <ac:spMkLst>
            <pc:docMk/>
            <pc:sldMk cId="2932155485" sldId="275"/>
            <ac:spMk id="3" creationId="{3F586F9C-3B8E-5D7F-7598-DDC785154F5D}"/>
          </ac:spMkLst>
        </pc:spChg>
      </pc:sldChg>
      <pc:sldChg chg="modSp mod">
        <pc:chgData name="Tarjei Brekke" userId="b7adef12-d377-4333-8abe-995b7476d7a5" providerId="ADAL" clId="{2F0724D4-224E-404C-9BFB-5B3ACCE85708}" dt="2022-11-01T15:04:52.093" v="4386" actId="27636"/>
        <pc:sldMkLst>
          <pc:docMk/>
          <pc:sldMk cId="2153755801" sldId="276"/>
        </pc:sldMkLst>
        <pc:spChg chg="mod">
          <ac:chgData name="Tarjei Brekke" userId="b7adef12-d377-4333-8abe-995b7476d7a5" providerId="ADAL" clId="{2F0724D4-224E-404C-9BFB-5B3ACCE85708}" dt="2022-11-01T14:55:12.098" v="3688" actId="20577"/>
          <ac:spMkLst>
            <pc:docMk/>
            <pc:sldMk cId="2153755801" sldId="276"/>
            <ac:spMk id="2" creationId="{406F2440-D806-395D-2576-83B59ADE9250}"/>
          </ac:spMkLst>
        </pc:spChg>
        <pc:spChg chg="mod">
          <ac:chgData name="Tarjei Brekke" userId="b7adef12-d377-4333-8abe-995b7476d7a5" providerId="ADAL" clId="{2F0724D4-224E-404C-9BFB-5B3ACCE85708}" dt="2022-11-01T15:04:52.093" v="4386" actId="27636"/>
          <ac:spMkLst>
            <pc:docMk/>
            <pc:sldMk cId="2153755801" sldId="276"/>
            <ac:spMk id="3" creationId="{EE1AC157-4BE4-8695-5745-BB565E76D09C}"/>
          </ac:spMkLst>
        </pc:spChg>
      </pc:sldChg>
      <pc:sldChg chg="modSp mod">
        <pc:chgData name="Tarjei Brekke" userId="b7adef12-d377-4333-8abe-995b7476d7a5" providerId="ADAL" clId="{2F0724D4-224E-404C-9BFB-5B3ACCE85708}" dt="2022-11-01T14:53:37.299" v="3625" actId="20577"/>
        <pc:sldMkLst>
          <pc:docMk/>
          <pc:sldMk cId="248806857" sldId="277"/>
        </pc:sldMkLst>
        <pc:spChg chg="mod">
          <ac:chgData name="Tarjei Brekke" userId="b7adef12-d377-4333-8abe-995b7476d7a5" providerId="ADAL" clId="{2F0724D4-224E-404C-9BFB-5B3ACCE85708}" dt="2022-11-01T14:47:48.724" v="3461" actId="20577"/>
          <ac:spMkLst>
            <pc:docMk/>
            <pc:sldMk cId="248806857" sldId="277"/>
            <ac:spMk id="2" creationId="{A5AC5F5A-4E3C-4308-A973-BB89A4487C86}"/>
          </ac:spMkLst>
        </pc:spChg>
        <pc:spChg chg="mod">
          <ac:chgData name="Tarjei Brekke" userId="b7adef12-d377-4333-8abe-995b7476d7a5" providerId="ADAL" clId="{2F0724D4-224E-404C-9BFB-5B3ACCE85708}" dt="2022-11-01T14:53:37.299" v="3625" actId="20577"/>
          <ac:spMkLst>
            <pc:docMk/>
            <pc:sldMk cId="248806857" sldId="277"/>
            <ac:spMk id="3" creationId="{071ED37A-496A-4147-892C-D17B614AAE1A}"/>
          </ac:spMkLst>
        </pc:spChg>
      </pc:sldChg>
      <pc:sldChg chg="modSp mod">
        <pc:chgData name="Tarjei Brekke" userId="b7adef12-d377-4333-8abe-995b7476d7a5" providerId="ADAL" clId="{2F0724D4-224E-404C-9BFB-5B3ACCE85708}" dt="2022-11-01T15:48:22.441" v="7529" actId="20577"/>
        <pc:sldMkLst>
          <pc:docMk/>
          <pc:sldMk cId="675978093" sldId="278"/>
        </pc:sldMkLst>
        <pc:spChg chg="mod">
          <ac:chgData name="Tarjei Brekke" userId="b7adef12-d377-4333-8abe-995b7476d7a5" providerId="ADAL" clId="{2F0724D4-224E-404C-9BFB-5B3ACCE85708}" dt="2022-11-01T15:48:22.441" v="7529" actId="20577"/>
          <ac:spMkLst>
            <pc:docMk/>
            <pc:sldMk cId="675978093" sldId="278"/>
            <ac:spMk id="2" creationId="{345EF137-AAE9-4B07-98BC-4D490F486B51}"/>
          </ac:spMkLst>
        </pc:spChg>
        <pc:graphicFrameChg chg="mod modGraphic">
          <ac:chgData name="Tarjei Brekke" userId="b7adef12-d377-4333-8abe-995b7476d7a5" providerId="ADAL" clId="{2F0724D4-224E-404C-9BFB-5B3ACCE85708}" dt="2022-11-01T15:43:30.421" v="6934" actId="1076"/>
          <ac:graphicFrameMkLst>
            <pc:docMk/>
            <pc:sldMk cId="675978093" sldId="278"/>
            <ac:graphicFrameMk id="4" creationId="{4A93D638-65CF-4442-8D82-3F7E08865B12}"/>
          </ac:graphicFrameMkLst>
        </pc:graphicFrameChg>
      </pc:sldChg>
      <pc:sldChg chg="modSp mod">
        <pc:chgData name="Tarjei Brekke" userId="b7adef12-d377-4333-8abe-995b7476d7a5" providerId="ADAL" clId="{2F0724D4-224E-404C-9BFB-5B3ACCE85708}" dt="2022-11-03T14:13:27.847" v="15232" actId="403"/>
        <pc:sldMkLst>
          <pc:docMk/>
          <pc:sldMk cId="3066424111" sldId="279"/>
        </pc:sldMkLst>
        <pc:spChg chg="mod">
          <ac:chgData name="Tarjei Brekke" userId="b7adef12-d377-4333-8abe-995b7476d7a5" providerId="ADAL" clId="{2F0724D4-224E-404C-9BFB-5B3ACCE85708}" dt="2022-11-03T14:13:27.847" v="15232" actId="403"/>
          <ac:spMkLst>
            <pc:docMk/>
            <pc:sldMk cId="3066424111" sldId="279"/>
            <ac:spMk id="5" creationId="{6E612647-9BB1-0F6D-5DC6-D729B8E04FA6}"/>
          </ac:spMkLst>
        </pc:spChg>
      </pc:sldChg>
      <pc:sldChg chg="modSp mod">
        <pc:chgData name="Tarjei Brekke" userId="b7adef12-d377-4333-8abe-995b7476d7a5" providerId="ADAL" clId="{2F0724D4-224E-404C-9BFB-5B3ACCE85708}" dt="2022-11-03T14:11:59.129" v="15227" actId="6549"/>
        <pc:sldMkLst>
          <pc:docMk/>
          <pc:sldMk cId="1912483152" sldId="280"/>
        </pc:sldMkLst>
        <pc:spChg chg="mod">
          <ac:chgData name="Tarjei Brekke" userId="b7adef12-d377-4333-8abe-995b7476d7a5" providerId="ADAL" clId="{2F0724D4-224E-404C-9BFB-5B3ACCE85708}" dt="2022-11-03T14:11:59.129" v="15227" actId="6549"/>
          <ac:spMkLst>
            <pc:docMk/>
            <pc:sldMk cId="1912483152" sldId="280"/>
            <ac:spMk id="2" creationId="{FC22E965-8329-D394-9C7C-3B366AD536CB}"/>
          </ac:spMkLst>
        </pc:spChg>
        <pc:spChg chg="mod">
          <ac:chgData name="Tarjei Brekke" userId="b7adef12-d377-4333-8abe-995b7476d7a5" providerId="ADAL" clId="{2F0724D4-224E-404C-9BFB-5B3ACCE85708}" dt="2022-11-03T13:57:49.825" v="14249"/>
          <ac:spMkLst>
            <pc:docMk/>
            <pc:sldMk cId="1912483152" sldId="280"/>
            <ac:spMk id="5" creationId="{51816294-F669-1871-FA64-69BFC17315C5}"/>
          </ac:spMkLst>
        </pc:spChg>
      </pc:sldChg>
    </pc:docChg>
  </pc:docChgLst>
  <pc:docChgLst>
    <pc:chgData name="Tarjei Brekke" userId="S::tarjeibr@uio.no::b7adef12-d377-4333-8abe-995b7476d7a5" providerId="AD" clId="Web-{ED8EC2BC-EEE8-49DB-BA98-B73335C5180A}"/>
    <pc:docChg chg="modSld">
      <pc:chgData name="Tarjei Brekke" userId="S::tarjeibr@uio.no::b7adef12-d377-4333-8abe-995b7476d7a5" providerId="AD" clId="Web-{ED8EC2BC-EEE8-49DB-BA98-B73335C5180A}" dt="2022-09-30T08:50:51.919" v="4" actId="20577"/>
      <pc:docMkLst>
        <pc:docMk/>
      </pc:docMkLst>
      <pc:sldChg chg="modSp">
        <pc:chgData name="Tarjei Brekke" userId="S::tarjeibr@uio.no::b7adef12-d377-4333-8abe-995b7476d7a5" providerId="AD" clId="Web-{ED8EC2BC-EEE8-49DB-BA98-B73335C5180A}" dt="2022-09-30T08:50:51.919" v="4" actId="20577"/>
        <pc:sldMkLst>
          <pc:docMk/>
          <pc:sldMk cId="946816380" sldId="270"/>
        </pc:sldMkLst>
        <pc:spChg chg="mod">
          <ac:chgData name="Tarjei Brekke" userId="S::tarjeibr@uio.no::b7adef12-d377-4333-8abe-995b7476d7a5" providerId="AD" clId="Web-{ED8EC2BC-EEE8-49DB-BA98-B73335C5180A}" dt="2022-09-30T08:50:51.919" v="4" actId="20577"/>
          <ac:spMkLst>
            <pc:docMk/>
            <pc:sldMk cId="946816380" sldId="270"/>
            <ac:spMk id="2" creationId="{A053AC7A-F04D-4F2E-A5C5-C759E1E64A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err="1"/>
              <a:t>Underoverskrift</a:t>
            </a:r>
            <a:endParaRPr lang="en-US"/>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nb-NO"/>
              <a:t>Klikk på ikonet for å legge til et bilde</a:t>
            </a:r>
            <a:endParaRPr lang="en-US"/>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a:t>Navn på institutt</a:t>
            </a:r>
            <a:endParaRPr lang="en-US"/>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nb-NO"/>
              <a:t>Klikk for å redigere tekststiler i malen</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a:t>Punkt A</a:t>
            </a:r>
          </a:p>
          <a:p>
            <a:pPr lvl="0"/>
            <a:r>
              <a:rPr lang="nb-NO"/>
              <a:t>Punkt B</a:t>
            </a:r>
          </a:p>
          <a:p>
            <a:pPr lvl="0"/>
            <a:r>
              <a:rPr lang="nb-NO"/>
              <a:t>Punkt C</a:t>
            </a:r>
          </a:p>
          <a:p>
            <a:pPr lvl="0"/>
            <a:r>
              <a:rPr lang="nb-NO"/>
              <a:t>Punkt D</a:t>
            </a:r>
            <a:endParaRPr lang="en-US"/>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A</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B</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C</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D</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E</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F</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a:t>Trykk - &gt; Sett inn -&gt; Bilde for å endre eller sette inn bilde</a:t>
            </a:r>
            <a:endParaRPr lang="en-US"/>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Trykk - &gt; Sett inn -&gt; Bilde for å endre eller sette inn bilde</a:t>
            </a:r>
            <a:endParaRPr lang="en-US"/>
          </a:p>
          <a:p>
            <a:endParaRPr lang="en-US"/>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nb-NO"/>
              <a:t>Klikk på ikonet for å legge til et bilde</a:t>
            </a:r>
            <a:endParaRPr lang="en-US"/>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nb-NO" noProof="0"/>
              <a:t>Klikk for å redigere tittelstil</a:t>
            </a:r>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nb-NO"/>
              <a:t>Klikk for å redigere tekststiler i malen</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err="1"/>
              <a:t>Underoverskrift</a:t>
            </a:r>
            <a:endParaRPr lang="en-US"/>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nb-NO"/>
              <a:t>Klikk på ikonet for å legge til et bilde</a:t>
            </a:r>
            <a:endParaRPr lang="en-US"/>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nb-NO"/>
              <a:t>Klikk på ikonet for å legge til et bilde</a:t>
            </a:r>
            <a:endParaRPr lang="en-US"/>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nb-NO"/>
              <a:t>Klikk på ikonet for å legge til et bilde</a:t>
            </a:r>
            <a:endParaRPr lang="en-US"/>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nb-NO"/>
              <a:t>Klikk på ikonet for å legge til et bilde</a:t>
            </a:r>
            <a:endParaRPr lang="en-US"/>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nb-NO"/>
              <a:t>Klikk på ikonet for å legge til et bilde</a:t>
            </a:r>
            <a:endParaRPr lang="en-US"/>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nb-NO"/>
              <a:t>Klikk på ikonet for å legge til et bilde</a:t>
            </a:r>
            <a:endParaRPr lang="en-US"/>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nb-NO"/>
              <a:t>Klikk på ikonet for å legge til et bilde</a:t>
            </a:r>
            <a:endParaRPr lang="en-US"/>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nb-NO"/>
              <a:t>Klikk på ikonet for å legge til et bilde</a:t>
            </a:r>
            <a:endParaRPr lang="en-US"/>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nb-NO"/>
              <a:t>Klikk på ikonet for å legge til et bilde</a:t>
            </a:r>
            <a:endParaRPr lang="en-US"/>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nb-NO"/>
              <a:t>Klikk på ikonet for å legge til et bilde</a:t>
            </a:r>
            <a:endParaRPr lang="en-US"/>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nb-NO"/>
              <a:t>Klikk på ikonet for å legge til et bilde</a:t>
            </a:r>
            <a:endParaRPr lang="en-US"/>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nb-NO"/>
              <a:t>Klikk på ikonet for å legge til et bilde</a:t>
            </a:r>
            <a:endParaRPr lang="en-US"/>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nb-NO"/>
              <a:t>Klikk på ikonet for å legge til et bilde</a:t>
            </a:r>
            <a:endParaRPr lang="en-US"/>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BD2161-D85B-4756-B8EA-E4BF0E24C7D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3161152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D2161-D85B-4756-B8EA-E4BF0E24C7D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216082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226124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D2161-D85B-4756-B8EA-E4BF0E24C7D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837285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BD2161-D85B-4756-B8EA-E4BF0E24C7D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190137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BD2161-D85B-4756-B8EA-E4BF0E24C7DB}"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1297397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BD2161-D85B-4756-B8EA-E4BF0E24C7DB}"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537164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D2161-D85B-4756-B8EA-E4BF0E24C7DB}"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210826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BD2161-D85B-4756-B8EA-E4BF0E24C7D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106383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BD2161-D85B-4756-B8EA-E4BF0E24C7D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1802949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D2161-D85B-4756-B8EA-E4BF0E24C7D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2023056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D2161-D85B-4756-B8EA-E4BF0E24C7D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F4C86-D27F-4349-B020-AF3AAF844DC2}" type="slidenum">
              <a:rPr lang="en-US" smtClean="0"/>
              <a:t>‹#›</a:t>
            </a:fld>
            <a:endParaRPr lang="en-US"/>
          </a:p>
        </p:txBody>
      </p:sp>
    </p:spTree>
    <p:extLst>
      <p:ext uri="{BB962C8B-B14F-4D97-AF65-F5344CB8AC3E}">
        <p14:creationId xmlns:p14="http://schemas.microsoft.com/office/powerpoint/2010/main" val="235693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4" name="Object 3" hidden="1">
                        <a:extLst>
                          <a:ext uri="{FF2B5EF4-FFF2-40B4-BE49-F238E27FC236}">
                            <a16:creationId xmlns:a16="http://schemas.microsoft.com/office/drawing/2014/main" id="{1FDE277A-D1D4-46F7-9ED8-7C20DEB74C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a:t>Velg fakultet fra </a:t>
            </a:r>
            <a:r>
              <a:rPr lang="nb-NO" noProof="0" err="1"/>
              <a:t>nedtrekksmenyen</a:t>
            </a:r>
            <a:endParaRPr lang="en-US" noProof="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a:t>Velg fakultet fra </a:t>
            </a:r>
            <a:r>
              <a:rPr lang="nb-NO" noProof="0" err="1"/>
              <a:t>nedtrekksmenyen</a:t>
            </a:r>
            <a:endParaRPr lang="en-US" noProof="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nb-NO"/>
              <a:t>Klikk på ikonet for å legge til et bilde</a:t>
            </a:r>
            <a:endParaRPr lang="en-US"/>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nb-NO" noProof="0"/>
              <a:t>Klikk for å redigere tittelstil</a:t>
            </a:r>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29"/>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39" imgH="343" progId="TCLayout.ActiveDocument.1">
                  <p:embed/>
                </p:oleObj>
              </mc:Choice>
              <mc:Fallback>
                <p:oleObj name="think-cell Slide" r:id="rId30"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nb-NO"/>
              <a:t>Klikk for å redigere tittelstil</a:t>
            </a:r>
            <a:endParaRPr lang="en-US"/>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a:t>Side </a:t>
            </a:r>
            <a:fld id="{5251F420-7306-4E7C-A79E-F31A38F7D392}" type="slidenum">
              <a:rPr lang="en-US" smtClean="0"/>
              <a:pPr/>
              <a:t>‹#›</a:t>
            </a:fld>
            <a:endParaRPr lang="en-US"/>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1" r:id="rId5"/>
    <p:sldLayoutId id="2147483738" r:id="rId6"/>
    <p:sldLayoutId id="2147483739" r:id="rId7"/>
    <p:sldLayoutId id="2147483740" r:id="rId8"/>
    <p:sldLayoutId id="2147483733"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D2161-D85B-4756-B8EA-E4BF0E24C7DB}"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F4C86-D27F-4349-B020-AF3AAF844DC2}" type="slidenum">
              <a:rPr lang="en-US" smtClean="0"/>
              <a:t>‹#›</a:t>
            </a:fld>
            <a:endParaRPr lang="en-US"/>
          </a:p>
        </p:txBody>
      </p:sp>
    </p:spTree>
    <p:extLst>
      <p:ext uri="{BB962C8B-B14F-4D97-AF65-F5344CB8AC3E}">
        <p14:creationId xmlns:p14="http://schemas.microsoft.com/office/powerpoint/2010/main" val="1336899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hyperlink" Target="mailto:tarjeibr@ikos.uio.no" TargetMode="Externa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uio.no/english/about/regulations/personnel/common/hosting-representation/index.html#1.3" TargetMode="External"/><Relationship Id="rId2" Type="http://schemas.openxmlformats.org/officeDocument/2006/relationships/hyperlink" Target="https://www.uio.no/english/about/regulations/personnel/common/hosting-representation/index.html#1.2" TargetMode="Externa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hyperlink" Target="mailto:v.s.lovbakken@ikos.uio.no"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f-team@ikos.uio.no" TargetMode="External"/><Relationship Id="rId2" Type="http://schemas.openxmlformats.org/officeDocument/2006/relationships/hyperlink" Target="mailto:tarjeibr@ikos.uio.no" TargetMode="External"/><Relationship Id="rId1" Type="http://schemas.openxmlformats.org/officeDocument/2006/relationships/slideLayout" Target="../slideLayouts/slideLayout19.xml"/><Relationship Id="rId4" Type="http://schemas.openxmlformats.org/officeDocument/2006/relationships/hyperlink" Target="https://nettskjema.no/a/232649#/page/1" TargetMode="Externa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hyperlink" Target="mailto:f-team@ikos.uio.no" TargetMode="Externa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hyperlink" Target="https://www.uio.no/english/services/print/index.html" TargetMode="External"/><Relationship Id="rId2" Type="http://schemas.openxmlformats.org/officeDocument/2006/relationships/hyperlink" Target="https://www.uio.no/english/services/print/how-to-order/index.html" TargetMode="External"/><Relationship Id="rId1" Type="http://schemas.openxmlformats.org/officeDocument/2006/relationships/slideLayout" Target="../slideLayouts/slideLayout19.xml"/><Relationship Id="rId4" Type="http://schemas.openxmlformats.org/officeDocument/2006/relationships/hyperlink" Target="https://trykkeriet.uio.no/categorynav.aspx?d=ummy&amp;lang=en_gb&amp;setlang=en_g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uio.no/om/regelverk/eiendom/leie-lokaler/professorboligen/index.html" TargetMode="External"/><Relationship Id="rId13" Type="http://schemas.openxmlformats.org/officeDocument/2006/relationships/hyperlink" Target="mailto:f-team@ikos.uio.no" TargetMode="External"/><Relationship Id="rId3" Type="http://schemas.openxmlformats.org/officeDocument/2006/relationships/hyperlink" Target="https://tp.educloud.no/uio/rombestilling/" TargetMode="External"/><Relationship Id="rId7" Type="http://schemas.openxmlformats.org/officeDocument/2006/relationships/hyperlink" Target="https://www.uio.no/om/regelverk/eiendom/leie-lokaler/universitetets-aula/index.html" TargetMode="External"/><Relationship Id="rId12" Type="http://schemas.openxmlformats.org/officeDocument/2006/relationships/hyperlink" Target="mailto:innkjop@ikos.uio.no" TargetMode="External"/><Relationship Id="rId2" Type="http://schemas.openxmlformats.org/officeDocument/2006/relationships/hyperlink" Target="https://www.uio.no/om/regelverk/eiendom/leie-lokaler/bruk-av-uios-lokaler/" TargetMode="External"/><Relationship Id="rId1" Type="http://schemas.openxmlformats.org/officeDocument/2006/relationships/slideLayout" Target="../slideLayouts/slideLayout19.xml"/><Relationship Id="rId6" Type="http://schemas.openxmlformats.org/officeDocument/2006/relationships/hyperlink" Target="https://www.uio.no/for-ansatte/arbeidsstotte/rom/gsh/index.html" TargetMode="External"/><Relationship Id="rId11" Type="http://schemas.openxmlformats.org/officeDocument/2006/relationships/hyperlink" Target="mailto:arrangementer@admin.uio.no" TargetMode="External"/><Relationship Id="rId5" Type="http://schemas.openxmlformats.org/officeDocument/2006/relationships/hyperlink" Target="https://www.uio.no/english/about/regulations/estates/facilities/niels-treschows-hus/index.html" TargetMode="External"/><Relationship Id="rId10" Type="http://schemas.openxmlformats.org/officeDocument/2006/relationships/hyperlink" Target="https://www.uio.no/om/regelverk/eiendom/leie-lokaler/gamle-festsal/index.html" TargetMode="External"/><Relationship Id="rId4" Type="http://schemas.openxmlformats.org/officeDocument/2006/relationships/hyperlink" Target="https://tp.educloud.no/uio/timeplan/?type=room" TargetMode="External"/><Relationship Id="rId9" Type="http://schemas.openxmlformats.org/officeDocument/2006/relationships/hyperlink" Target="https://www.uio.no/om/regelverk/eiendom/leie-lokaler/toyen-hovedgard/index.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tarjeibr@ikos.uio.no" TargetMode="External"/><Relationship Id="rId3" Type="http://schemas.openxmlformats.org/officeDocument/2006/relationships/hyperlink" Target="https://laeringsplattformen.dfo.no/kursoversikt/den-gylne-pennen-et-e-laeringskurs-i-klarsprak" TargetMode="External"/><Relationship Id="rId7" Type="http://schemas.openxmlformats.org/officeDocument/2006/relationships/hyperlink" Target="https://www.uio.no/for-ansatte/arbeidsstotte/profil/nettarbeid/veiledninger/bilde-lyd-video/bilder/index.html" TargetMode="External"/><Relationship Id="rId2" Type="http://schemas.openxmlformats.org/officeDocument/2006/relationships/hyperlink" Target="https://www-int.uio.no/for-ansatte/arbeidsstotte/profil/nettarbeid/opplaring/nettkurs/index.html" TargetMode="External"/><Relationship Id="rId1" Type="http://schemas.openxmlformats.org/officeDocument/2006/relationships/slideLayout" Target="../slideLayouts/slideLayout19.xml"/><Relationship Id="rId6" Type="http://schemas.openxmlformats.org/officeDocument/2006/relationships/hyperlink" Target="mailto:nettredaktor@hf.uio.no" TargetMode="External"/><Relationship Id="rId5" Type="http://schemas.openxmlformats.org/officeDocument/2006/relationships/hyperlink" Target="https://www.uio.no/for-ansatte/arbeidsstotte/profil/nettarbeid/retningslinjer/retningslinjer-for-oppsett-av-nettsteder.html" TargetMode="External"/><Relationship Id="rId4" Type="http://schemas.openxmlformats.org/officeDocument/2006/relationships/hyperlink" Target="https://laeringsplattformen.dfo.no/kursoversikt/universell-utforming-e-laeringskurs-nettredaktorer-og-skribent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view.officeapps.live.com/op/view.aspx?src=https%3A%2F%2Fwww.uio.no%2Ffor-ansatte%2Farbeidsstotte%2Fkommunikasjon%2Ffoto%2Fsamtykke-foto-video-engelsk.docx&amp;wdOrigin=BROWSELINK" TargetMode="External"/><Relationship Id="rId2" Type="http://schemas.openxmlformats.org/officeDocument/2006/relationships/hyperlink" Target="https://www.uio.no/english/for-employees/support/profile/web/guidelines-handling-personal-data.html" TargetMode="External"/><Relationship Id="rId1" Type="http://schemas.openxmlformats.org/officeDocument/2006/relationships/slideLayout" Target="../slideLayouts/slideLayout19.xml"/><Relationship Id="rId4" Type="http://schemas.openxmlformats.org/officeDocument/2006/relationships/hyperlink" Target="https://www.uio.no/for-ansatte/arbeidsstotte/arrangementsstotte/pameldingslister-og-lagring.html"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tarjeibr@ikos.uio.no"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hyperlink" Target="https://www.uio.no/english/services/it/security/lsis/storage-guide.html" TargetMode="External"/><Relationship Id="rId3" Type="http://schemas.openxmlformats.org/officeDocument/2006/relationships/hyperlink" Target="mailto:tarjeibr@ikos.uio.no" TargetMode="External"/><Relationship Id="rId7" Type="http://schemas.openxmlformats.org/officeDocument/2006/relationships/hyperlink" Target="https://www.uio.no/tjenester/it/sikkerhet/cert/kontakt/index.html" TargetMode="External"/><Relationship Id="rId2" Type="http://schemas.openxmlformats.org/officeDocument/2006/relationships/hyperlink" Target="https://www.uio.no/english/for-employees/support/self-service-portal/get-started-with-the-new-self-service-portal.html" TargetMode="External"/><Relationship Id="rId1" Type="http://schemas.openxmlformats.org/officeDocument/2006/relationships/slideLayout" Target="../slideLayouts/slideLayout19.xml"/><Relationship Id="rId6" Type="http://schemas.openxmlformats.org/officeDocument/2006/relationships/hyperlink" Target="https://passord.uio.no/" TargetMode="External"/><Relationship Id="rId5" Type="http://schemas.openxmlformats.org/officeDocument/2006/relationships/hyperlink" Target="https://www.uio.no/english/services/it/home-away/kiosk/" TargetMode="External"/><Relationship Id="rId4" Type="http://schemas.openxmlformats.org/officeDocument/2006/relationships/hyperlink" Target="mailto:innkjop@ikos.uio.n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io.no/english/about/regulations/personnel/common/hosting-representation/index.html" TargetMode="External"/><Relationship Id="rId2" Type="http://schemas.openxmlformats.org/officeDocument/2006/relationships/hyperlink" Target="mailto:innkjop@ikos.uio.no" TargetMode="External"/><Relationship Id="rId1" Type="http://schemas.openxmlformats.org/officeDocument/2006/relationships/slideLayout" Target="../slideLayouts/slideLayout19.xml"/><Relationship Id="rId5" Type="http://schemas.openxmlformats.org/officeDocument/2006/relationships/hyperlink" Target="https://nettskjema.no/a/273970" TargetMode="External"/><Relationship Id="rId4" Type="http://schemas.openxmlformats.org/officeDocument/2006/relationships/hyperlink" Target="https://nettskjema.no/a/2739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s://www.uio.no/english/about/regulations/personnel/common/hosting-representation/index.html" TargetMode="External"/><Relationship Id="rId7" Type="http://schemas.openxmlformats.org/officeDocument/2006/relationships/package" Target="../embeddings/Microsoft_Word_Document1.docx"/><Relationship Id="rId2" Type="http://schemas.openxmlformats.org/officeDocument/2006/relationships/hyperlink" Target="https://www.uio.no/for-ansatte/arbeidsstotte/arrangementsstotte/mat-servering/" TargetMode="External"/><Relationship Id="rId1" Type="http://schemas.openxmlformats.org/officeDocument/2006/relationships/slideLayout" Target="../slideLayouts/slideLayout19.xml"/><Relationship Id="rId6" Type="http://schemas.openxmlformats.org/officeDocument/2006/relationships/image" Target="../media/image22.emf"/><Relationship Id="rId5" Type="http://schemas.openxmlformats.org/officeDocument/2006/relationships/package" Target="../embeddings/Microsoft_Word_Document.docx"/><Relationship Id="rId4" Type="http://schemas.openxmlformats.org/officeDocument/2006/relationships/hyperlink" Target="https://www.uio.no/english/about/collaboration/invoice/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www.uio.no/english/about/regulations/personnel/common/hosting-representation/index.html#1.3" TargetMode="External"/><Relationship Id="rId2" Type="http://schemas.openxmlformats.org/officeDocument/2006/relationships/hyperlink" Target="https://www.uio.no/english/about/regulations/personnel/common/hosting-representation/index.html#1.2"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ADD16B62-9E15-47DF-AD1A-5325660B2209}"/>
              </a:ext>
            </a:extLst>
          </p:cNvPr>
          <p:cNvSpPr>
            <a:spLocks noGrp="1"/>
          </p:cNvSpPr>
          <p:nvPr>
            <p:ph type="pic" sz="quarter" idx="13"/>
          </p:nvPr>
        </p:nvSpPr>
        <p:spPr/>
      </p:sp>
      <p:sp>
        <p:nvSpPr>
          <p:cNvPr id="3" name="Plassholder for tekst 2">
            <a:extLst>
              <a:ext uri="{FF2B5EF4-FFF2-40B4-BE49-F238E27FC236}">
                <a16:creationId xmlns:a16="http://schemas.microsoft.com/office/drawing/2014/main" id="{A0529DA9-2228-4F1A-9D76-2A985879C8A2}"/>
              </a:ext>
            </a:extLst>
          </p:cNvPr>
          <p:cNvSpPr>
            <a:spLocks noGrp="1"/>
          </p:cNvSpPr>
          <p:nvPr>
            <p:ph type="body" sz="quarter" idx="17"/>
          </p:nvPr>
        </p:nvSpPr>
        <p:spPr/>
        <p:txBody>
          <a:bodyPr/>
          <a:lstStyle/>
          <a:p>
            <a:endParaRPr lang="nb-NO"/>
          </a:p>
        </p:txBody>
      </p:sp>
      <p:sp>
        <p:nvSpPr>
          <p:cNvPr id="4" name="Tittel 3">
            <a:extLst>
              <a:ext uri="{FF2B5EF4-FFF2-40B4-BE49-F238E27FC236}">
                <a16:creationId xmlns:a16="http://schemas.microsoft.com/office/drawing/2014/main" id="{B78016AA-B4E0-422A-9733-93DA9CFD9A0D}"/>
              </a:ext>
            </a:extLst>
          </p:cNvPr>
          <p:cNvSpPr>
            <a:spLocks noGrp="1"/>
          </p:cNvSpPr>
          <p:nvPr>
            <p:ph type="title"/>
          </p:nvPr>
        </p:nvSpPr>
        <p:spPr/>
        <p:txBody>
          <a:bodyPr/>
          <a:lstStyle/>
          <a:p>
            <a:r>
              <a:rPr lang="nb-NO" sz="3600" dirty="0" err="1"/>
              <a:t>Introduction</a:t>
            </a:r>
            <a:r>
              <a:rPr lang="nb-NO" sz="3600" dirty="0"/>
              <a:t> to administrative </a:t>
            </a:r>
            <a:r>
              <a:rPr lang="nb-NO" sz="3600" dirty="0" err="1"/>
              <a:t>routines</a:t>
            </a:r>
            <a:r>
              <a:rPr lang="nb-NO" sz="3600" dirty="0"/>
              <a:t> for </a:t>
            </a:r>
            <a:r>
              <a:rPr lang="nb-NO" sz="3600" dirty="0" err="1"/>
              <a:t>research</a:t>
            </a:r>
            <a:r>
              <a:rPr lang="nb-NO" sz="3600" dirty="0"/>
              <a:t> </a:t>
            </a:r>
            <a:r>
              <a:rPr lang="nb-NO" sz="3600" dirty="0" err="1"/>
              <a:t>assistants</a:t>
            </a:r>
            <a:r>
              <a:rPr lang="nb-NO" sz="3600" dirty="0"/>
              <a:t> at IKOS</a:t>
            </a:r>
            <a:endParaRPr lang="en-US" dirty="0"/>
          </a:p>
        </p:txBody>
      </p:sp>
      <p:sp>
        <p:nvSpPr>
          <p:cNvPr id="5" name="Undertittel 4">
            <a:extLst>
              <a:ext uri="{FF2B5EF4-FFF2-40B4-BE49-F238E27FC236}">
                <a16:creationId xmlns:a16="http://schemas.microsoft.com/office/drawing/2014/main" id="{69DBDD1D-5342-4062-B517-B3AF4EE23643}"/>
              </a:ext>
            </a:extLst>
          </p:cNvPr>
          <p:cNvSpPr>
            <a:spLocks noGrp="1"/>
          </p:cNvSpPr>
          <p:nvPr>
            <p:ph type="subTitle" idx="1"/>
          </p:nvPr>
        </p:nvSpPr>
        <p:spPr/>
        <p:txBody>
          <a:bodyPr vert="horz" lIns="0" tIns="0" rIns="0" bIns="0" rtlCol="0" anchor="t">
            <a:noAutofit/>
          </a:bodyPr>
          <a:lstStyle/>
          <a:p>
            <a:r>
              <a:rPr lang="nb-NO" dirty="0"/>
              <a:t>Department </a:t>
            </a:r>
            <a:r>
              <a:rPr lang="nb-NO" dirty="0" err="1"/>
              <a:t>of</a:t>
            </a:r>
            <a:r>
              <a:rPr lang="nb-NO" dirty="0"/>
              <a:t> </a:t>
            </a:r>
            <a:r>
              <a:rPr lang="nb-NO" dirty="0" err="1"/>
              <a:t>Culture</a:t>
            </a:r>
            <a:r>
              <a:rPr lang="nb-NO" dirty="0"/>
              <a:t> Studies and </a:t>
            </a:r>
            <a:r>
              <a:rPr lang="nb-NO" dirty="0" err="1"/>
              <a:t>Oriental</a:t>
            </a:r>
            <a:r>
              <a:rPr lang="nb-NO" dirty="0"/>
              <a:t> Languages</a:t>
            </a:r>
            <a:endParaRPr lang="nb-NO" dirty="0">
              <a:cs typeface="Arial"/>
            </a:endParaRPr>
          </a:p>
        </p:txBody>
      </p:sp>
      <p:sp>
        <p:nvSpPr>
          <p:cNvPr id="6" name="Plassholder for tekst 5">
            <a:extLst>
              <a:ext uri="{FF2B5EF4-FFF2-40B4-BE49-F238E27FC236}">
                <a16:creationId xmlns:a16="http://schemas.microsoft.com/office/drawing/2014/main" id="{998FFD0F-54A3-41AD-9456-7E426A36C5AD}"/>
              </a:ext>
            </a:extLst>
          </p:cNvPr>
          <p:cNvSpPr>
            <a:spLocks noGrp="1"/>
          </p:cNvSpPr>
          <p:nvPr>
            <p:ph type="body" sz="quarter" idx="15"/>
          </p:nvPr>
        </p:nvSpPr>
        <p:spPr/>
        <p:txBody>
          <a:bodyPr/>
          <a:lstStyle/>
          <a:p>
            <a:endParaRPr lang="nb-NO"/>
          </a:p>
        </p:txBody>
      </p:sp>
      <p:sp>
        <p:nvSpPr>
          <p:cNvPr id="7" name="Plassholder for tekst 6">
            <a:extLst>
              <a:ext uri="{FF2B5EF4-FFF2-40B4-BE49-F238E27FC236}">
                <a16:creationId xmlns:a16="http://schemas.microsoft.com/office/drawing/2014/main" id="{4F053FFE-66B6-4F21-B430-755C5342EEAB}"/>
              </a:ext>
            </a:extLst>
          </p:cNvPr>
          <p:cNvSpPr>
            <a:spLocks noGrp="1"/>
          </p:cNvSpPr>
          <p:nvPr>
            <p:ph type="body" sz="quarter" idx="16"/>
          </p:nvPr>
        </p:nvSpPr>
        <p:spPr/>
        <p:txBody>
          <a:bodyPr/>
          <a:lstStyle/>
          <a:p>
            <a:endParaRPr lang="nb-NO"/>
          </a:p>
        </p:txBody>
      </p:sp>
      <p:sp>
        <p:nvSpPr>
          <p:cNvPr id="8" name="Plassholder for dato 7">
            <a:extLst>
              <a:ext uri="{FF2B5EF4-FFF2-40B4-BE49-F238E27FC236}">
                <a16:creationId xmlns:a16="http://schemas.microsoft.com/office/drawing/2014/main" id="{9BE3899C-5B16-4697-8220-38A331FDB709}"/>
              </a:ext>
            </a:extLst>
          </p:cNvPr>
          <p:cNvSpPr>
            <a:spLocks noGrp="1"/>
          </p:cNvSpPr>
          <p:nvPr>
            <p:ph type="dt" sz="half" idx="10"/>
          </p:nvPr>
        </p:nvSpPr>
        <p:spPr/>
        <p:txBody>
          <a:bodyPr/>
          <a:lstStyle/>
          <a:p>
            <a:endParaRPr lang="en-US"/>
          </a:p>
        </p:txBody>
      </p:sp>
      <p:sp>
        <p:nvSpPr>
          <p:cNvPr id="9" name="Plassholder for tekst 8">
            <a:extLst>
              <a:ext uri="{FF2B5EF4-FFF2-40B4-BE49-F238E27FC236}">
                <a16:creationId xmlns:a16="http://schemas.microsoft.com/office/drawing/2014/main" id="{B00E7B34-2C0D-4024-84E5-070D026D7170}"/>
              </a:ext>
            </a:extLst>
          </p:cNvPr>
          <p:cNvSpPr>
            <a:spLocks noGrp="1"/>
          </p:cNvSpPr>
          <p:nvPr>
            <p:ph type="body" sz="quarter" idx="14"/>
          </p:nvPr>
        </p:nvSpPr>
        <p:spPr/>
        <p:txBody>
          <a:bodyPr/>
          <a:lstStyle/>
          <a:p>
            <a:endParaRPr lang="nb-NO"/>
          </a:p>
        </p:txBody>
      </p:sp>
      <p:sp>
        <p:nvSpPr>
          <p:cNvPr id="10" name="Plassholder for tekst 9">
            <a:extLst>
              <a:ext uri="{FF2B5EF4-FFF2-40B4-BE49-F238E27FC236}">
                <a16:creationId xmlns:a16="http://schemas.microsoft.com/office/drawing/2014/main" id="{9498931B-C66A-49C4-A94A-801D496FAB68}"/>
              </a:ext>
            </a:extLst>
          </p:cNvPr>
          <p:cNvSpPr>
            <a:spLocks noGrp="1"/>
          </p:cNvSpPr>
          <p:nvPr>
            <p:ph type="body" sz="quarter" idx="18"/>
          </p:nvPr>
        </p:nvSpPr>
        <p:spPr/>
        <p:txBody>
          <a:bodyPr vert="horz" lIns="0" tIns="0" rIns="0" bIns="0" rtlCol="0" anchor="t">
            <a:noAutofit/>
          </a:bodyPr>
          <a:lstStyle/>
          <a:p>
            <a:r>
              <a:rPr lang="nb-NO" dirty="0" err="1"/>
              <a:t>Everything</a:t>
            </a:r>
            <a:r>
              <a:rPr lang="nb-NO" dirty="0"/>
              <a:t> </a:t>
            </a:r>
            <a:r>
              <a:rPr lang="nb-NO" dirty="0" err="1"/>
              <a:t>you</a:t>
            </a:r>
            <a:r>
              <a:rPr lang="nb-NO" dirty="0"/>
              <a:t> </a:t>
            </a:r>
            <a:r>
              <a:rPr lang="nb-NO" dirty="0" err="1"/>
              <a:t>need</a:t>
            </a:r>
            <a:r>
              <a:rPr lang="nb-NO" dirty="0"/>
              <a:t> to </a:t>
            </a:r>
            <a:r>
              <a:rPr lang="nb-NO" dirty="0" err="1"/>
              <a:t>know</a:t>
            </a:r>
            <a:r>
              <a:rPr lang="nb-NO" dirty="0"/>
              <a:t> as a </a:t>
            </a:r>
            <a:r>
              <a:rPr lang="nb-NO" dirty="0" err="1"/>
              <a:t>new</a:t>
            </a:r>
            <a:r>
              <a:rPr lang="nb-NO" dirty="0"/>
              <a:t> RA at IKOS.</a:t>
            </a:r>
          </a:p>
        </p:txBody>
      </p:sp>
    </p:spTree>
    <p:extLst>
      <p:ext uri="{BB962C8B-B14F-4D97-AF65-F5344CB8AC3E}">
        <p14:creationId xmlns:p14="http://schemas.microsoft.com/office/powerpoint/2010/main" val="316090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2440-D806-395D-2576-83B59ADE9250}"/>
              </a:ext>
            </a:extLst>
          </p:cNvPr>
          <p:cNvSpPr>
            <a:spLocks noGrp="1"/>
          </p:cNvSpPr>
          <p:nvPr>
            <p:ph type="title"/>
          </p:nvPr>
        </p:nvSpPr>
        <p:spPr/>
        <p:txBody>
          <a:bodyPr>
            <a:normAutofit/>
          </a:bodyPr>
          <a:lstStyle/>
          <a:p>
            <a:r>
              <a:rPr lang="nb-NO" sz="4400" b="0" i="0" dirty="0">
                <a:solidFill>
                  <a:srgbClr val="2F5496"/>
                </a:solidFill>
                <a:effectLst/>
                <a:latin typeface="Calibri Light" panose="020F0302020204030204" pitchFamily="34" charset="0"/>
              </a:rPr>
              <a:t>Simple snack for </a:t>
            </a:r>
            <a:r>
              <a:rPr lang="nb-NO" sz="4400" b="0" i="0" dirty="0" err="1">
                <a:solidFill>
                  <a:srgbClr val="2F5496"/>
                </a:solidFill>
                <a:effectLst/>
                <a:latin typeface="Calibri Light" panose="020F0302020204030204" pitchFamily="34" charset="0"/>
              </a:rPr>
              <a:t>open</a:t>
            </a:r>
            <a:r>
              <a:rPr lang="nb-NO" sz="4400" b="0" i="0" dirty="0">
                <a:solidFill>
                  <a:srgbClr val="2F5496"/>
                </a:solidFill>
                <a:effectLst/>
                <a:latin typeface="Calibri Light" panose="020F0302020204030204" pitchFamily="34" charset="0"/>
              </a:rPr>
              <a:t> </a:t>
            </a:r>
            <a:r>
              <a:rPr lang="nb-NO" sz="4400" b="0" i="0" dirty="0" err="1">
                <a:solidFill>
                  <a:srgbClr val="2F5496"/>
                </a:solidFill>
                <a:effectLst/>
                <a:latin typeface="Calibri Light" panose="020F0302020204030204" pitchFamily="34" charset="0"/>
              </a:rPr>
              <a:t>events</a:t>
            </a:r>
            <a:r>
              <a:rPr lang="nb-NO" sz="4400" b="0" i="0" dirty="0">
                <a:solidFill>
                  <a:srgbClr val="2F5496"/>
                </a:solidFill>
                <a:effectLst/>
                <a:latin typeface="Calibri Light" panose="020F0302020204030204" pitchFamily="34" charset="0"/>
              </a:rPr>
              <a:t>; under 3 </a:t>
            </a:r>
            <a:r>
              <a:rPr lang="nb-NO" sz="4400" b="0" i="0" dirty="0" err="1">
                <a:solidFill>
                  <a:srgbClr val="2F5496"/>
                </a:solidFill>
                <a:effectLst/>
                <a:latin typeface="Calibri Light" panose="020F0302020204030204" pitchFamily="34" charset="0"/>
              </a:rPr>
              <a:t>hours</a:t>
            </a:r>
            <a:r>
              <a:rPr lang="nb-NO" sz="4400" b="0" i="0" dirty="0">
                <a:solidFill>
                  <a:srgbClr val="2F5496"/>
                </a:solidFill>
                <a:effectLst/>
                <a:latin typeface="Calibri Light" panose="020F0302020204030204" pitchFamily="34" charset="0"/>
              </a:rPr>
              <a:t> during </a:t>
            </a:r>
            <a:r>
              <a:rPr lang="nb-NO" sz="4400" b="0" i="0" dirty="0" err="1">
                <a:solidFill>
                  <a:srgbClr val="2F5496"/>
                </a:solidFill>
                <a:effectLst/>
                <a:latin typeface="Calibri Light" panose="020F0302020204030204" pitchFamily="34" charset="0"/>
              </a:rPr>
              <a:t>work</a:t>
            </a:r>
            <a:r>
              <a:rPr lang="nb-NO" sz="4400" b="0" i="0" dirty="0">
                <a:solidFill>
                  <a:srgbClr val="2F5496"/>
                </a:solidFill>
                <a:effectLst/>
                <a:latin typeface="Calibri Light" panose="020F0302020204030204" pitchFamily="34" charset="0"/>
              </a:rPr>
              <a:t> </a:t>
            </a:r>
            <a:r>
              <a:rPr lang="nb-NO" sz="4400" b="0" i="0" dirty="0" err="1">
                <a:solidFill>
                  <a:srgbClr val="2F5496"/>
                </a:solidFill>
                <a:effectLst/>
                <a:latin typeface="Calibri Light" panose="020F0302020204030204" pitchFamily="34" charset="0"/>
              </a:rPr>
              <a:t>hours</a:t>
            </a:r>
            <a:endParaRPr lang="en-US" dirty="0"/>
          </a:p>
        </p:txBody>
      </p:sp>
      <p:sp>
        <p:nvSpPr>
          <p:cNvPr id="3" name="Content Placeholder 2">
            <a:extLst>
              <a:ext uri="{FF2B5EF4-FFF2-40B4-BE49-F238E27FC236}">
                <a16:creationId xmlns:a16="http://schemas.microsoft.com/office/drawing/2014/main" id="{EE1AC157-4BE4-8695-5745-BB565E76D09C}"/>
              </a:ext>
            </a:extLst>
          </p:cNvPr>
          <p:cNvSpPr>
            <a:spLocks noGrp="1"/>
          </p:cNvSpPr>
          <p:nvPr>
            <p:ph idx="1"/>
          </p:nvPr>
        </p:nvSpPr>
        <p:spPr>
          <a:xfrm>
            <a:off x="457201" y="1817850"/>
            <a:ext cx="10772191" cy="4351338"/>
          </a:xfrm>
        </p:spPr>
        <p:txBody>
          <a:bodyPr>
            <a:normAutofit fontScale="92500" lnSpcReduction="10000"/>
          </a:bodyPr>
          <a:lstStyle/>
          <a:p>
            <a:pPr marL="0" indent="0" algn="l" rtl="0" fontAlgn="base">
              <a:buNone/>
            </a:pP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nb-NO" sz="1800" b="0" i="0" dirty="0">
                <a:solidFill>
                  <a:srgbClr val="000000"/>
                </a:solidFill>
                <a:effectLst/>
                <a:latin typeface="Calibri" panose="020F0502020204030204" pitchFamily="34" charset="0"/>
              </a:rPr>
              <a:t>A simple snack (</a:t>
            </a:r>
            <a:r>
              <a:rPr lang="nb-NO" sz="1800" b="0" i="0" dirty="0" err="1">
                <a:solidFill>
                  <a:srgbClr val="000000"/>
                </a:solidFill>
                <a:effectLst/>
                <a:latin typeface="Calibri" panose="020F0502020204030204" pitchFamily="34" charset="0"/>
              </a:rPr>
              <a:t>such</a:t>
            </a:r>
            <a:r>
              <a:rPr lang="nb-NO" sz="1800" b="0" i="0" dirty="0">
                <a:solidFill>
                  <a:srgbClr val="000000"/>
                </a:solidFill>
                <a:effectLst/>
                <a:latin typeface="Calibri" panose="020F0502020204030204" pitchFamily="34" charset="0"/>
              </a:rPr>
              <a:t> as </a:t>
            </a:r>
            <a:r>
              <a:rPr lang="nb-NO" sz="1800" b="0" i="0" dirty="0" err="1">
                <a:solidFill>
                  <a:srgbClr val="000000"/>
                </a:solidFill>
                <a:effectLst/>
                <a:latin typeface="Calibri" panose="020F0502020204030204" pitchFamily="34" charset="0"/>
              </a:rPr>
              <a:t>coffee</a:t>
            </a:r>
            <a:r>
              <a:rPr lang="nb-NO" sz="1800" b="0" i="0" dirty="0">
                <a:solidFill>
                  <a:srgbClr val="000000"/>
                </a:solidFill>
                <a:effectLst/>
                <a:latin typeface="Calibri" panose="020F0502020204030204" pitchFamily="34" charset="0"/>
              </a:rPr>
              <a:t> and </a:t>
            </a:r>
            <a:r>
              <a:rPr lang="nb-NO" sz="1800" b="0" i="0" dirty="0" err="1">
                <a:solidFill>
                  <a:srgbClr val="000000"/>
                </a:solidFill>
                <a:effectLst/>
                <a:latin typeface="Calibri" panose="020F0502020204030204" pitchFamily="34" charset="0"/>
              </a:rPr>
              <a:t>baked</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goods</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may</a:t>
            </a:r>
            <a:r>
              <a:rPr lang="nb-NO" sz="1800" b="0" i="0" dirty="0">
                <a:solidFill>
                  <a:srgbClr val="000000"/>
                </a:solidFill>
                <a:effectLst/>
                <a:latin typeface="Calibri" panose="020F0502020204030204" pitchFamily="34" charset="0"/>
              </a:rPr>
              <a:t> be </a:t>
            </a:r>
            <a:r>
              <a:rPr lang="nb-NO" sz="1800" b="0" i="0" dirty="0" err="1">
                <a:solidFill>
                  <a:srgbClr val="000000"/>
                </a:solidFill>
                <a:effectLst/>
                <a:latin typeface="Calibri" panose="020F0502020204030204" pitchFamily="34" charset="0"/>
              </a:rPr>
              <a:t>served</a:t>
            </a:r>
            <a:r>
              <a:rPr lang="nb-NO" sz="1800" b="0" i="0" dirty="0">
                <a:solidFill>
                  <a:srgbClr val="000000"/>
                </a:solidFill>
                <a:effectLst/>
                <a:latin typeface="Calibri" panose="020F0502020204030204" pitchFamily="34" charset="0"/>
              </a:rPr>
              <a:t> during </a:t>
            </a:r>
            <a:r>
              <a:rPr lang="nb-NO" sz="1800" b="0" i="0" dirty="0" err="1">
                <a:solidFill>
                  <a:srgbClr val="000000"/>
                </a:solidFill>
                <a:effectLst/>
                <a:latin typeface="Calibri" panose="020F0502020204030204" pitchFamily="34" charset="0"/>
              </a:rPr>
              <a:t>short-duration</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events</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with</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external</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participants</a:t>
            </a:r>
            <a:r>
              <a:rPr lang="nb-NO" sz="1800" dirty="0">
                <a:solidFill>
                  <a:srgbClr val="000000"/>
                </a:solidFill>
                <a:latin typeface="Calibri" panose="020F0502020204030204" pitchFamily="34" charset="0"/>
              </a:rPr>
              <a:t>, for </a:t>
            </a:r>
            <a:r>
              <a:rPr lang="nb-NO" sz="1800" dirty="0" err="1">
                <a:solidFill>
                  <a:srgbClr val="000000"/>
                </a:solidFill>
                <a:latin typeface="Calibri" panose="020F0502020204030204" pitchFamily="34" charset="0"/>
              </a:rPr>
              <a:t>instance</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lectures</a:t>
            </a:r>
            <a:r>
              <a:rPr lang="nb-NO" sz="1800" dirty="0">
                <a:solidFill>
                  <a:srgbClr val="000000"/>
                </a:solidFill>
                <a:latin typeface="Calibri" panose="020F0502020204030204" pitchFamily="34" charset="0"/>
              </a:rPr>
              <a:t>/seminars </a:t>
            </a:r>
            <a:r>
              <a:rPr lang="nb-NO" sz="1800" dirty="0" err="1">
                <a:solidFill>
                  <a:srgbClr val="000000"/>
                </a:solidFill>
                <a:latin typeface="Calibri" panose="020F0502020204030204" pitchFamily="34" charset="0"/>
              </a:rPr>
              <a:t>open</a:t>
            </a:r>
            <a:r>
              <a:rPr lang="nb-NO" sz="1800" dirty="0">
                <a:solidFill>
                  <a:srgbClr val="000000"/>
                </a:solidFill>
                <a:latin typeface="Calibri" panose="020F0502020204030204" pitchFamily="34" charset="0"/>
              </a:rPr>
              <a:t> to students and </a:t>
            </a:r>
            <a:r>
              <a:rPr lang="nb-NO" sz="1800" dirty="0" err="1">
                <a:solidFill>
                  <a:srgbClr val="000000"/>
                </a:solidFill>
                <a:latin typeface="Calibri" panose="020F0502020204030204" pitchFamily="34" charset="0"/>
              </a:rPr>
              <a:t>other</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externals</a:t>
            </a:r>
            <a:r>
              <a:rPr lang="nb-NO" sz="1800" dirty="0">
                <a:solidFill>
                  <a:srgbClr val="000000"/>
                </a:solidFill>
                <a:latin typeface="Calibri" panose="020F0502020204030204" pitchFamily="34" charset="0"/>
              </a:rPr>
              <a:t>:</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nb-NO" sz="1800" b="0" i="0" dirty="0" err="1">
                <a:solidFill>
                  <a:srgbClr val="000000"/>
                </a:solidFill>
                <a:effectLst/>
                <a:latin typeface="Calibri" panose="020F0502020204030204" pitchFamily="34" charset="0"/>
              </a:rPr>
              <a:t>Example</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of</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open</a:t>
            </a:r>
            <a:r>
              <a:rPr lang="nb-NO" sz="1800" b="0" i="0" dirty="0">
                <a:solidFill>
                  <a:srgbClr val="000000"/>
                </a:solidFill>
                <a:effectLst/>
                <a:latin typeface="Calibri" panose="020F0502020204030204" pitchFamily="34" charset="0"/>
              </a:rPr>
              <a:t> seminar:  </a:t>
            </a:r>
          </a:p>
          <a:p>
            <a:pPr marL="0" indent="0" algn="l" rtl="0" fontAlgn="base">
              <a:buNone/>
            </a:pPr>
            <a:endParaRPr lang="nb-NO" b="0" i="0" dirty="0">
              <a:solidFill>
                <a:srgbClr val="000000"/>
              </a:solidFill>
              <a:effectLst/>
              <a:latin typeface="Segoe UI" panose="020B0502040204020203" pitchFamily="34" charset="0"/>
            </a:endParaRPr>
          </a:p>
          <a:p>
            <a:pPr marL="0" indent="0" algn="l" rtl="0" fontAlgn="base">
              <a:buNone/>
            </a:pPr>
            <a:r>
              <a:rPr lang="nb-NO" sz="1800" b="0" i="0" dirty="0">
                <a:solidFill>
                  <a:srgbClr val="000000"/>
                </a:solidFill>
                <a:effectLst/>
                <a:latin typeface="Helvetica" panose="020B0604020202020204" pitchFamily="34" charset="0"/>
              </a:rPr>
              <a:t>	</a:t>
            </a:r>
            <a:r>
              <a:rPr lang="nb-NO" sz="1800" b="0" i="0" dirty="0" err="1">
                <a:solidFill>
                  <a:srgbClr val="000000"/>
                </a:solidFill>
                <a:effectLst/>
                <a:latin typeface="Helvetica" panose="020B0604020202020204" pitchFamily="34" charset="0"/>
              </a:rPr>
              <a:t>Announced</a:t>
            </a:r>
            <a:r>
              <a:rPr lang="nb-NO" sz="1800" b="0" i="0" dirty="0">
                <a:solidFill>
                  <a:srgbClr val="000000"/>
                </a:solidFill>
                <a:effectLst/>
                <a:latin typeface="Helvetica" panose="020B0604020202020204" pitchFamily="34" charset="0"/>
              </a:rPr>
              <a:t> </a:t>
            </a:r>
            <a:r>
              <a:rPr lang="nb-NO" sz="1800" b="0" i="0" dirty="0" err="1">
                <a:solidFill>
                  <a:srgbClr val="000000"/>
                </a:solidFill>
                <a:effectLst/>
                <a:latin typeface="Helvetica" panose="020B0604020202020204" pitchFamily="34" charset="0"/>
              </a:rPr>
              <a:t>on</a:t>
            </a:r>
            <a:r>
              <a:rPr lang="nb-NO" sz="1800" b="0" i="0" dirty="0">
                <a:solidFill>
                  <a:srgbClr val="000000"/>
                </a:solidFill>
                <a:effectLst/>
                <a:latin typeface="Helvetica" panose="020B0604020202020204" pitchFamily="34" charset="0"/>
              </a:rPr>
              <a:t> IKOS’ </a:t>
            </a:r>
            <a:r>
              <a:rPr lang="nb-NO" sz="1800" b="0" i="0" dirty="0" err="1">
                <a:solidFill>
                  <a:srgbClr val="000000"/>
                </a:solidFill>
                <a:effectLst/>
                <a:latin typeface="Helvetica" panose="020B0604020202020204" pitchFamily="34" charset="0"/>
              </a:rPr>
              <a:t>event</a:t>
            </a:r>
            <a:r>
              <a:rPr lang="nb-NO" sz="1800" b="0" i="0" dirty="0">
                <a:solidFill>
                  <a:srgbClr val="000000"/>
                </a:solidFill>
                <a:effectLst/>
                <a:latin typeface="Helvetica" panose="020B0604020202020204" pitchFamily="34" charset="0"/>
              </a:rPr>
              <a:t> </a:t>
            </a:r>
            <a:r>
              <a:rPr lang="nb-NO" sz="1800" b="0" i="0" dirty="0" err="1">
                <a:solidFill>
                  <a:srgbClr val="000000"/>
                </a:solidFill>
                <a:effectLst/>
                <a:latin typeface="Helvetica" panose="020B0604020202020204" pitchFamily="34" charset="0"/>
              </a:rPr>
              <a:t>page</a:t>
            </a:r>
            <a:r>
              <a:rPr lang="nb-NO" sz="1800" b="0" i="0" dirty="0">
                <a:solidFill>
                  <a:srgbClr val="000000"/>
                </a:solidFill>
                <a:effectLst/>
                <a:latin typeface="Helvetica" panose="020B0604020202020204" pitchFamily="34" charset="0"/>
              </a:rPr>
              <a:t>: </a:t>
            </a:r>
          </a:p>
          <a:p>
            <a:pPr marL="0" indent="0" algn="l" rtl="0" fontAlgn="base">
              <a:buNone/>
            </a:pPr>
            <a:r>
              <a:rPr lang="nb-NO" sz="1800" dirty="0">
                <a:solidFill>
                  <a:srgbClr val="000000"/>
                </a:solidFill>
                <a:latin typeface="Helvetica" panose="020B0604020202020204" pitchFamily="34" charset="0"/>
              </a:rPr>
              <a:t>	</a:t>
            </a:r>
            <a:r>
              <a:rPr lang="nb-NO" sz="1800" b="0" i="0" dirty="0">
                <a:solidFill>
                  <a:srgbClr val="000000"/>
                </a:solidFill>
                <a:effectLst/>
                <a:latin typeface="Helvetica" panose="020B0604020202020204" pitchFamily="34" charset="0"/>
              </a:rPr>
              <a:t> «</a:t>
            </a:r>
            <a:r>
              <a:rPr lang="nb-NO" sz="1800" b="0" i="0" dirty="0" err="1">
                <a:solidFill>
                  <a:srgbClr val="000000"/>
                </a:solidFill>
                <a:effectLst/>
                <a:latin typeface="Helvetica" panose="020B0604020202020204" pitchFamily="34" charset="0"/>
              </a:rPr>
              <a:t>Jews</a:t>
            </a:r>
            <a:r>
              <a:rPr lang="nb-NO" sz="1800" b="0" i="0" dirty="0">
                <a:solidFill>
                  <a:srgbClr val="000000"/>
                </a:solidFill>
                <a:effectLst/>
                <a:latin typeface="Helvetica" panose="020B0604020202020204" pitchFamily="34" charset="0"/>
              </a:rPr>
              <a:t>, </a:t>
            </a:r>
            <a:r>
              <a:rPr lang="nb-NO" sz="1800" b="0" i="0" dirty="0" err="1">
                <a:solidFill>
                  <a:srgbClr val="000000"/>
                </a:solidFill>
                <a:effectLst/>
                <a:latin typeface="Helvetica" panose="020B0604020202020204" pitchFamily="34" charset="0"/>
              </a:rPr>
              <a:t>Palestine</a:t>
            </a:r>
            <a:r>
              <a:rPr lang="nb-NO" sz="1800" b="0" i="0" dirty="0">
                <a:solidFill>
                  <a:srgbClr val="000000"/>
                </a:solidFill>
                <a:effectLst/>
                <a:latin typeface="Helvetica" panose="020B0604020202020204" pitchFamily="34" charset="0"/>
              </a:rPr>
              <a:t>, and </a:t>
            </a:r>
            <a:r>
              <a:rPr lang="nb-NO" sz="1800" b="0" i="0" dirty="0" err="1">
                <a:solidFill>
                  <a:srgbClr val="000000"/>
                </a:solidFill>
                <a:effectLst/>
                <a:latin typeface="Helvetica" panose="020B0604020202020204" pitchFamily="34" charset="0"/>
              </a:rPr>
              <a:t>Zionism</a:t>
            </a:r>
            <a:r>
              <a:rPr lang="nb-NO" sz="1800" b="0" i="0" dirty="0">
                <a:solidFill>
                  <a:srgbClr val="000000"/>
                </a:solidFill>
                <a:effectLst/>
                <a:latin typeface="Helvetica" panose="020B0604020202020204" pitchFamily="34" charset="0"/>
              </a:rPr>
              <a:t> in the </a:t>
            </a:r>
            <a:r>
              <a:rPr lang="nb-NO" sz="1800" b="0" i="0" dirty="0" err="1">
                <a:solidFill>
                  <a:srgbClr val="000000"/>
                </a:solidFill>
                <a:effectLst/>
                <a:latin typeface="Helvetica" panose="020B0604020202020204" pitchFamily="34" charset="0"/>
              </a:rPr>
              <a:t>Persian</a:t>
            </a:r>
            <a:r>
              <a:rPr lang="nb-NO" sz="1800" b="0" i="0" dirty="0">
                <a:solidFill>
                  <a:srgbClr val="000000"/>
                </a:solidFill>
                <a:effectLst/>
                <a:latin typeface="Helvetica" panose="020B0604020202020204" pitchFamily="34" charset="0"/>
              </a:rPr>
              <a:t> Gulf 1890-1948» </a:t>
            </a:r>
            <a:endParaRPr lang="nb-NO" b="0" i="0" dirty="0">
              <a:solidFill>
                <a:srgbClr val="000000"/>
              </a:solidFill>
              <a:effectLst/>
              <a:latin typeface="Segoe UI" panose="020B0502040204020203" pitchFamily="34" charset="0"/>
            </a:endParaRPr>
          </a:p>
          <a:p>
            <a:pPr marL="0" indent="0" algn="l" rtl="0" fontAlgn="base">
              <a:buNone/>
            </a:pPr>
            <a:r>
              <a:rPr lang="nb-NO" sz="1800" b="0" i="0" dirty="0">
                <a:effectLst/>
                <a:latin typeface="Helvetica" panose="020B0604020202020204" pitchFamily="34" charset="0"/>
                <a:cs typeface="Helvetica" panose="020B0604020202020204" pitchFamily="34" charset="0"/>
              </a:rPr>
              <a:t>	Time and </a:t>
            </a:r>
            <a:r>
              <a:rPr lang="nb-NO" sz="1800" b="0" i="0" dirty="0" err="1">
                <a:effectLst/>
                <a:latin typeface="Helvetica" panose="020B0604020202020204" pitchFamily="34" charset="0"/>
                <a:cs typeface="Helvetica" panose="020B0604020202020204" pitchFamily="34" charset="0"/>
              </a:rPr>
              <a:t>place</a:t>
            </a:r>
            <a:r>
              <a:rPr lang="nb-NO" sz="1800" b="0" i="0" dirty="0">
                <a:effectLst/>
                <a:latin typeface="Helvetica" panose="020B0604020202020204" pitchFamily="34" charset="0"/>
                <a:cs typeface="Helvetica" panose="020B0604020202020204" pitchFamily="34" charset="0"/>
              </a:rPr>
              <a:t>: Sep. 8, 2022 12:15 PM–1:30 PM, Eilert Sundts hus, A-blokka </a:t>
            </a:r>
            <a:r>
              <a:rPr lang="nb-NO" sz="1800" b="0" i="0" dirty="0" err="1">
                <a:effectLst/>
                <a:latin typeface="Helvetica" panose="020B0604020202020204" pitchFamily="34" charset="0"/>
                <a:cs typeface="Helvetica" panose="020B0604020202020204" pitchFamily="34" charset="0"/>
              </a:rPr>
              <a:t>aud</a:t>
            </a:r>
            <a:r>
              <a:rPr lang="nb-NO" sz="1800" b="0" i="0" dirty="0">
                <a:effectLst/>
                <a:latin typeface="Helvetica" panose="020B0604020202020204" pitchFamily="34" charset="0"/>
                <a:cs typeface="Helvetica" panose="020B0604020202020204" pitchFamily="34" charset="0"/>
              </a:rPr>
              <a:t>. 6 </a:t>
            </a:r>
            <a:endParaRPr lang="nb-NO" b="0" i="0" dirty="0">
              <a:effectLst/>
              <a:latin typeface="Helvetica" panose="020B0604020202020204" pitchFamily="34" charset="0"/>
              <a:cs typeface="Helvetica" panose="020B0604020202020204" pitchFamily="34" charset="0"/>
            </a:endParaRPr>
          </a:p>
          <a:p>
            <a:pPr marL="0" indent="0" algn="l" rtl="0" fontAlgn="base">
              <a:buNone/>
            </a:pP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Join</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us</a:t>
            </a:r>
            <a:r>
              <a:rPr lang="nb-NO" sz="1800" b="0" i="0" dirty="0">
                <a:solidFill>
                  <a:srgbClr val="000000"/>
                </a:solidFill>
                <a:effectLst/>
                <a:latin typeface="Calibri" panose="020F0502020204030204" pitchFamily="34" charset="0"/>
              </a:rPr>
              <a:t> for a </a:t>
            </a:r>
            <a:r>
              <a:rPr lang="nb-NO" sz="1800" b="0" i="0" dirty="0" err="1">
                <a:solidFill>
                  <a:srgbClr val="000000"/>
                </a:solidFill>
                <a:effectLst/>
                <a:latin typeface="Calibri" panose="020F0502020204030204" pitchFamily="34" charset="0"/>
              </a:rPr>
              <a:t>Thursday</a:t>
            </a:r>
            <a:r>
              <a:rPr lang="nb-NO" sz="1800" b="0" i="0" dirty="0">
                <a:solidFill>
                  <a:srgbClr val="000000"/>
                </a:solidFill>
                <a:effectLst/>
                <a:latin typeface="Calibri" panose="020F0502020204030204" pitchFamily="34" charset="0"/>
              </a:rPr>
              <a:t> seminar </a:t>
            </a:r>
            <a:r>
              <a:rPr lang="nb-NO" sz="1800" b="0" i="0" dirty="0" err="1">
                <a:solidFill>
                  <a:srgbClr val="000000"/>
                </a:solidFill>
                <a:effectLst/>
                <a:latin typeface="Calibri" panose="020F0502020204030204" pitchFamily="34" charset="0"/>
              </a:rPr>
              <a:t>with</a:t>
            </a:r>
            <a:r>
              <a:rPr lang="nb-NO" sz="1800" b="0" i="0" dirty="0">
                <a:solidFill>
                  <a:srgbClr val="000000"/>
                </a:solidFill>
                <a:effectLst/>
                <a:latin typeface="Calibri" panose="020F0502020204030204" pitchFamily="34" charset="0"/>
              </a:rPr>
              <a:t> Eirik </a:t>
            </a:r>
            <a:r>
              <a:rPr lang="nb-NO" sz="1800" b="0" i="0" dirty="0" err="1">
                <a:solidFill>
                  <a:srgbClr val="000000"/>
                </a:solidFill>
                <a:effectLst/>
                <a:latin typeface="Calibri" panose="020F0502020204030204" pitchFamily="34" charset="0"/>
              </a:rPr>
              <a:t>Kvindesland</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on</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connections</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between</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Palestine</a:t>
            </a:r>
            <a:r>
              <a:rPr lang="nb-NO" sz="1800" b="0" i="0" dirty="0">
                <a:solidFill>
                  <a:srgbClr val="000000"/>
                </a:solidFill>
                <a:effectLst/>
                <a:latin typeface="Calibri" panose="020F0502020204030204" pitchFamily="34" charset="0"/>
              </a:rPr>
              <a:t> and the 	</a:t>
            </a:r>
            <a:r>
              <a:rPr lang="nb-NO" sz="1800" b="0" i="0" dirty="0" err="1">
                <a:solidFill>
                  <a:srgbClr val="000000"/>
                </a:solidFill>
                <a:effectLst/>
                <a:latin typeface="Calibri" panose="020F0502020204030204" pitchFamily="34" charset="0"/>
              </a:rPr>
              <a:t>Persian</a:t>
            </a:r>
            <a:r>
              <a:rPr lang="nb-NO" sz="1800" b="0" i="0" dirty="0">
                <a:solidFill>
                  <a:srgbClr val="000000"/>
                </a:solidFill>
                <a:effectLst/>
                <a:latin typeface="Calibri" panose="020F0502020204030204" pitchFamily="34" charset="0"/>
              </a:rPr>
              <a:t> Gulf.  </a:t>
            </a:r>
            <a:endParaRPr lang="nb-NO" b="0" i="0" dirty="0">
              <a:solidFill>
                <a:srgbClr val="000000"/>
              </a:solidFill>
              <a:effectLst/>
              <a:latin typeface="Segoe UI" panose="020B0502040204020203" pitchFamily="34" charset="0"/>
            </a:endParaRPr>
          </a:p>
          <a:p>
            <a:pPr marL="0" indent="0" algn="l" rtl="0" fontAlgn="base">
              <a:buNone/>
            </a:pPr>
            <a:endParaRPr lang="nb-NO" sz="1800" b="0" i="0" dirty="0">
              <a:solidFill>
                <a:srgbClr val="000000"/>
              </a:solidFill>
              <a:effectLst/>
              <a:latin typeface="Calibri" panose="020F0502020204030204" pitchFamily="34" charset="0"/>
            </a:endParaRPr>
          </a:p>
          <a:p>
            <a:pPr marL="0" indent="0" algn="l" rtl="0" fontAlgn="base">
              <a:buNone/>
            </a:pPr>
            <a:r>
              <a:rPr lang="nb-NO" sz="1800" b="0" i="0" dirty="0">
                <a:solidFill>
                  <a:srgbClr val="000000"/>
                </a:solidFill>
                <a:effectLst/>
                <a:latin typeface="Calibri" panose="020F0502020204030204" pitchFamily="34" charset="0"/>
              </a:rPr>
              <a:t>NB! For </a:t>
            </a:r>
            <a:r>
              <a:rPr lang="nb-NO" sz="1800" b="0" i="0" dirty="0" err="1">
                <a:solidFill>
                  <a:srgbClr val="000000"/>
                </a:solidFill>
                <a:effectLst/>
                <a:latin typeface="Calibri" panose="020F0502020204030204" pitchFamily="34" charset="0"/>
              </a:rPr>
              <a:t>open</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events</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such</a:t>
            </a:r>
            <a:r>
              <a:rPr lang="nb-NO" sz="1800" b="0" i="0" dirty="0">
                <a:solidFill>
                  <a:srgbClr val="000000"/>
                </a:solidFill>
                <a:effectLst/>
                <a:latin typeface="Calibri" panose="020F0502020204030204" pitchFamily="34" charset="0"/>
              </a:rPr>
              <a:t> as </a:t>
            </a:r>
            <a:r>
              <a:rPr lang="nb-NO" sz="1800" b="0" i="0" dirty="0" err="1">
                <a:solidFill>
                  <a:srgbClr val="000000"/>
                </a:solidFill>
                <a:effectLst/>
                <a:latin typeface="Calibri" panose="020F0502020204030204" pitchFamily="34" charset="0"/>
              </a:rPr>
              <a:t>these</a:t>
            </a:r>
            <a:r>
              <a:rPr lang="nb-NO" sz="1800" b="0" i="0" dirty="0">
                <a:solidFill>
                  <a:srgbClr val="000000"/>
                </a:solidFill>
                <a:effectLst/>
                <a:latin typeface="Calibri" panose="020F0502020204030204" pitchFamily="34" charset="0"/>
              </a:rPr>
              <a:t>, a list </a:t>
            </a:r>
            <a:r>
              <a:rPr lang="nb-NO" sz="1800" b="0" i="0" dirty="0" err="1">
                <a:solidFill>
                  <a:srgbClr val="000000"/>
                </a:solidFill>
                <a:effectLst/>
                <a:latin typeface="Calibri" panose="020F0502020204030204" pitchFamily="34" charset="0"/>
              </a:rPr>
              <a:t>of</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participants</a:t>
            </a:r>
            <a:r>
              <a:rPr lang="nb-NO" sz="1800" b="0" i="0" dirty="0">
                <a:solidFill>
                  <a:srgbClr val="000000"/>
                </a:solidFill>
                <a:effectLst/>
                <a:latin typeface="Calibri" panose="020F0502020204030204" pitchFamily="34" charset="0"/>
              </a:rPr>
              <a:t> is not </a:t>
            </a:r>
            <a:r>
              <a:rPr lang="nb-NO" sz="1800" b="0" i="0" dirty="0" err="1">
                <a:solidFill>
                  <a:srgbClr val="000000"/>
                </a:solidFill>
                <a:effectLst/>
                <a:latin typeface="Calibri" panose="020F0502020204030204" pitchFamily="34" charset="0"/>
              </a:rPr>
              <a:t>required</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Instead</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please</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submit</a:t>
            </a:r>
            <a:r>
              <a:rPr lang="nb-NO" sz="1800" b="0" i="0" dirty="0">
                <a:solidFill>
                  <a:srgbClr val="000000"/>
                </a:solidFill>
                <a:effectLst/>
                <a:latin typeface="Calibri" panose="020F0502020204030204" pitchFamily="34" charset="0"/>
              </a:rPr>
              <a:t> a </a:t>
            </a:r>
            <a:r>
              <a:rPr lang="nb-NO" sz="1800" b="0" i="0" dirty="0" err="1">
                <a:solidFill>
                  <a:srgbClr val="000000"/>
                </a:solidFill>
                <a:effectLst/>
                <a:latin typeface="Calibri" panose="020F0502020204030204" pitchFamily="34" charset="0"/>
              </a:rPr>
              <a:t>short</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description</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of</a:t>
            </a:r>
            <a:r>
              <a:rPr lang="nb-NO" sz="1800" b="0" i="0" dirty="0">
                <a:solidFill>
                  <a:srgbClr val="000000"/>
                </a:solidFill>
                <a:effectLst/>
                <a:latin typeface="Calibri" panose="020F0502020204030204" pitchFamily="34" charset="0"/>
              </a:rPr>
              <a:t> the </a:t>
            </a:r>
            <a:r>
              <a:rPr lang="nb-NO" sz="1800" b="0" i="0" dirty="0" err="1">
                <a:solidFill>
                  <a:srgbClr val="000000"/>
                </a:solidFill>
                <a:effectLst/>
                <a:latin typeface="Calibri" panose="020F0502020204030204" pitchFamily="34" charset="0"/>
              </a:rPr>
              <a:t>event</a:t>
            </a:r>
            <a:r>
              <a:rPr lang="nb-NO" sz="1800" b="0" i="0" dirty="0">
                <a:solidFill>
                  <a:srgbClr val="000000"/>
                </a:solidFill>
                <a:effectLst/>
                <a:latin typeface="Calibri" panose="020F0502020204030204" pitchFamily="34" charset="0"/>
              </a:rPr>
              <a:t> and </a:t>
            </a:r>
            <a:r>
              <a:rPr lang="nb-NO" sz="1800" b="0" i="0" dirty="0" err="1">
                <a:solidFill>
                  <a:srgbClr val="000000"/>
                </a:solidFill>
                <a:effectLst/>
                <a:latin typeface="Calibri" panose="020F0502020204030204" pitchFamily="34" charset="0"/>
              </a:rPr>
              <a:t>estimated</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number</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of</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participants</a:t>
            </a:r>
            <a:r>
              <a:rPr lang="nb-NO" sz="1800" b="0" i="0" dirty="0">
                <a:solidFill>
                  <a:srgbClr val="000000"/>
                </a:solidFill>
                <a:effectLst/>
                <a:latin typeface="Calibri" panose="020F0502020204030204" pitchFamily="34" charset="0"/>
              </a:rPr>
              <a:t>. Ex.: «Open seminar </a:t>
            </a:r>
            <a:r>
              <a:rPr lang="nb-NO" sz="1800" b="0" i="0" dirty="0" err="1">
                <a:solidFill>
                  <a:srgbClr val="000000"/>
                </a:solidFill>
                <a:effectLst/>
                <a:latin typeface="Calibri" panose="020F0502020204030204" pitchFamily="34" charset="0"/>
              </a:rPr>
              <a:t>with</a:t>
            </a:r>
            <a:r>
              <a:rPr lang="nb-NO" sz="1800" b="0" i="0" dirty="0">
                <a:solidFill>
                  <a:srgbClr val="000000"/>
                </a:solidFill>
                <a:effectLst/>
                <a:latin typeface="Calibri" panose="020F0502020204030204" pitchFamily="34" charset="0"/>
              </a:rPr>
              <a:t> (…), </a:t>
            </a:r>
            <a:r>
              <a:rPr lang="nb-NO" sz="1800" b="0" i="0" dirty="0" err="1">
                <a:solidFill>
                  <a:srgbClr val="000000"/>
                </a:solidFill>
                <a:effectLst/>
                <a:latin typeface="Calibri" panose="020F0502020204030204" pitchFamily="34" charset="0"/>
              </a:rPr>
              <a:t>estimated</a:t>
            </a:r>
            <a:r>
              <a:rPr lang="nb-NO" sz="1800" b="0" i="0" dirty="0">
                <a:solidFill>
                  <a:srgbClr val="000000"/>
                </a:solidFill>
                <a:effectLst/>
                <a:latin typeface="Calibri" panose="020F0502020204030204" pitchFamily="34" charset="0"/>
              </a:rPr>
              <a:t> </a:t>
            </a:r>
            <a:r>
              <a:rPr lang="nb-NO" sz="1800" b="0" i="0" dirty="0" err="1">
                <a:solidFill>
                  <a:srgbClr val="000000"/>
                </a:solidFill>
                <a:effectLst/>
                <a:latin typeface="Calibri" panose="020F0502020204030204" pitchFamily="34" charset="0"/>
              </a:rPr>
              <a:t>number</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of</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participants</a:t>
            </a:r>
            <a:r>
              <a:rPr lang="nb-NO" sz="1800" dirty="0">
                <a:solidFill>
                  <a:srgbClr val="000000"/>
                </a:solidFill>
                <a:latin typeface="Calibri" panose="020F0502020204030204" pitchFamily="34" charset="0"/>
              </a:rPr>
              <a:t> is </a:t>
            </a:r>
            <a:r>
              <a:rPr lang="nb-NO" sz="1800" dirty="0" err="1">
                <a:solidFill>
                  <a:srgbClr val="000000"/>
                </a:solidFill>
                <a:latin typeface="Calibri" panose="020F0502020204030204" pitchFamily="34" charset="0"/>
              </a:rPr>
              <a:t>X</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based</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on</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earlier</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experience</a:t>
            </a:r>
            <a:r>
              <a:rPr lang="nb-NO" sz="1800" dirty="0">
                <a:solidFill>
                  <a:srgbClr val="000000"/>
                </a:solidFill>
                <a:latin typeface="Calibri" panose="020F0502020204030204" pitchFamily="34" charset="0"/>
              </a:rPr>
              <a:t>.» As a program, </a:t>
            </a:r>
            <a:r>
              <a:rPr lang="nb-NO" sz="1800" dirty="0" err="1">
                <a:solidFill>
                  <a:srgbClr val="000000"/>
                </a:solidFill>
                <a:latin typeface="Calibri" panose="020F0502020204030204" pitchFamily="34" charset="0"/>
              </a:rPr>
              <a:t>submit</a:t>
            </a:r>
            <a:r>
              <a:rPr lang="nb-NO" sz="1800" dirty="0">
                <a:solidFill>
                  <a:srgbClr val="000000"/>
                </a:solidFill>
                <a:latin typeface="Calibri" panose="020F0502020204030204" pitchFamily="34" charset="0"/>
              </a:rPr>
              <a:t> a poster/</a:t>
            </a:r>
            <a:r>
              <a:rPr lang="nb-NO" sz="1800" dirty="0" err="1">
                <a:solidFill>
                  <a:srgbClr val="000000"/>
                </a:solidFill>
                <a:latin typeface="Calibri" panose="020F0502020204030204" pitchFamily="34" charset="0"/>
              </a:rPr>
              <a:t>invitation</a:t>
            </a:r>
            <a:r>
              <a:rPr lang="nb-NO" sz="1800" dirty="0">
                <a:solidFill>
                  <a:srgbClr val="000000"/>
                </a:solidFill>
                <a:latin typeface="Calibri" panose="020F0502020204030204" pitchFamily="34" charset="0"/>
              </a:rPr>
              <a:t> to the </a:t>
            </a:r>
            <a:r>
              <a:rPr lang="nb-NO" sz="1800" dirty="0" err="1">
                <a:solidFill>
                  <a:srgbClr val="000000"/>
                </a:solidFill>
                <a:latin typeface="Calibri" panose="020F0502020204030204" pitchFamily="34" charset="0"/>
              </a:rPr>
              <a:t>event</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where</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it’s</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stressed</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that</a:t>
            </a:r>
            <a:r>
              <a:rPr lang="nb-NO" sz="1800" dirty="0">
                <a:solidFill>
                  <a:srgbClr val="000000"/>
                </a:solidFill>
                <a:latin typeface="Calibri" panose="020F0502020204030204" pitchFamily="34" charset="0"/>
              </a:rPr>
              <a:t> the </a:t>
            </a:r>
            <a:r>
              <a:rPr lang="nb-NO" sz="1800" dirty="0" err="1">
                <a:solidFill>
                  <a:srgbClr val="000000"/>
                </a:solidFill>
                <a:latin typeface="Calibri" panose="020F0502020204030204" pitchFamily="34" charset="0"/>
              </a:rPr>
              <a:t>event</a:t>
            </a:r>
            <a:r>
              <a:rPr lang="nb-NO" sz="1800" dirty="0">
                <a:solidFill>
                  <a:srgbClr val="000000"/>
                </a:solidFill>
                <a:latin typeface="Calibri" panose="020F0502020204030204" pitchFamily="34" charset="0"/>
              </a:rPr>
              <a:t> is </a:t>
            </a:r>
            <a:r>
              <a:rPr lang="nb-NO" sz="1800" dirty="0" err="1">
                <a:solidFill>
                  <a:srgbClr val="000000"/>
                </a:solidFill>
                <a:latin typeface="Calibri" panose="020F0502020204030204" pitchFamily="34" charset="0"/>
              </a:rPr>
              <a:t>open</a:t>
            </a:r>
            <a:r>
              <a:rPr lang="nb-NO" sz="1800" dirty="0">
                <a:solidFill>
                  <a:srgbClr val="000000"/>
                </a:solidFill>
                <a:latin typeface="Calibri" panose="020F0502020204030204" pitchFamily="34" charset="0"/>
              </a:rPr>
              <a:t>.</a:t>
            </a:r>
            <a:endParaRPr lang="en-US" dirty="0"/>
          </a:p>
        </p:txBody>
      </p:sp>
    </p:spTree>
    <p:extLst>
      <p:ext uri="{BB962C8B-B14F-4D97-AF65-F5344CB8AC3E}">
        <p14:creationId xmlns:p14="http://schemas.microsoft.com/office/powerpoint/2010/main" val="215375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E897-ECD7-67C3-1C60-A14F0ABD885B}"/>
              </a:ext>
            </a:extLst>
          </p:cNvPr>
          <p:cNvSpPr>
            <a:spLocks noGrp="1"/>
          </p:cNvSpPr>
          <p:nvPr>
            <p:ph type="title"/>
          </p:nvPr>
        </p:nvSpPr>
        <p:spPr/>
        <p:txBody>
          <a:bodyPr>
            <a:normAutofit/>
          </a:bodyPr>
          <a:lstStyle/>
          <a:p>
            <a:r>
              <a:rPr lang="nb-NO" dirty="0" err="1">
                <a:solidFill>
                  <a:srgbClr val="2F5496"/>
                </a:solidFill>
                <a:latin typeface="Calibri Light" panose="020F0302020204030204" pitchFamily="34" charset="0"/>
              </a:rPr>
              <a:t>Events</a:t>
            </a:r>
            <a:r>
              <a:rPr lang="nb-NO" dirty="0">
                <a:solidFill>
                  <a:srgbClr val="2F5496"/>
                </a:solidFill>
                <a:latin typeface="Calibri Light" panose="020F0302020204030204" pitchFamily="34" charset="0"/>
              </a:rPr>
              <a:t> lasting more </a:t>
            </a:r>
            <a:r>
              <a:rPr lang="nb-NO" dirty="0" err="1">
                <a:solidFill>
                  <a:srgbClr val="2F5496"/>
                </a:solidFill>
                <a:latin typeface="Calibri Light" panose="020F0302020204030204" pitchFamily="34" charset="0"/>
              </a:rPr>
              <a:t>than</a:t>
            </a:r>
            <a:r>
              <a:rPr lang="nb-NO" dirty="0">
                <a:solidFill>
                  <a:srgbClr val="2F5496"/>
                </a:solidFill>
                <a:latin typeface="Calibri Light" panose="020F0302020204030204" pitchFamily="34" charset="0"/>
              </a:rPr>
              <a:t> 3 </a:t>
            </a:r>
            <a:r>
              <a:rPr lang="nb-NO" dirty="0" err="1">
                <a:solidFill>
                  <a:srgbClr val="2F5496"/>
                </a:solidFill>
                <a:latin typeface="Calibri Light" panose="020F0302020204030204" pitchFamily="34" charset="0"/>
              </a:rPr>
              <a:t>hours</a:t>
            </a:r>
            <a:r>
              <a:rPr lang="nb-NO" dirty="0">
                <a:solidFill>
                  <a:srgbClr val="2F5496"/>
                </a:solidFill>
                <a:latin typeface="Calibri Light" panose="020F0302020204030204" pitchFamily="34" charset="0"/>
              </a:rPr>
              <a:t> and </a:t>
            </a:r>
            <a:r>
              <a:rPr lang="nb-NO" dirty="0" err="1">
                <a:solidFill>
                  <a:srgbClr val="2F5496"/>
                </a:solidFill>
                <a:latin typeface="Calibri Light" panose="020F0302020204030204" pitchFamily="34" charset="0"/>
              </a:rPr>
              <a:t>extending</a:t>
            </a:r>
            <a:r>
              <a:rPr lang="nb-NO" dirty="0">
                <a:solidFill>
                  <a:srgbClr val="2F5496"/>
                </a:solidFill>
                <a:latin typeface="Calibri Light" panose="020F0302020204030204" pitchFamily="34" charset="0"/>
              </a:rPr>
              <a:t> </a:t>
            </a:r>
            <a:r>
              <a:rPr lang="nb-NO" dirty="0" err="1">
                <a:solidFill>
                  <a:srgbClr val="2F5496"/>
                </a:solidFill>
                <a:latin typeface="Calibri Light" panose="020F0302020204030204" pitchFamily="34" charset="0"/>
              </a:rPr>
              <a:t>into</a:t>
            </a:r>
            <a:r>
              <a:rPr lang="nb-NO" dirty="0">
                <a:solidFill>
                  <a:srgbClr val="2F5496"/>
                </a:solidFill>
                <a:latin typeface="Calibri Light" panose="020F0302020204030204" pitchFamily="34" charset="0"/>
              </a:rPr>
              <a:t> the </a:t>
            </a:r>
            <a:r>
              <a:rPr lang="nb-NO" dirty="0" err="1">
                <a:solidFill>
                  <a:srgbClr val="2F5496"/>
                </a:solidFill>
                <a:latin typeface="Calibri Light" panose="020F0302020204030204" pitchFamily="34" charset="0"/>
              </a:rPr>
              <a:t>lunch</a:t>
            </a:r>
            <a:r>
              <a:rPr lang="nb-NO" dirty="0">
                <a:solidFill>
                  <a:srgbClr val="2F5496"/>
                </a:solidFill>
                <a:latin typeface="Calibri Light" panose="020F0302020204030204" pitchFamily="34" charset="0"/>
              </a:rPr>
              <a:t> break</a:t>
            </a:r>
            <a:endParaRPr lang="en-US" dirty="0"/>
          </a:p>
        </p:txBody>
      </p:sp>
      <p:sp>
        <p:nvSpPr>
          <p:cNvPr id="3" name="Content Placeholder 2">
            <a:extLst>
              <a:ext uri="{FF2B5EF4-FFF2-40B4-BE49-F238E27FC236}">
                <a16:creationId xmlns:a16="http://schemas.microsoft.com/office/drawing/2014/main" id="{3F586F9C-3B8E-5D7F-7598-DDC785154F5D}"/>
              </a:ext>
            </a:extLst>
          </p:cNvPr>
          <p:cNvSpPr>
            <a:spLocks noGrp="1"/>
          </p:cNvSpPr>
          <p:nvPr>
            <p:ph idx="1"/>
          </p:nvPr>
        </p:nvSpPr>
        <p:spPr/>
        <p:txBody>
          <a:bodyPr>
            <a:normAutofit fontScale="92500" lnSpcReduction="20000"/>
          </a:bodyPr>
          <a:lstStyle/>
          <a:p>
            <a:pPr algn="l" rtl="0" fontAlgn="base"/>
            <a:r>
              <a:rPr lang="nb-NO" sz="2800" b="0" i="0" dirty="0" err="1">
                <a:solidFill>
                  <a:srgbClr val="000000"/>
                </a:solidFill>
                <a:effectLst/>
                <a:latin typeface="Calibri" panose="020F0502020204030204" pitchFamily="34" charset="0"/>
              </a:rPr>
              <a:t>Keep</a:t>
            </a:r>
            <a:r>
              <a:rPr lang="nb-NO" sz="2800" b="0" i="0" dirty="0">
                <a:solidFill>
                  <a:srgbClr val="000000"/>
                </a:solidFill>
                <a:effectLst/>
                <a:latin typeface="Calibri" panose="020F0502020204030204" pitchFamily="34" charset="0"/>
              </a:rPr>
              <a:t> in </a:t>
            </a:r>
            <a:r>
              <a:rPr lang="nb-NO" sz="2800" b="0" i="0" dirty="0" err="1">
                <a:solidFill>
                  <a:srgbClr val="000000"/>
                </a:solidFill>
                <a:effectLst/>
                <a:latin typeface="Calibri" panose="020F0502020204030204" pitchFamily="34" charset="0"/>
              </a:rPr>
              <a:t>mind</a:t>
            </a:r>
            <a:r>
              <a:rPr lang="nb-NO" dirty="0">
                <a:solidFill>
                  <a:srgbClr val="000000"/>
                </a:solidFill>
                <a:latin typeface="Calibri" panose="020F0502020204030204" pitchFamily="34" charset="0"/>
              </a:rPr>
              <a:t>: Simple </a:t>
            </a:r>
            <a:r>
              <a:rPr lang="nb-NO" dirty="0" err="1">
                <a:solidFill>
                  <a:srgbClr val="000000"/>
                </a:solidFill>
                <a:latin typeface="Calibri" panose="020F0502020204030204" pitchFamily="34" charset="0"/>
              </a:rPr>
              <a:t>lunch</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may</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always</a:t>
            </a:r>
            <a:r>
              <a:rPr lang="nb-NO" dirty="0">
                <a:solidFill>
                  <a:srgbClr val="000000"/>
                </a:solidFill>
                <a:latin typeface="Calibri" panose="020F0502020204030204" pitchFamily="34" charset="0"/>
              </a:rPr>
              <a:t> be </a:t>
            </a:r>
            <a:r>
              <a:rPr lang="nb-NO" dirty="0" err="1">
                <a:solidFill>
                  <a:srgbClr val="000000"/>
                </a:solidFill>
                <a:latin typeface="Calibri" panose="020F0502020204030204" pitchFamily="34" charset="0"/>
              </a:rPr>
              <a:t>served</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if</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there</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are</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external</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participants</a:t>
            </a:r>
            <a:r>
              <a:rPr lang="nb-NO" dirty="0">
                <a:solidFill>
                  <a:srgbClr val="000000"/>
                </a:solidFill>
                <a:latin typeface="Calibri" panose="020F0502020204030204" pitchFamily="34" charset="0"/>
              </a:rPr>
              <a:t> present (</a:t>
            </a:r>
            <a:r>
              <a:rPr lang="nb-NO" dirty="0" err="1">
                <a:solidFill>
                  <a:srgbClr val="000000"/>
                </a:solidFill>
                <a:latin typeface="Calibri" panose="020F0502020204030204" pitchFamily="34" charset="0"/>
              </a:rPr>
              <a:t>see</a:t>
            </a:r>
            <a:r>
              <a:rPr lang="nb-NO" dirty="0">
                <a:solidFill>
                  <a:srgbClr val="000000"/>
                </a:solidFill>
                <a:latin typeface="Calibri" panose="020F0502020204030204" pitchFamily="34" charset="0"/>
              </a:rPr>
              <a:t> rates for simple snack)</a:t>
            </a:r>
            <a:endParaRPr lang="nb-NO" sz="2800" b="0" i="0" dirty="0">
              <a:solidFill>
                <a:srgbClr val="000000"/>
              </a:solidFill>
              <a:effectLst/>
              <a:latin typeface="Calibri" panose="020F0502020204030204" pitchFamily="34" charset="0"/>
            </a:endParaRPr>
          </a:p>
          <a:p>
            <a:pPr marL="0" indent="0" algn="l" rtl="0" fontAlgn="base">
              <a:buNone/>
            </a:pPr>
            <a:endParaRPr lang="nb-NO" b="0" i="0" dirty="0">
              <a:solidFill>
                <a:srgbClr val="000000"/>
              </a:solidFill>
              <a:effectLst/>
              <a:latin typeface="Segoe UI" panose="020B0502040204020203" pitchFamily="34" charset="0"/>
            </a:endParaRPr>
          </a:p>
          <a:p>
            <a:pPr algn="l" rtl="0" fontAlgn="base"/>
            <a:r>
              <a:rPr lang="nb-NO" sz="2800" b="0" i="0" dirty="0">
                <a:solidFill>
                  <a:srgbClr val="000000"/>
                </a:solidFill>
                <a:effectLst/>
                <a:latin typeface="Calibri" panose="020F0502020204030204" pitchFamily="34" charset="0"/>
              </a:rPr>
              <a:t>«</a:t>
            </a:r>
            <a:r>
              <a:rPr lang="nb-NO" sz="2800" b="0" i="0" dirty="0" err="1">
                <a:solidFill>
                  <a:srgbClr val="000000"/>
                </a:solidFill>
                <a:effectLst/>
                <a:latin typeface="Calibri" panose="020F0502020204030204" pitchFamily="34" charset="0"/>
              </a:rPr>
              <a:t>Lunch</a:t>
            </a:r>
            <a:r>
              <a:rPr lang="nb-NO" sz="2800" b="0" i="0" dirty="0">
                <a:solidFill>
                  <a:srgbClr val="000000"/>
                </a:solidFill>
                <a:effectLst/>
                <a:latin typeface="Calibri" panose="020F0502020204030204" pitchFamily="34" charset="0"/>
              </a:rPr>
              <a:t> time» is </a:t>
            </a:r>
            <a:r>
              <a:rPr lang="nb-NO" sz="2800" b="0" i="0" dirty="0" err="1">
                <a:solidFill>
                  <a:srgbClr val="000000"/>
                </a:solidFill>
                <a:effectLst/>
                <a:latin typeface="Calibri" panose="020F0502020204030204" pitchFamily="34" charset="0"/>
              </a:rPr>
              <a:t>defined</a:t>
            </a:r>
            <a:r>
              <a:rPr lang="nb-NO" sz="2800" b="0" i="0" dirty="0">
                <a:solidFill>
                  <a:srgbClr val="000000"/>
                </a:solidFill>
                <a:effectLst/>
                <a:latin typeface="Calibri" panose="020F0502020204030204" pitchFamily="34" charset="0"/>
              </a:rPr>
              <a:t> as taking </a:t>
            </a:r>
            <a:r>
              <a:rPr lang="nb-NO" sz="2800" b="0" i="0" dirty="0" err="1">
                <a:solidFill>
                  <a:srgbClr val="000000"/>
                </a:solidFill>
                <a:effectLst/>
                <a:latin typeface="Calibri" panose="020F0502020204030204" pitchFamily="34" charset="0"/>
              </a:rPr>
              <a:t>place</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between</a:t>
            </a:r>
            <a:r>
              <a:rPr lang="nb-NO" dirty="0">
                <a:solidFill>
                  <a:srgbClr val="000000"/>
                </a:solidFill>
                <a:latin typeface="Calibri" panose="020F0502020204030204" pitchFamily="34" charset="0"/>
              </a:rPr>
              <a:t> 11-13. One </a:t>
            </a:r>
            <a:r>
              <a:rPr lang="nb-NO" dirty="0" err="1">
                <a:solidFill>
                  <a:srgbClr val="000000"/>
                </a:solidFill>
                <a:latin typeface="Calibri" panose="020F0502020204030204" pitchFamily="34" charset="0"/>
              </a:rPr>
              <a:t>may</a:t>
            </a:r>
            <a:r>
              <a:rPr lang="nb-NO" dirty="0">
                <a:solidFill>
                  <a:srgbClr val="000000"/>
                </a:solidFill>
                <a:latin typeface="Calibri" panose="020F0502020204030204" pitchFamily="34" charset="0"/>
              </a:rPr>
              <a:t> not start an </a:t>
            </a:r>
            <a:r>
              <a:rPr lang="nb-NO" dirty="0" err="1">
                <a:solidFill>
                  <a:srgbClr val="000000"/>
                </a:solidFill>
                <a:latin typeface="Calibri" panose="020F0502020204030204" pitchFamily="34" charset="0"/>
              </a:rPr>
              <a:t>event</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with</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lunch</a:t>
            </a:r>
            <a:r>
              <a:rPr lang="nb-NO" dirty="0">
                <a:solidFill>
                  <a:srgbClr val="000000"/>
                </a:solidFill>
                <a:latin typeface="Calibri" panose="020F0502020204030204" pitchFamily="34" charset="0"/>
              </a:rPr>
              <a:t>. If </a:t>
            </a:r>
            <a:r>
              <a:rPr lang="nb-NO" dirty="0" err="1">
                <a:solidFill>
                  <a:srgbClr val="000000"/>
                </a:solidFill>
                <a:latin typeface="Calibri" panose="020F0502020204030204" pitchFamily="34" charset="0"/>
              </a:rPr>
              <a:t>there</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are</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only</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internal</a:t>
            </a:r>
            <a:r>
              <a:rPr lang="nb-NO" dirty="0">
                <a:solidFill>
                  <a:srgbClr val="000000"/>
                </a:solidFill>
                <a:latin typeface="Calibri" panose="020F0502020204030204" pitchFamily="34" charset="0"/>
              </a:rPr>
              <a:t> </a:t>
            </a:r>
            <a:r>
              <a:rPr lang="nb-NO" dirty="0" err="1">
                <a:solidFill>
                  <a:srgbClr val="000000"/>
                </a:solidFill>
                <a:latin typeface="Calibri" panose="020F0502020204030204" pitchFamily="34" charset="0"/>
              </a:rPr>
              <a:t>participants</a:t>
            </a:r>
            <a:r>
              <a:rPr lang="nb-NO" dirty="0">
                <a:solidFill>
                  <a:srgbClr val="000000"/>
                </a:solidFill>
                <a:latin typeface="Calibri" panose="020F0502020204030204" pitchFamily="34" charset="0"/>
              </a:rPr>
              <a:t>, the </a:t>
            </a:r>
            <a:r>
              <a:rPr lang="nb-NO" dirty="0" err="1">
                <a:solidFill>
                  <a:srgbClr val="000000"/>
                </a:solidFill>
                <a:latin typeface="Calibri" panose="020F0502020204030204" pitchFamily="34" charset="0"/>
              </a:rPr>
              <a:t>academic</a:t>
            </a:r>
            <a:r>
              <a:rPr lang="nb-NO" dirty="0">
                <a:solidFill>
                  <a:srgbClr val="000000"/>
                </a:solidFill>
                <a:latin typeface="Calibri" panose="020F0502020204030204" pitchFamily="34" charset="0"/>
              </a:rPr>
              <a:t> part </a:t>
            </a:r>
            <a:r>
              <a:rPr lang="nb-NO" dirty="0" err="1">
                <a:solidFill>
                  <a:srgbClr val="000000"/>
                </a:solidFill>
                <a:latin typeface="Calibri" panose="020F0502020204030204" pitchFamily="34" charset="0"/>
              </a:rPr>
              <a:t>of</a:t>
            </a:r>
            <a:r>
              <a:rPr lang="nb-NO" dirty="0">
                <a:solidFill>
                  <a:srgbClr val="000000"/>
                </a:solidFill>
                <a:latin typeface="Calibri" panose="020F0502020204030204" pitchFamily="34" charset="0"/>
              </a:rPr>
              <a:t> the </a:t>
            </a:r>
            <a:r>
              <a:rPr lang="nb-NO" dirty="0" err="1">
                <a:solidFill>
                  <a:srgbClr val="000000"/>
                </a:solidFill>
                <a:latin typeface="Calibri" panose="020F0502020204030204" pitchFamily="34" charset="0"/>
              </a:rPr>
              <a:t>event</a:t>
            </a:r>
            <a:r>
              <a:rPr lang="nb-NO" dirty="0">
                <a:solidFill>
                  <a:srgbClr val="000000"/>
                </a:solidFill>
                <a:latin typeface="Calibri" panose="020F0502020204030204" pitchFamily="34" charset="0"/>
              </a:rPr>
              <a:t> must last at </a:t>
            </a:r>
            <a:r>
              <a:rPr lang="nb-NO" dirty="0" err="1">
                <a:solidFill>
                  <a:srgbClr val="000000"/>
                </a:solidFill>
                <a:latin typeface="Calibri" panose="020F0502020204030204" pitchFamily="34" charset="0"/>
              </a:rPr>
              <a:t>least</a:t>
            </a:r>
            <a:r>
              <a:rPr lang="nb-NO" dirty="0">
                <a:solidFill>
                  <a:srgbClr val="000000"/>
                </a:solidFill>
                <a:latin typeface="Calibri" panose="020F0502020204030204" pitchFamily="34" charset="0"/>
              </a:rPr>
              <a:t> 3 </a:t>
            </a:r>
            <a:r>
              <a:rPr lang="nb-NO" dirty="0" err="1">
                <a:solidFill>
                  <a:srgbClr val="000000"/>
                </a:solidFill>
                <a:latin typeface="Calibri" panose="020F0502020204030204" pitchFamily="34" charset="0"/>
              </a:rPr>
              <a:t>hours</a:t>
            </a:r>
            <a:r>
              <a:rPr lang="nb-NO" dirty="0">
                <a:solidFill>
                  <a:srgbClr val="000000"/>
                </a:solidFill>
                <a:latin typeface="Calibri" panose="020F0502020204030204" pitchFamily="34" charset="0"/>
              </a:rPr>
              <a:t>.</a:t>
            </a:r>
          </a:p>
          <a:p>
            <a:pPr algn="l" rtl="0" fontAlgn="base"/>
            <a:endParaRPr lang="nb-NO" b="0" i="0" dirty="0">
              <a:solidFill>
                <a:srgbClr val="000000"/>
              </a:solidFill>
              <a:effectLst/>
              <a:latin typeface="Segoe UI" panose="020B0502040204020203" pitchFamily="34" charset="0"/>
            </a:endParaRPr>
          </a:p>
          <a:p>
            <a:pPr marL="0" indent="0" algn="l" rtl="0" fontAlgn="base">
              <a:buNone/>
            </a:pPr>
            <a:r>
              <a:rPr lang="nb-NO" sz="2800" b="0" i="0" dirty="0" err="1">
                <a:solidFill>
                  <a:srgbClr val="000000"/>
                </a:solidFill>
                <a:effectLst/>
                <a:latin typeface="Calibri" panose="020F0502020204030204" pitchFamily="34" charset="0"/>
              </a:rPr>
              <a:t>Example</a:t>
            </a:r>
            <a:r>
              <a:rPr lang="nb-NO" sz="2800" b="0" i="0" dirty="0">
                <a:solidFill>
                  <a:srgbClr val="000000"/>
                </a:solidFill>
                <a:effectLst/>
                <a:latin typeface="Calibri" panose="020F0502020204030204" pitchFamily="34" charset="0"/>
              </a:rPr>
              <a:t> </a:t>
            </a:r>
            <a:r>
              <a:rPr lang="nb-NO" sz="2800" b="0" i="0" dirty="0" err="1">
                <a:solidFill>
                  <a:srgbClr val="000000"/>
                </a:solidFill>
                <a:effectLst/>
                <a:latin typeface="Calibri" panose="020F0502020204030204" pitchFamily="34" charset="0"/>
              </a:rPr>
              <a:t>of</a:t>
            </a:r>
            <a:r>
              <a:rPr lang="nb-NO" sz="2800" b="0" i="0" dirty="0">
                <a:solidFill>
                  <a:srgbClr val="000000"/>
                </a:solidFill>
                <a:effectLst/>
                <a:latin typeface="Calibri" panose="020F0502020204030204" pitchFamily="34" charset="0"/>
              </a:rPr>
              <a:t> program:  </a:t>
            </a:r>
            <a:endParaRPr lang="nb-NO" b="0" i="0" dirty="0">
              <a:solidFill>
                <a:srgbClr val="000000"/>
              </a:solidFill>
              <a:effectLst/>
              <a:latin typeface="Segoe UI" panose="020B0502040204020203" pitchFamily="34" charset="0"/>
            </a:endParaRPr>
          </a:p>
          <a:p>
            <a:pPr algn="l" rtl="0" fontAlgn="base"/>
            <a:r>
              <a:rPr lang="nb-NO" sz="2800" b="0" i="0" dirty="0">
                <a:solidFill>
                  <a:srgbClr val="000000"/>
                </a:solidFill>
                <a:effectLst/>
                <a:latin typeface="Calibri" panose="020F0502020204030204" pitchFamily="34" charset="0"/>
              </a:rPr>
              <a:t>«Workshop </a:t>
            </a:r>
            <a:r>
              <a:rPr lang="nb-NO" sz="2800" b="0" i="0" dirty="0" err="1">
                <a:solidFill>
                  <a:srgbClr val="000000"/>
                </a:solidFill>
                <a:effectLst/>
                <a:latin typeface="Calibri" panose="020F0502020204030204" pitchFamily="34" charset="0"/>
              </a:rPr>
              <a:t>on</a:t>
            </a:r>
            <a:r>
              <a:rPr lang="nb-NO" sz="2800" b="0" i="0" dirty="0">
                <a:solidFill>
                  <a:srgbClr val="000000"/>
                </a:solidFill>
                <a:effectLst/>
                <a:latin typeface="Calibri" panose="020F0502020204030204" pitchFamily="34" charset="0"/>
              </a:rPr>
              <a:t> …»  </a:t>
            </a:r>
            <a:endParaRPr lang="nb-NO" b="0" i="0" dirty="0">
              <a:solidFill>
                <a:srgbClr val="000000"/>
              </a:solidFill>
              <a:effectLst/>
              <a:latin typeface="Segoe UI" panose="020B0502040204020203" pitchFamily="34" charset="0"/>
            </a:endParaRPr>
          </a:p>
          <a:p>
            <a:pPr algn="l" rtl="0" fontAlgn="base"/>
            <a:r>
              <a:rPr lang="nb-NO" sz="2800" b="0" i="0" dirty="0">
                <a:solidFill>
                  <a:srgbClr val="000000"/>
                </a:solidFill>
                <a:effectLst/>
                <a:latin typeface="Calibri" panose="020F0502020204030204" pitchFamily="34" charset="0"/>
              </a:rPr>
              <a:t>Part A – </a:t>
            </a:r>
            <a:r>
              <a:rPr lang="nb-NO" sz="2800" b="0" i="0" dirty="0" err="1">
                <a:solidFill>
                  <a:srgbClr val="000000"/>
                </a:solidFill>
                <a:effectLst/>
                <a:latin typeface="Calibri" panose="020F0502020204030204" pitchFamily="34" charset="0"/>
              </a:rPr>
              <a:t>discussions</a:t>
            </a:r>
            <a:r>
              <a:rPr lang="nb-NO" sz="2800" b="0" i="0" dirty="0">
                <a:solidFill>
                  <a:srgbClr val="000000"/>
                </a:solidFill>
                <a:effectLst/>
                <a:latin typeface="Calibri" panose="020F0502020204030204" pitchFamily="34" charset="0"/>
              </a:rPr>
              <a:t>: 9-12  </a:t>
            </a:r>
            <a:endParaRPr lang="nb-NO" b="0" i="0" dirty="0">
              <a:solidFill>
                <a:srgbClr val="000000"/>
              </a:solidFill>
              <a:effectLst/>
              <a:latin typeface="Segoe UI" panose="020B0502040204020203" pitchFamily="34" charset="0"/>
            </a:endParaRPr>
          </a:p>
          <a:p>
            <a:pPr algn="l" rtl="0" fontAlgn="base"/>
            <a:r>
              <a:rPr lang="nb-NO" sz="2800" b="0" i="0" dirty="0" err="1">
                <a:solidFill>
                  <a:srgbClr val="000000"/>
                </a:solidFill>
                <a:effectLst/>
                <a:latin typeface="Calibri" panose="020F0502020204030204" pitchFamily="34" charset="0"/>
              </a:rPr>
              <a:t>Lunch</a:t>
            </a:r>
            <a:r>
              <a:rPr lang="nb-NO" sz="2800" b="0" i="0" dirty="0">
                <a:solidFill>
                  <a:srgbClr val="000000"/>
                </a:solidFill>
                <a:effectLst/>
                <a:latin typeface="Calibri" panose="020F0502020204030204" pitchFamily="34" charset="0"/>
              </a:rPr>
              <a:t>: 12-13  </a:t>
            </a:r>
            <a:endParaRPr lang="nb-NO" b="0" i="0"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293215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D715-32F2-49EC-1A4C-130A491FE549}"/>
              </a:ext>
            </a:extLst>
          </p:cNvPr>
          <p:cNvSpPr>
            <a:spLocks noGrp="1"/>
          </p:cNvSpPr>
          <p:nvPr>
            <p:ph type="title"/>
          </p:nvPr>
        </p:nvSpPr>
        <p:spPr/>
        <p:txBody>
          <a:bodyPr>
            <a:normAutofit/>
          </a:bodyPr>
          <a:lstStyle/>
          <a:p>
            <a:r>
              <a:rPr lang="nb-NO" sz="4400" b="0" i="0" dirty="0">
                <a:solidFill>
                  <a:srgbClr val="2F5496"/>
                </a:solidFill>
                <a:effectLst/>
                <a:latin typeface="Calibri Light" panose="020F0302020204030204" pitchFamily="34" charset="0"/>
              </a:rPr>
              <a:t>More </a:t>
            </a:r>
            <a:r>
              <a:rPr lang="nb-NO" sz="4400" b="0" i="0" dirty="0" err="1">
                <a:solidFill>
                  <a:srgbClr val="2F5496"/>
                </a:solidFill>
                <a:effectLst/>
                <a:latin typeface="Calibri Light" panose="020F0302020204030204" pitchFamily="34" charset="0"/>
              </a:rPr>
              <a:t>than</a:t>
            </a:r>
            <a:r>
              <a:rPr lang="nb-NO" sz="4400" b="0" i="0" dirty="0">
                <a:solidFill>
                  <a:srgbClr val="2F5496"/>
                </a:solidFill>
                <a:effectLst/>
                <a:latin typeface="Calibri Light" panose="020F0302020204030204" pitchFamily="34" charset="0"/>
              </a:rPr>
              <a:t> 3 </a:t>
            </a:r>
            <a:r>
              <a:rPr lang="nb-NO" sz="4400" b="0" i="0" dirty="0" err="1">
                <a:solidFill>
                  <a:srgbClr val="2F5496"/>
                </a:solidFill>
                <a:effectLst/>
                <a:latin typeface="Calibri Light" panose="020F0302020204030204" pitchFamily="34" charset="0"/>
              </a:rPr>
              <a:t>hours</a:t>
            </a:r>
            <a:r>
              <a:rPr lang="nb-NO" sz="4400" b="0" i="0" dirty="0">
                <a:solidFill>
                  <a:srgbClr val="2F5496"/>
                </a:solidFill>
                <a:effectLst/>
                <a:latin typeface="Calibri Light" panose="020F0302020204030204" pitchFamily="34" charset="0"/>
              </a:rPr>
              <a:t> and lasting </a:t>
            </a:r>
            <a:r>
              <a:rPr lang="nb-NO" sz="4400" b="0" i="0" dirty="0" err="1">
                <a:solidFill>
                  <a:srgbClr val="2F5496"/>
                </a:solidFill>
                <a:effectLst/>
                <a:latin typeface="Calibri Light" panose="020F0302020204030204" pitchFamily="34" charset="0"/>
              </a:rPr>
              <a:t>beyond</a:t>
            </a:r>
            <a:r>
              <a:rPr lang="nb-NO" sz="4400" b="0" i="0" dirty="0">
                <a:solidFill>
                  <a:srgbClr val="2F5496"/>
                </a:solidFill>
                <a:effectLst/>
                <a:latin typeface="Calibri Light" panose="020F0302020204030204" pitchFamily="34" charset="0"/>
              </a:rPr>
              <a:t> </a:t>
            </a:r>
            <a:r>
              <a:rPr lang="nb-NO" sz="4400" b="0" i="0" dirty="0" err="1">
                <a:solidFill>
                  <a:srgbClr val="2F5496"/>
                </a:solidFill>
                <a:effectLst/>
                <a:latin typeface="Calibri Light" panose="020F0302020204030204" pitchFamily="34" charset="0"/>
              </a:rPr>
              <a:t>work</a:t>
            </a:r>
            <a:r>
              <a:rPr lang="nb-NO" sz="4400" b="0" i="0" dirty="0">
                <a:solidFill>
                  <a:srgbClr val="2F5496"/>
                </a:solidFill>
                <a:effectLst/>
                <a:latin typeface="Calibri Light" panose="020F0302020204030204" pitchFamily="34" charset="0"/>
              </a:rPr>
              <a:t> </a:t>
            </a:r>
            <a:r>
              <a:rPr lang="nb-NO" sz="4400" b="0" i="0" dirty="0" err="1">
                <a:solidFill>
                  <a:srgbClr val="2F5496"/>
                </a:solidFill>
                <a:effectLst/>
                <a:latin typeface="Calibri Light" panose="020F0302020204030204" pitchFamily="34" charset="0"/>
              </a:rPr>
              <a:t>hours</a:t>
            </a:r>
            <a:r>
              <a:rPr lang="nb-NO" sz="4400" b="0" i="0" dirty="0">
                <a:solidFill>
                  <a:srgbClr val="2F5496"/>
                </a:solidFill>
                <a:effectLst/>
                <a:latin typeface="Calibri Light" panose="020F0302020204030204" pitchFamily="34" charset="0"/>
              </a:rPr>
              <a:t> – </a:t>
            </a:r>
            <a:r>
              <a:rPr lang="nb-NO" sz="4400" b="0" i="0" dirty="0" err="1">
                <a:solidFill>
                  <a:srgbClr val="2F5496"/>
                </a:solidFill>
                <a:effectLst/>
                <a:latin typeface="Calibri Light" panose="020F0302020204030204" pitchFamily="34" charset="0"/>
              </a:rPr>
              <a:t>dinner</a:t>
            </a:r>
            <a:endParaRPr lang="en-US" dirty="0"/>
          </a:p>
        </p:txBody>
      </p:sp>
      <p:sp>
        <p:nvSpPr>
          <p:cNvPr id="3" name="Content Placeholder 2">
            <a:extLst>
              <a:ext uri="{FF2B5EF4-FFF2-40B4-BE49-F238E27FC236}">
                <a16:creationId xmlns:a16="http://schemas.microsoft.com/office/drawing/2014/main" id="{1846011F-281F-3B10-3591-06FAB7F52B85}"/>
              </a:ext>
            </a:extLst>
          </p:cNvPr>
          <p:cNvSpPr>
            <a:spLocks noGrp="1"/>
          </p:cNvSpPr>
          <p:nvPr>
            <p:ph idx="1"/>
          </p:nvPr>
        </p:nvSpPr>
        <p:spPr/>
        <p:txBody>
          <a:bodyPr/>
          <a:lstStyle/>
          <a:p>
            <a:pPr algn="l" rtl="0" fontAlgn="base"/>
            <a:r>
              <a:rPr lang="nb-NO" sz="1800" b="0" i="0" dirty="0">
                <a:solidFill>
                  <a:srgbClr val="000000"/>
                </a:solidFill>
                <a:effectLst/>
                <a:latin typeface="Calibri" panose="020F0502020204030204" pitchFamily="34" charset="0"/>
              </a:rPr>
              <a:t>In order to host </a:t>
            </a:r>
            <a:r>
              <a:rPr lang="nb-NO" sz="1800" dirty="0" err="1">
                <a:solidFill>
                  <a:srgbClr val="000000"/>
                </a:solidFill>
                <a:latin typeface="Calibri" panose="020F0502020204030204" pitchFamily="34" charset="0"/>
              </a:rPr>
              <a:t>dinner</a:t>
            </a:r>
            <a:r>
              <a:rPr lang="nb-NO" sz="1800" dirty="0">
                <a:solidFill>
                  <a:srgbClr val="000000"/>
                </a:solidFill>
                <a:latin typeface="Calibri" panose="020F0502020204030204" pitchFamily="34" charset="0"/>
              </a:rPr>
              <a:t>, the </a:t>
            </a:r>
            <a:r>
              <a:rPr lang="nb-NO" sz="1800" dirty="0" err="1">
                <a:solidFill>
                  <a:srgbClr val="000000"/>
                </a:solidFill>
                <a:latin typeface="Calibri" panose="020F0502020204030204" pitchFamily="34" charset="0"/>
              </a:rPr>
              <a:t>academic</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share</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of</a:t>
            </a:r>
            <a:r>
              <a:rPr lang="nb-NO" sz="1800" dirty="0">
                <a:solidFill>
                  <a:srgbClr val="000000"/>
                </a:solidFill>
                <a:latin typeface="Calibri" panose="020F0502020204030204" pitchFamily="34" charset="0"/>
              </a:rPr>
              <a:t> the </a:t>
            </a:r>
            <a:r>
              <a:rPr lang="nb-NO" sz="1800" dirty="0" err="1">
                <a:solidFill>
                  <a:srgbClr val="000000"/>
                </a:solidFill>
                <a:latin typeface="Calibri" panose="020F0502020204030204" pitchFamily="34" charset="0"/>
              </a:rPr>
              <a:t>event</a:t>
            </a:r>
            <a:r>
              <a:rPr lang="nb-NO" sz="1800" dirty="0">
                <a:solidFill>
                  <a:srgbClr val="000000"/>
                </a:solidFill>
                <a:latin typeface="Calibri" panose="020F0502020204030204" pitchFamily="34" charset="0"/>
              </a:rPr>
              <a:t> must last at </a:t>
            </a:r>
            <a:r>
              <a:rPr lang="nb-NO" sz="1800" dirty="0" err="1">
                <a:solidFill>
                  <a:srgbClr val="000000"/>
                </a:solidFill>
                <a:latin typeface="Calibri" panose="020F0502020204030204" pitchFamily="34" charset="0"/>
              </a:rPr>
              <a:t>least</a:t>
            </a:r>
            <a:r>
              <a:rPr lang="nb-NO" sz="1800" dirty="0">
                <a:solidFill>
                  <a:srgbClr val="000000"/>
                </a:solidFill>
                <a:latin typeface="Calibri" panose="020F0502020204030204" pitchFamily="34" charset="0"/>
              </a:rPr>
              <a:t> 3 </a:t>
            </a:r>
            <a:r>
              <a:rPr lang="nb-NO" sz="1800" dirty="0" err="1">
                <a:solidFill>
                  <a:srgbClr val="000000"/>
                </a:solidFill>
                <a:latin typeface="Calibri" panose="020F0502020204030204" pitchFamily="34" charset="0"/>
              </a:rPr>
              <a:t>hours</a:t>
            </a:r>
            <a:r>
              <a:rPr lang="nb-NO" sz="1800" dirty="0">
                <a:solidFill>
                  <a:srgbClr val="000000"/>
                </a:solidFill>
                <a:latin typeface="Calibri" panose="020F0502020204030204" pitchFamily="34" charset="0"/>
              </a:rPr>
              <a:t> and last </a:t>
            </a:r>
            <a:r>
              <a:rPr lang="nb-NO" sz="1800" dirty="0" err="1">
                <a:solidFill>
                  <a:srgbClr val="000000"/>
                </a:solidFill>
                <a:latin typeface="Calibri" panose="020F0502020204030204" pitchFamily="34" charset="0"/>
              </a:rPr>
              <a:t>beyond</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work</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hours</a:t>
            </a:r>
            <a:r>
              <a:rPr lang="nb-NO" sz="1800" dirty="0">
                <a:solidFill>
                  <a:srgbClr val="000000"/>
                </a:solidFill>
                <a:latin typeface="Calibri" panose="020F0502020204030204" pitchFamily="34" charset="0"/>
              </a:rPr>
              <a:t> – in general, </a:t>
            </a:r>
            <a:r>
              <a:rPr lang="nb-NO" sz="1800" dirty="0" err="1">
                <a:solidFill>
                  <a:srgbClr val="000000"/>
                </a:solidFill>
                <a:latin typeface="Calibri" panose="020F0502020204030204" pitchFamily="34" charset="0"/>
              </a:rPr>
              <a:t>external</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participation</a:t>
            </a:r>
            <a:r>
              <a:rPr lang="nb-NO" sz="1800" dirty="0">
                <a:solidFill>
                  <a:srgbClr val="000000"/>
                </a:solidFill>
                <a:latin typeface="Calibri" panose="020F0502020204030204" pitchFamily="34" charset="0"/>
              </a:rPr>
              <a:t> is </a:t>
            </a:r>
            <a:r>
              <a:rPr lang="nb-NO" sz="1800" dirty="0" err="1">
                <a:solidFill>
                  <a:srgbClr val="000000"/>
                </a:solidFill>
                <a:latin typeface="Calibri" panose="020F0502020204030204" pitchFamily="34" charset="0"/>
              </a:rPr>
              <a:t>also</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required</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Work</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hours</a:t>
            </a:r>
            <a:r>
              <a:rPr lang="nb-NO" sz="1800" dirty="0">
                <a:solidFill>
                  <a:srgbClr val="000000"/>
                </a:solidFill>
                <a:latin typeface="Calibri" panose="020F0502020204030204" pitchFamily="34" charset="0"/>
              </a:rPr>
              <a:t> last </a:t>
            </a:r>
            <a:r>
              <a:rPr lang="nb-NO" sz="1800" dirty="0" err="1">
                <a:solidFill>
                  <a:srgbClr val="000000"/>
                </a:solidFill>
                <a:latin typeface="Calibri" panose="020F0502020204030204" pitchFamily="34" charset="0"/>
              </a:rPr>
              <a:t>until</a:t>
            </a:r>
            <a:r>
              <a:rPr lang="nb-NO" sz="1800" dirty="0">
                <a:solidFill>
                  <a:srgbClr val="000000"/>
                </a:solidFill>
                <a:latin typeface="Calibri" panose="020F0502020204030204" pitchFamily="34" charset="0"/>
              </a:rPr>
              <a:t> 16.00 (or </a:t>
            </a:r>
            <a:r>
              <a:rPr lang="nb-NO" sz="1800" dirty="0" err="1">
                <a:solidFill>
                  <a:srgbClr val="000000"/>
                </a:solidFill>
                <a:latin typeface="Calibri" panose="020F0502020204030204" pitchFamily="34" charset="0"/>
              </a:rPr>
              <a:t>until</a:t>
            </a:r>
            <a:r>
              <a:rPr lang="nb-NO" sz="1800" dirty="0">
                <a:solidFill>
                  <a:srgbClr val="000000"/>
                </a:solidFill>
                <a:latin typeface="Calibri" panose="020F0502020204030204" pitchFamily="34" charset="0"/>
              </a:rPr>
              <a:t> 15.00 </a:t>
            </a:r>
            <a:r>
              <a:rPr lang="nb-NO" sz="1800" dirty="0" err="1">
                <a:solidFill>
                  <a:srgbClr val="000000"/>
                </a:solidFill>
                <a:latin typeface="Calibri" panose="020F0502020204030204" pitchFamily="34" charset="0"/>
              </a:rPr>
              <a:t>between</a:t>
            </a:r>
            <a:r>
              <a:rPr lang="nb-NO" sz="1800" dirty="0">
                <a:solidFill>
                  <a:srgbClr val="000000"/>
                </a:solidFill>
                <a:latin typeface="Calibri" panose="020F0502020204030204" pitchFamily="34" charset="0"/>
              </a:rPr>
              <a:t> 15.05. and 15.09.).</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nb-NO" sz="1800" b="0" i="0" dirty="0" err="1">
                <a:solidFill>
                  <a:srgbClr val="000000"/>
                </a:solidFill>
                <a:effectLst/>
                <a:latin typeface="Calibri" panose="020F0502020204030204" pitchFamily="34" charset="0"/>
              </a:rPr>
              <a:t>Dinner</a:t>
            </a:r>
            <a:r>
              <a:rPr lang="nb-NO" sz="1800" b="0" i="0" dirty="0">
                <a:solidFill>
                  <a:srgbClr val="000000"/>
                </a:solidFill>
                <a:effectLst/>
                <a:latin typeface="Calibri" panose="020F0502020204030204" pitchFamily="34" charset="0"/>
              </a:rPr>
              <a:t> must be </a:t>
            </a:r>
            <a:r>
              <a:rPr lang="nb-NO" sz="1800" b="0" i="0" dirty="0" err="1">
                <a:solidFill>
                  <a:srgbClr val="000000"/>
                </a:solidFill>
                <a:effectLst/>
                <a:latin typeface="Calibri" panose="020F0502020204030204" pitchFamily="34" charset="0"/>
              </a:rPr>
              <a:t>served</a:t>
            </a:r>
            <a:r>
              <a:rPr lang="nb-NO" sz="1800" b="0" i="0" dirty="0">
                <a:solidFill>
                  <a:srgbClr val="000000"/>
                </a:solidFill>
                <a:effectLst/>
                <a:latin typeface="Calibri" panose="020F0502020204030204" pitchFamily="34" charset="0"/>
              </a:rPr>
              <a:t> as part </a:t>
            </a:r>
            <a:r>
              <a:rPr lang="nb-NO" sz="1800" b="0" i="0" dirty="0" err="1">
                <a:solidFill>
                  <a:srgbClr val="000000"/>
                </a:solidFill>
                <a:effectLst/>
                <a:latin typeface="Calibri" panose="020F0502020204030204" pitchFamily="34" charset="0"/>
              </a:rPr>
              <a:t>of</a:t>
            </a:r>
            <a:r>
              <a:rPr lang="nb-NO" sz="1800" b="0" i="0" dirty="0">
                <a:solidFill>
                  <a:srgbClr val="000000"/>
                </a:solidFill>
                <a:effectLst/>
                <a:latin typeface="Calibri" panose="020F0502020204030204" pitchFamily="34" charset="0"/>
              </a:rPr>
              <a:t> an </a:t>
            </a:r>
            <a:r>
              <a:rPr lang="nb-NO" sz="1800" b="0" i="0" dirty="0" err="1">
                <a:solidFill>
                  <a:srgbClr val="000000"/>
                </a:solidFill>
                <a:effectLst/>
                <a:latin typeface="Calibri" panose="020F0502020204030204" pitchFamily="34" charset="0"/>
              </a:rPr>
              <a:t>event</a:t>
            </a:r>
            <a:r>
              <a:rPr lang="nb-NO" sz="1800" b="0" i="0" dirty="0">
                <a:solidFill>
                  <a:srgbClr val="000000"/>
                </a:solidFill>
                <a:effectLst/>
                <a:latin typeface="Calibri" panose="020F0502020204030204" pitchFamily="34" charset="0"/>
              </a:rPr>
              <a:t>. In </a:t>
            </a:r>
            <a:r>
              <a:rPr lang="nb-NO" sz="1800" dirty="0" err="1">
                <a:solidFill>
                  <a:srgbClr val="000000"/>
                </a:solidFill>
                <a:latin typeface="Calibri" panose="020F0502020204030204" pitchFamily="34" charset="0"/>
              </a:rPr>
              <a:t>practice</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this</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means</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that</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dinner</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may</a:t>
            </a:r>
            <a:r>
              <a:rPr lang="nb-NO" sz="1800" dirty="0">
                <a:solidFill>
                  <a:srgbClr val="000000"/>
                </a:solidFill>
                <a:latin typeface="Calibri" panose="020F0502020204030204" pitchFamily="34" charset="0"/>
              </a:rPr>
              <a:t> not be </a:t>
            </a:r>
            <a:r>
              <a:rPr lang="nb-NO" sz="1800" dirty="0" err="1">
                <a:solidFill>
                  <a:srgbClr val="000000"/>
                </a:solidFill>
                <a:latin typeface="Calibri" panose="020F0502020204030204" pitchFamily="34" charset="0"/>
              </a:rPr>
              <a:t>served</a:t>
            </a:r>
            <a:r>
              <a:rPr lang="nb-NO" sz="1800" dirty="0">
                <a:solidFill>
                  <a:srgbClr val="000000"/>
                </a:solidFill>
                <a:latin typeface="Calibri" panose="020F0502020204030204" pitchFamily="34" charset="0"/>
              </a:rPr>
              <a:t> later </a:t>
            </a:r>
            <a:r>
              <a:rPr lang="nb-NO" sz="1800" dirty="0" err="1">
                <a:solidFill>
                  <a:srgbClr val="000000"/>
                </a:solidFill>
                <a:latin typeface="Calibri" panose="020F0502020204030204" pitchFamily="34" charset="0"/>
              </a:rPr>
              <a:t>than</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two</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hours</a:t>
            </a:r>
            <a:r>
              <a:rPr lang="nb-NO" sz="1800" dirty="0">
                <a:solidFill>
                  <a:srgbClr val="000000"/>
                </a:solidFill>
                <a:latin typeface="Calibri" panose="020F0502020204030204" pitchFamily="34" charset="0"/>
              </a:rPr>
              <a:t> </a:t>
            </a:r>
            <a:r>
              <a:rPr lang="nb-NO" sz="1800" dirty="0" err="1">
                <a:solidFill>
                  <a:srgbClr val="000000"/>
                </a:solidFill>
                <a:latin typeface="Calibri" panose="020F0502020204030204" pitchFamily="34" charset="0"/>
              </a:rPr>
              <a:t>after</a:t>
            </a:r>
            <a:r>
              <a:rPr lang="nb-NO" sz="1800" dirty="0">
                <a:solidFill>
                  <a:srgbClr val="000000"/>
                </a:solidFill>
                <a:latin typeface="Calibri" panose="020F0502020204030204" pitchFamily="34" charset="0"/>
              </a:rPr>
              <a:t> the end </a:t>
            </a:r>
            <a:r>
              <a:rPr lang="nb-NO" sz="1800" dirty="0" err="1">
                <a:solidFill>
                  <a:srgbClr val="000000"/>
                </a:solidFill>
                <a:latin typeface="Calibri" panose="020F0502020204030204" pitchFamily="34" charset="0"/>
              </a:rPr>
              <a:t>of</a:t>
            </a:r>
            <a:r>
              <a:rPr lang="nb-NO" sz="1800" dirty="0">
                <a:solidFill>
                  <a:srgbClr val="000000"/>
                </a:solidFill>
                <a:latin typeface="Calibri" panose="020F0502020204030204" pitchFamily="34" charset="0"/>
              </a:rPr>
              <a:t> the </a:t>
            </a:r>
            <a:r>
              <a:rPr lang="nb-NO" sz="1800" dirty="0" err="1">
                <a:solidFill>
                  <a:srgbClr val="000000"/>
                </a:solidFill>
                <a:latin typeface="Calibri" panose="020F0502020204030204" pitchFamily="34" charset="0"/>
              </a:rPr>
              <a:t>academic</a:t>
            </a:r>
            <a:r>
              <a:rPr lang="nb-NO" sz="1800" dirty="0">
                <a:solidFill>
                  <a:srgbClr val="000000"/>
                </a:solidFill>
                <a:latin typeface="Calibri" panose="020F0502020204030204" pitchFamily="34" charset="0"/>
              </a:rPr>
              <a:t> part.</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marL="0" indent="0" algn="l" rtl="0" fontAlgn="base">
              <a:buNone/>
            </a:pPr>
            <a:r>
              <a:rPr lang="nb-NO" sz="1800" b="0" i="0" dirty="0" err="1">
                <a:solidFill>
                  <a:srgbClr val="000000"/>
                </a:solidFill>
                <a:effectLst/>
                <a:latin typeface="Calibri" panose="020F0502020204030204" pitchFamily="34" charset="0"/>
              </a:rPr>
              <a:t>Example</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marL="0" indent="0" algn="l" rtl="0" fontAlgn="base">
              <a:buNone/>
            </a:pPr>
            <a:r>
              <a:rPr lang="nb-NO" sz="1800" b="0" i="0" dirty="0">
                <a:solidFill>
                  <a:srgbClr val="000000"/>
                </a:solidFill>
                <a:effectLst/>
                <a:latin typeface="Calibri" panose="020F0502020204030204" pitchFamily="34" charset="0"/>
              </a:rPr>
              <a:t>«Workshop </a:t>
            </a:r>
            <a:r>
              <a:rPr lang="nb-NO" sz="1800" b="0" i="0" dirty="0" err="1">
                <a:solidFill>
                  <a:srgbClr val="000000"/>
                </a:solidFill>
                <a:effectLst/>
                <a:latin typeface="Calibri" panose="020F0502020204030204" pitchFamily="34" charset="0"/>
              </a:rPr>
              <a:t>on</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marL="0" indent="0" algn="l" rtl="0" fontAlgn="base">
              <a:buNone/>
            </a:pPr>
            <a:r>
              <a:rPr lang="nb-NO" sz="1800" b="0" i="0" dirty="0">
                <a:solidFill>
                  <a:srgbClr val="000000"/>
                </a:solidFill>
                <a:effectLst/>
                <a:latin typeface="Calibri" panose="020F0502020204030204" pitchFamily="34" charset="0"/>
              </a:rPr>
              <a:t>Part A – </a:t>
            </a:r>
            <a:r>
              <a:rPr lang="nb-NO" sz="1800" b="0" i="0" dirty="0" err="1">
                <a:solidFill>
                  <a:srgbClr val="000000"/>
                </a:solidFill>
                <a:effectLst/>
                <a:latin typeface="Calibri" panose="020F0502020204030204" pitchFamily="34" charset="0"/>
              </a:rPr>
              <a:t>discussions</a:t>
            </a:r>
            <a:r>
              <a:rPr lang="nb-NO" sz="1800" b="0" i="0" dirty="0">
                <a:solidFill>
                  <a:srgbClr val="000000"/>
                </a:solidFill>
                <a:effectLst/>
                <a:latin typeface="Calibri" panose="020F0502020204030204" pitchFamily="34" charset="0"/>
              </a:rPr>
              <a:t>:  14-17: </a:t>
            </a:r>
            <a:endParaRPr lang="nb-NO" b="0" i="0" dirty="0">
              <a:solidFill>
                <a:srgbClr val="000000"/>
              </a:solidFill>
              <a:effectLst/>
              <a:latin typeface="Segoe UI" panose="020B0502040204020203" pitchFamily="34" charset="0"/>
            </a:endParaRPr>
          </a:p>
          <a:p>
            <a:pPr marL="0" indent="0" algn="l" rtl="0" fontAlgn="base">
              <a:buNone/>
            </a:pPr>
            <a:r>
              <a:rPr lang="nb-NO" sz="1800" b="0" i="0" dirty="0" err="1">
                <a:solidFill>
                  <a:srgbClr val="000000"/>
                </a:solidFill>
                <a:effectLst/>
                <a:latin typeface="Calibri" panose="020F0502020204030204" pitchFamily="34" charset="0"/>
              </a:rPr>
              <a:t>Dinner</a:t>
            </a:r>
            <a:r>
              <a:rPr lang="nb-NO" sz="1800" b="0" i="0" dirty="0">
                <a:solidFill>
                  <a:srgbClr val="000000"/>
                </a:solidFill>
                <a:effectLst/>
                <a:latin typeface="Calibri" panose="020F0502020204030204" pitchFamily="34" charset="0"/>
              </a:rPr>
              <a:t> at </a:t>
            </a:r>
            <a:r>
              <a:rPr lang="nb-NO" sz="1800" b="0" i="0" dirty="0" err="1">
                <a:solidFill>
                  <a:srgbClr val="000000"/>
                </a:solidFill>
                <a:effectLst/>
                <a:latin typeface="Calibri" panose="020F0502020204030204" pitchFamily="34" charset="0"/>
              </a:rPr>
              <a:t>xxxx</a:t>
            </a:r>
            <a:r>
              <a:rPr lang="nb-NO" sz="1800" b="0" i="0" dirty="0">
                <a:solidFill>
                  <a:srgbClr val="000000"/>
                </a:solidFill>
                <a:effectLst/>
                <a:latin typeface="Calibri" panose="020F0502020204030204" pitchFamily="34" charset="0"/>
              </a:rPr>
              <a:t> 19-21. </a:t>
            </a:r>
            <a:endParaRPr lang="nb-NO"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4595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239-3F04-F89D-176F-A021DFF7FC3D}"/>
              </a:ext>
            </a:extLst>
          </p:cNvPr>
          <p:cNvSpPr>
            <a:spLocks noGrp="1"/>
          </p:cNvSpPr>
          <p:nvPr>
            <p:ph type="title"/>
          </p:nvPr>
        </p:nvSpPr>
        <p:spPr/>
        <p:txBody>
          <a:bodyPr>
            <a:normAutofit/>
          </a:bodyPr>
          <a:lstStyle/>
          <a:p>
            <a:r>
              <a:rPr lang="nb-NO" dirty="0">
                <a:effectLst/>
              </a:rPr>
              <a:t>Long-</a:t>
            </a:r>
            <a:r>
              <a:rPr lang="nb-NO" dirty="0" err="1">
                <a:effectLst/>
              </a:rPr>
              <a:t>hour</a:t>
            </a:r>
            <a:r>
              <a:rPr lang="nb-NO" dirty="0">
                <a:effectLst/>
              </a:rPr>
              <a:t> </a:t>
            </a:r>
            <a:r>
              <a:rPr lang="nb-NO" dirty="0" err="1">
                <a:effectLst/>
              </a:rPr>
              <a:t>events</a:t>
            </a:r>
            <a:r>
              <a:rPr lang="nb-NO" dirty="0">
                <a:effectLst/>
              </a:rPr>
              <a:t> </a:t>
            </a:r>
            <a:r>
              <a:rPr lang="nb-NO" dirty="0" err="1">
                <a:effectLst/>
              </a:rPr>
              <a:t>requiring</a:t>
            </a:r>
            <a:r>
              <a:rPr lang="nb-NO" dirty="0">
                <a:effectLst/>
              </a:rPr>
              <a:t> </a:t>
            </a:r>
            <a:r>
              <a:rPr lang="nb-NO" dirty="0" err="1">
                <a:effectLst/>
              </a:rPr>
              <a:t>two</a:t>
            </a:r>
            <a:r>
              <a:rPr lang="nb-NO" dirty="0">
                <a:effectLst/>
              </a:rPr>
              <a:t> </a:t>
            </a:r>
            <a:r>
              <a:rPr lang="nb-NO" dirty="0" err="1">
                <a:effectLst/>
              </a:rPr>
              <a:t>meals</a:t>
            </a:r>
            <a:r>
              <a:rPr lang="nb-NO" dirty="0">
                <a:effectLst/>
              </a:rPr>
              <a:t> – </a:t>
            </a:r>
            <a:r>
              <a:rPr lang="nb-NO" dirty="0" err="1">
                <a:effectLst/>
              </a:rPr>
              <a:t>lunch</a:t>
            </a:r>
            <a:r>
              <a:rPr lang="nb-NO" dirty="0">
                <a:effectLst/>
              </a:rPr>
              <a:t> and </a:t>
            </a:r>
            <a:r>
              <a:rPr lang="nb-NO" dirty="0" err="1">
                <a:effectLst/>
              </a:rPr>
              <a:t>dinner</a:t>
            </a:r>
            <a:r>
              <a:rPr lang="nb-NO" sz="4400" b="0" i="0" dirty="0">
                <a:solidFill>
                  <a:srgbClr val="2F5496"/>
                </a:solidFill>
                <a:effectLst/>
                <a:latin typeface="Calibri Light" panose="020F0302020204030204" pitchFamily="34" charset="0"/>
              </a:rPr>
              <a:t>  </a:t>
            </a:r>
            <a:endParaRPr lang="en-US" dirty="0"/>
          </a:p>
        </p:txBody>
      </p:sp>
      <p:sp>
        <p:nvSpPr>
          <p:cNvPr id="3" name="Content Placeholder 2">
            <a:extLst>
              <a:ext uri="{FF2B5EF4-FFF2-40B4-BE49-F238E27FC236}">
                <a16:creationId xmlns:a16="http://schemas.microsoft.com/office/drawing/2014/main" id="{7CB4F167-2B67-7E1F-49A1-1B87D166137F}"/>
              </a:ext>
            </a:extLst>
          </p:cNvPr>
          <p:cNvSpPr>
            <a:spLocks noGrp="1"/>
          </p:cNvSpPr>
          <p:nvPr>
            <p:ph idx="1"/>
          </p:nvPr>
        </p:nvSpPr>
        <p:spPr/>
        <p:txBody>
          <a:bodyPr/>
          <a:lstStyle/>
          <a:p>
            <a:pPr marL="0" indent="0" algn="l" rtl="0" fontAlgn="base">
              <a:buNone/>
            </a:pPr>
            <a:r>
              <a:rPr lang="en-US" sz="1800" b="0" i="0" dirty="0">
                <a:solidFill>
                  <a:srgbClr val="000000"/>
                </a:solidFill>
                <a:effectLst/>
                <a:latin typeface="Calibri" panose="020F0502020204030204" pitchFamily="34" charset="0"/>
              </a:rPr>
              <a:t>In order to host events with both lunch and dinner, the event must last </a:t>
            </a:r>
            <a:r>
              <a:rPr lang="en-US" sz="1800" dirty="0">
                <a:solidFill>
                  <a:srgbClr val="000000"/>
                </a:solidFill>
                <a:latin typeface="Calibri" panose="020F0502020204030204" pitchFamily="34" charset="0"/>
              </a:rPr>
              <a:t>for the whole day </a:t>
            </a:r>
            <a:r>
              <a:rPr lang="en-US" sz="1800" b="1" dirty="0">
                <a:solidFill>
                  <a:srgbClr val="000000"/>
                </a:solidFill>
                <a:latin typeface="Calibri" panose="020F0502020204030204" pitchFamily="34" charset="0"/>
              </a:rPr>
              <a:t>and </a:t>
            </a:r>
            <a:r>
              <a:rPr lang="en-US" sz="1800" dirty="0">
                <a:solidFill>
                  <a:srgbClr val="000000"/>
                </a:solidFill>
                <a:latin typeface="Calibri" panose="020F0502020204030204" pitchFamily="34" charset="0"/>
              </a:rPr>
              <a:t>extend beyond work hours. In practice, the first half of the event should meet the requirements for lunch (more than three hours of academic activity extending into lunch hours), while the second half should meet the requirements for dinner (more than 3 hours of academic activity extending into afterhours). </a:t>
            </a:r>
            <a:endParaRPr lang="en-US" b="0" i="0" dirty="0">
              <a:solidFill>
                <a:srgbClr val="000000"/>
              </a:solidFill>
              <a:effectLst/>
              <a:latin typeface="Segoe UI" panose="020B0502040204020203" pitchFamily="34" charset="0"/>
            </a:endParaRPr>
          </a:p>
          <a:p>
            <a:pPr marL="0" indent="0" algn="l" rtl="0" fontAlgn="base">
              <a:buNone/>
            </a:pPr>
            <a:r>
              <a:rPr lang="nb-NO" sz="1800" b="0" i="0" dirty="0">
                <a:solidFill>
                  <a:srgbClr val="000000"/>
                </a:solidFill>
                <a:effectLst/>
                <a:latin typeface="Calibri" panose="020F0502020204030204" pitchFamily="34" charset="0"/>
              </a:rPr>
              <a:t>Ex.:  </a:t>
            </a:r>
            <a:endParaRPr lang="nb-NO" b="0" i="0" dirty="0">
              <a:solidFill>
                <a:srgbClr val="000000"/>
              </a:solidFill>
              <a:effectLst/>
              <a:latin typeface="Segoe UI" panose="020B0502040204020203" pitchFamily="34" charset="0"/>
            </a:endParaRPr>
          </a:p>
          <a:p>
            <a:pPr algn="l" rtl="0" fontAlgn="base"/>
            <a:r>
              <a:rPr lang="nb-NO" sz="1800" b="0" i="0" dirty="0">
                <a:solidFill>
                  <a:srgbClr val="000000"/>
                </a:solidFill>
                <a:effectLst/>
                <a:latin typeface="Calibri" panose="020F0502020204030204" pitchFamily="34" charset="0"/>
              </a:rPr>
              <a:t>«Workshop </a:t>
            </a:r>
            <a:r>
              <a:rPr lang="nb-NO" sz="1800" dirty="0" err="1">
                <a:solidFill>
                  <a:srgbClr val="000000"/>
                </a:solidFill>
                <a:latin typeface="Calibri" panose="020F0502020204030204" pitchFamily="34" charset="0"/>
              </a:rPr>
              <a:t>on</a:t>
            </a:r>
            <a:r>
              <a:rPr lang="nb-NO" sz="1800" b="0" i="0" dirty="0">
                <a:solidFill>
                  <a:srgbClr val="000000"/>
                </a:solidFill>
                <a:effectLst/>
                <a:latin typeface="Calibri" panose="020F0502020204030204" pitchFamily="34" charset="0"/>
              </a:rPr>
              <a:t> …»  </a:t>
            </a:r>
            <a:endParaRPr lang="nb-NO" b="0" i="0" dirty="0">
              <a:solidFill>
                <a:srgbClr val="000000"/>
              </a:solidFill>
              <a:effectLst/>
              <a:latin typeface="Segoe UI" panose="020B0502040204020203" pitchFamily="34" charset="0"/>
            </a:endParaRPr>
          </a:p>
          <a:p>
            <a:pPr algn="l" rtl="0" fontAlgn="base"/>
            <a:r>
              <a:rPr lang="nb-NO" sz="1800" dirty="0">
                <a:solidFill>
                  <a:srgbClr val="000000"/>
                </a:solidFill>
                <a:latin typeface="Calibri" panose="020F0502020204030204" pitchFamily="34" charset="0"/>
              </a:rPr>
              <a:t>Part A – </a:t>
            </a:r>
            <a:r>
              <a:rPr lang="nb-NO" sz="1800" dirty="0" err="1">
                <a:solidFill>
                  <a:srgbClr val="000000"/>
                </a:solidFill>
                <a:latin typeface="Calibri" panose="020F0502020204030204" pitchFamily="34" charset="0"/>
              </a:rPr>
              <a:t>discussions</a:t>
            </a:r>
            <a:r>
              <a:rPr lang="nb-NO" sz="1800" b="0" i="0" dirty="0">
                <a:solidFill>
                  <a:srgbClr val="000000"/>
                </a:solidFill>
                <a:effectLst/>
                <a:latin typeface="Calibri" panose="020F0502020204030204" pitchFamily="34" charset="0"/>
              </a:rPr>
              <a:t>: 9-12  </a:t>
            </a:r>
            <a:endParaRPr lang="nb-NO" b="0" i="0" dirty="0">
              <a:solidFill>
                <a:srgbClr val="000000"/>
              </a:solidFill>
              <a:effectLst/>
              <a:latin typeface="Segoe UI" panose="020B0502040204020203" pitchFamily="34" charset="0"/>
            </a:endParaRPr>
          </a:p>
          <a:p>
            <a:pPr algn="l" rtl="0" fontAlgn="base"/>
            <a:r>
              <a:rPr lang="nb-NO" sz="1800" b="0" i="0" dirty="0" err="1">
                <a:solidFill>
                  <a:srgbClr val="000000"/>
                </a:solidFill>
                <a:effectLst/>
                <a:latin typeface="Calibri" panose="020F0502020204030204" pitchFamily="34" charset="0"/>
              </a:rPr>
              <a:t>Lunch</a:t>
            </a:r>
            <a:r>
              <a:rPr lang="nb-NO" sz="1800" b="0" i="0" dirty="0">
                <a:solidFill>
                  <a:srgbClr val="000000"/>
                </a:solidFill>
                <a:effectLst/>
                <a:latin typeface="Calibri" panose="020F0502020204030204" pitchFamily="34" charset="0"/>
              </a:rPr>
              <a:t>: 12-13  </a:t>
            </a:r>
            <a:endParaRPr lang="nb-NO" b="0" i="0" dirty="0">
              <a:solidFill>
                <a:srgbClr val="000000"/>
              </a:solidFill>
              <a:effectLst/>
              <a:latin typeface="Segoe UI" panose="020B0502040204020203" pitchFamily="34" charset="0"/>
            </a:endParaRPr>
          </a:p>
          <a:p>
            <a:pPr algn="l" rtl="0" fontAlgn="base"/>
            <a:r>
              <a:rPr lang="nb-NO" sz="1800" b="0" i="0" dirty="0">
                <a:solidFill>
                  <a:srgbClr val="000000"/>
                </a:solidFill>
                <a:effectLst/>
                <a:latin typeface="Calibri" panose="020F0502020204030204" pitchFamily="34" charset="0"/>
              </a:rPr>
              <a:t>Part B – more </a:t>
            </a:r>
            <a:r>
              <a:rPr lang="nb-NO" sz="1800" b="0" i="0" dirty="0" err="1">
                <a:solidFill>
                  <a:srgbClr val="000000"/>
                </a:solidFill>
                <a:effectLst/>
                <a:latin typeface="Calibri" panose="020F0502020204030204" pitchFamily="34" charset="0"/>
              </a:rPr>
              <a:t>discussion</a:t>
            </a:r>
            <a:r>
              <a:rPr lang="nb-NO" sz="1800" b="0" i="0" dirty="0">
                <a:solidFill>
                  <a:srgbClr val="000000"/>
                </a:solidFill>
                <a:effectLst/>
                <a:latin typeface="Calibri" panose="020F0502020204030204" pitchFamily="34" charset="0"/>
              </a:rPr>
              <a:t>: 13-17: </a:t>
            </a:r>
            <a:endParaRPr lang="nb-NO" b="0" i="0" dirty="0">
              <a:solidFill>
                <a:srgbClr val="000000"/>
              </a:solidFill>
              <a:effectLst/>
              <a:latin typeface="Segoe UI" panose="020B0502040204020203" pitchFamily="34" charset="0"/>
            </a:endParaRPr>
          </a:p>
          <a:p>
            <a:pPr algn="l" rtl="0" fontAlgn="base"/>
            <a:r>
              <a:rPr lang="nb-NO" sz="1800" b="0" i="0" dirty="0" err="1">
                <a:solidFill>
                  <a:srgbClr val="000000"/>
                </a:solidFill>
                <a:effectLst/>
                <a:latin typeface="Calibri" panose="020F0502020204030204" pitchFamily="34" charset="0"/>
              </a:rPr>
              <a:t>Dinner</a:t>
            </a:r>
            <a:r>
              <a:rPr lang="nb-NO" sz="1800" b="0" i="0" dirty="0">
                <a:solidFill>
                  <a:srgbClr val="000000"/>
                </a:solidFill>
                <a:effectLst/>
                <a:latin typeface="Calibri" panose="020F0502020204030204" pitchFamily="34" charset="0"/>
              </a:rPr>
              <a:t> at </a:t>
            </a:r>
            <a:r>
              <a:rPr lang="nb-NO" sz="1800" b="0" i="0" dirty="0" err="1">
                <a:solidFill>
                  <a:srgbClr val="000000"/>
                </a:solidFill>
                <a:effectLst/>
                <a:latin typeface="Calibri" panose="020F0502020204030204" pitchFamily="34" charset="0"/>
              </a:rPr>
              <a:t>xxxx</a:t>
            </a:r>
            <a:r>
              <a:rPr lang="nb-NO" sz="1800" b="0" i="0" dirty="0">
                <a:solidFill>
                  <a:srgbClr val="000000"/>
                </a:solidFill>
                <a:effectLst/>
                <a:latin typeface="Calibri" panose="020F0502020204030204" pitchFamily="34" charset="0"/>
              </a:rPr>
              <a:t> 19-21.  </a:t>
            </a:r>
            <a:endParaRPr lang="nb-NO" b="0" i="0"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2999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60FE-42A9-4A6B-982E-F60EDD52637A}"/>
              </a:ext>
            </a:extLst>
          </p:cNvPr>
          <p:cNvSpPr>
            <a:spLocks noGrp="1"/>
          </p:cNvSpPr>
          <p:nvPr>
            <p:ph type="title"/>
          </p:nvPr>
        </p:nvSpPr>
        <p:spPr/>
        <p:txBody>
          <a:bodyPr/>
          <a:lstStyle/>
          <a:p>
            <a:r>
              <a:rPr lang="nb-NO" sz="4400" b="0" i="0" dirty="0">
                <a:solidFill>
                  <a:srgbClr val="2F5496"/>
                </a:solidFill>
                <a:effectLst/>
                <a:latin typeface="Calibri Light" panose="020F0302020204030204" pitchFamily="34" charset="0"/>
              </a:rPr>
              <a:t>Conference </a:t>
            </a:r>
            <a:r>
              <a:rPr lang="nb-NO" sz="4400" b="0" i="0" dirty="0" err="1">
                <a:solidFill>
                  <a:srgbClr val="2F5496"/>
                </a:solidFill>
                <a:effectLst/>
                <a:latin typeface="Calibri Light" panose="020F0302020204030204" pitchFamily="34" charset="0"/>
              </a:rPr>
              <a:t>hotels</a:t>
            </a:r>
            <a:endParaRPr lang="nb-NO" dirty="0"/>
          </a:p>
        </p:txBody>
      </p:sp>
      <p:sp>
        <p:nvSpPr>
          <p:cNvPr id="3" name="Content Placeholder 2">
            <a:extLst>
              <a:ext uri="{FF2B5EF4-FFF2-40B4-BE49-F238E27FC236}">
                <a16:creationId xmlns:a16="http://schemas.microsoft.com/office/drawing/2014/main" id="{0D860AD3-512D-4AA5-894C-4A1F043F18E3}"/>
              </a:ext>
            </a:extLst>
          </p:cNvPr>
          <p:cNvSpPr>
            <a:spLocks noGrp="1"/>
          </p:cNvSpPr>
          <p:nvPr>
            <p:ph idx="1"/>
          </p:nvPr>
        </p:nvSpPr>
        <p:spPr/>
        <p:txBody>
          <a:bodyPr/>
          <a:lstStyle/>
          <a:p>
            <a:r>
              <a:rPr lang="en-US" dirty="0"/>
              <a:t>Rule of thumb is that </a:t>
            </a:r>
            <a:r>
              <a:rPr lang="en-US" dirty="0" err="1"/>
              <a:t>UiO’s</a:t>
            </a:r>
            <a:r>
              <a:rPr lang="en-US" dirty="0"/>
              <a:t> locales are used to hold meetings/seminars/etc. </a:t>
            </a:r>
          </a:p>
          <a:p>
            <a:r>
              <a:rPr lang="en-US" dirty="0"/>
              <a:t>For larger events/conferences, booking conference hotels with the option to stay for a period of time may be relevant. Contact Tarjei (</a:t>
            </a:r>
            <a:r>
              <a:rPr lang="en-US" dirty="0">
                <a:hlinkClick r:id="rId2"/>
              </a:rPr>
              <a:t>tarjeibr@ikos.uio.no</a:t>
            </a:r>
            <a:r>
              <a:rPr lang="en-US" dirty="0"/>
              <a:t>) if you are planning something like this.</a:t>
            </a:r>
          </a:p>
          <a:p>
            <a:r>
              <a:rPr lang="en-US" dirty="0"/>
              <a:t>The limit for direct orders from a single provider is at 100 000 NOK. If one seeks to spend more on one provider’s services, offers must be submitted through a bidding round.</a:t>
            </a:r>
          </a:p>
          <a:p>
            <a:r>
              <a:rPr lang="en-US" dirty="0"/>
              <a:t>Over 200 000 NOK necessitates a simple bidding competition (prepare in good time).</a:t>
            </a:r>
          </a:p>
        </p:txBody>
      </p:sp>
    </p:spTree>
    <p:extLst>
      <p:ext uri="{BB962C8B-B14F-4D97-AF65-F5344CB8AC3E}">
        <p14:creationId xmlns:p14="http://schemas.microsoft.com/office/powerpoint/2010/main" val="313742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52F727-0BDF-6751-F694-76EA954E0E9C}"/>
              </a:ext>
            </a:extLst>
          </p:cNvPr>
          <p:cNvSpPr txBox="1"/>
          <p:nvPr/>
        </p:nvSpPr>
        <p:spPr>
          <a:xfrm>
            <a:off x="1474104" y="740524"/>
            <a:ext cx="6096000" cy="646331"/>
          </a:xfrm>
          <a:prstGeom prst="rect">
            <a:avLst/>
          </a:prstGeom>
          <a:noFill/>
        </p:spPr>
        <p:txBody>
          <a:bodyPr wrap="square">
            <a:spAutoFit/>
          </a:bodyPr>
          <a:lstStyle/>
          <a:p>
            <a:r>
              <a:rPr lang="en-US" dirty="0" err="1"/>
              <a:t>Følgende</a:t>
            </a:r>
            <a:r>
              <a:rPr lang="en-US" dirty="0"/>
              <a:t> </a:t>
            </a:r>
            <a:r>
              <a:rPr lang="en-US" dirty="0" err="1"/>
              <a:t>satser</a:t>
            </a:r>
            <a:r>
              <a:rPr lang="en-US" dirty="0"/>
              <a:t> for </a:t>
            </a:r>
            <a:r>
              <a:rPr lang="en-US" dirty="0" err="1"/>
              <a:t>arrangementer</a:t>
            </a:r>
            <a:r>
              <a:rPr lang="en-US" dirty="0"/>
              <a:t> av </a:t>
            </a:r>
            <a:r>
              <a:rPr lang="en-US" dirty="0" err="1"/>
              <a:t>ulik</a:t>
            </a:r>
            <a:r>
              <a:rPr lang="en-US" dirty="0"/>
              <a:t> </a:t>
            </a:r>
            <a:r>
              <a:rPr lang="en-US" dirty="0" err="1"/>
              <a:t>lengde</a:t>
            </a:r>
            <a:r>
              <a:rPr lang="en-US" dirty="0"/>
              <a:t> </a:t>
            </a:r>
            <a:r>
              <a:rPr lang="en-US" dirty="0" err="1"/>
              <a:t>gjelder</a:t>
            </a:r>
            <a:r>
              <a:rPr lang="en-US" dirty="0"/>
              <a:t>( per sept. 2022) </a:t>
            </a:r>
          </a:p>
        </p:txBody>
      </p:sp>
      <p:graphicFrame>
        <p:nvGraphicFramePr>
          <p:cNvPr id="6" name="Content Placeholder 3">
            <a:extLst>
              <a:ext uri="{FF2B5EF4-FFF2-40B4-BE49-F238E27FC236}">
                <a16:creationId xmlns:a16="http://schemas.microsoft.com/office/drawing/2014/main" id="{CF1F82D4-ECA6-41CA-942A-ED09437772C3}"/>
              </a:ext>
            </a:extLst>
          </p:cNvPr>
          <p:cNvGraphicFramePr>
            <a:graphicFrameLocks/>
          </p:cNvGraphicFramePr>
          <p:nvPr>
            <p:extLst>
              <p:ext uri="{D42A27DB-BD31-4B8C-83A1-F6EECF244321}">
                <p14:modId xmlns:p14="http://schemas.microsoft.com/office/powerpoint/2010/main" val="3165452171"/>
              </p:ext>
            </p:extLst>
          </p:nvPr>
        </p:nvGraphicFramePr>
        <p:xfrm>
          <a:off x="1520824" y="1063690"/>
          <a:ext cx="9150351" cy="5326627"/>
        </p:xfrm>
        <a:graphic>
          <a:graphicData uri="http://schemas.openxmlformats.org/drawingml/2006/table">
            <a:tbl>
              <a:tblPr/>
              <a:tblGrid>
                <a:gridCol w="3050117">
                  <a:extLst>
                    <a:ext uri="{9D8B030D-6E8A-4147-A177-3AD203B41FA5}">
                      <a16:colId xmlns:a16="http://schemas.microsoft.com/office/drawing/2014/main" val="722888466"/>
                    </a:ext>
                  </a:extLst>
                </a:gridCol>
                <a:gridCol w="3050117">
                  <a:extLst>
                    <a:ext uri="{9D8B030D-6E8A-4147-A177-3AD203B41FA5}">
                      <a16:colId xmlns:a16="http://schemas.microsoft.com/office/drawing/2014/main" val="3437457486"/>
                    </a:ext>
                  </a:extLst>
                </a:gridCol>
                <a:gridCol w="3050117">
                  <a:extLst>
                    <a:ext uri="{9D8B030D-6E8A-4147-A177-3AD203B41FA5}">
                      <a16:colId xmlns:a16="http://schemas.microsoft.com/office/drawing/2014/main" val="3178209759"/>
                    </a:ext>
                  </a:extLst>
                </a:gridCol>
              </a:tblGrid>
              <a:tr h="798101">
                <a:tc>
                  <a:txBody>
                    <a:bodyPr/>
                    <a:lstStyle/>
                    <a:p>
                      <a:pPr algn="l" fontAlgn="t"/>
                      <a:r>
                        <a:rPr lang="nb-NO" sz="1500" dirty="0" err="1">
                          <a:solidFill>
                            <a:srgbClr val="000000"/>
                          </a:solidFill>
                          <a:effectLst/>
                        </a:rPr>
                        <a:t>Event</a:t>
                      </a:r>
                      <a:r>
                        <a:rPr lang="nb-NO" sz="1500" dirty="0">
                          <a:solidFill>
                            <a:srgbClr val="000000"/>
                          </a:solidFill>
                          <a:effectLst/>
                        </a:rPr>
                        <a:t> </a:t>
                      </a:r>
                      <a:r>
                        <a:rPr lang="nb-NO" sz="1500" dirty="0" err="1">
                          <a:solidFill>
                            <a:srgbClr val="000000"/>
                          </a:solidFill>
                          <a:effectLst/>
                        </a:rPr>
                        <a:t>duration</a:t>
                      </a:r>
                      <a:endParaRPr lang="nb-NO" sz="1500" dirty="0">
                        <a:solidFill>
                          <a:srgbClr val="000000"/>
                        </a:solidFill>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500" dirty="0">
                          <a:solidFill>
                            <a:srgbClr val="000000"/>
                          </a:solidFill>
                          <a:effectLst/>
                          <a:hlinkClick r:id="rId2"/>
                        </a:rPr>
                        <a:t>Events with catering on </a:t>
                      </a:r>
                      <a:r>
                        <a:rPr lang="en-US" sz="1500" dirty="0" err="1">
                          <a:solidFill>
                            <a:srgbClr val="000000"/>
                          </a:solidFill>
                          <a:effectLst/>
                          <a:hlinkClick r:id="rId2"/>
                        </a:rPr>
                        <a:t>UiO's</a:t>
                      </a:r>
                      <a:r>
                        <a:rPr lang="en-US" sz="1500" dirty="0">
                          <a:solidFill>
                            <a:srgbClr val="000000"/>
                          </a:solidFill>
                          <a:effectLst/>
                          <a:hlinkClick r:id="rId2"/>
                        </a:rPr>
                        <a:t> </a:t>
                      </a:r>
                      <a:r>
                        <a:rPr lang="en-US" sz="1500" dirty="0" err="1">
                          <a:solidFill>
                            <a:srgbClr val="000000"/>
                          </a:solidFill>
                          <a:effectLst/>
                          <a:hlinkClick r:id="rId2"/>
                        </a:rPr>
                        <a:t>permises</a:t>
                      </a:r>
                      <a:endParaRPr lang="nb-NO" sz="1500" dirty="0">
                        <a:solidFill>
                          <a:srgbClr val="000000"/>
                        </a:solidFill>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500" dirty="0">
                          <a:solidFill>
                            <a:srgbClr val="000000"/>
                          </a:solidFill>
                          <a:effectLst/>
                          <a:hlinkClick r:id="rId3"/>
                        </a:rPr>
                        <a:t>Events with catering outside </a:t>
                      </a:r>
                      <a:r>
                        <a:rPr lang="en-US" sz="1500" dirty="0" err="1">
                          <a:solidFill>
                            <a:srgbClr val="000000"/>
                          </a:solidFill>
                          <a:effectLst/>
                          <a:hlinkClick r:id="rId3"/>
                        </a:rPr>
                        <a:t>UiO’s</a:t>
                      </a:r>
                      <a:r>
                        <a:rPr lang="en-US" sz="1500" dirty="0">
                          <a:solidFill>
                            <a:srgbClr val="000000"/>
                          </a:solidFill>
                          <a:effectLst/>
                          <a:hlinkClick r:id="rId3"/>
                        </a:rPr>
                        <a:t> premises</a:t>
                      </a:r>
                      <a:endParaRPr lang="nb-NO" sz="1500" dirty="0">
                        <a:solidFill>
                          <a:srgbClr val="000000"/>
                        </a:solidFill>
                        <a:effectLst/>
                      </a:endParaRP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201132"/>
                  </a:ext>
                </a:extLst>
              </a:tr>
              <a:tr h="762360">
                <a:tc>
                  <a:txBody>
                    <a:bodyPr/>
                    <a:lstStyle/>
                    <a:p>
                      <a:pPr algn="l" fontAlgn="t"/>
                      <a:r>
                        <a:rPr lang="nb-NO" sz="1600" dirty="0">
                          <a:effectLst/>
                        </a:rPr>
                        <a:t>≤ 3 </a:t>
                      </a:r>
                      <a:r>
                        <a:rPr lang="nb-NO" sz="1600" dirty="0" err="1">
                          <a:effectLst/>
                        </a:rPr>
                        <a:t>hours</a:t>
                      </a:r>
                      <a:r>
                        <a:rPr lang="nb-NO" sz="1600" dirty="0">
                          <a:effectLst/>
                        </a:rPr>
                        <a:t> during </a:t>
                      </a:r>
                      <a:r>
                        <a:rPr lang="nb-NO" sz="1600" dirty="0" err="1">
                          <a:effectLst/>
                        </a:rPr>
                        <a:t>work</a:t>
                      </a:r>
                      <a:r>
                        <a:rPr lang="nb-NO" sz="1600" dirty="0">
                          <a:effectLst/>
                        </a:rPr>
                        <a:t> </a:t>
                      </a:r>
                      <a:r>
                        <a:rPr lang="nb-NO" sz="1600" dirty="0" err="1">
                          <a:effectLst/>
                        </a:rPr>
                        <a:t>hours</a:t>
                      </a:r>
                      <a:r>
                        <a:rPr lang="nb-NO" sz="1600" dirty="0">
                          <a:effectLst/>
                        </a:rPr>
                        <a:t> </a:t>
                      </a:r>
                    </a:p>
                    <a:p>
                      <a:pPr algn="l" fontAlgn="t"/>
                      <a:r>
                        <a:rPr lang="nb-NO" sz="1100" dirty="0">
                          <a:effectLst/>
                        </a:rPr>
                        <a:t>Under 3 </a:t>
                      </a:r>
                      <a:r>
                        <a:rPr lang="nb-NO" sz="1100" dirty="0" err="1">
                          <a:effectLst/>
                        </a:rPr>
                        <a:t>hours</a:t>
                      </a:r>
                      <a:r>
                        <a:rPr lang="nb-NO" sz="1100" dirty="0">
                          <a:effectLst/>
                        </a:rPr>
                        <a:t> during </a:t>
                      </a:r>
                      <a:r>
                        <a:rPr lang="nb-NO" sz="1100" dirty="0" err="1">
                          <a:effectLst/>
                        </a:rPr>
                        <a:t>work</a:t>
                      </a:r>
                      <a:r>
                        <a:rPr lang="nb-NO" sz="1100" dirty="0">
                          <a:effectLst/>
                        </a:rPr>
                        <a:t> </a:t>
                      </a:r>
                      <a:r>
                        <a:rPr lang="nb-NO" sz="1100" dirty="0" err="1">
                          <a:effectLst/>
                        </a:rPr>
                        <a:t>hours</a:t>
                      </a:r>
                      <a:r>
                        <a:rPr lang="nb-NO" sz="1100" dirty="0">
                          <a:effectLst/>
                        </a:rPr>
                        <a:t> (</a:t>
                      </a:r>
                      <a:r>
                        <a:rPr lang="nb-NO" sz="1100" dirty="0" err="1">
                          <a:effectLst/>
                        </a:rPr>
                        <a:t>provided</a:t>
                      </a:r>
                      <a:r>
                        <a:rPr lang="nb-NO" sz="1100" dirty="0">
                          <a:effectLst/>
                        </a:rPr>
                        <a:t> </a:t>
                      </a:r>
                      <a:r>
                        <a:rPr lang="nb-NO" sz="1100" dirty="0" err="1">
                          <a:effectLst/>
                        </a:rPr>
                        <a:t>there</a:t>
                      </a:r>
                      <a:r>
                        <a:rPr lang="nb-NO" sz="1100" dirty="0">
                          <a:effectLst/>
                        </a:rPr>
                        <a:t> </a:t>
                      </a:r>
                      <a:r>
                        <a:rPr lang="nb-NO" sz="1100" dirty="0" err="1">
                          <a:effectLst/>
                        </a:rPr>
                        <a:t>are</a:t>
                      </a:r>
                      <a:r>
                        <a:rPr lang="nb-NO" sz="1100" dirty="0">
                          <a:effectLst/>
                        </a:rPr>
                        <a:t> </a:t>
                      </a:r>
                      <a:r>
                        <a:rPr lang="nb-NO" sz="1100" dirty="0" err="1">
                          <a:effectLst/>
                        </a:rPr>
                        <a:t>externals</a:t>
                      </a:r>
                      <a:r>
                        <a:rPr lang="nb-NO" sz="1100" dirty="0">
                          <a:effectLst/>
                        </a:rPr>
                        <a:t> present)</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dirty="0" err="1">
                          <a:effectLst/>
                        </a:rPr>
                        <a:t>Coffee</a:t>
                      </a:r>
                      <a:r>
                        <a:rPr lang="nb-NO" sz="1500" dirty="0">
                          <a:effectLst/>
                        </a:rPr>
                        <a:t>/kr 197*</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296</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178835"/>
                  </a:ext>
                </a:extLst>
              </a:tr>
              <a:tr h="1259244">
                <a:tc>
                  <a:txBody>
                    <a:bodyPr/>
                    <a:lstStyle/>
                    <a:p>
                      <a:pPr algn="l" fontAlgn="t"/>
                      <a:r>
                        <a:rPr lang="nb-NO" sz="1600" dirty="0">
                          <a:effectLst/>
                        </a:rPr>
                        <a:t>&gt; 3 </a:t>
                      </a:r>
                      <a:r>
                        <a:rPr lang="nb-NO" sz="1600" dirty="0" err="1">
                          <a:effectLst/>
                        </a:rPr>
                        <a:t>hours</a:t>
                      </a:r>
                      <a:r>
                        <a:rPr lang="nb-NO" sz="1600" dirty="0">
                          <a:effectLst/>
                        </a:rPr>
                        <a:t> during </a:t>
                      </a:r>
                      <a:r>
                        <a:rPr lang="nb-NO" sz="1600" dirty="0" err="1">
                          <a:effectLst/>
                        </a:rPr>
                        <a:t>work</a:t>
                      </a:r>
                      <a:r>
                        <a:rPr lang="nb-NO" sz="1600" dirty="0">
                          <a:effectLst/>
                        </a:rPr>
                        <a:t> </a:t>
                      </a:r>
                      <a:r>
                        <a:rPr lang="nb-NO" sz="1600" dirty="0" err="1">
                          <a:effectLst/>
                        </a:rPr>
                        <a:t>hours</a:t>
                      </a:r>
                      <a:br>
                        <a:rPr lang="nb-NO" sz="1600" dirty="0">
                          <a:effectLst/>
                        </a:rPr>
                      </a:br>
                      <a:r>
                        <a:rPr lang="nb-NO" sz="1600" dirty="0">
                          <a:effectLst/>
                        </a:rPr>
                        <a:t>and lasting </a:t>
                      </a:r>
                      <a:r>
                        <a:rPr lang="nb-NO" sz="1600" dirty="0" err="1">
                          <a:effectLst/>
                        </a:rPr>
                        <a:t>into</a:t>
                      </a:r>
                      <a:r>
                        <a:rPr lang="nb-NO" sz="1600" dirty="0">
                          <a:effectLst/>
                        </a:rPr>
                        <a:t> </a:t>
                      </a:r>
                      <a:r>
                        <a:rPr lang="nb-NO" sz="1600" dirty="0" err="1">
                          <a:effectLst/>
                        </a:rPr>
                        <a:t>lunch</a:t>
                      </a:r>
                      <a:r>
                        <a:rPr lang="nb-NO" sz="1600" dirty="0">
                          <a:effectLst/>
                        </a:rPr>
                        <a:t> time</a:t>
                      </a:r>
                    </a:p>
                    <a:p>
                      <a:pPr algn="l" fontAlgn="t"/>
                      <a:r>
                        <a:rPr lang="nb-NO" sz="1100" dirty="0">
                          <a:effectLst/>
                        </a:rPr>
                        <a:t>More </a:t>
                      </a:r>
                      <a:r>
                        <a:rPr lang="nb-NO" sz="1100" dirty="0" err="1">
                          <a:effectLst/>
                        </a:rPr>
                        <a:t>than</a:t>
                      </a:r>
                      <a:r>
                        <a:rPr lang="nb-NO" sz="1100" dirty="0">
                          <a:effectLst/>
                        </a:rPr>
                        <a:t> 3 </a:t>
                      </a:r>
                      <a:r>
                        <a:rPr lang="nb-NO" sz="1100" dirty="0" err="1">
                          <a:effectLst/>
                        </a:rPr>
                        <a:t>hours</a:t>
                      </a:r>
                      <a:r>
                        <a:rPr lang="nb-NO" sz="1100" dirty="0">
                          <a:effectLst/>
                        </a:rPr>
                        <a:t> during </a:t>
                      </a:r>
                      <a:r>
                        <a:rPr lang="nb-NO" sz="1100" dirty="0" err="1">
                          <a:effectLst/>
                        </a:rPr>
                        <a:t>work</a:t>
                      </a:r>
                      <a:r>
                        <a:rPr lang="nb-NO" sz="1100" dirty="0">
                          <a:effectLst/>
                        </a:rPr>
                        <a:t> </a:t>
                      </a:r>
                      <a:r>
                        <a:rPr lang="nb-NO" sz="1100" dirty="0" err="1">
                          <a:effectLst/>
                        </a:rPr>
                        <a:t>hours</a:t>
                      </a:r>
                      <a:r>
                        <a:rPr lang="nb-NO" sz="1100" dirty="0">
                          <a:effectLst/>
                        </a:rPr>
                        <a:t> and lasting </a:t>
                      </a:r>
                      <a:r>
                        <a:rPr lang="nb-NO" sz="1100" dirty="0" err="1">
                          <a:effectLst/>
                        </a:rPr>
                        <a:t>into</a:t>
                      </a:r>
                      <a:r>
                        <a:rPr lang="nb-NO" sz="1100" dirty="0">
                          <a:effectLst/>
                        </a:rPr>
                        <a:t> </a:t>
                      </a:r>
                      <a:r>
                        <a:rPr lang="nb-NO" sz="1100" dirty="0" err="1">
                          <a:effectLst/>
                        </a:rPr>
                        <a:t>lunch</a:t>
                      </a:r>
                      <a:r>
                        <a:rPr lang="nb-NO" sz="1100" dirty="0">
                          <a:effectLst/>
                        </a:rPr>
                        <a:t> time</a:t>
                      </a:r>
                      <a:endParaRPr lang="nb-NO" sz="1050" dirty="0">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197</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dirty="0">
                          <a:effectLst/>
                        </a:rPr>
                        <a:t>kr 296</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686756"/>
                  </a:ext>
                </a:extLst>
              </a:tr>
              <a:tr h="1010802">
                <a:tc>
                  <a:txBody>
                    <a:bodyPr/>
                    <a:lstStyle/>
                    <a:p>
                      <a:pPr algn="l" fontAlgn="t"/>
                      <a:r>
                        <a:rPr lang="nb-NO" sz="1600" dirty="0">
                          <a:effectLst/>
                        </a:rPr>
                        <a:t>&gt; 3 </a:t>
                      </a:r>
                      <a:r>
                        <a:rPr lang="nb-NO" sz="1600" dirty="0" err="1">
                          <a:effectLst/>
                        </a:rPr>
                        <a:t>hours</a:t>
                      </a:r>
                      <a:r>
                        <a:rPr lang="nb-NO" sz="1600" dirty="0">
                          <a:effectLst/>
                        </a:rPr>
                        <a:t> and </a:t>
                      </a:r>
                      <a:r>
                        <a:rPr lang="nb-NO" sz="1600" dirty="0" err="1">
                          <a:effectLst/>
                        </a:rPr>
                        <a:t>extending</a:t>
                      </a:r>
                      <a:r>
                        <a:rPr lang="nb-NO" sz="1600" dirty="0">
                          <a:effectLst/>
                        </a:rPr>
                        <a:t> </a:t>
                      </a:r>
                      <a:r>
                        <a:rPr lang="nb-NO" sz="1600" dirty="0" err="1">
                          <a:effectLst/>
                        </a:rPr>
                        <a:t>beyond</a:t>
                      </a:r>
                      <a:r>
                        <a:rPr lang="nb-NO" sz="1600" dirty="0">
                          <a:effectLst/>
                        </a:rPr>
                        <a:t> </a:t>
                      </a:r>
                      <a:r>
                        <a:rPr lang="nb-NO" sz="1600" dirty="0" err="1">
                          <a:effectLst/>
                        </a:rPr>
                        <a:t>work</a:t>
                      </a:r>
                      <a:r>
                        <a:rPr lang="nb-NO" sz="1600" dirty="0">
                          <a:effectLst/>
                        </a:rPr>
                        <a:t> </a:t>
                      </a:r>
                      <a:r>
                        <a:rPr lang="nb-NO" sz="1600" dirty="0" err="1">
                          <a:effectLst/>
                        </a:rPr>
                        <a:t>hours</a:t>
                      </a:r>
                      <a:endParaRPr lang="nb-NO" sz="1600" dirty="0">
                        <a:effectLst/>
                      </a:endParaRPr>
                    </a:p>
                    <a:p>
                      <a:pPr algn="l" fontAlgn="t"/>
                      <a:r>
                        <a:rPr lang="nb-NO" sz="1100" dirty="0">
                          <a:effectLst/>
                        </a:rPr>
                        <a:t>More </a:t>
                      </a:r>
                      <a:r>
                        <a:rPr lang="nb-NO" sz="1100" dirty="0" err="1">
                          <a:effectLst/>
                        </a:rPr>
                        <a:t>than</a:t>
                      </a:r>
                      <a:r>
                        <a:rPr lang="nb-NO" sz="1100" dirty="0">
                          <a:effectLst/>
                        </a:rPr>
                        <a:t> 3 </a:t>
                      </a:r>
                      <a:r>
                        <a:rPr lang="nb-NO" sz="1100" dirty="0" err="1">
                          <a:effectLst/>
                        </a:rPr>
                        <a:t>hours</a:t>
                      </a:r>
                      <a:r>
                        <a:rPr lang="nb-NO" sz="1100" dirty="0">
                          <a:effectLst/>
                        </a:rPr>
                        <a:t> and lasting </a:t>
                      </a:r>
                      <a:r>
                        <a:rPr lang="nb-NO" sz="1100" dirty="0" err="1">
                          <a:effectLst/>
                        </a:rPr>
                        <a:t>beyond</a:t>
                      </a:r>
                      <a:endParaRPr lang="nb-NO" sz="1100" dirty="0">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446</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669</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704093"/>
                  </a:ext>
                </a:extLst>
              </a:tr>
              <a:tr h="1010802">
                <a:tc>
                  <a:txBody>
                    <a:bodyPr/>
                    <a:lstStyle/>
                    <a:p>
                      <a:pPr algn="l" fontAlgn="t"/>
                      <a:r>
                        <a:rPr lang="nb-NO" sz="1600" dirty="0">
                          <a:effectLst/>
                        </a:rPr>
                        <a:t>Long-</a:t>
                      </a:r>
                      <a:r>
                        <a:rPr lang="nb-NO" sz="1600" dirty="0" err="1">
                          <a:effectLst/>
                        </a:rPr>
                        <a:t>hour</a:t>
                      </a:r>
                      <a:r>
                        <a:rPr lang="nb-NO" sz="1600" dirty="0">
                          <a:effectLst/>
                        </a:rPr>
                        <a:t> </a:t>
                      </a:r>
                      <a:r>
                        <a:rPr lang="nb-NO" sz="1600" dirty="0" err="1">
                          <a:effectLst/>
                        </a:rPr>
                        <a:t>events</a:t>
                      </a:r>
                      <a:r>
                        <a:rPr lang="nb-NO" sz="1600" dirty="0">
                          <a:effectLst/>
                        </a:rPr>
                        <a:t> </a:t>
                      </a:r>
                      <a:r>
                        <a:rPr lang="nb-NO" sz="1600" dirty="0" err="1">
                          <a:effectLst/>
                        </a:rPr>
                        <a:t>requiring</a:t>
                      </a:r>
                      <a:r>
                        <a:rPr lang="nb-NO" sz="1600" dirty="0">
                          <a:effectLst/>
                        </a:rPr>
                        <a:t> </a:t>
                      </a:r>
                      <a:r>
                        <a:rPr lang="nb-NO" sz="1600" dirty="0" err="1">
                          <a:effectLst/>
                        </a:rPr>
                        <a:t>two</a:t>
                      </a:r>
                      <a:r>
                        <a:rPr lang="nb-NO" sz="1600" dirty="0">
                          <a:effectLst/>
                        </a:rPr>
                        <a:t> </a:t>
                      </a:r>
                      <a:r>
                        <a:rPr lang="nb-NO" sz="1600" dirty="0" err="1">
                          <a:effectLst/>
                        </a:rPr>
                        <a:t>meals</a:t>
                      </a:r>
                      <a:endParaRPr lang="nb-NO" sz="1600" dirty="0">
                        <a:effectLst/>
                      </a:endParaRPr>
                    </a:p>
                    <a:p>
                      <a:pPr algn="l" fontAlgn="t"/>
                      <a:r>
                        <a:rPr lang="nb-NO" sz="1100" dirty="0" err="1">
                          <a:effectLst/>
                        </a:rPr>
                        <a:t>Enduring</a:t>
                      </a:r>
                      <a:r>
                        <a:rPr lang="nb-NO" sz="1100" dirty="0">
                          <a:effectLst/>
                        </a:rPr>
                        <a:t> and </a:t>
                      </a:r>
                      <a:r>
                        <a:rPr lang="nb-NO" sz="1100" dirty="0" err="1">
                          <a:effectLst/>
                        </a:rPr>
                        <a:t>necessary</a:t>
                      </a:r>
                      <a:r>
                        <a:rPr lang="nb-NO" sz="1100" dirty="0">
                          <a:effectLst/>
                        </a:rPr>
                        <a:t> </a:t>
                      </a:r>
                      <a:r>
                        <a:rPr lang="nb-NO" sz="1100" dirty="0" err="1">
                          <a:effectLst/>
                        </a:rPr>
                        <a:t>with</a:t>
                      </a:r>
                      <a:r>
                        <a:rPr lang="nb-NO" sz="1100" dirty="0">
                          <a:effectLst/>
                        </a:rPr>
                        <a:t> </a:t>
                      </a:r>
                      <a:r>
                        <a:rPr lang="nb-NO" sz="1100" dirty="0" err="1">
                          <a:effectLst/>
                        </a:rPr>
                        <a:t>two</a:t>
                      </a:r>
                      <a:r>
                        <a:rPr lang="nb-NO" sz="1100" dirty="0">
                          <a:effectLst/>
                        </a:rPr>
                        <a:t> </a:t>
                      </a:r>
                      <a:r>
                        <a:rPr lang="nb-NO" sz="1100" dirty="0" err="1">
                          <a:effectLst/>
                        </a:rPr>
                        <a:t>meals</a:t>
                      </a:r>
                      <a:r>
                        <a:rPr lang="nb-NO" sz="1100" dirty="0">
                          <a:effectLst/>
                        </a:rPr>
                        <a:t> (</a:t>
                      </a:r>
                      <a:r>
                        <a:rPr lang="nb-NO" sz="1100" dirty="0" err="1">
                          <a:effectLst/>
                        </a:rPr>
                        <a:t>since</a:t>
                      </a:r>
                      <a:r>
                        <a:rPr lang="nb-NO" sz="1100" dirty="0">
                          <a:effectLst/>
                        </a:rPr>
                        <a:t> </a:t>
                      </a:r>
                      <a:r>
                        <a:rPr lang="nb-NO" sz="1100" dirty="0" err="1">
                          <a:effectLst/>
                        </a:rPr>
                        <a:t>lunch</a:t>
                      </a:r>
                      <a:r>
                        <a:rPr lang="nb-NO" sz="1100" dirty="0">
                          <a:effectLst/>
                        </a:rPr>
                        <a:t> is </a:t>
                      </a:r>
                      <a:r>
                        <a:rPr lang="nb-NO" sz="1100" dirty="0" err="1">
                          <a:effectLst/>
                        </a:rPr>
                        <a:t>consumed</a:t>
                      </a:r>
                      <a:r>
                        <a:rPr lang="nb-NO" sz="1100" dirty="0">
                          <a:effectLst/>
                        </a:rPr>
                        <a:t> </a:t>
                      </a:r>
                      <a:r>
                        <a:rPr lang="nb-NO" sz="1100" dirty="0" err="1">
                          <a:effectLst/>
                        </a:rPr>
                        <a:t>on</a:t>
                      </a:r>
                      <a:r>
                        <a:rPr lang="nb-NO" sz="1100" dirty="0">
                          <a:effectLst/>
                        </a:rPr>
                        <a:t> UiO </a:t>
                      </a:r>
                      <a:r>
                        <a:rPr lang="nb-NO" sz="1100" dirty="0" err="1">
                          <a:effectLst/>
                        </a:rPr>
                        <a:t>premises</a:t>
                      </a:r>
                      <a:r>
                        <a:rPr lang="nb-NO" sz="1100" dirty="0">
                          <a:effectLst/>
                        </a:rPr>
                        <a:t>, </a:t>
                      </a:r>
                      <a:r>
                        <a:rPr lang="nb-NO" sz="1100" dirty="0" err="1">
                          <a:effectLst/>
                        </a:rPr>
                        <a:t>but</a:t>
                      </a:r>
                      <a:r>
                        <a:rPr lang="nb-NO" sz="1100" dirty="0">
                          <a:effectLst/>
                        </a:rPr>
                        <a:t> </a:t>
                      </a:r>
                      <a:r>
                        <a:rPr lang="nb-NO" sz="1100" dirty="0" err="1">
                          <a:effectLst/>
                        </a:rPr>
                        <a:t>dinner</a:t>
                      </a:r>
                      <a:r>
                        <a:rPr lang="nb-NO" sz="1100" dirty="0">
                          <a:effectLst/>
                        </a:rPr>
                        <a:t> is </a:t>
                      </a:r>
                      <a:r>
                        <a:rPr lang="nb-NO" sz="1100" dirty="0" err="1">
                          <a:effectLst/>
                        </a:rPr>
                        <a:t>eaten</a:t>
                      </a:r>
                      <a:r>
                        <a:rPr lang="nb-NO" sz="1100" dirty="0">
                          <a:effectLst/>
                        </a:rPr>
                        <a:t> at a restaurant, the rate is </a:t>
                      </a:r>
                      <a:r>
                        <a:rPr lang="nb-NO" sz="1100" dirty="0" err="1">
                          <a:effectLst/>
                        </a:rPr>
                        <a:t>divided</a:t>
                      </a:r>
                      <a:r>
                        <a:rPr lang="nb-NO" sz="1100" dirty="0">
                          <a:effectLst/>
                        </a:rPr>
                        <a:t> </a:t>
                      </a:r>
                      <a:r>
                        <a:rPr lang="nb-NO" sz="1100" dirty="0" err="1">
                          <a:effectLst/>
                        </a:rPr>
                        <a:t>into</a:t>
                      </a:r>
                      <a:r>
                        <a:rPr lang="nb-NO" sz="1100" dirty="0">
                          <a:effectLst/>
                        </a:rPr>
                        <a:t> 197,-  for </a:t>
                      </a:r>
                      <a:r>
                        <a:rPr lang="nb-NO" sz="1100" dirty="0" err="1">
                          <a:effectLst/>
                        </a:rPr>
                        <a:t>lunch</a:t>
                      </a:r>
                      <a:r>
                        <a:rPr lang="nb-NO" sz="1100" dirty="0">
                          <a:effectLst/>
                        </a:rPr>
                        <a:t> and 669,- for the restaurant.</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nb-NO" sz="1500" dirty="0">
                          <a:effectLst/>
                        </a:rPr>
                        <a:t>kr 652</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nb-NO" sz="1500" dirty="0">
                          <a:effectLst/>
                        </a:rPr>
                        <a:t>kr 979</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17324"/>
                  </a:ext>
                </a:extLst>
              </a:tr>
            </a:tbl>
          </a:graphicData>
        </a:graphic>
      </p:graphicFrame>
    </p:spTree>
    <p:extLst>
      <p:ext uri="{BB962C8B-B14F-4D97-AF65-F5344CB8AC3E}">
        <p14:creationId xmlns:p14="http://schemas.microsoft.com/office/powerpoint/2010/main" val="116517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4323BF8-9BEF-4CA8-B992-FDEA7158BEA0}"/>
              </a:ext>
            </a:extLst>
          </p:cNvPr>
          <p:cNvSpPr>
            <a:spLocks noGrp="1"/>
          </p:cNvSpPr>
          <p:nvPr>
            <p:ph sz="quarter" idx="28"/>
          </p:nvPr>
        </p:nvSpPr>
        <p:spPr/>
        <p:txBody>
          <a:bodyPr vert="horz" lIns="0" tIns="0" rIns="0" bIns="0" rtlCol="0" anchor="t">
            <a:noAutofit/>
          </a:bodyPr>
          <a:lstStyle/>
          <a:p>
            <a:pPr marL="285750" indent="-285750">
              <a:buFont typeface="Arial" panose="020B0604020202020204" pitchFamily="34" charset="0"/>
              <a:buChar char="•"/>
            </a:pPr>
            <a:r>
              <a:rPr lang="nb-NO" sz="1700" b="1" dirty="0" err="1"/>
              <a:t>Before</a:t>
            </a:r>
            <a:r>
              <a:rPr lang="nb-NO" sz="1700" b="1" dirty="0"/>
              <a:t> </a:t>
            </a:r>
            <a:r>
              <a:rPr lang="nb-NO" sz="1700" b="1" dirty="0" err="1"/>
              <a:t>you</a:t>
            </a:r>
            <a:r>
              <a:rPr lang="nb-NO" sz="1700" b="1" dirty="0"/>
              <a:t> </a:t>
            </a:r>
            <a:r>
              <a:rPr lang="nb-NO" sz="1700" b="1" dirty="0" err="1"/>
              <a:t>even</a:t>
            </a:r>
            <a:r>
              <a:rPr lang="nb-NO" sz="1700" b="1" dirty="0"/>
              <a:t> </a:t>
            </a:r>
            <a:r>
              <a:rPr lang="nb-NO" sz="1700" b="1" dirty="0" err="1"/>
              <a:t>consider</a:t>
            </a:r>
            <a:r>
              <a:rPr lang="nb-NO" sz="1700" b="1" dirty="0"/>
              <a:t> booking </a:t>
            </a:r>
            <a:r>
              <a:rPr lang="nb-NO" sz="1700" b="1" dirty="0" err="1"/>
              <a:t>anything</a:t>
            </a:r>
            <a:r>
              <a:rPr lang="nb-NO" sz="1700" b="1" dirty="0"/>
              <a:t>, </a:t>
            </a:r>
            <a:r>
              <a:rPr lang="nb-NO" sz="1700" b="1" dirty="0" err="1"/>
              <a:t>contact</a:t>
            </a:r>
            <a:r>
              <a:rPr lang="nb-NO" sz="1700" b="1" dirty="0"/>
              <a:t> </a:t>
            </a:r>
            <a:r>
              <a:rPr lang="nb-NO" sz="1700" b="1" dirty="0" err="1"/>
              <a:t>our</a:t>
            </a:r>
            <a:r>
              <a:rPr lang="nb-NO" sz="1700" b="1" dirty="0"/>
              <a:t> booking </a:t>
            </a:r>
            <a:r>
              <a:rPr lang="nb-NO" sz="1700" b="1" dirty="0" err="1"/>
              <a:t>specialist</a:t>
            </a:r>
            <a:r>
              <a:rPr lang="nb-NO" sz="1700" b="1" dirty="0"/>
              <a:t> (Vetle, </a:t>
            </a:r>
            <a:r>
              <a:rPr lang="nb-NO" sz="1700" dirty="0">
                <a:ea typeface="+mn-lt"/>
                <a:cs typeface="+mn-lt"/>
                <a:hlinkClick r:id="rId2"/>
              </a:rPr>
              <a:t>v.s.lovbakken@ikos.uio.no</a:t>
            </a:r>
            <a:r>
              <a:rPr lang="nb-NO" sz="1700" b="1" dirty="0"/>
              <a:t>) for </a:t>
            </a:r>
            <a:r>
              <a:rPr lang="nb-NO" sz="1700" b="1" dirty="0" err="1"/>
              <a:t>help</a:t>
            </a:r>
            <a:r>
              <a:rPr lang="nb-NO" sz="1700" b="1" dirty="0"/>
              <a:t> and </a:t>
            </a:r>
            <a:r>
              <a:rPr lang="nb-NO" sz="1700" b="1" dirty="0" err="1"/>
              <a:t>guidance</a:t>
            </a:r>
            <a:r>
              <a:rPr lang="nb-NO" sz="1700" b="1" dirty="0"/>
              <a:t>. </a:t>
            </a:r>
            <a:r>
              <a:rPr lang="en-GB" sz="1600" b="1" dirty="0"/>
              <a:t>As an employee at IKOS, you may not book anything without the department's consent</a:t>
            </a:r>
            <a:r>
              <a:rPr lang="nb-NO" sz="1700" b="1" dirty="0"/>
              <a:t>.</a:t>
            </a:r>
          </a:p>
          <a:p>
            <a:pPr marL="285750" indent="-285750">
              <a:buFont typeface="Arial" panose="020B0604020202020204" pitchFamily="34" charset="0"/>
              <a:buChar char="•"/>
            </a:pPr>
            <a:r>
              <a:rPr lang="nb-NO" sz="1700" dirty="0"/>
              <a:t>In </a:t>
            </a:r>
            <a:r>
              <a:rPr lang="nb-NO" sz="1700" dirty="0" err="1"/>
              <a:t>principle</a:t>
            </a:r>
            <a:r>
              <a:rPr lang="nb-NO" sz="1700" dirty="0"/>
              <a:t>, all trips </a:t>
            </a:r>
            <a:r>
              <a:rPr lang="nb-NO" sz="1700" dirty="0" err="1"/>
              <a:t>are</a:t>
            </a:r>
            <a:r>
              <a:rPr lang="nb-NO" sz="1700" dirty="0"/>
              <a:t> to be </a:t>
            </a:r>
            <a:r>
              <a:rPr lang="nb-NO" sz="1700" dirty="0" err="1"/>
              <a:t>booked</a:t>
            </a:r>
            <a:r>
              <a:rPr lang="nb-NO" sz="1700" dirty="0"/>
              <a:t> </a:t>
            </a:r>
            <a:r>
              <a:rPr lang="nb-NO" sz="1700" dirty="0" err="1"/>
              <a:t>through</a:t>
            </a:r>
            <a:r>
              <a:rPr lang="nb-NO" sz="1700" dirty="0"/>
              <a:t> the Berg-Hansen travel </a:t>
            </a:r>
            <a:r>
              <a:rPr lang="nb-NO" sz="1700" dirty="0" err="1"/>
              <a:t>agency</a:t>
            </a:r>
            <a:r>
              <a:rPr lang="nb-NO" sz="1700" dirty="0"/>
              <a:t>.</a:t>
            </a:r>
            <a:endParaRPr lang="nb-NO" sz="1700" dirty="0">
              <a:cs typeface="Arial"/>
            </a:endParaRPr>
          </a:p>
          <a:p>
            <a:pPr marL="285750" indent="-285750">
              <a:buFont typeface="Arial" panose="020B0604020202020204" pitchFamily="34" charset="0"/>
              <a:buChar char="•"/>
            </a:pPr>
            <a:r>
              <a:rPr lang="nb-NO" sz="1700" dirty="0" err="1"/>
              <a:t>When</a:t>
            </a:r>
            <a:r>
              <a:rPr lang="nb-NO" sz="1700" dirty="0"/>
              <a:t> booking trips for </a:t>
            </a:r>
            <a:r>
              <a:rPr lang="nb-NO" sz="1700" dirty="0" err="1"/>
              <a:t>guests</a:t>
            </a:r>
            <a:r>
              <a:rPr lang="nb-NO" sz="1700" dirty="0"/>
              <a:t>, </a:t>
            </a:r>
            <a:r>
              <a:rPr lang="nb-NO" sz="1700" dirty="0" err="1"/>
              <a:t>rule</a:t>
            </a:r>
            <a:r>
              <a:rPr lang="nb-NO" sz="1700" dirty="0"/>
              <a:t> </a:t>
            </a:r>
            <a:r>
              <a:rPr lang="nb-NO" sz="1700" dirty="0" err="1"/>
              <a:t>of</a:t>
            </a:r>
            <a:r>
              <a:rPr lang="nb-NO" sz="1700" dirty="0"/>
              <a:t> </a:t>
            </a:r>
            <a:r>
              <a:rPr lang="nb-NO" sz="1700" dirty="0" err="1"/>
              <a:t>thumb</a:t>
            </a:r>
            <a:r>
              <a:rPr lang="nb-NO" sz="1700" dirty="0"/>
              <a:t> is </a:t>
            </a:r>
            <a:r>
              <a:rPr lang="nb-NO" sz="1700" dirty="0" err="1"/>
              <a:t>that</a:t>
            </a:r>
            <a:r>
              <a:rPr lang="nb-NO" sz="1700" dirty="0"/>
              <a:t> the booking </a:t>
            </a:r>
            <a:r>
              <a:rPr lang="nb-NO" sz="1700" dirty="0" err="1"/>
              <a:t>specialist</a:t>
            </a:r>
            <a:r>
              <a:rPr lang="nb-NO" sz="1700" dirty="0"/>
              <a:t> </a:t>
            </a:r>
            <a:r>
              <a:rPr lang="nb-NO" sz="1700" dirty="0" err="1"/>
              <a:t>books</a:t>
            </a:r>
            <a:r>
              <a:rPr lang="nb-NO" sz="1700" dirty="0"/>
              <a:t> </a:t>
            </a:r>
            <a:r>
              <a:rPr lang="nb-NO" sz="1700" dirty="0" err="1"/>
              <a:t>everything</a:t>
            </a:r>
            <a:r>
              <a:rPr lang="nb-NO" sz="1700" dirty="0"/>
              <a:t> </a:t>
            </a:r>
            <a:r>
              <a:rPr lang="nb-NO" sz="1700" dirty="0" err="1"/>
              <a:t>with</a:t>
            </a:r>
            <a:r>
              <a:rPr lang="nb-NO" sz="1700" dirty="0"/>
              <a:t> </a:t>
            </a:r>
            <a:r>
              <a:rPr lang="nb-NO" sz="1700" dirty="0" err="1"/>
              <a:t>some</a:t>
            </a:r>
            <a:r>
              <a:rPr lang="nb-NO" sz="1700" dirty="0"/>
              <a:t> </a:t>
            </a:r>
            <a:r>
              <a:rPr lang="nb-NO" sz="1700" dirty="0" err="1"/>
              <a:t>exceptions</a:t>
            </a:r>
            <a:r>
              <a:rPr lang="nb-NO" sz="1700" dirty="0"/>
              <a:t>.</a:t>
            </a:r>
            <a:endParaRPr lang="nb-NO" sz="1700" dirty="0">
              <a:cs typeface="Arial"/>
            </a:endParaRPr>
          </a:p>
          <a:p>
            <a:pPr marL="285750" indent="-285750">
              <a:buFont typeface="Arial" panose="020B0604020202020204" pitchFamily="34" charset="0"/>
              <a:buChar char="•"/>
            </a:pPr>
            <a:r>
              <a:rPr lang="nb-NO" sz="1700" dirty="0" err="1"/>
              <a:t>Keep</a:t>
            </a:r>
            <a:r>
              <a:rPr lang="nb-NO" sz="1700" dirty="0"/>
              <a:t> in </a:t>
            </a:r>
            <a:r>
              <a:rPr lang="nb-NO" sz="1700" dirty="0" err="1"/>
              <a:t>mind</a:t>
            </a:r>
            <a:r>
              <a:rPr lang="nb-NO" sz="1700" dirty="0"/>
              <a:t> </a:t>
            </a:r>
            <a:r>
              <a:rPr lang="nb-NO" sz="1700" dirty="0" err="1"/>
              <a:t>that</a:t>
            </a:r>
            <a:r>
              <a:rPr lang="nb-NO" sz="1700" dirty="0"/>
              <a:t> </a:t>
            </a:r>
            <a:r>
              <a:rPr lang="nb-NO" sz="1700" dirty="0" err="1"/>
              <a:t>we</a:t>
            </a:r>
            <a:r>
              <a:rPr lang="nb-NO" sz="1700" dirty="0"/>
              <a:t> </a:t>
            </a:r>
            <a:r>
              <a:rPr lang="nb-NO" sz="1700" dirty="0" err="1"/>
              <a:t>are</a:t>
            </a:r>
            <a:r>
              <a:rPr lang="nb-NO" sz="1700" dirty="0"/>
              <a:t> </a:t>
            </a:r>
            <a:r>
              <a:rPr lang="nb-NO" sz="1700" dirty="0" err="1"/>
              <a:t>obliged</a:t>
            </a:r>
            <a:r>
              <a:rPr lang="nb-NO" sz="1700" dirty="0"/>
              <a:t> to </a:t>
            </a:r>
            <a:r>
              <a:rPr lang="nb-NO" sz="1700" dirty="0" err="1"/>
              <a:t>adhere</a:t>
            </a:r>
            <a:r>
              <a:rPr lang="nb-NO" sz="1700" dirty="0"/>
              <a:t> to </a:t>
            </a:r>
            <a:r>
              <a:rPr lang="nb-NO" sz="1700" dirty="0" err="1"/>
              <a:t>rules</a:t>
            </a:r>
            <a:r>
              <a:rPr lang="nb-NO" sz="1700" dirty="0"/>
              <a:t> for </a:t>
            </a:r>
            <a:r>
              <a:rPr lang="nb-NO" sz="1700" dirty="0" err="1"/>
              <a:t>cancelling</a:t>
            </a:r>
            <a:r>
              <a:rPr lang="nb-NO" sz="1700" dirty="0"/>
              <a:t>. </a:t>
            </a:r>
            <a:r>
              <a:rPr lang="nb-NO" sz="1700" dirty="0" err="1"/>
              <a:t>Contact</a:t>
            </a:r>
            <a:r>
              <a:rPr lang="nb-NO" sz="1700" dirty="0"/>
              <a:t> Vetle </a:t>
            </a:r>
            <a:r>
              <a:rPr lang="nb-NO" sz="1700" dirty="0" err="1"/>
              <a:t>if</a:t>
            </a:r>
            <a:r>
              <a:rPr lang="nb-NO" sz="1700" dirty="0"/>
              <a:t> </a:t>
            </a:r>
            <a:r>
              <a:rPr lang="nb-NO" sz="1700" dirty="0" err="1"/>
              <a:t>someone</a:t>
            </a:r>
            <a:r>
              <a:rPr lang="nb-NO" sz="1700" dirty="0"/>
              <a:t> </a:t>
            </a:r>
            <a:r>
              <a:rPr lang="nb-NO" sz="1700" dirty="0" err="1"/>
              <a:t>notifies</a:t>
            </a:r>
            <a:r>
              <a:rPr lang="nb-NO" sz="1700" dirty="0"/>
              <a:t> </a:t>
            </a:r>
            <a:r>
              <a:rPr lang="nb-NO" sz="1700" dirty="0" err="1"/>
              <a:t>you</a:t>
            </a:r>
            <a:r>
              <a:rPr lang="nb-NO" sz="1700" dirty="0"/>
              <a:t> </a:t>
            </a:r>
            <a:r>
              <a:rPr lang="nb-NO" sz="1700" dirty="0" err="1"/>
              <a:t>that</a:t>
            </a:r>
            <a:r>
              <a:rPr lang="nb-NO" sz="1700" dirty="0"/>
              <a:t> </a:t>
            </a:r>
            <a:r>
              <a:rPr lang="nb-NO" sz="1700" dirty="0" err="1"/>
              <a:t>they</a:t>
            </a:r>
            <a:r>
              <a:rPr lang="nb-NO" sz="1700" dirty="0"/>
              <a:t> </a:t>
            </a:r>
            <a:r>
              <a:rPr lang="nb-NO" sz="1700" dirty="0" err="1"/>
              <a:t>are</a:t>
            </a:r>
            <a:r>
              <a:rPr lang="nb-NO" sz="1700" dirty="0"/>
              <a:t> </a:t>
            </a:r>
            <a:r>
              <a:rPr lang="nb-NO" sz="1700" dirty="0" err="1"/>
              <a:t>going</a:t>
            </a:r>
            <a:r>
              <a:rPr lang="nb-NO" sz="1700" dirty="0"/>
              <a:t> to </a:t>
            </a:r>
            <a:r>
              <a:rPr lang="nb-NO" sz="1700" dirty="0" err="1"/>
              <a:t>cancel</a:t>
            </a:r>
            <a:r>
              <a:rPr lang="nb-NO" sz="1700" dirty="0"/>
              <a:t> </a:t>
            </a:r>
            <a:r>
              <a:rPr lang="nb-NO" sz="1700" dirty="0" err="1"/>
              <a:t>their</a:t>
            </a:r>
            <a:r>
              <a:rPr lang="nb-NO" sz="1700" dirty="0"/>
              <a:t> </a:t>
            </a:r>
            <a:r>
              <a:rPr lang="nb-NO" sz="1700" dirty="0" err="1"/>
              <a:t>trip</a:t>
            </a:r>
            <a:r>
              <a:rPr lang="nb-NO" sz="1700" dirty="0"/>
              <a:t>/</a:t>
            </a:r>
            <a:r>
              <a:rPr lang="nb-NO" sz="1700" dirty="0" err="1"/>
              <a:t>stay</a:t>
            </a:r>
            <a:r>
              <a:rPr lang="nb-NO" sz="1700" dirty="0"/>
              <a:t>.</a:t>
            </a:r>
            <a:endParaRPr lang="nb-NO" sz="1700" dirty="0">
              <a:cs typeface="Arial"/>
            </a:endParaRPr>
          </a:p>
          <a:p>
            <a:pPr marL="285750" indent="-285750">
              <a:buFont typeface="Arial" panose="020B0604020202020204" pitchFamily="34" charset="0"/>
              <a:buChar char="•"/>
            </a:pPr>
            <a:r>
              <a:rPr lang="nb-NO" sz="1700" dirty="0"/>
              <a:t>Hotel </a:t>
            </a:r>
            <a:r>
              <a:rPr lang="nb-NO" sz="1700" dirty="0" err="1"/>
              <a:t>stays</a:t>
            </a:r>
            <a:r>
              <a:rPr lang="nb-NO" sz="1700" dirty="0"/>
              <a:t> </a:t>
            </a:r>
            <a:r>
              <a:rPr lang="nb-NO" sz="1700" dirty="0" err="1"/>
              <a:t>may</a:t>
            </a:r>
            <a:r>
              <a:rPr lang="nb-NO" sz="1700" dirty="0"/>
              <a:t> be </a:t>
            </a:r>
            <a:r>
              <a:rPr lang="nb-NO" sz="1700" dirty="0" err="1"/>
              <a:t>booked</a:t>
            </a:r>
            <a:r>
              <a:rPr lang="nb-NO" sz="1700" dirty="0"/>
              <a:t> at </a:t>
            </a:r>
            <a:r>
              <a:rPr lang="nb-NO" sz="1700" dirty="0" err="1"/>
              <a:t>agreement</a:t>
            </a:r>
            <a:r>
              <a:rPr lang="nb-NO" sz="1700" dirty="0"/>
              <a:t> </a:t>
            </a:r>
            <a:r>
              <a:rPr lang="nb-NO" sz="1700" dirty="0" err="1"/>
              <a:t>price</a:t>
            </a:r>
            <a:r>
              <a:rPr lang="nb-NO" sz="1700" dirty="0"/>
              <a:t> </a:t>
            </a:r>
            <a:r>
              <a:rPr lang="nb-NO" sz="1700" dirty="0" err="1"/>
              <a:t>while</a:t>
            </a:r>
            <a:r>
              <a:rPr lang="nb-NO" sz="1700" dirty="0"/>
              <a:t> the </a:t>
            </a:r>
            <a:r>
              <a:rPr lang="nb-NO" sz="1700" dirty="0" err="1"/>
              <a:t>conference</a:t>
            </a:r>
            <a:r>
              <a:rPr lang="nb-NO" sz="1700" dirty="0"/>
              <a:t> </a:t>
            </a:r>
            <a:r>
              <a:rPr lang="nb-NO" sz="1700" dirty="0" err="1"/>
              <a:t>takes</a:t>
            </a:r>
            <a:r>
              <a:rPr lang="nb-NO" sz="1700" dirty="0"/>
              <a:t> </a:t>
            </a:r>
            <a:r>
              <a:rPr lang="nb-NO" sz="1700" dirty="0" err="1"/>
              <a:t>place</a:t>
            </a:r>
            <a:r>
              <a:rPr lang="nb-NO" sz="1700" dirty="0"/>
              <a:t> at UiO.</a:t>
            </a:r>
            <a:endParaRPr lang="nb-NO" sz="1700" dirty="0">
              <a:cs typeface="Arial"/>
            </a:endParaRP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endParaRPr lang="nb-NO" sz="1800" dirty="0"/>
          </a:p>
          <a:p>
            <a:pPr marL="125095" indent="-125095"/>
            <a:endParaRPr lang="nb-NO" sz="1800" dirty="0">
              <a:cs typeface="Arial"/>
            </a:endParaRPr>
          </a:p>
        </p:txBody>
      </p:sp>
      <p:sp>
        <p:nvSpPr>
          <p:cNvPr id="3" name="Plassholder for bunntekst 2">
            <a:extLst>
              <a:ext uri="{FF2B5EF4-FFF2-40B4-BE49-F238E27FC236}">
                <a16:creationId xmlns:a16="http://schemas.microsoft.com/office/drawing/2014/main" id="{F3487471-2F4C-4705-A4CB-63ABBD53CCCF}"/>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1F06F3BC-FA4C-4486-B596-9FEED208CEA6}"/>
              </a:ext>
            </a:extLst>
          </p:cNvPr>
          <p:cNvSpPr>
            <a:spLocks noGrp="1"/>
          </p:cNvSpPr>
          <p:nvPr>
            <p:ph type="sldNum" sz="quarter" idx="12"/>
          </p:nvPr>
        </p:nvSpPr>
        <p:spPr/>
        <p:txBody>
          <a:bodyPr/>
          <a:lstStyle/>
          <a:p>
            <a:r>
              <a:rPr lang="en-US"/>
              <a:t>Side </a:t>
            </a:r>
            <a:fld id="{5251F420-7306-4E7C-A79E-F31A38F7D392}" type="slidenum">
              <a:rPr lang="en-US" smtClean="0"/>
              <a:pPr/>
              <a:t>16</a:t>
            </a:fld>
            <a:endParaRPr lang="en-US"/>
          </a:p>
        </p:txBody>
      </p:sp>
      <p:sp>
        <p:nvSpPr>
          <p:cNvPr id="5" name="Tittel 4">
            <a:extLst>
              <a:ext uri="{FF2B5EF4-FFF2-40B4-BE49-F238E27FC236}">
                <a16:creationId xmlns:a16="http://schemas.microsoft.com/office/drawing/2014/main" id="{3B295E55-C19F-41D9-B186-6D64E9F1A20F}"/>
              </a:ext>
            </a:extLst>
          </p:cNvPr>
          <p:cNvSpPr>
            <a:spLocks noGrp="1"/>
          </p:cNvSpPr>
          <p:nvPr>
            <p:ph type="title"/>
          </p:nvPr>
        </p:nvSpPr>
        <p:spPr/>
        <p:txBody>
          <a:bodyPr/>
          <a:lstStyle/>
          <a:p>
            <a:r>
              <a:rPr lang="nb-NO" sz="3200" dirty="0"/>
              <a:t>3. Routines for booking travel</a:t>
            </a:r>
          </a:p>
        </p:txBody>
      </p:sp>
    </p:spTree>
    <p:extLst>
      <p:ext uri="{BB962C8B-B14F-4D97-AF65-F5344CB8AC3E}">
        <p14:creationId xmlns:p14="http://schemas.microsoft.com/office/powerpoint/2010/main" val="87778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53CE54E-2DFF-4B39-BFCE-F61FF6A14B1F}"/>
              </a:ext>
            </a:extLst>
          </p:cNvPr>
          <p:cNvSpPr>
            <a:spLocks noGrp="1"/>
          </p:cNvSpPr>
          <p:nvPr>
            <p:ph sz="quarter" idx="28"/>
          </p:nvPr>
        </p:nvSpPr>
        <p:spPr/>
        <p:txBody>
          <a:bodyPr vert="horz" lIns="0" tIns="0" rIns="0" bIns="0" rtlCol="0" anchor="t">
            <a:noAutofit/>
          </a:bodyPr>
          <a:lstStyle/>
          <a:p>
            <a:pPr marL="285750" indent="-285750">
              <a:buFont typeface="Arial" panose="020B0604020202020204" pitchFamily="34" charset="0"/>
              <a:buChar char="•"/>
            </a:pPr>
            <a:r>
              <a:rPr lang="nb-NO" sz="1400" b="1" dirty="0" err="1"/>
              <a:t>Before</a:t>
            </a:r>
            <a:r>
              <a:rPr lang="nb-NO" sz="1400" b="1" dirty="0"/>
              <a:t> </a:t>
            </a:r>
            <a:r>
              <a:rPr lang="nb-NO" sz="1400" b="1" dirty="0" err="1"/>
              <a:t>you</a:t>
            </a:r>
            <a:r>
              <a:rPr lang="nb-NO" sz="1400" b="1" dirty="0"/>
              <a:t> </a:t>
            </a:r>
            <a:r>
              <a:rPr lang="nb-NO" sz="1400" b="1" dirty="0" err="1"/>
              <a:t>even</a:t>
            </a:r>
            <a:r>
              <a:rPr lang="nb-NO" sz="1400" b="1" dirty="0"/>
              <a:t> </a:t>
            </a:r>
            <a:r>
              <a:rPr lang="nb-NO" sz="1400" b="1" dirty="0" err="1"/>
              <a:t>think</a:t>
            </a:r>
            <a:r>
              <a:rPr lang="nb-NO" sz="1400" b="1" dirty="0"/>
              <a:t> </a:t>
            </a:r>
            <a:r>
              <a:rPr lang="nb-NO" sz="1400" b="1" dirty="0" err="1"/>
              <a:t>about</a:t>
            </a:r>
            <a:r>
              <a:rPr lang="nb-NO" sz="1400" b="1" dirty="0"/>
              <a:t> </a:t>
            </a:r>
            <a:r>
              <a:rPr lang="nb-NO" sz="1400" b="1" dirty="0" err="1"/>
              <a:t>reimbursing</a:t>
            </a:r>
            <a:r>
              <a:rPr lang="nb-NO" sz="1400" b="1" dirty="0"/>
              <a:t> </a:t>
            </a:r>
            <a:r>
              <a:rPr lang="nb-NO" sz="1400" b="1" dirty="0" err="1"/>
              <a:t>anything</a:t>
            </a:r>
            <a:r>
              <a:rPr lang="nb-NO" sz="1400" b="1" dirty="0"/>
              <a:t>, </a:t>
            </a:r>
            <a:r>
              <a:rPr lang="nb-NO" sz="1400" b="1" dirty="0" err="1"/>
              <a:t>contact</a:t>
            </a:r>
            <a:r>
              <a:rPr lang="nb-NO" sz="1400" b="1" dirty="0"/>
              <a:t> </a:t>
            </a:r>
            <a:r>
              <a:rPr lang="nb-NO" sz="1400" b="1" dirty="0">
                <a:hlinkClick r:id="rId2"/>
              </a:rPr>
              <a:t>tarjeibr@ikos.uio.no</a:t>
            </a:r>
            <a:r>
              <a:rPr lang="nb-NO" sz="1400" b="1" dirty="0"/>
              <a:t> for </a:t>
            </a:r>
            <a:r>
              <a:rPr lang="nb-NO" sz="1400" b="1" dirty="0" err="1"/>
              <a:t>help</a:t>
            </a:r>
            <a:r>
              <a:rPr lang="nb-NO" sz="1400" b="1" dirty="0"/>
              <a:t> and </a:t>
            </a:r>
            <a:r>
              <a:rPr lang="nb-NO" sz="1400" b="1" dirty="0" err="1"/>
              <a:t>guidance</a:t>
            </a:r>
            <a:r>
              <a:rPr lang="nb-NO" sz="1400" b="1" dirty="0"/>
              <a:t>. A</a:t>
            </a:r>
            <a:r>
              <a:rPr lang="en-GB" sz="1400" b="1" dirty="0"/>
              <a:t>s an employee at IKOS, you may not reimburse anything without the department's consent</a:t>
            </a:r>
            <a:r>
              <a:rPr lang="nb-NO" sz="1600" b="1" dirty="0"/>
              <a:t>.</a:t>
            </a:r>
            <a:endParaRPr lang="nb-NO" sz="1400" b="1" dirty="0">
              <a:cs typeface="Arial"/>
            </a:endParaRPr>
          </a:p>
          <a:p>
            <a:pPr marL="285750" indent="-285750">
              <a:buFont typeface="Arial" panose="020B0604020202020204" pitchFamily="34" charset="0"/>
              <a:buChar char="•"/>
            </a:pPr>
            <a:r>
              <a:rPr lang="nb-NO" sz="1600" dirty="0">
                <a:cs typeface="Arial"/>
              </a:rPr>
              <a:t>If </a:t>
            </a:r>
            <a:r>
              <a:rPr lang="nb-NO" sz="1600" dirty="0" err="1">
                <a:cs typeface="Arial"/>
              </a:rPr>
              <a:t>you</a:t>
            </a:r>
            <a:r>
              <a:rPr lang="nb-NO" sz="1600" dirty="0">
                <a:cs typeface="Arial"/>
              </a:rPr>
              <a:t> </a:t>
            </a:r>
            <a:r>
              <a:rPr lang="nb-NO" sz="1600" dirty="0" err="1">
                <a:cs typeface="Arial"/>
              </a:rPr>
              <a:t>hear</a:t>
            </a:r>
            <a:r>
              <a:rPr lang="nb-NO" sz="1600" dirty="0">
                <a:cs typeface="Arial"/>
              </a:rPr>
              <a:t> talk </a:t>
            </a:r>
            <a:r>
              <a:rPr lang="nb-NO" sz="1600" dirty="0" err="1">
                <a:cs typeface="Arial"/>
              </a:rPr>
              <a:t>of</a:t>
            </a:r>
            <a:r>
              <a:rPr lang="nb-NO" sz="1600" dirty="0">
                <a:cs typeface="Arial"/>
              </a:rPr>
              <a:t> </a:t>
            </a:r>
            <a:r>
              <a:rPr lang="nb-NO" sz="1600" dirty="0" err="1">
                <a:cs typeface="Arial"/>
              </a:rPr>
              <a:t>honorariums</a:t>
            </a:r>
            <a:r>
              <a:rPr lang="nb-NO" sz="1600" dirty="0">
                <a:cs typeface="Arial"/>
              </a:rPr>
              <a:t>, </a:t>
            </a:r>
            <a:r>
              <a:rPr lang="nb-NO" sz="1600" dirty="0" err="1">
                <a:cs typeface="Arial"/>
              </a:rPr>
              <a:t>you</a:t>
            </a:r>
            <a:r>
              <a:rPr lang="nb-NO" sz="1600" dirty="0">
                <a:cs typeface="Arial"/>
              </a:rPr>
              <a:t> as an RA </a:t>
            </a:r>
            <a:r>
              <a:rPr lang="nb-NO" sz="1600" dirty="0" err="1">
                <a:cs typeface="Arial"/>
              </a:rPr>
              <a:t>should</a:t>
            </a:r>
            <a:r>
              <a:rPr lang="nb-NO" sz="1600" dirty="0">
                <a:cs typeface="Arial"/>
              </a:rPr>
              <a:t> not do </a:t>
            </a:r>
            <a:r>
              <a:rPr lang="nb-NO" sz="1600" dirty="0" err="1">
                <a:cs typeface="Arial"/>
              </a:rPr>
              <a:t>anything</a:t>
            </a:r>
            <a:r>
              <a:rPr lang="nb-NO" sz="1600" dirty="0">
                <a:cs typeface="Arial"/>
              </a:rPr>
              <a:t> </a:t>
            </a:r>
            <a:r>
              <a:rPr lang="nb-NO" sz="1600" dirty="0" err="1">
                <a:cs typeface="Arial"/>
              </a:rPr>
              <a:t>other</a:t>
            </a:r>
            <a:r>
              <a:rPr lang="nb-NO" sz="1600" dirty="0">
                <a:cs typeface="Arial"/>
              </a:rPr>
              <a:t> </a:t>
            </a:r>
            <a:r>
              <a:rPr lang="nb-NO" sz="1600" dirty="0" err="1">
                <a:cs typeface="Arial"/>
              </a:rPr>
              <a:t>than</a:t>
            </a:r>
            <a:r>
              <a:rPr lang="nb-NO" sz="1600" dirty="0">
                <a:cs typeface="Arial"/>
              </a:rPr>
              <a:t> </a:t>
            </a:r>
            <a:r>
              <a:rPr lang="nb-NO" sz="1600" dirty="0" err="1">
                <a:cs typeface="Arial"/>
              </a:rPr>
              <a:t>submit</a:t>
            </a:r>
            <a:r>
              <a:rPr lang="nb-NO" sz="1600" dirty="0">
                <a:cs typeface="Arial"/>
              </a:rPr>
              <a:t> the </a:t>
            </a:r>
            <a:r>
              <a:rPr lang="nb-NO" sz="1600" dirty="0" err="1">
                <a:cs typeface="Arial"/>
              </a:rPr>
              <a:t>information</a:t>
            </a:r>
            <a:r>
              <a:rPr lang="nb-NO" sz="1600" dirty="0">
                <a:cs typeface="Arial"/>
              </a:rPr>
              <a:t> </a:t>
            </a:r>
            <a:r>
              <a:rPr lang="nb-NO" sz="1600" dirty="0" err="1">
                <a:cs typeface="Arial"/>
              </a:rPr>
              <a:t>with</a:t>
            </a:r>
            <a:r>
              <a:rPr lang="nb-NO" sz="1600" dirty="0">
                <a:cs typeface="Arial"/>
              </a:rPr>
              <a:t> </a:t>
            </a:r>
            <a:r>
              <a:rPr lang="nb-NO" sz="1600" dirty="0" err="1">
                <a:cs typeface="Arial"/>
              </a:rPr>
              <a:t>you</a:t>
            </a:r>
            <a:r>
              <a:rPr lang="nb-NO" sz="1600" dirty="0">
                <a:cs typeface="Arial"/>
              </a:rPr>
              <a:t> </a:t>
            </a:r>
            <a:r>
              <a:rPr lang="nb-NO" sz="1600" dirty="0" err="1">
                <a:cs typeface="Arial"/>
              </a:rPr>
              <a:t>find</a:t>
            </a:r>
            <a:r>
              <a:rPr lang="nb-NO" sz="1600" dirty="0">
                <a:cs typeface="Arial"/>
              </a:rPr>
              <a:t> </a:t>
            </a:r>
            <a:r>
              <a:rPr lang="nb-NO" sz="1600" dirty="0" err="1">
                <a:cs typeface="Arial"/>
              </a:rPr>
              <a:t>on</a:t>
            </a:r>
            <a:r>
              <a:rPr lang="nb-NO" sz="1600" dirty="0">
                <a:cs typeface="Arial"/>
              </a:rPr>
              <a:t> the </a:t>
            </a:r>
            <a:r>
              <a:rPr lang="nb-NO" sz="1600" dirty="0" err="1">
                <a:cs typeface="Arial"/>
              </a:rPr>
              <a:t>next</a:t>
            </a:r>
            <a:r>
              <a:rPr lang="nb-NO" sz="1600" dirty="0">
                <a:cs typeface="Arial"/>
              </a:rPr>
              <a:t> slide to </a:t>
            </a:r>
            <a:r>
              <a:rPr lang="nb-NO" sz="1600" dirty="0">
                <a:ea typeface="+mn-lt"/>
                <a:cs typeface="+mn-lt"/>
                <a:hlinkClick r:id="rId3"/>
              </a:rPr>
              <a:t>f-team@ikos.uio.no</a:t>
            </a:r>
            <a:r>
              <a:rPr lang="nb-NO" sz="1600" dirty="0">
                <a:cs typeface="Arial"/>
              </a:rPr>
              <a:t>. </a:t>
            </a:r>
          </a:p>
          <a:p>
            <a:pPr marL="285750" indent="-285750">
              <a:buFont typeface="Arial" panose="020B0604020202020204" pitchFamily="34" charset="0"/>
              <a:buChar char="•"/>
            </a:pPr>
            <a:r>
              <a:rPr lang="nb-NO" sz="1600" dirty="0">
                <a:cs typeface="Arial"/>
              </a:rPr>
              <a:t>If </a:t>
            </a:r>
            <a:r>
              <a:rPr lang="nb-NO" sz="1600" dirty="0" err="1">
                <a:cs typeface="Arial"/>
              </a:rPr>
              <a:t>there</a:t>
            </a:r>
            <a:r>
              <a:rPr lang="nb-NO" sz="1600" dirty="0">
                <a:cs typeface="Arial"/>
              </a:rPr>
              <a:t> is talk </a:t>
            </a:r>
            <a:r>
              <a:rPr lang="nb-NO" sz="1600" dirty="0" err="1">
                <a:cs typeface="Arial"/>
              </a:rPr>
              <a:t>of</a:t>
            </a:r>
            <a:r>
              <a:rPr lang="nb-NO" sz="1600" dirty="0">
                <a:cs typeface="Arial"/>
              </a:rPr>
              <a:t> reimbursement, </a:t>
            </a:r>
            <a:r>
              <a:rPr lang="nb-NO" sz="1600" dirty="0" err="1">
                <a:cs typeface="Arial"/>
              </a:rPr>
              <a:t>see</a:t>
            </a:r>
            <a:r>
              <a:rPr lang="nb-NO" sz="1600" dirty="0">
                <a:cs typeface="Arial"/>
              </a:rPr>
              <a:t> the </a:t>
            </a:r>
            <a:r>
              <a:rPr lang="nb-NO" sz="1600" dirty="0" err="1">
                <a:cs typeface="Arial"/>
              </a:rPr>
              <a:t>following</a:t>
            </a:r>
            <a:r>
              <a:rPr lang="nb-NO" sz="1600" dirty="0">
                <a:cs typeface="Arial"/>
              </a:rPr>
              <a:t> </a:t>
            </a:r>
            <a:r>
              <a:rPr lang="nb-NO" sz="1600" dirty="0" err="1">
                <a:cs typeface="Arial"/>
              </a:rPr>
              <a:t>example</a:t>
            </a:r>
            <a:r>
              <a:rPr lang="nb-NO" sz="1600" dirty="0">
                <a:cs typeface="Arial"/>
              </a:rPr>
              <a:t> for </a:t>
            </a:r>
            <a:r>
              <a:rPr lang="nb-NO" sz="1600" dirty="0" err="1">
                <a:cs typeface="Arial"/>
              </a:rPr>
              <a:t>how</a:t>
            </a:r>
            <a:r>
              <a:rPr lang="nb-NO" sz="1600" dirty="0">
                <a:cs typeface="Arial"/>
              </a:rPr>
              <a:t> the </a:t>
            </a:r>
            <a:r>
              <a:rPr lang="nb-NO" sz="1600" dirty="0" err="1">
                <a:cs typeface="Arial"/>
              </a:rPr>
              <a:t>necessary</a:t>
            </a:r>
            <a:r>
              <a:rPr lang="nb-NO" sz="1600" dirty="0">
                <a:cs typeface="Arial"/>
              </a:rPr>
              <a:t> info </a:t>
            </a:r>
            <a:r>
              <a:rPr lang="nb-NO" sz="1600" dirty="0" err="1">
                <a:cs typeface="Arial"/>
              </a:rPr>
              <a:t>can</a:t>
            </a:r>
            <a:r>
              <a:rPr lang="nb-NO" sz="1600" dirty="0">
                <a:cs typeface="Arial"/>
              </a:rPr>
              <a:t> be </a:t>
            </a:r>
            <a:r>
              <a:rPr lang="nb-NO" sz="1600" dirty="0" err="1">
                <a:cs typeface="Arial"/>
              </a:rPr>
              <a:t>gathered</a:t>
            </a:r>
            <a:r>
              <a:rPr lang="nb-NO" sz="1600" dirty="0">
                <a:cs typeface="Arial"/>
              </a:rPr>
              <a:t>:</a:t>
            </a:r>
          </a:p>
          <a:p>
            <a:pPr marL="846455" lvl="1" indent="-285750">
              <a:buFont typeface="Arial" panose="020B0604020202020204" pitchFamily="34" charset="0"/>
              <a:buChar char="•"/>
            </a:pPr>
            <a:r>
              <a:rPr lang="nb-NO" sz="1400" dirty="0" err="1">
                <a:cs typeface="Arial"/>
              </a:rPr>
              <a:t>Please</a:t>
            </a:r>
            <a:r>
              <a:rPr lang="nb-NO" sz="1400" dirty="0">
                <a:cs typeface="Arial"/>
              </a:rPr>
              <a:t> </a:t>
            </a:r>
            <a:r>
              <a:rPr lang="nb-NO" sz="1400" dirty="0" err="1">
                <a:cs typeface="Arial"/>
              </a:rPr>
              <a:t>keep</a:t>
            </a:r>
            <a:r>
              <a:rPr lang="nb-NO" sz="1400" dirty="0">
                <a:cs typeface="Arial"/>
              </a:rPr>
              <a:t> in </a:t>
            </a:r>
            <a:r>
              <a:rPr lang="nb-NO" sz="1400" dirty="0" err="1">
                <a:cs typeface="Arial"/>
              </a:rPr>
              <a:t>mind</a:t>
            </a:r>
            <a:r>
              <a:rPr lang="nb-NO" sz="1400" dirty="0">
                <a:cs typeface="Arial"/>
              </a:rPr>
              <a:t> </a:t>
            </a:r>
            <a:r>
              <a:rPr lang="nb-NO" sz="1400" dirty="0" err="1">
                <a:cs typeface="Arial"/>
              </a:rPr>
              <a:t>that</a:t>
            </a:r>
            <a:r>
              <a:rPr lang="nb-NO" sz="1400" dirty="0">
                <a:cs typeface="Arial"/>
              </a:rPr>
              <a:t> reimbursements </a:t>
            </a:r>
            <a:r>
              <a:rPr lang="nb-NO" sz="1400" dirty="0" err="1">
                <a:cs typeface="Arial"/>
              </a:rPr>
              <a:t>are</a:t>
            </a:r>
            <a:r>
              <a:rPr lang="nb-NO" sz="1400" dirty="0">
                <a:cs typeface="Arial"/>
              </a:rPr>
              <a:t> </a:t>
            </a:r>
            <a:r>
              <a:rPr lang="nb-NO" sz="1400" dirty="0" err="1">
                <a:cs typeface="Arial"/>
              </a:rPr>
              <a:t>only</a:t>
            </a:r>
            <a:r>
              <a:rPr lang="nb-NO" sz="1400" dirty="0">
                <a:cs typeface="Arial"/>
              </a:rPr>
              <a:t> </a:t>
            </a:r>
            <a:r>
              <a:rPr lang="nb-NO" sz="1400" dirty="0" err="1">
                <a:cs typeface="Arial"/>
              </a:rPr>
              <a:t>paid</a:t>
            </a:r>
            <a:r>
              <a:rPr lang="nb-NO" sz="1400" dirty="0">
                <a:cs typeface="Arial"/>
              </a:rPr>
              <a:t> AFTER the </a:t>
            </a:r>
            <a:r>
              <a:rPr lang="nb-NO" sz="1400" dirty="0" err="1">
                <a:cs typeface="Arial"/>
              </a:rPr>
              <a:t>assignment</a:t>
            </a:r>
            <a:r>
              <a:rPr lang="nb-NO" sz="1400" dirty="0">
                <a:cs typeface="Arial"/>
              </a:rPr>
              <a:t>/</a:t>
            </a:r>
            <a:r>
              <a:rPr lang="nb-NO" sz="1400" dirty="0" err="1">
                <a:cs typeface="Arial"/>
              </a:rPr>
              <a:t>trip</a:t>
            </a:r>
            <a:r>
              <a:rPr lang="nb-NO" sz="1400" dirty="0">
                <a:cs typeface="Arial"/>
              </a:rPr>
              <a:t> has </a:t>
            </a:r>
            <a:r>
              <a:rPr lang="nb-NO" sz="1400" dirty="0" err="1">
                <a:cs typeface="Arial"/>
              </a:rPr>
              <a:t>ended</a:t>
            </a:r>
            <a:r>
              <a:rPr lang="nb-NO" sz="1400" dirty="0">
                <a:cs typeface="Arial"/>
              </a:rPr>
              <a:t>.</a:t>
            </a:r>
          </a:p>
          <a:p>
            <a:pPr marL="846455" lvl="1" indent="-285750">
              <a:buFont typeface="Arial" panose="020B0604020202020204" pitchFamily="34" charset="0"/>
              <a:buChar char="•"/>
            </a:pPr>
            <a:r>
              <a:rPr lang="nb-NO" sz="1400" dirty="0" err="1">
                <a:cs typeface="Arial"/>
              </a:rPr>
              <a:t>Please</a:t>
            </a:r>
            <a:r>
              <a:rPr lang="nb-NO" sz="1400" dirty="0">
                <a:cs typeface="Arial"/>
              </a:rPr>
              <a:t> </a:t>
            </a:r>
            <a:r>
              <a:rPr lang="nb-NO" sz="1400" dirty="0" err="1">
                <a:cs typeface="Arial"/>
              </a:rPr>
              <a:t>keep</a:t>
            </a:r>
            <a:r>
              <a:rPr lang="nb-NO" sz="1400" dirty="0">
                <a:cs typeface="Arial"/>
              </a:rPr>
              <a:t> in </a:t>
            </a:r>
            <a:r>
              <a:rPr lang="nb-NO" sz="1400" dirty="0" err="1">
                <a:cs typeface="Arial"/>
              </a:rPr>
              <a:t>mind</a:t>
            </a:r>
            <a:r>
              <a:rPr lang="nb-NO" sz="1400" dirty="0">
                <a:cs typeface="Arial"/>
              </a:rPr>
              <a:t> </a:t>
            </a:r>
            <a:r>
              <a:rPr lang="nb-NO" sz="1400" dirty="0" err="1">
                <a:cs typeface="Arial"/>
              </a:rPr>
              <a:t>that</a:t>
            </a:r>
            <a:r>
              <a:rPr lang="nb-NO" sz="1400" dirty="0">
                <a:cs typeface="Arial"/>
              </a:rPr>
              <a:t> </a:t>
            </a:r>
            <a:r>
              <a:rPr lang="nb-NO" sz="1400" dirty="0" err="1">
                <a:cs typeface="Arial"/>
              </a:rPr>
              <a:t>we</a:t>
            </a:r>
            <a:r>
              <a:rPr lang="nb-NO" sz="1400" dirty="0">
                <a:cs typeface="Arial"/>
              </a:rPr>
              <a:t> </a:t>
            </a:r>
            <a:r>
              <a:rPr lang="nb-NO" sz="1400" dirty="0" err="1">
                <a:cs typeface="Arial"/>
              </a:rPr>
              <a:t>only</a:t>
            </a:r>
            <a:r>
              <a:rPr lang="nb-NO" sz="1400" dirty="0">
                <a:cs typeface="Arial"/>
              </a:rPr>
              <a:t> </a:t>
            </a:r>
            <a:r>
              <a:rPr lang="nb-NO" sz="1400" dirty="0" err="1">
                <a:cs typeface="Arial"/>
              </a:rPr>
              <a:t>reimburse</a:t>
            </a:r>
            <a:r>
              <a:rPr lang="nb-NO" sz="1400" dirty="0">
                <a:cs typeface="Arial"/>
              </a:rPr>
              <a:t> the </a:t>
            </a:r>
            <a:r>
              <a:rPr lang="nb-NO" sz="1400" dirty="0" err="1">
                <a:cs typeface="Arial"/>
              </a:rPr>
              <a:t>cheapest</a:t>
            </a:r>
            <a:r>
              <a:rPr lang="nb-NO" sz="1400" dirty="0">
                <a:cs typeface="Arial"/>
              </a:rPr>
              <a:t> </a:t>
            </a:r>
            <a:r>
              <a:rPr lang="nb-NO" sz="1400" dirty="0" err="1">
                <a:cs typeface="Arial"/>
              </a:rPr>
              <a:t>ticket</a:t>
            </a:r>
            <a:r>
              <a:rPr lang="nb-NO" sz="1400" dirty="0">
                <a:cs typeface="Arial"/>
              </a:rPr>
              <a:t> </a:t>
            </a:r>
            <a:r>
              <a:rPr lang="nb-NO" sz="1400" dirty="0" err="1">
                <a:cs typeface="Arial"/>
              </a:rPr>
              <a:t>class</a:t>
            </a:r>
            <a:r>
              <a:rPr lang="nb-NO" sz="1400" dirty="0">
                <a:cs typeface="Arial"/>
              </a:rPr>
              <a:t> and </a:t>
            </a:r>
            <a:r>
              <a:rPr lang="nb-NO" sz="1400" dirty="0" err="1">
                <a:cs typeface="Arial"/>
              </a:rPr>
              <a:t>that</a:t>
            </a:r>
            <a:r>
              <a:rPr lang="nb-NO" sz="1400" dirty="0">
                <a:cs typeface="Arial"/>
              </a:rPr>
              <a:t> </a:t>
            </a:r>
            <a:r>
              <a:rPr lang="nb-NO" sz="1400" dirty="0" err="1">
                <a:cs typeface="Arial"/>
              </a:rPr>
              <a:t>we</a:t>
            </a:r>
            <a:r>
              <a:rPr lang="nb-NO" sz="1400" dirty="0">
                <a:cs typeface="Arial"/>
              </a:rPr>
              <a:t> do not </a:t>
            </a:r>
            <a:r>
              <a:rPr lang="nb-NO" sz="1400" dirty="0" err="1">
                <a:cs typeface="Arial"/>
              </a:rPr>
              <a:t>reimburse</a:t>
            </a:r>
            <a:r>
              <a:rPr lang="nb-NO" sz="1400" dirty="0">
                <a:cs typeface="Arial"/>
              </a:rPr>
              <a:t> taxi </a:t>
            </a:r>
            <a:r>
              <a:rPr lang="nb-NO" sz="1400" dirty="0" err="1">
                <a:cs typeface="Arial"/>
              </a:rPr>
              <a:t>expenses</a:t>
            </a:r>
            <a:r>
              <a:rPr lang="nb-NO" sz="1400" dirty="0">
                <a:cs typeface="Arial"/>
              </a:rPr>
              <a:t>.</a:t>
            </a:r>
          </a:p>
          <a:p>
            <a:pPr marL="0" indent="0">
              <a:spcBef>
                <a:spcPts val="0"/>
              </a:spcBef>
            </a:pPr>
            <a:r>
              <a:rPr lang="nb-NO" sz="1200" dirty="0">
                <a:cs typeface="Arial"/>
              </a:rPr>
              <a:t>Reimbursement: </a:t>
            </a:r>
          </a:p>
          <a:p>
            <a:pPr marL="0" indent="0">
              <a:spcBef>
                <a:spcPts val="0"/>
              </a:spcBef>
            </a:pPr>
            <a:r>
              <a:rPr lang="nb-NO" sz="1200" b="1" dirty="0">
                <a:cs typeface="Arial"/>
              </a:rPr>
              <a:t>UiO </a:t>
            </a:r>
            <a:r>
              <a:rPr lang="nb-NO" sz="1200" b="1" dirty="0" err="1">
                <a:cs typeface="Arial"/>
              </a:rPr>
              <a:t>employees</a:t>
            </a:r>
            <a:r>
              <a:rPr lang="nb-NO" sz="1200" b="1" dirty="0">
                <a:cs typeface="Arial"/>
              </a:rPr>
              <a:t>:</a:t>
            </a:r>
            <a:r>
              <a:rPr lang="nb-NO" sz="1200" dirty="0">
                <a:cs typeface="Arial"/>
              </a:rPr>
              <a:t> </a:t>
            </a:r>
            <a:r>
              <a:rPr lang="nb-NO" sz="1200" dirty="0" err="1">
                <a:cs typeface="Arial"/>
              </a:rPr>
              <a:t>please</a:t>
            </a:r>
            <a:r>
              <a:rPr lang="nb-NO" sz="1200" dirty="0">
                <a:cs typeface="Arial"/>
              </a:rPr>
              <a:t> book </a:t>
            </a:r>
            <a:r>
              <a:rPr lang="nb-NO" sz="1200" dirty="0" err="1">
                <a:cs typeface="Arial"/>
              </a:rPr>
              <a:t>your</a:t>
            </a:r>
            <a:r>
              <a:rPr lang="nb-NO" sz="1200" dirty="0">
                <a:cs typeface="Arial"/>
              </a:rPr>
              <a:t> travels via Berg-Hansen and </a:t>
            </a:r>
            <a:r>
              <a:rPr lang="nb-NO" sz="1200" dirty="0" err="1">
                <a:cs typeface="Arial"/>
              </a:rPr>
              <a:t>submit</a:t>
            </a:r>
            <a:r>
              <a:rPr lang="nb-NO" sz="1200" dirty="0">
                <a:cs typeface="Arial"/>
              </a:rPr>
              <a:t> </a:t>
            </a:r>
            <a:r>
              <a:rPr lang="nb-NO" sz="1200" dirty="0" err="1">
                <a:cs typeface="Arial"/>
              </a:rPr>
              <a:t>your</a:t>
            </a:r>
            <a:r>
              <a:rPr lang="nb-NO" sz="1200" dirty="0">
                <a:cs typeface="Arial"/>
              </a:rPr>
              <a:t> reimbursement </a:t>
            </a:r>
            <a:r>
              <a:rPr lang="nb-NO" sz="1200" dirty="0" err="1">
                <a:cs typeface="Arial"/>
              </a:rPr>
              <a:t>claim</a:t>
            </a:r>
            <a:r>
              <a:rPr lang="nb-NO" sz="1200" dirty="0">
                <a:cs typeface="Arial"/>
              </a:rPr>
              <a:t> in </a:t>
            </a:r>
            <a:r>
              <a:rPr lang="nb-NO" sz="1200" dirty="0" err="1">
                <a:cs typeface="Arial"/>
              </a:rPr>
              <a:t>self</a:t>
            </a:r>
            <a:r>
              <a:rPr lang="nb-NO" sz="1200" dirty="0">
                <a:cs typeface="Arial"/>
              </a:rPr>
              <a:t>-service portal (DFØ) </a:t>
            </a:r>
            <a:r>
              <a:rPr lang="nb-NO" sz="1200" dirty="0" err="1">
                <a:cs typeface="Arial"/>
              </a:rPr>
              <a:t>within</a:t>
            </a:r>
            <a:r>
              <a:rPr lang="nb-NO" sz="1200" dirty="0">
                <a:cs typeface="Arial"/>
              </a:rPr>
              <a:t> 1 </a:t>
            </a:r>
            <a:r>
              <a:rPr lang="nb-NO" sz="1200" dirty="0" err="1">
                <a:cs typeface="Arial"/>
              </a:rPr>
              <a:t>month</a:t>
            </a:r>
            <a:r>
              <a:rPr lang="nb-NO" sz="1200" dirty="0">
                <a:cs typeface="Arial"/>
              </a:rPr>
              <a:t> </a:t>
            </a:r>
            <a:r>
              <a:rPr lang="nb-NO" sz="1200" dirty="0" err="1">
                <a:cs typeface="Arial"/>
              </a:rPr>
              <a:t>of</a:t>
            </a:r>
            <a:r>
              <a:rPr lang="nb-NO" sz="1200" dirty="0">
                <a:cs typeface="Arial"/>
              </a:rPr>
              <a:t> travel end. Koststed: 14200000, delprosjekt: </a:t>
            </a:r>
            <a:r>
              <a:rPr lang="nb-NO" sz="1200" dirty="0">
                <a:ea typeface="+mn-lt"/>
                <a:cs typeface="+mn-lt"/>
              </a:rPr>
              <a:t>**********</a:t>
            </a:r>
            <a:r>
              <a:rPr lang="nb-NO" sz="1200" dirty="0">
                <a:cs typeface="Arial"/>
              </a:rPr>
              <a:t>. If the system </a:t>
            </a:r>
            <a:r>
              <a:rPr lang="nb-NO" sz="1200" dirty="0" err="1">
                <a:cs typeface="Arial"/>
              </a:rPr>
              <a:t>does</a:t>
            </a:r>
            <a:r>
              <a:rPr lang="nb-NO" sz="1200" dirty="0">
                <a:cs typeface="Arial"/>
              </a:rPr>
              <a:t> not </a:t>
            </a:r>
            <a:r>
              <a:rPr lang="nb-NO" sz="1200" dirty="0" err="1">
                <a:cs typeface="Arial"/>
              </a:rPr>
              <a:t>allow</a:t>
            </a:r>
            <a:r>
              <a:rPr lang="nb-NO" sz="1200" dirty="0">
                <a:cs typeface="Arial"/>
              </a:rPr>
              <a:t> </a:t>
            </a:r>
            <a:r>
              <a:rPr lang="nb-NO" sz="1200" dirty="0" err="1">
                <a:cs typeface="Arial"/>
              </a:rPr>
              <a:t>you</a:t>
            </a:r>
            <a:r>
              <a:rPr lang="nb-NO" sz="1200" dirty="0">
                <a:cs typeface="Arial"/>
              </a:rPr>
              <a:t> to </a:t>
            </a:r>
            <a:r>
              <a:rPr lang="nb-NO" sz="1200" dirty="0" err="1">
                <a:cs typeface="Arial"/>
              </a:rPr>
              <a:t>change</a:t>
            </a:r>
            <a:r>
              <a:rPr lang="nb-NO" sz="1200" dirty="0">
                <a:cs typeface="Arial"/>
              </a:rPr>
              <a:t> the </a:t>
            </a:r>
            <a:r>
              <a:rPr lang="nb-NO" sz="1200" dirty="0" err="1">
                <a:cs typeface="Arial"/>
              </a:rPr>
              <a:t>codes</a:t>
            </a:r>
            <a:r>
              <a:rPr lang="nb-NO" sz="1200" dirty="0">
                <a:cs typeface="Arial"/>
              </a:rPr>
              <a:t>, </a:t>
            </a:r>
            <a:r>
              <a:rPr lang="nb-NO" sz="1200" dirty="0" err="1">
                <a:cs typeface="Arial"/>
              </a:rPr>
              <a:t>insert</a:t>
            </a:r>
            <a:r>
              <a:rPr lang="nb-NO" sz="1200" dirty="0">
                <a:cs typeface="Arial"/>
              </a:rPr>
              <a:t> </a:t>
            </a:r>
            <a:r>
              <a:rPr lang="nb-NO" sz="1200" dirty="0" err="1">
                <a:cs typeface="Arial"/>
              </a:rPr>
              <a:t>them</a:t>
            </a:r>
            <a:r>
              <a:rPr lang="nb-NO" sz="1200" dirty="0">
                <a:cs typeface="Arial"/>
              </a:rPr>
              <a:t> in the </a:t>
            </a:r>
            <a:r>
              <a:rPr lang="nb-NO" sz="1200" dirty="0" err="1">
                <a:cs typeface="Arial"/>
              </a:rPr>
              <a:t>comment</a:t>
            </a:r>
            <a:r>
              <a:rPr lang="nb-NO" sz="1200" dirty="0">
                <a:cs typeface="Arial"/>
              </a:rPr>
              <a:t> </a:t>
            </a:r>
            <a:r>
              <a:rPr lang="nb-NO" sz="1200" dirty="0" err="1">
                <a:cs typeface="Arial"/>
              </a:rPr>
              <a:t>field</a:t>
            </a:r>
            <a:r>
              <a:rPr lang="nb-NO" sz="1200" dirty="0">
                <a:cs typeface="Arial"/>
              </a:rPr>
              <a:t> </a:t>
            </a:r>
            <a:r>
              <a:rPr lang="nb-NO" sz="1200" dirty="0" err="1">
                <a:cs typeface="Arial"/>
              </a:rPr>
              <a:t>together</a:t>
            </a:r>
            <a:r>
              <a:rPr lang="nb-NO" sz="1200" dirty="0">
                <a:cs typeface="Arial"/>
              </a:rPr>
              <a:t> </a:t>
            </a:r>
            <a:r>
              <a:rPr lang="nb-NO" sz="1200" dirty="0" err="1">
                <a:cs typeface="Arial"/>
              </a:rPr>
              <a:t>with</a:t>
            </a:r>
            <a:r>
              <a:rPr lang="nb-NO" sz="1200" dirty="0">
                <a:cs typeface="Arial"/>
              </a:rPr>
              <a:t> the </a:t>
            </a:r>
            <a:r>
              <a:rPr lang="nb-NO" sz="1200" dirty="0" err="1">
                <a:cs typeface="Arial"/>
              </a:rPr>
              <a:t>reference</a:t>
            </a:r>
            <a:r>
              <a:rPr lang="nb-NO" sz="1200" dirty="0">
                <a:cs typeface="Arial"/>
              </a:rPr>
              <a:t> to Sathya Sritharan. </a:t>
            </a:r>
          </a:p>
          <a:p>
            <a:pPr marL="0" indent="0">
              <a:spcBef>
                <a:spcPts val="0"/>
              </a:spcBef>
            </a:pPr>
            <a:endParaRPr lang="nb-NO" sz="1200" b="1" dirty="0">
              <a:cs typeface="Arial"/>
            </a:endParaRPr>
          </a:p>
          <a:p>
            <a:pPr marL="0" indent="0">
              <a:spcBef>
                <a:spcPts val="0"/>
              </a:spcBef>
            </a:pPr>
            <a:r>
              <a:rPr lang="nb-NO" sz="1200" b="1" dirty="0" err="1">
                <a:cs typeface="Arial"/>
              </a:rPr>
              <a:t>External</a:t>
            </a:r>
            <a:r>
              <a:rPr lang="nb-NO" sz="1200" b="1" dirty="0">
                <a:cs typeface="Arial"/>
              </a:rPr>
              <a:t> </a:t>
            </a:r>
            <a:r>
              <a:rPr lang="nb-NO" sz="1200" b="1" dirty="0" err="1">
                <a:cs typeface="Arial"/>
              </a:rPr>
              <a:t>foreign</a:t>
            </a:r>
            <a:r>
              <a:rPr lang="nb-NO" sz="1200" b="1" dirty="0">
                <a:cs typeface="Arial"/>
              </a:rPr>
              <a:t> </a:t>
            </a:r>
            <a:r>
              <a:rPr lang="nb-NO" sz="1200" b="1" dirty="0" err="1">
                <a:cs typeface="Arial"/>
              </a:rPr>
              <a:t>participants</a:t>
            </a:r>
            <a:r>
              <a:rPr lang="nb-NO" sz="1200" b="1" dirty="0">
                <a:cs typeface="Arial"/>
              </a:rPr>
              <a:t>:</a:t>
            </a:r>
            <a:r>
              <a:rPr lang="nb-NO" sz="1200" dirty="0">
                <a:cs typeface="Arial"/>
              </a:rPr>
              <a:t> </a:t>
            </a:r>
            <a:r>
              <a:rPr lang="nb-NO" sz="1200" dirty="0" err="1">
                <a:cs typeface="Arial"/>
              </a:rPr>
              <a:t>submit</a:t>
            </a:r>
            <a:r>
              <a:rPr lang="nb-NO" sz="1200" dirty="0">
                <a:cs typeface="Arial"/>
              </a:rPr>
              <a:t> the </a:t>
            </a:r>
            <a:r>
              <a:rPr lang="nb-NO" sz="1200" dirty="0" err="1">
                <a:cs typeface="Arial"/>
              </a:rPr>
              <a:t>payment</a:t>
            </a:r>
            <a:r>
              <a:rPr lang="nb-NO" sz="1200" dirty="0">
                <a:cs typeface="Arial"/>
              </a:rPr>
              <a:t> </a:t>
            </a:r>
            <a:r>
              <a:rPr lang="nb-NO" sz="1200" dirty="0" err="1">
                <a:cs typeface="Arial"/>
              </a:rPr>
              <a:t>abroad</a:t>
            </a:r>
            <a:r>
              <a:rPr lang="nb-NO" sz="1200" dirty="0">
                <a:cs typeface="Arial"/>
              </a:rPr>
              <a:t> form (</a:t>
            </a:r>
            <a:r>
              <a:rPr lang="nb-NO" sz="1200" dirty="0" err="1">
                <a:cs typeface="Arial"/>
              </a:rPr>
              <a:t>attached</a:t>
            </a:r>
            <a:r>
              <a:rPr lang="nb-NO" sz="1200" dirty="0">
                <a:cs typeface="Arial"/>
              </a:rPr>
              <a:t>) and </a:t>
            </a:r>
            <a:r>
              <a:rPr lang="nb-NO" sz="1200" dirty="0" err="1">
                <a:cs typeface="Arial"/>
              </a:rPr>
              <a:t>your</a:t>
            </a:r>
            <a:r>
              <a:rPr lang="nb-NO" sz="1200" dirty="0">
                <a:cs typeface="Arial"/>
              </a:rPr>
              <a:t> </a:t>
            </a:r>
            <a:r>
              <a:rPr lang="nb-NO" sz="1200" dirty="0" err="1">
                <a:cs typeface="Arial"/>
              </a:rPr>
              <a:t>phone</a:t>
            </a:r>
            <a:r>
              <a:rPr lang="nb-NO" sz="1200" dirty="0">
                <a:cs typeface="Arial"/>
              </a:rPr>
              <a:t> </a:t>
            </a:r>
            <a:r>
              <a:rPr lang="nb-NO" sz="1200" dirty="0" err="1">
                <a:cs typeface="Arial"/>
              </a:rPr>
              <a:t>number</a:t>
            </a:r>
            <a:r>
              <a:rPr lang="nb-NO" sz="1200" dirty="0">
                <a:cs typeface="Arial"/>
              </a:rPr>
              <a:t> </a:t>
            </a:r>
            <a:r>
              <a:rPr lang="nb-NO" sz="1200" dirty="0" err="1">
                <a:cs typeface="Arial"/>
              </a:rPr>
              <a:t>with</a:t>
            </a:r>
            <a:r>
              <a:rPr lang="nb-NO" sz="1200" dirty="0">
                <a:cs typeface="Arial"/>
              </a:rPr>
              <a:t> country </a:t>
            </a:r>
            <a:r>
              <a:rPr lang="nb-NO" sz="1200" dirty="0" err="1">
                <a:cs typeface="Arial"/>
              </a:rPr>
              <a:t>code</a:t>
            </a:r>
            <a:r>
              <a:rPr lang="nb-NO" sz="1200" dirty="0">
                <a:cs typeface="Arial"/>
              </a:rPr>
              <a:t> to (ditt navn) </a:t>
            </a:r>
            <a:r>
              <a:rPr lang="nb-NO" sz="1200" dirty="0" err="1">
                <a:cs typeface="Arial"/>
              </a:rPr>
              <a:t>within</a:t>
            </a:r>
            <a:r>
              <a:rPr lang="nb-NO" sz="1200" dirty="0">
                <a:cs typeface="Arial"/>
              </a:rPr>
              <a:t> 1 </a:t>
            </a:r>
            <a:r>
              <a:rPr lang="nb-NO" sz="1200" dirty="0" err="1">
                <a:cs typeface="Arial"/>
              </a:rPr>
              <a:t>month</a:t>
            </a:r>
            <a:r>
              <a:rPr lang="nb-NO" sz="1200" dirty="0">
                <a:cs typeface="Arial"/>
              </a:rPr>
              <a:t> </a:t>
            </a:r>
            <a:r>
              <a:rPr lang="nb-NO" sz="1200" dirty="0" err="1">
                <a:cs typeface="Arial"/>
              </a:rPr>
              <a:t>of</a:t>
            </a:r>
            <a:r>
              <a:rPr lang="nb-NO" sz="1200" dirty="0">
                <a:cs typeface="Arial"/>
              </a:rPr>
              <a:t> travel end. </a:t>
            </a:r>
            <a:r>
              <a:rPr lang="nb-NO" sz="1200" dirty="0" err="1">
                <a:cs typeface="Arial"/>
              </a:rPr>
              <a:t>We</a:t>
            </a:r>
            <a:r>
              <a:rPr lang="nb-NO" sz="1200" dirty="0">
                <a:cs typeface="Arial"/>
              </a:rPr>
              <a:t> </a:t>
            </a:r>
            <a:r>
              <a:rPr lang="nb-NO" sz="1200" dirty="0" err="1">
                <a:cs typeface="Arial"/>
              </a:rPr>
              <a:t>will</a:t>
            </a:r>
            <a:r>
              <a:rPr lang="nb-NO" sz="1200" dirty="0">
                <a:cs typeface="Arial"/>
              </a:rPr>
              <a:t> register </a:t>
            </a:r>
            <a:r>
              <a:rPr lang="nb-NO" sz="1200" dirty="0" err="1">
                <a:cs typeface="Arial"/>
              </a:rPr>
              <a:t>you</a:t>
            </a:r>
            <a:r>
              <a:rPr lang="nb-NO" sz="1200" dirty="0">
                <a:cs typeface="Arial"/>
              </a:rPr>
              <a:t> </a:t>
            </a:r>
            <a:r>
              <a:rPr lang="nb-NO" sz="1200" dirty="0" err="1">
                <a:cs typeface="Arial"/>
              </a:rPr>
              <a:t>with</a:t>
            </a:r>
            <a:r>
              <a:rPr lang="nb-NO" sz="1200" dirty="0">
                <a:cs typeface="Arial"/>
              </a:rPr>
              <a:t> an </a:t>
            </a:r>
            <a:r>
              <a:rPr lang="nb-NO" sz="1200" dirty="0" err="1">
                <a:cs typeface="Arial"/>
              </a:rPr>
              <a:t>account</a:t>
            </a:r>
            <a:r>
              <a:rPr lang="nb-NO" sz="1200" dirty="0">
                <a:cs typeface="Arial"/>
              </a:rPr>
              <a:t> in </a:t>
            </a:r>
            <a:r>
              <a:rPr lang="nb-NO" sz="1200" dirty="0" err="1">
                <a:cs typeface="Arial"/>
              </a:rPr>
              <a:t>our</a:t>
            </a:r>
            <a:r>
              <a:rPr lang="nb-NO" sz="1200" dirty="0">
                <a:cs typeface="Arial"/>
              </a:rPr>
              <a:t> digital </a:t>
            </a:r>
            <a:r>
              <a:rPr lang="nb-NO" sz="1200" dirty="0" err="1">
                <a:cs typeface="Arial"/>
              </a:rPr>
              <a:t>accountancy</a:t>
            </a:r>
            <a:r>
              <a:rPr lang="nb-NO" sz="1200" dirty="0">
                <a:cs typeface="Arial"/>
              </a:rPr>
              <a:t> system to be </a:t>
            </a:r>
            <a:r>
              <a:rPr lang="nb-NO" sz="1200" dirty="0" err="1">
                <a:cs typeface="Arial"/>
              </a:rPr>
              <a:t>able</a:t>
            </a:r>
            <a:r>
              <a:rPr lang="nb-NO" sz="1200" dirty="0">
                <a:cs typeface="Arial"/>
              </a:rPr>
              <a:t> to make a reimbursement. </a:t>
            </a:r>
            <a:r>
              <a:rPr lang="nb-NO" sz="1200" dirty="0" err="1">
                <a:cs typeface="Arial"/>
              </a:rPr>
              <a:t>Please</a:t>
            </a:r>
            <a:r>
              <a:rPr lang="nb-NO" sz="1200" dirty="0">
                <a:cs typeface="Arial"/>
              </a:rPr>
              <a:t> </a:t>
            </a:r>
            <a:r>
              <a:rPr lang="nb-NO" sz="1200" dirty="0" err="1">
                <a:cs typeface="Arial"/>
              </a:rPr>
              <a:t>submit</a:t>
            </a:r>
            <a:r>
              <a:rPr lang="nb-NO" sz="1200" dirty="0">
                <a:cs typeface="Arial"/>
              </a:rPr>
              <a:t> by 1 </a:t>
            </a:r>
            <a:r>
              <a:rPr lang="nb-NO" sz="1200" dirty="0" err="1">
                <a:cs typeface="Arial"/>
              </a:rPr>
              <a:t>month</a:t>
            </a:r>
            <a:r>
              <a:rPr lang="nb-NO" sz="1200" dirty="0">
                <a:cs typeface="Arial"/>
              </a:rPr>
              <a:t> </a:t>
            </a:r>
            <a:r>
              <a:rPr lang="nb-NO" sz="1200" dirty="0" err="1">
                <a:cs typeface="Arial"/>
              </a:rPr>
              <a:t>of</a:t>
            </a:r>
            <a:r>
              <a:rPr lang="nb-NO" sz="1200" dirty="0">
                <a:cs typeface="Arial"/>
              </a:rPr>
              <a:t> travel end :</a:t>
            </a:r>
            <a:br>
              <a:rPr lang="nb-NO" sz="1200" dirty="0">
                <a:cs typeface="Arial"/>
              </a:rPr>
            </a:br>
            <a:r>
              <a:rPr lang="nb-NO" sz="1200" dirty="0">
                <a:cs typeface="Arial"/>
              </a:rPr>
              <a:t> 1) </a:t>
            </a:r>
            <a:r>
              <a:rPr lang="nb-NO" sz="1200" dirty="0" err="1">
                <a:cs typeface="Arial"/>
              </a:rPr>
              <a:t>Entire</a:t>
            </a:r>
            <a:r>
              <a:rPr lang="nb-NO" sz="1200" dirty="0">
                <a:cs typeface="Arial"/>
              </a:rPr>
              <a:t> </a:t>
            </a:r>
            <a:r>
              <a:rPr lang="nb-NO" sz="1200" dirty="0" err="1">
                <a:cs typeface="Arial"/>
              </a:rPr>
              <a:t>airline</a:t>
            </a:r>
            <a:r>
              <a:rPr lang="nb-NO" sz="1200" dirty="0">
                <a:cs typeface="Arial"/>
              </a:rPr>
              <a:t> </a:t>
            </a:r>
            <a:r>
              <a:rPr lang="nb-NO" sz="1200" dirty="0" err="1">
                <a:cs typeface="Arial"/>
              </a:rPr>
              <a:t>itinerary</a:t>
            </a:r>
            <a:r>
              <a:rPr lang="nb-NO" sz="1200" dirty="0">
                <a:cs typeface="Arial"/>
              </a:rPr>
              <a:t> </a:t>
            </a:r>
            <a:r>
              <a:rPr lang="nb-NO" sz="1200" dirty="0" err="1">
                <a:cs typeface="Arial"/>
              </a:rPr>
              <a:t>showing</a:t>
            </a:r>
            <a:r>
              <a:rPr lang="nb-NO" sz="1200" dirty="0">
                <a:cs typeface="Arial"/>
              </a:rPr>
              <a:t> </a:t>
            </a:r>
            <a:r>
              <a:rPr lang="nb-NO" sz="1200" dirty="0" err="1">
                <a:cs typeface="Arial"/>
              </a:rPr>
              <a:t>names</a:t>
            </a:r>
            <a:r>
              <a:rPr lang="nb-NO" sz="1200" dirty="0">
                <a:cs typeface="Arial"/>
              </a:rPr>
              <a:t>, fare </a:t>
            </a:r>
            <a:r>
              <a:rPr lang="nb-NO" sz="1200" dirty="0" err="1">
                <a:cs typeface="Arial"/>
              </a:rPr>
              <a:t>class</a:t>
            </a:r>
            <a:r>
              <a:rPr lang="nb-NO" sz="1200" dirty="0">
                <a:cs typeface="Arial"/>
              </a:rPr>
              <a:t>, </a:t>
            </a:r>
            <a:r>
              <a:rPr lang="nb-NO" sz="1200" dirty="0" err="1">
                <a:cs typeface="Arial"/>
              </a:rPr>
              <a:t>dates</a:t>
            </a:r>
            <a:r>
              <a:rPr lang="nb-NO" sz="1200" dirty="0">
                <a:cs typeface="Arial"/>
              </a:rPr>
              <a:t> </a:t>
            </a:r>
            <a:r>
              <a:rPr lang="nb-NO" sz="1200" dirty="0" err="1">
                <a:cs typeface="Arial"/>
              </a:rPr>
              <a:t>of</a:t>
            </a:r>
            <a:r>
              <a:rPr lang="nb-NO" sz="1200" dirty="0">
                <a:cs typeface="Arial"/>
              </a:rPr>
              <a:t> travel, and the </a:t>
            </a:r>
            <a:r>
              <a:rPr lang="nb-NO" sz="1200" dirty="0" err="1">
                <a:cs typeface="Arial"/>
              </a:rPr>
              <a:t>amount</a:t>
            </a:r>
            <a:r>
              <a:rPr lang="nb-NO" sz="1200" dirty="0">
                <a:cs typeface="Arial"/>
              </a:rPr>
              <a:t> </a:t>
            </a:r>
            <a:r>
              <a:rPr lang="nb-NO" sz="1200" dirty="0" err="1">
                <a:cs typeface="Arial"/>
              </a:rPr>
              <a:t>paid</a:t>
            </a:r>
            <a:r>
              <a:rPr lang="nb-NO" sz="1200" dirty="0">
                <a:cs typeface="Arial"/>
              </a:rPr>
              <a:t> and a </a:t>
            </a:r>
            <a:r>
              <a:rPr lang="nb-NO" sz="1200" dirty="0" err="1">
                <a:cs typeface="Arial"/>
              </a:rPr>
              <a:t>copy</a:t>
            </a:r>
            <a:r>
              <a:rPr lang="nb-NO" sz="1200" dirty="0">
                <a:cs typeface="Arial"/>
              </a:rPr>
              <a:t> </a:t>
            </a:r>
            <a:r>
              <a:rPr lang="nb-NO" sz="1200" dirty="0" err="1">
                <a:cs typeface="Arial"/>
              </a:rPr>
              <a:t>of</a:t>
            </a:r>
            <a:r>
              <a:rPr lang="nb-NO" sz="1200" dirty="0">
                <a:cs typeface="Arial"/>
              </a:rPr>
              <a:t> </a:t>
            </a:r>
            <a:r>
              <a:rPr lang="nb-NO" sz="1200" dirty="0" err="1">
                <a:cs typeface="Arial"/>
              </a:rPr>
              <a:t>boarding</a:t>
            </a:r>
            <a:r>
              <a:rPr lang="nb-NO" sz="1200" dirty="0">
                <a:cs typeface="Arial"/>
              </a:rPr>
              <a:t> pass, </a:t>
            </a:r>
          </a:p>
          <a:p>
            <a:pPr marL="0" indent="0">
              <a:spcBef>
                <a:spcPts val="0"/>
              </a:spcBef>
            </a:pPr>
            <a:r>
              <a:rPr lang="nb-NO" sz="1200" dirty="0">
                <a:cs typeface="Arial"/>
              </a:rPr>
              <a:t>2) </a:t>
            </a:r>
            <a:r>
              <a:rPr lang="nb-NO" sz="1200" dirty="0" err="1">
                <a:cs typeface="Arial"/>
              </a:rPr>
              <a:t>Itemized</a:t>
            </a:r>
            <a:r>
              <a:rPr lang="nb-NO" sz="1200" dirty="0">
                <a:cs typeface="Arial"/>
              </a:rPr>
              <a:t> </a:t>
            </a:r>
            <a:r>
              <a:rPr lang="nb-NO" sz="1200" dirty="0" err="1">
                <a:cs typeface="Arial"/>
              </a:rPr>
              <a:t>receipt</a:t>
            </a:r>
            <a:r>
              <a:rPr lang="nb-NO" sz="1200" dirty="0">
                <a:cs typeface="Arial"/>
              </a:rPr>
              <a:t> from the </a:t>
            </a:r>
            <a:r>
              <a:rPr lang="nb-NO" sz="1200" dirty="0" err="1">
                <a:cs typeface="Arial"/>
              </a:rPr>
              <a:t>hotel</a:t>
            </a:r>
            <a:r>
              <a:rPr lang="nb-NO" sz="1200" dirty="0">
                <a:cs typeface="Arial"/>
              </a:rPr>
              <a:t>, </a:t>
            </a:r>
          </a:p>
          <a:p>
            <a:pPr marL="0" indent="0">
              <a:spcBef>
                <a:spcPts val="0"/>
              </a:spcBef>
            </a:pPr>
            <a:r>
              <a:rPr lang="nb-NO" sz="1200" dirty="0">
                <a:cs typeface="Arial"/>
              </a:rPr>
              <a:t>3) The </a:t>
            </a:r>
            <a:r>
              <a:rPr lang="nb-NO" sz="1200" dirty="0" err="1">
                <a:cs typeface="Arial"/>
              </a:rPr>
              <a:t>programme</a:t>
            </a:r>
            <a:r>
              <a:rPr lang="nb-NO" sz="1200" dirty="0">
                <a:cs typeface="Arial"/>
              </a:rPr>
              <a:t> </a:t>
            </a:r>
            <a:r>
              <a:rPr lang="nb-NO" sz="1200" dirty="0" err="1">
                <a:cs typeface="Arial"/>
              </a:rPr>
              <a:t>of</a:t>
            </a:r>
            <a:r>
              <a:rPr lang="nb-NO" sz="1200" dirty="0">
                <a:cs typeface="Arial"/>
              </a:rPr>
              <a:t> the </a:t>
            </a:r>
            <a:r>
              <a:rPr lang="nb-NO" sz="1200" dirty="0" err="1">
                <a:cs typeface="Arial"/>
              </a:rPr>
              <a:t>event</a:t>
            </a:r>
            <a:r>
              <a:rPr lang="nb-NO" sz="1200" dirty="0">
                <a:cs typeface="Arial"/>
              </a:rPr>
              <a:t>.</a:t>
            </a:r>
            <a:br>
              <a:rPr lang="nb-NO" sz="1200" dirty="0">
                <a:cs typeface="Arial"/>
              </a:rPr>
            </a:br>
            <a:r>
              <a:rPr lang="nb-NO" sz="1200" dirty="0">
                <a:cs typeface="Arial"/>
              </a:rPr>
              <a:t> </a:t>
            </a:r>
            <a:r>
              <a:rPr lang="nb-NO" sz="1200" dirty="0" err="1">
                <a:cs typeface="Arial"/>
              </a:rPr>
              <a:t>Indicate</a:t>
            </a:r>
            <a:r>
              <a:rPr lang="nb-NO" sz="1200" dirty="0">
                <a:cs typeface="Arial"/>
              </a:rPr>
              <a:t> the </a:t>
            </a:r>
            <a:r>
              <a:rPr lang="nb-NO" sz="1200" dirty="0" err="1">
                <a:cs typeface="Arial"/>
              </a:rPr>
              <a:t>following</a:t>
            </a:r>
            <a:r>
              <a:rPr lang="nb-NO" sz="1200" dirty="0">
                <a:cs typeface="Arial"/>
              </a:rPr>
              <a:t> in the </a:t>
            </a:r>
            <a:r>
              <a:rPr lang="nb-NO" sz="1200" dirty="0" err="1">
                <a:cs typeface="Arial"/>
              </a:rPr>
              <a:t>comment</a:t>
            </a:r>
            <a:r>
              <a:rPr lang="nb-NO" sz="1200" dirty="0">
                <a:cs typeface="Arial"/>
              </a:rPr>
              <a:t> </a:t>
            </a:r>
            <a:r>
              <a:rPr lang="nb-NO" sz="1200" dirty="0" err="1">
                <a:cs typeface="Arial"/>
              </a:rPr>
              <a:t>field</a:t>
            </a:r>
            <a:r>
              <a:rPr lang="nb-NO" sz="1200" dirty="0">
                <a:cs typeface="Arial"/>
              </a:rPr>
              <a:t>: stedkode: 14200000, delprosjekt: **********, ref. (ditt navn), IKOS.</a:t>
            </a:r>
            <a:br>
              <a:rPr lang="nb-NO" sz="1200" dirty="0">
                <a:cs typeface="Arial"/>
              </a:rPr>
            </a:br>
            <a:r>
              <a:rPr lang="nb-NO" sz="1200" dirty="0">
                <a:cs typeface="Arial"/>
              </a:rPr>
              <a:t> </a:t>
            </a:r>
            <a:br>
              <a:rPr lang="nb-NO" sz="1200" dirty="0">
                <a:cs typeface="Arial"/>
              </a:rPr>
            </a:br>
            <a:r>
              <a:rPr lang="nb-NO" sz="1200" b="1" dirty="0" err="1">
                <a:cs typeface="Arial"/>
              </a:rPr>
              <a:t>External</a:t>
            </a:r>
            <a:r>
              <a:rPr lang="nb-NO" sz="1200" b="1" dirty="0">
                <a:cs typeface="Arial"/>
              </a:rPr>
              <a:t> Norwegian </a:t>
            </a:r>
            <a:r>
              <a:rPr lang="nb-NO" sz="1200" b="1" dirty="0" err="1">
                <a:cs typeface="Arial"/>
              </a:rPr>
              <a:t>participants</a:t>
            </a:r>
            <a:r>
              <a:rPr lang="nb-NO" sz="1200" b="1" dirty="0">
                <a:cs typeface="Arial"/>
              </a:rPr>
              <a:t>:</a:t>
            </a:r>
            <a:r>
              <a:rPr lang="nb-NO" sz="1200" dirty="0">
                <a:cs typeface="Arial"/>
              </a:rPr>
              <a:t> send </a:t>
            </a:r>
            <a:r>
              <a:rPr lang="nb-NO" sz="1200" dirty="0" err="1">
                <a:cs typeface="Arial"/>
              </a:rPr>
              <a:t>your</a:t>
            </a:r>
            <a:r>
              <a:rPr lang="nb-NO" sz="1200" dirty="0">
                <a:cs typeface="Arial"/>
              </a:rPr>
              <a:t> </a:t>
            </a:r>
            <a:r>
              <a:rPr lang="nb-NO" sz="1200" dirty="0" err="1">
                <a:cs typeface="Arial"/>
              </a:rPr>
              <a:t>phone</a:t>
            </a:r>
            <a:r>
              <a:rPr lang="nb-NO" sz="1200" dirty="0">
                <a:cs typeface="Arial"/>
              </a:rPr>
              <a:t> </a:t>
            </a:r>
            <a:r>
              <a:rPr lang="nb-NO" sz="1200" dirty="0" err="1">
                <a:cs typeface="Arial"/>
              </a:rPr>
              <a:t>number</a:t>
            </a:r>
            <a:r>
              <a:rPr lang="nb-NO" sz="1200" dirty="0">
                <a:cs typeface="Arial"/>
              </a:rPr>
              <a:t> </a:t>
            </a:r>
            <a:r>
              <a:rPr lang="nb-NO" sz="1200" dirty="0" err="1">
                <a:cs typeface="Arial"/>
              </a:rPr>
              <a:t>with</a:t>
            </a:r>
            <a:r>
              <a:rPr lang="nb-NO" sz="1200" dirty="0">
                <a:cs typeface="Arial"/>
              </a:rPr>
              <a:t> country </a:t>
            </a:r>
            <a:r>
              <a:rPr lang="nb-NO" sz="1200" dirty="0" err="1">
                <a:cs typeface="Arial"/>
              </a:rPr>
              <a:t>code</a:t>
            </a:r>
            <a:r>
              <a:rPr lang="nb-NO" sz="1200" dirty="0">
                <a:cs typeface="Arial"/>
              </a:rPr>
              <a:t> to (ditt navn) and </a:t>
            </a:r>
            <a:r>
              <a:rPr lang="nb-NO" sz="1200" dirty="0" err="1">
                <a:cs typeface="Arial"/>
              </a:rPr>
              <a:t>complete</a:t>
            </a:r>
            <a:r>
              <a:rPr lang="nb-NO" sz="1200" dirty="0">
                <a:cs typeface="Arial"/>
              </a:rPr>
              <a:t> Online form </a:t>
            </a:r>
            <a:r>
              <a:rPr lang="nb-NO" sz="1200" dirty="0">
                <a:cs typeface="Arial"/>
                <a:hlinkClick r:id="rId4"/>
              </a:rPr>
              <a:t>Refusjon av utlegg på BetalMeg - løsning - Nettskjema</a:t>
            </a:r>
            <a:r>
              <a:rPr lang="nb-NO" sz="1200" dirty="0">
                <a:cs typeface="Arial"/>
              </a:rPr>
              <a:t> </a:t>
            </a:r>
            <a:r>
              <a:rPr lang="nb-NO" sz="1200" dirty="0" err="1">
                <a:cs typeface="Arial"/>
              </a:rPr>
              <a:t>within</a:t>
            </a:r>
            <a:r>
              <a:rPr lang="nb-NO" sz="1200" dirty="0">
                <a:cs typeface="Arial"/>
              </a:rPr>
              <a:t> 1 </a:t>
            </a:r>
            <a:r>
              <a:rPr lang="nb-NO" sz="1200" dirty="0" err="1">
                <a:cs typeface="Arial"/>
              </a:rPr>
              <a:t>month</a:t>
            </a:r>
            <a:r>
              <a:rPr lang="nb-NO" sz="1200" dirty="0">
                <a:cs typeface="Arial"/>
              </a:rPr>
              <a:t> </a:t>
            </a:r>
            <a:r>
              <a:rPr lang="nb-NO" sz="1200" dirty="0" err="1">
                <a:cs typeface="Arial"/>
              </a:rPr>
              <a:t>of</a:t>
            </a:r>
            <a:r>
              <a:rPr lang="nb-NO" sz="1200" dirty="0">
                <a:cs typeface="Arial"/>
              </a:rPr>
              <a:t> travel end. </a:t>
            </a:r>
            <a:r>
              <a:rPr lang="nb-NO" sz="1200" dirty="0" err="1">
                <a:cs typeface="Arial"/>
              </a:rPr>
              <a:t>Please</a:t>
            </a:r>
            <a:r>
              <a:rPr lang="nb-NO" sz="1200" dirty="0">
                <a:cs typeface="Arial"/>
              </a:rPr>
              <a:t> </a:t>
            </a:r>
            <a:r>
              <a:rPr lang="nb-NO" sz="1200" dirty="0" err="1">
                <a:cs typeface="Arial"/>
              </a:rPr>
              <a:t>submit</a:t>
            </a:r>
            <a:r>
              <a:rPr lang="nb-NO" sz="1200" dirty="0">
                <a:cs typeface="Arial"/>
              </a:rPr>
              <a:t> by 1 </a:t>
            </a:r>
            <a:r>
              <a:rPr lang="nb-NO" sz="1200" dirty="0" err="1">
                <a:cs typeface="Arial"/>
              </a:rPr>
              <a:t>month</a:t>
            </a:r>
            <a:r>
              <a:rPr lang="nb-NO" sz="1200" dirty="0">
                <a:cs typeface="Arial"/>
              </a:rPr>
              <a:t> </a:t>
            </a:r>
            <a:r>
              <a:rPr lang="nb-NO" sz="1200" dirty="0" err="1">
                <a:cs typeface="Arial"/>
              </a:rPr>
              <a:t>of</a:t>
            </a:r>
            <a:r>
              <a:rPr lang="nb-NO" sz="1200" dirty="0">
                <a:cs typeface="Arial"/>
              </a:rPr>
              <a:t> travel end :</a:t>
            </a:r>
            <a:br>
              <a:rPr lang="nb-NO" sz="1200" dirty="0">
                <a:cs typeface="Arial"/>
              </a:rPr>
            </a:br>
            <a:r>
              <a:rPr lang="nb-NO" sz="1200" dirty="0">
                <a:cs typeface="Arial"/>
              </a:rPr>
              <a:t> 1) </a:t>
            </a:r>
            <a:r>
              <a:rPr lang="nb-NO" sz="1200" dirty="0" err="1">
                <a:cs typeface="Arial"/>
              </a:rPr>
              <a:t>Entire</a:t>
            </a:r>
            <a:r>
              <a:rPr lang="nb-NO" sz="1200" dirty="0">
                <a:cs typeface="Arial"/>
              </a:rPr>
              <a:t> </a:t>
            </a:r>
            <a:r>
              <a:rPr lang="nb-NO" sz="1200" dirty="0" err="1">
                <a:cs typeface="Arial"/>
              </a:rPr>
              <a:t>airline</a:t>
            </a:r>
            <a:r>
              <a:rPr lang="nb-NO" sz="1200" dirty="0">
                <a:cs typeface="Arial"/>
              </a:rPr>
              <a:t> </a:t>
            </a:r>
            <a:r>
              <a:rPr lang="nb-NO" sz="1200" dirty="0" err="1">
                <a:cs typeface="Arial"/>
              </a:rPr>
              <a:t>itinerary</a:t>
            </a:r>
            <a:r>
              <a:rPr lang="nb-NO" sz="1200" dirty="0">
                <a:cs typeface="Arial"/>
              </a:rPr>
              <a:t> </a:t>
            </a:r>
            <a:r>
              <a:rPr lang="nb-NO" sz="1200" dirty="0" err="1">
                <a:cs typeface="Arial"/>
              </a:rPr>
              <a:t>showing</a:t>
            </a:r>
            <a:r>
              <a:rPr lang="nb-NO" sz="1200" dirty="0">
                <a:cs typeface="Arial"/>
              </a:rPr>
              <a:t> </a:t>
            </a:r>
            <a:r>
              <a:rPr lang="nb-NO" sz="1200" dirty="0" err="1">
                <a:cs typeface="Arial"/>
              </a:rPr>
              <a:t>names</a:t>
            </a:r>
            <a:r>
              <a:rPr lang="nb-NO" sz="1200" dirty="0">
                <a:cs typeface="Arial"/>
              </a:rPr>
              <a:t>, fare </a:t>
            </a:r>
            <a:r>
              <a:rPr lang="nb-NO" sz="1200" dirty="0" err="1">
                <a:cs typeface="Arial"/>
              </a:rPr>
              <a:t>class</a:t>
            </a:r>
            <a:r>
              <a:rPr lang="nb-NO" sz="1200" dirty="0">
                <a:cs typeface="Arial"/>
              </a:rPr>
              <a:t>, </a:t>
            </a:r>
            <a:r>
              <a:rPr lang="nb-NO" sz="1200" dirty="0" err="1">
                <a:cs typeface="Arial"/>
              </a:rPr>
              <a:t>dates</a:t>
            </a:r>
            <a:r>
              <a:rPr lang="nb-NO" sz="1200" dirty="0">
                <a:cs typeface="Arial"/>
              </a:rPr>
              <a:t> </a:t>
            </a:r>
            <a:r>
              <a:rPr lang="nb-NO" sz="1200" dirty="0" err="1">
                <a:cs typeface="Arial"/>
              </a:rPr>
              <a:t>of</a:t>
            </a:r>
            <a:r>
              <a:rPr lang="nb-NO" sz="1200" dirty="0">
                <a:cs typeface="Arial"/>
              </a:rPr>
              <a:t> travel, and the </a:t>
            </a:r>
            <a:r>
              <a:rPr lang="nb-NO" sz="1200" dirty="0" err="1">
                <a:cs typeface="Arial"/>
              </a:rPr>
              <a:t>amount</a:t>
            </a:r>
            <a:r>
              <a:rPr lang="nb-NO" sz="1200" dirty="0">
                <a:cs typeface="Arial"/>
              </a:rPr>
              <a:t> </a:t>
            </a:r>
            <a:r>
              <a:rPr lang="nb-NO" sz="1200" dirty="0" err="1">
                <a:cs typeface="Arial"/>
              </a:rPr>
              <a:t>paid</a:t>
            </a:r>
            <a:r>
              <a:rPr lang="nb-NO" sz="1200" dirty="0">
                <a:cs typeface="Arial"/>
              </a:rPr>
              <a:t> and a </a:t>
            </a:r>
            <a:r>
              <a:rPr lang="nb-NO" sz="1200" dirty="0" err="1">
                <a:cs typeface="Arial"/>
              </a:rPr>
              <a:t>copy</a:t>
            </a:r>
            <a:r>
              <a:rPr lang="nb-NO" sz="1200" dirty="0">
                <a:cs typeface="Arial"/>
              </a:rPr>
              <a:t> </a:t>
            </a:r>
            <a:r>
              <a:rPr lang="nb-NO" sz="1200" dirty="0" err="1">
                <a:cs typeface="Arial"/>
              </a:rPr>
              <a:t>of</a:t>
            </a:r>
            <a:r>
              <a:rPr lang="nb-NO" sz="1200" dirty="0">
                <a:cs typeface="Arial"/>
              </a:rPr>
              <a:t> </a:t>
            </a:r>
            <a:r>
              <a:rPr lang="nb-NO" sz="1200" dirty="0" err="1">
                <a:cs typeface="Arial"/>
              </a:rPr>
              <a:t>boarding</a:t>
            </a:r>
            <a:r>
              <a:rPr lang="nb-NO" sz="1200" dirty="0">
                <a:cs typeface="Arial"/>
              </a:rPr>
              <a:t> pass, </a:t>
            </a:r>
          </a:p>
          <a:p>
            <a:pPr marL="0" indent="0">
              <a:spcBef>
                <a:spcPts val="0"/>
              </a:spcBef>
            </a:pPr>
            <a:r>
              <a:rPr lang="nb-NO" sz="1200" dirty="0">
                <a:cs typeface="Arial"/>
              </a:rPr>
              <a:t>2) </a:t>
            </a:r>
            <a:r>
              <a:rPr lang="nb-NO" sz="1200" dirty="0" err="1">
                <a:cs typeface="Arial"/>
              </a:rPr>
              <a:t>Itemized</a:t>
            </a:r>
            <a:r>
              <a:rPr lang="nb-NO" sz="1200" dirty="0">
                <a:cs typeface="Arial"/>
              </a:rPr>
              <a:t> </a:t>
            </a:r>
            <a:r>
              <a:rPr lang="nb-NO" sz="1200" dirty="0" err="1">
                <a:cs typeface="Arial"/>
              </a:rPr>
              <a:t>receipt</a:t>
            </a:r>
            <a:r>
              <a:rPr lang="nb-NO" sz="1200" dirty="0">
                <a:cs typeface="Arial"/>
              </a:rPr>
              <a:t> from the </a:t>
            </a:r>
            <a:r>
              <a:rPr lang="nb-NO" sz="1200" dirty="0" err="1">
                <a:cs typeface="Arial"/>
              </a:rPr>
              <a:t>hotel</a:t>
            </a:r>
            <a:r>
              <a:rPr lang="nb-NO" sz="1200" dirty="0">
                <a:cs typeface="Arial"/>
              </a:rPr>
              <a:t>, </a:t>
            </a:r>
          </a:p>
          <a:p>
            <a:pPr marL="0" indent="0">
              <a:spcBef>
                <a:spcPts val="0"/>
              </a:spcBef>
            </a:pPr>
            <a:r>
              <a:rPr lang="nb-NO" sz="1200" dirty="0">
                <a:cs typeface="Arial"/>
              </a:rPr>
              <a:t>3) The </a:t>
            </a:r>
            <a:r>
              <a:rPr lang="nb-NO" sz="1200" dirty="0" err="1">
                <a:cs typeface="Arial"/>
              </a:rPr>
              <a:t>programme</a:t>
            </a:r>
            <a:r>
              <a:rPr lang="nb-NO" sz="1200" dirty="0">
                <a:cs typeface="Arial"/>
              </a:rPr>
              <a:t> </a:t>
            </a:r>
            <a:r>
              <a:rPr lang="nb-NO" sz="1200" dirty="0" err="1">
                <a:cs typeface="Arial"/>
              </a:rPr>
              <a:t>of</a:t>
            </a:r>
            <a:r>
              <a:rPr lang="nb-NO" sz="1200" dirty="0">
                <a:cs typeface="Arial"/>
              </a:rPr>
              <a:t> the </a:t>
            </a:r>
            <a:r>
              <a:rPr lang="nb-NO" sz="1200" dirty="0" err="1">
                <a:cs typeface="Arial"/>
              </a:rPr>
              <a:t>event</a:t>
            </a:r>
            <a:r>
              <a:rPr lang="nb-NO" sz="1200" dirty="0">
                <a:cs typeface="Arial"/>
              </a:rPr>
              <a:t>. </a:t>
            </a:r>
          </a:p>
          <a:p>
            <a:pPr marL="0" indent="0">
              <a:spcBef>
                <a:spcPts val="0"/>
              </a:spcBef>
            </a:pPr>
            <a:r>
              <a:rPr lang="nb-NO" sz="1200" dirty="0" err="1">
                <a:cs typeface="Arial"/>
              </a:rPr>
              <a:t>Indicate</a:t>
            </a:r>
            <a:r>
              <a:rPr lang="nb-NO" sz="1200" dirty="0">
                <a:cs typeface="Arial"/>
              </a:rPr>
              <a:t> the </a:t>
            </a:r>
            <a:r>
              <a:rPr lang="nb-NO" sz="1200" dirty="0" err="1">
                <a:cs typeface="Arial"/>
              </a:rPr>
              <a:t>following</a:t>
            </a:r>
            <a:r>
              <a:rPr lang="nb-NO" sz="1200" dirty="0">
                <a:cs typeface="Arial"/>
              </a:rPr>
              <a:t> in the </a:t>
            </a:r>
            <a:r>
              <a:rPr lang="nb-NO" sz="1200" dirty="0" err="1">
                <a:cs typeface="Arial"/>
              </a:rPr>
              <a:t>comment</a:t>
            </a:r>
            <a:r>
              <a:rPr lang="nb-NO" sz="1200" dirty="0">
                <a:cs typeface="Arial"/>
              </a:rPr>
              <a:t> </a:t>
            </a:r>
            <a:r>
              <a:rPr lang="nb-NO" sz="1200" dirty="0" err="1">
                <a:cs typeface="Arial"/>
              </a:rPr>
              <a:t>field</a:t>
            </a:r>
            <a:r>
              <a:rPr lang="nb-NO" sz="1200" dirty="0">
                <a:cs typeface="Arial"/>
              </a:rPr>
              <a:t>: stedkode: 14200000, delprosjekt: </a:t>
            </a:r>
            <a:r>
              <a:rPr lang="nb-NO" sz="1200" dirty="0">
                <a:ea typeface="+mn-lt"/>
                <a:cs typeface="+mn-lt"/>
              </a:rPr>
              <a:t>**********</a:t>
            </a:r>
            <a:r>
              <a:rPr lang="nb-NO" sz="1200" dirty="0">
                <a:cs typeface="Arial"/>
              </a:rPr>
              <a:t>, ref. (ditt navn), IKOS.</a:t>
            </a:r>
            <a:br>
              <a:rPr lang="nb-NO" sz="2000" dirty="0">
                <a:cs typeface="Arial"/>
              </a:rPr>
            </a:br>
            <a:r>
              <a:rPr lang="nb-NO" sz="2000" dirty="0">
                <a:cs typeface="Arial"/>
              </a:rPr>
              <a:t> </a:t>
            </a:r>
            <a:br>
              <a:rPr lang="nb-NO" sz="2000" dirty="0">
                <a:cs typeface="Arial"/>
              </a:rPr>
            </a:br>
            <a:endParaRPr lang="nb-NO" sz="2000" dirty="0">
              <a:cs typeface="Arial"/>
            </a:endParaRPr>
          </a:p>
          <a:p>
            <a:pPr marL="285750" indent="-285750">
              <a:buFont typeface="Arial" panose="020B0604020202020204" pitchFamily="34" charset="0"/>
              <a:buChar char="•"/>
            </a:pPr>
            <a:endParaRPr lang="nb-NO" sz="2000" dirty="0">
              <a:cs typeface="Arial"/>
            </a:endParaRPr>
          </a:p>
          <a:p>
            <a:pPr marL="285750" indent="-285750">
              <a:buFont typeface="Arial" panose="020B0604020202020204" pitchFamily="34" charset="0"/>
              <a:buChar char="•"/>
            </a:pPr>
            <a:endParaRPr lang="nb-NO" sz="2000" dirty="0">
              <a:cs typeface="Arial"/>
            </a:endParaRPr>
          </a:p>
          <a:p>
            <a:pPr marL="285750" indent="-285750">
              <a:buFont typeface="Arial" panose="020B0604020202020204" pitchFamily="34" charset="0"/>
              <a:buChar char="•"/>
            </a:pPr>
            <a:endParaRPr lang="nb-NO" sz="3200" dirty="0">
              <a:cs typeface="Arial"/>
            </a:endParaRPr>
          </a:p>
          <a:p>
            <a:pPr marL="285750" indent="-285750">
              <a:buFont typeface="Arial" panose="020B0604020202020204" pitchFamily="34" charset="0"/>
              <a:buChar char="•"/>
            </a:pPr>
            <a:endParaRPr lang="nb-NO" sz="1600" dirty="0">
              <a:cs typeface="Arial"/>
            </a:endParaRPr>
          </a:p>
          <a:p>
            <a:pPr marL="285750" indent="-285750">
              <a:buFont typeface="Arial" panose="020B0604020202020204" pitchFamily="34" charset="0"/>
              <a:buChar char="•"/>
            </a:pPr>
            <a:endParaRPr lang="nb-NO" sz="1600" dirty="0">
              <a:cs typeface="Arial"/>
            </a:endParaRPr>
          </a:p>
          <a:p>
            <a:pPr marL="285750" indent="-285750">
              <a:buFont typeface="Arial" panose="020B0604020202020204" pitchFamily="34" charset="0"/>
              <a:buChar char="•"/>
            </a:pPr>
            <a:endParaRPr lang="nb-NO" dirty="0">
              <a:cs typeface="Arial"/>
            </a:endParaRPr>
          </a:p>
        </p:txBody>
      </p:sp>
      <p:sp>
        <p:nvSpPr>
          <p:cNvPr id="3" name="Plassholder for bunntekst 2">
            <a:extLst>
              <a:ext uri="{FF2B5EF4-FFF2-40B4-BE49-F238E27FC236}">
                <a16:creationId xmlns:a16="http://schemas.microsoft.com/office/drawing/2014/main" id="{21CB7B53-5066-47A4-9BD7-CF31E093A09E}"/>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B2896E5B-B300-41A8-A194-FE8BA7CA638F}"/>
              </a:ext>
            </a:extLst>
          </p:cNvPr>
          <p:cNvSpPr>
            <a:spLocks noGrp="1"/>
          </p:cNvSpPr>
          <p:nvPr>
            <p:ph type="sldNum" sz="quarter" idx="12"/>
          </p:nvPr>
        </p:nvSpPr>
        <p:spPr/>
        <p:txBody>
          <a:bodyPr/>
          <a:lstStyle/>
          <a:p>
            <a:r>
              <a:rPr lang="en-US"/>
              <a:t>Side </a:t>
            </a:r>
            <a:fld id="{5251F420-7306-4E7C-A79E-F31A38F7D392}" type="slidenum">
              <a:rPr lang="en-US" smtClean="0"/>
              <a:pPr/>
              <a:t>17</a:t>
            </a:fld>
            <a:endParaRPr lang="en-US"/>
          </a:p>
        </p:txBody>
      </p:sp>
      <p:sp>
        <p:nvSpPr>
          <p:cNvPr id="5" name="Tittel 4">
            <a:extLst>
              <a:ext uri="{FF2B5EF4-FFF2-40B4-BE49-F238E27FC236}">
                <a16:creationId xmlns:a16="http://schemas.microsoft.com/office/drawing/2014/main" id="{A819FD2A-908D-4209-A11A-2783E94F4CFE}"/>
              </a:ext>
            </a:extLst>
          </p:cNvPr>
          <p:cNvSpPr>
            <a:spLocks noGrp="1"/>
          </p:cNvSpPr>
          <p:nvPr>
            <p:ph type="title"/>
          </p:nvPr>
        </p:nvSpPr>
        <p:spPr/>
        <p:txBody>
          <a:bodyPr/>
          <a:lstStyle/>
          <a:p>
            <a:r>
              <a:rPr lang="nb-NO" sz="3200" dirty="0"/>
              <a:t>4. Routines for reimbursement and </a:t>
            </a:r>
            <a:r>
              <a:rPr lang="nb-NO" sz="3200" dirty="0" err="1"/>
              <a:t>honorariums</a:t>
            </a:r>
            <a:br>
              <a:rPr lang="nb-NO" sz="3200" dirty="0"/>
            </a:br>
            <a:endParaRPr lang="nb-NO" sz="3200" dirty="0"/>
          </a:p>
        </p:txBody>
      </p:sp>
    </p:spTree>
    <p:extLst>
      <p:ext uri="{BB962C8B-B14F-4D97-AF65-F5344CB8AC3E}">
        <p14:creationId xmlns:p14="http://schemas.microsoft.com/office/powerpoint/2010/main" val="15186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38ED88D-C62E-4DE5-84C6-AAAB8D133DF4}"/>
              </a:ext>
            </a:extLst>
          </p:cNvPr>
          <p:cNvSpPr>
            <a:spLocks noGrp="1"/>
          </p:cNvSpPr>
          <p:nvPr>
            <p:ph sz="quarter" idx="28"/>
          </p:nvPr>
        </p:nvSpPr>
        <p:spPr>
          <a:xfrm>
            <a:off x="429846" y="1059459"/>
            <a:ext cx="7677045" cy="4734978"/>
          </a:xfrm>
        </p:spPr>
        <p:txBody>
          <a:bodyPr vert="horz" lIns="0" tIns="0" rIns="0" bIns="0" rtlCol="0" anchor="t">
            <a:noAutofit/>
          </a:bodyPr>
          <a:lstStyle/>
          <a:p>
            <a:pPr marL="125095" indent="-125095"/>
            <a:r>
              <a:rPr lang="nb-NO" sz="1400" dirty="0"/>
              <a:t>If </a:t>
            </a:r>
            <a:r>
              <a:rPr lang="nb-NO" sz="1400" dirty="0" err="1"/>
              <a:t>guests</a:t>
            </a:r>
            <a:r>
              <a:rPr lang="nb-NO" sz="1400" dirty="0"/>
              <a:t> or </a:t>
            </a:r>
            <a:r>
              <a:rPr lang="nb-NO" sz="1400" dirty="0" err="1"/>
              <a:t>others</a:t>
            </a:r>
            <a:r>
              <a:rPr lang="nb-NO" sz="1400" dirty="0"/>
              <a:t> </a:t>
            </a:r>
            <a:r>
              <a:rPr lang="nb-NO" sz="1400" dirty="0" err="1"/>
              <a:t>are</a:t>
            </a:r>
            <a:r>
              <a:rPr lang="nb-NO" sz="1400" dirty="0"/>
              <a:t> to </a:t>
            </a:r>
            <a:r>
              <a:rPr lang="nb-NO" sz="1400" dirty="0" err="1"/>
              <a:t>receive</a:t>
            </a:r>
            <a:r>
              <a:rPr lang="nb-NO" sz="1400" dirty="0"/>
              <a:t> </a:t>
            </a:r>
            <a:r>
              <a:rPr lang="nb-NO" sz="1400" dirty="0" err="1"/>
              <a:t>honorarium</a:t>
            </a:r>
            <a:r>
              <a:rPr lang="nb-NO" sz="1400" dirty="0"/>
              <a:t>, a </a:t>
            </a:r>
            <a:r>
              <a:rPr lang="nb-NO" sz="1400" dirty="0" err="1"/>
              <a:t>contract</a:t>
            </a:r>
            <a:r>
              <a:rPr lang="nb-NO" sz="1400" dirty="0"/>
              <a:t> must be </a:t>
            </a:r>
            <a:r>
              <a:rPr lang="nb-NO" sz="1400" dirty="0" err="1"/>
              <a:t>made</a:t>
            </a:r>
            <a:r>
              <a:rPr lang="nb-NO" sz="1400" dirty="0"/>
              <a:t> in </a:t>
            </a:r>
            <a:r>
              <a:rPr lang="nb-NO" sz="1400" dirty="0" err="1"/>
              <a:t>advance</a:t>
            </a:r>
            <a:r>
              <a:rPr lang="nb-NO" sz="1400" dirty="0"/>
              <a:t>. Send the </a:t>
            </a:r>
            <a:r>
              <a:rPr lang="nb-NO" sz="1400" dirty="0" err="1"/>
              <a:t>following</a:t>
            </a:r>
            <a:r>
              <a:rPr lang="nb-NO" sz="1400" dirty="0"/>
              <a:t> to the </a:t>
            </a:r>
            <a:r>
              <a:rPr lang="nb-NO" sz="1400" dirty="0" err="1"/>
              <a:t>research</a:t>
            </a:r>
            <a:r>
              <a:rPr lang="nb-NO" sz="1400" dirty="0"/>
              <a:t> </a:t>
            </a:r>
            <a:r>
              <a:rPr lang="nb-NO" sz="1400" dirty="0" err="1"/>
              <a:t>administration</a:t>
            </a:r>
            <a:r>
              <a:rPr lang="nb-NO" sz="1400" dirty="0"/>
              <a:t> (</a:t>
            </a:r>
            <a:r>
              <a:rPr lang="nb-NO" sz="1400" dirty="0">
                <a:hlinkClick r:id="rId2"/>
              </a:rPr>
              <a:t>f-team@ikos.uio.no</a:t>
            </a:r>
            <a:r>
              <a:rPr lang="nb-NO" sz="1400" dirty="0"/>
              <a:t>).</a:t>
            </a:r>
            <a:r>
              <a:rPr lang="nb-NO" sz="1400" dirty="0">
                <a:ea typeface="+mn-lt"/>
                <a:cs typeface="+mn-lt"/>
              </a:rPr>
              <a:t> </a:t>
            </a:r>
            <a:r>
              <a:rPr lang="nb-NO" sz="1400" dirty="0" err="1">
                <a:ea typeface="+mn-lt"/>
                <a:cs typeface="+mn-lt"/>
              </a:rPr>
              <a:t>Keep</a:t>
            </a:r>
            <a:r>
              <a:rPr lang="nb-NO" sz="1400" dirty="0">
                <a:ea typeface="+mn-lt"/>
                <a:cs typeface="+mn-lt"/>
              </a:rPr>
              <a:t> in </a:t>
            </a:r>
            <a:r>
              <a:rPr lang="nb-NO" sz="1400" dirty="0" err="1">
                <a:ea typeface="+mn-lt"/>
                <a:cs typeface="+mn-lt"/>
              </a:rPr>
              <a:t>mind</a:t>
            </a:r>
            <a:r>
              <a:rPr lang="nb-NO" sz="1400" dirty="0">
                <a:ea typeface="+mn-lt"/>
                <a:cs typeface="+mn-lt"/>
              </a:rPr>
              <a:t> </a:t>
            </a:r>
            <a:r>
              <a:rPr lang="nb-NO" sz="1400" dirty="0" err="1">
                <a:ea typeface="+mn-lt"/>
                <a:cs typeface="+mn-lt"/>
              </a:rPr>
              <a:t>that</a:t>
            </a:r>
            <a:r>
              <a:rPr lang="nb-NO" sz="1400" dirty="0">
                <a:ea typeface="+mn-lt"/>
                <a:cs typeface="+mn-lt"/>
              </a:rPr>
              <a:t> it </a:t>
            </a:r>
            <a:r>
              <a:rPr lang="nb-NO" sz="1400" dirty="0" err="1">
                <a:ea typeface="+mn-lt"/>
                <a:cs typeface="+mn-lt"/>
              </a:rPr>
              <a:t>may</a:t>
            </a:r>
            <a:r>
              <a:rPr lang="nb-NO" sz="1400" dirty="0">
                <a:ea typeface="+mn-lt"/>
                <a:cs typeface="+mn-lt"/>
              </a:rPr>
              <a:t> be </a:t>
            </a:r>
            <a:r>
              <a:rPr lang="nb-NO" sz="1400" dirty="0" err="1">
                <a:ea typeface="+mn-lt"/>
                <a:cs typeface="+mn-lt"/>
              </a:rPr>
              <a:t>important</a:t>
            </a:r>
            <a:r>
              <a:rPr lang="nb-NO" sz="1400" dirty="0">
                <a:ea typeface="+mn-lt"/>
                <a:cs typeface="+mn-lt"/>
              </a:rPr>
              <a:t> to stress </a:t>
            </a:r>
            <a:r>
              <a:rPr lang="nb-NO" sz="1400" dirty="0" err="1">
                <a:ea typeface="+mn-lt"/>
                <a:cs typeface="+mn-lt"/>
              </a:rPr>
              <a:t>that</a:t>
            </a:r>
            <a:r>
              <a:rPr lang="nb-NO" sz="1400" dirty="0">
                <a:ea typeface="+mn-lt"/>
                <a:cs typeface="+mn-lt"/>
              </a:rPr>
              <a:t> </a:t>
            </a:r>
            <a:r>
              <a:rPr lang="nb-NO" sz="1400" dirty="0" err="1">
                <a:ea typeface="+mn-lt"/>
                <a:cs typeface="+mn-lt"/>
              </a:rPr>
              <a:t>payment</a:t>
            </a:r>
            <a:r>
              <a:rPr lang="nb-NO" sz="1400" dirty="0">
                <a:ea typeface="+mn-lt"/>
                <a:cs typeface="+mn-lt"/>
              </a:rPr>
              <a:t> is </a:t>
            </a:r>
            <a:r>
              <a:rPr lang="nb-NO" sz="1400" dirty="0" err="1">
                <a:ea typeface="+mn-lt"/>
                <a:cs typeface="+mn-lt"/>
              </a:rPr>
              <a:t>paid</a:t>
            </a:r>
            <a:r>
              <a:rPr lang="nb-NO" sz="1400" dirty="0">
                <a:ea typeface="+mn-lt"/>
                <a:cs typeface="+mn-lt"/>
              </a:rPr>
              <a:t> </a:t>
            </a:r>
            <a:r>
              <a:rPr lang="nb-NO" sz="1400" dirty="0" err="1">
                <a:ea typeface="+mn-lt"/>
                <a:cs typeface="+mn-lt"/>
              </a:rPr>
              <a:t>out</a:t>
            </a:r>
            <a:r>
              <a:rPr lang="nb-NO" sz="1400" dirty="0">
                <a:ea typeface="+mn-lt"/>
                <a:cs typeface="+mn-lt"/>
              </a:rPr>
              <a:t> AFTER </a:t>
            </a:r>
            <a:r>
              <a:rPr lang="nb-NO" sz="1400" dirty="0" err="1">
                <a:ea typeface="+mn-lt"/>
                <a:cs typeface="+mn-lt"/>
              </a:rPr>
              <a:t>completed</a:t>
            </a:r>
            <a:r>
              <a:rPr lang="nb-NO" sz="1400" dirty="0">
                <a:ea typeface="+mn-lt"/>
                <a:cs typeface="+mn-lt"/>
              </a:rPr>
              <a:t> </a:t>
            </a:r>
            <a:r>
              <a:rPr lang="nb-NO" sz="1400" dirty="0" err="1">
                <a:ea typeface="+mn-lt"/>
                <a:cs typeface="+mn-lt"/>
              </a:rPr>
              <a:t>assignment</a:t>
            </a:r>
            <a:r>
              <a:rPr lang="nb-NO" sz="1400" dirty="0">
                <a:ea typeface="+mn-lt"/>
                <a:cs typeface="+mn-lt"/>
              </a:rPr>
              <a:t>.</a:t>
            </a:r>
            <a:endParaRPr lang="en-US" sz="1400" dirty="0">
              <a:cs typeface="Arial"/>
            </a:endParaRPr>
          </a:p>
          <a:p>
            <a:pPr marL="285750" indent="-285750">
              <a:buFont typeface="Arial" panose="020B0604020202020204" pitchFamily="34" charset="0"/>
              <a:buChar char="•"/>
            </a:pPr>
            <a:r>
              <a:rPr lang="nb-NO" dirty="0" err="1"/>
              <a:t>Name</a:t>
            </a:r>
            <a:endParaRPr lang="nb-NO" dirty="0">
              <a:cs typeface="Arial"/>
            </a:endParaRPr>
          </a:p>
          <a:p>
            <a:pPr marL="285750" indent="-285750">
              <a:buFont typeface="Arial" panose="020B0604020202020204" pitchFamily="34" charset="0"/>
              <a:buChar char="•"/>
            </a:pPr>
            <a:r>
              <a:rPr lang="nb-NO" dirty="0" err="1"/>
              <a:t>Cellphone</a:t>
            </a:r>
            <a:r>
              <a:rPr lang="nb-NO" dirty="0"/>
              <a:t> </a:t>
            </a:r>
            <a:r>
              <a:rPr lang="nb-NO" dirty="0" err="1"/>
              <a:t>number</a:t>
            </a:r>
            <a:r>
              <a:rPr lang="nb-NO" dirty="0"/>
              <a:t> /w country </a:t>
            </a:r>
            <a:r>
              <a:rPr lang="nb-NO" dirty="0" err="1"/>
              <a:t>code</a:t>
            </a:r>
            <a:endParaRPr lang="nb-NO" dirty="0">
              <a:cs typeface="Arial"/>
            </a:endParaRPr>
          </a:p>
          <a:p>
            <a:pPr marL="285750" indent="-285750">
              <a:buFont typeface="Arial" panose="020B0604020202020204" pitchFamily="34" charset="0"/>
              <a:buChar char="•"/>
            </a:pPr>
            <a:r>
              <a:rPr lang="nb-NO" dirty="0"/>
              <a:t>Private e-mail</a:t>
            </a:r>
            <a:endParaRPr lang="nb-NO" dirty="0">
              <a:cs typeface="Arial"/>
            </a:endParaRPr>
          </a:p>
          <a:p>
            <a:pPr marL="285750" indent="-285750">
              <a:buFont typeface="Arial" panose="020B0604020202020204" pitchFamily="34" charset="0"/>
              <a:buChar char="•"/>
            </a:pPr>
            <a:r>
              <a:rPr lang="nb-NO" dirty="0" err="1"/>
              <a:t>Nationality</a:t>
            </a:r>
            <a:endParaRPr lang="nb-NO" dirty="0">
              <a:cs typeface="Arial"/>
            </a:endParaRPr>
          </a:p>
          <a:p>
            <a:pPr marL="285750" indent="-285750">
              <a:buFont typeface="Arial" panose="020B0604020202020204" pitchFamily="34" charset="0"/>
              <a:buChar char="•"/>
            </a:pPr>
            <a:r>
              <a:rPr lang="nb-NO" dirty="0" err="1"/>
              <a:t>What</a:t>
            </a:r>
            <a:r>
              <a:rPr lang="nb-NO" dirty="0"/>
              <a:t> country the </a:t>
            </a:r>
            <a:r>
              <a:rPr lang="nb-NO" dirty="0" err="1"/>
              <a:t>assignment</a:t>
            </a:r>
            <a:r>
              <a:rPr lang="nb-NO" dirty="0"/>
              <a:t> is </a:t>
            </a:r>
            <a:r>
              <a:rPr lang="nb-NO" dirty="0" err="1"/>
              <a:t>performed</a:t>
            </a:r>
            <a:r>
              <a:rPr lang="nb-NO" dirty="0"/>
              <a:t> in </a:t>
            </a:r>
            <a:r>
              <a:rPr lang="nb-NO" dirty="0" err="1"/>
              <a:t>if</a:t>
            </a:r>
            <a:r>
              <a:rPr lang="nb-NO" dirty="0"/>
              <a:t> not Norway</a:t>
            </a:r>
            <a:endParaRPr lang="nb-NO" dirty="0">
              <a:cs typeface="Arial"/>
            </a:endParaRPr>
          </a:p>
          <a:p>
            <a:pPr marL="125095" indent="-125095"/>
            <a:r>
              <a:rPr lang="nb-NO" dirty="0"/>
              <a:t>The </a:t>
            </a:r>
            <a:r>
              <a:rPr lang="nb-NO" dirty="0" err="1"/>
              <a:t>assignment</a:t>
            </a:r>
            <a:r>
              <a:rPr lang="nb-NO" dirty="0"/>
              <a:t> </a:t>
            </a:r>
            <a:r>
              <a:rPr lang="nb-NO" dirty="0" err="1"/>
              <a:t>fee</a:t>
            </a:r>
            <a:r>
              <a:rPr lang="nb-NO" dirty="0"/>
              <a:t>/</a:t>
            </a:r>
            <a:r>
              <a:rPr lang="nb-NO" dirty="0" err="1"/>
              <a:t>number</a:t>
            </a:r>
            <a:r>
              <a:rPr lang="nb-NO" dirty="0"/>
              <a:t> </a:t>
            </a:r>
            <a:r>
              <a:rPr lang="nb-NO" dirty="0" err="1"/>
              <a:t>of</a:t>
            </a:r>
            <a:r>
              <a:rPr lang="nb-NO" dirty="0"/>
              <a:t> </a:t>
            </a:r>
            <a:r>
              <a:rPr lang="nb-NO" dirty="0" err="1"/>
              <a:t>hours</a:t>
            </a:r>
            <a:r>
              <a:rPr lang="nb-NO" dirty="0"/>
              <a:t> is </a:t>
            </a:r>
            <a:r>
              <a:rPr lang="nb-NO" dirty="0" err="1"/>
              <a:t>filled</a:t>
            </a:r>
            <a:r>
              <a:rPr lang="nb-NO" dirty="0"/>
              <a:t> in by the </a:t>
            </a:r>
            <a:r>
              <a:rPr lang="nb-NO" dirty="0" err="1"/>
              <a:t>administration</a:t>
            </a:r>
            <a:r>
              <a:rPr lang="nb-NO" dirty="0"/>
              <a:t>.</a:t>
            </a:r>
            <a:endParaRPr lang="nb-NO" dirty="0">
              <a:cs typeface="Arial"/>
            </a:endParaRPr>
          </a:p>
          <a:p>
            <a:pPr marL="125095" indent="-125095"/>
            <a:r>
              <a:rPr lang="nb-NO" dirty="0" err="1"/>
              <a:t>Example</a:t>
            </a:r>
            <a:r>
              <a:rPr lang="nb-NO" dirty="0"/>
              <a:t> </a:t>
            </a:r>
            <a:r>
              <a:rPr lang="nb-NO" dirty="0" err="1"/>
              <a:t>situations</a:t>
            </a:r>
            <a:r>
              <a:rPr lang="nb-NO" dirty="0"/>
              <a:t> </a:t>
            </a:r>
            <a:r>
              <a:rPr lang="nb-NO" dirty="0" err="1"/>
              <a:t>where</a:t>
            </a:r>
            <a:r>
              <a:rPr lang="nb-NO" dirty="0"/>
              <a:t> a </a:t>
            </a:r>
            <a:r>
              <a:rPr lang="nb-NO" dirty="0" err="1"/>
              <a:t>contract</a:t>
            </a:r>
            <a:r>
              <a:rPr lang="nb-NO" dirty="0"/>
              <a:t> </a:t>
            </a:r>
            <a:r>
              <a:rPr lang="nb-NO" dirty="0" err="1"/>
              <a:t>may</a:t>
            </a:r>
            <a:r>
              <a:rPr lang="nb-NO" dirty="0"/>
              <a:t> be </a:t>
            </a:r>
            <a:r>
              <a:rPr lang="nb-NO" dirty="0" err="1"/>
              <a:t>necessary</a:t>
            </a:r>
            <a:r>
              <a:rPr lang="nb-NO" dirty="0"/>
              <a:t>:</a:t>
            </a:r>
            <a:endParaRPr lang="nb-NO" dirty="0">
              <a:cs typeface="Arial"/>
            </a:endParaRPr>
          </a:p>
          <a:p>
            <a:pPr marL="285750" indent="-285750">
              <a:buFont typeface="Arial" panose="020B0604020202020204" pitchFamily="34" charset="0"/>
              <a:buChar char="•"/>
            </a:pPr>
            <a:r>
              <a:rPr lang="nb-NO" dirty="0" err="1"/>
              <a:t>Guest</a:t>
            </a:r>
            <a:r>
              <a:rPr lang="nb-NO" dirty="0"/>
              <a:t> </a:t>
            </a:r>
            <a:r>
              <a:rPr lang="nb-NO" dirty="0" err="1"/>
              <a:t>lecturers</a:t>
            </a:r>
            <a:r>
              <a:rPr lang="nb-NO" dirty="0"/>
              <a:t> </a:t>
            </a:r>
            <a:r>
              <a:rPr lang="nb-NO" dirty="0" err="1"/>
              <a:t>coming</a:t>
            </a:r>
            <a:r>
              <a:rPr lang="nb-NO" dirty="0"/>
              <a:t> to hold a </a:t>
            </a:r>
            <a:r>
              <a:rPr lang="nb-NO" dirty="0" err="1"/>
              <a:t>lecture</a:t>
            </a:r>
            <a:r>
              <a:rPr lang="nb-NO" dirty="0"/>
              <a:t>/</a:t>
            </a:r>
            <a:r>
              <a:rPr lang="nb-NO" dirty="0" err="1"/>
              <a:t>keynote</a:t>
            </a:r>
            <a:r>
              <a:rPr lang="nb-NO" dirty="0"/>
              <a:t>;</a:t>
            </a:r>
            <a:endParaRPr lang="nb-NO" dirty="0">
              <a:cs typeface="Arial"/>
            </a:endParaRPr>
          </a:p>
          <a:p>
            <a:pPr marL="285750" indent="-285750">
              <a:buFont typeface="Arial" panose="020B0604020202020204" pitchFamily="34" charset="0"/>
              <a:buChar char="•"/>
            </a:pPr>
            <a:r>
              <a:rPr lang="nb-NO" dirty="0"/>
              <a:t>Artists </a:t>
            </a:r>
            <a:r>
              <a:rPr lang="nb-NO" dirty="0" err="1"/>
              <a:t>making</a:t>
            </a:r>
            <a:r>
              <a:rPr lang="nb-NO" dirty="0"/>
              <a:t> an art </a:t>
            </a:r>
            <a:r>
              <a:rPr lang="nb-NO" dirty="0" err="1"/>
              <a:t>profile</a:t>
            </a:r>
            <a:r>
              <a:rPr lang="nb-NO" dirty="0"/>
              <a:t> for a </a:t>
            </a:r>
            <a:r>
              <a:rPr lang="nb-NO" dirty="0" err="1"/>
              <a:t>project</a:t>
            </a:r>
            <a:r>
              <a:rPr lang="nb-NO" dirty="0"/>
              <a:t>;</a:t>
            </a:r>
            <a:endParaRPr lang="nb-NO" dirty="0">
              <a:cs typeface="Arial"/>
            </a:endParaRPr>
          </a:p>
          <a:p>
            <a:pPr marL="285750" indent="-285750">
              <a:buFont typeface="Arial" panose="020B0604020202020204" pitchFamily="34" charset="0"/>
              <a:buChar char="•"/>
            </a:pPr>
            <a:r>
              <a:rPr lang="nb-NO" dirty="0"/>
              <a:t>Services not </a:t>
            </a:r>
            <a:r>
              <a:rPr lang="nb-NO" dirty="0" err="1"/>
              <a:t>including</a:t>
            </a:r>
            <a:r>
              <a:rPr lang="nb-NO" dirty="0"/>
              <a:t> </a:t>
            </a:r>
            <a:r>
              <a:rPr lang="nb-NO" dirty="0" err="1"/>
              <a:t>food</a:t>
            </a:r>
            <a:r>
              <a:rPr lang="nb-NO" dirty="0"/>
              <a:t> </a:t>
            </a:r>
            <a:r>
              <a:rPr lang="nb-NO" dirty="0" err="1"/>
              <a:t>procurement</a:t>
            </a:r>
            <a:r>
              <a:rPr lang="nb-NO" dirty="0"/>
              <a:t> or UiO’s </a:t>
            </a:r>
            <a:r>
              <a:rPr lang="nb-NO" dirty="0" err="1"/>
              <a:t>own</a:t>
            </a:r>
            <a:r>
              <a:rPr lang="nb-NO" dirty="0"/>
              <a:t> services.</a:t>
            </a:r>
            <a:endParaRPr lang="nb-NO" dirty="0">
              <a:cs typeface="Arial"/>
            </a:endParaRPr>
          </a:p>
          <a:p>
            <a:pPr marL="0" indent="0"/>
            <a:r>
              <a:rPr lang="nb-NO" b="1" dirty="0"/>
              <a:t>ALWAYS REMEMBER TO ASK PROJECT MANAGER IF ANYONE IS TO BE PAID FOR THEIR ASSIGNMENT! The </a:t>
            </a:r>
            <a:r>
              <a:rPr lang="nb-NO" b="1" dirty="0" err="1"/>
              <a:t>contract</a:t>
            </a:r>
            <a:r>
              <a:rPr lang="nb-NO" b="1" dirty="0"/>
              <a:t> must be </a:t>
            </a:r>
            <a:r>
              <a:rPr lang="nb-NO" b="1" dirty="0" err="1"/>
              <a:t>prepared</a:t>
            </a:r>
            <a:r>
              <a:rPr lang="nb-NO" b="1" dirty="0"/>
              <a:t> </a:t>
            </a:r>
            <a:r>
              <a:rPr lang="nb-NO" b="1" u="sng" dirty="0"/>
              <a:t>BEFORE</a:t>
            </a:r>
            <a:r>
              <a:rPr lang="nb-NO" b="1" dirty="0"/>
              <a:t> the </a:t>
            </a:r>
            <a:r>
              <a:rPr lang="nb-NO" b="1" dirty="0" err="1"/>
              <a:t>work</a:t>
            </a:r>
            <a:r>
              <a:rPr lang="nb-NO" b="1" dirty="0"/>
              <a:t> </a:t>
            </a:r>
            <a:r>
              <a:rPr lang="nb-NO" b="1" dirty="0" err="1"/>
              <a:t>takes</a:t>
            </a:r>
            <a:r>
              <a:rPr lang="nb-NO" b="1" dirty="0"/>
              <a:t> </a:t>
            </a:r>
            <a:r>
              <a:rPr lang="nb-NO" b="1" dirty="0" err="1"/>
              <a:t>place</a:t>
            </a:r>
            <a:r>
              <a:rPr lang="nb-NO" b="1" dirty="0"/>
              <a:t>.</a:t>
            </a:r>
            <a:endParaRPr lang="nb-NO" dirty="0"/>
          </a:p>
          <a:p>
            <a:pPr marL="285750" indent="-285750">
              <a:buFont typeface="Arial" panose="020B0604020202020204" pitchFamily="34" charset="0"/>
              <a:buChar char="•"/>
            </a:pPr>
            <a:endParaRPr lang="nb-NO" dirty="0"/>
          </a:p>
        </p:txBody>
      </p:sp>
      <p:sp>
        <p:nvSpPr>
          <p:cNvPr id="3" name="Plassholder for bunntekst 2">
            <a:extLst>
              <a:ext uri="{FF2B5EF4-FFF2-40B4-BE49-F238E27FC236}">
                <a16:creationId xmlns:a16="http://schemas.microsoft.com/office/drawing/2014/main" id="{E4E7C5A8-4171-4D05-9A58-9221B568CA12}"/>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72755B63-FA37-43C3-8105-5F2634ABF023}"/>
              </a:ext>
            </a:extLst>
          </p:cNvPr>
          <p:cNvSpPr>
            <a:spLocks noGrp="1"/>
          </p:cNvSpPr>
          <p:nvPr>
            <p:ph type="sldNum" sz="quarter" idx="12"/>
          </p:nvPr>
        </p:nvSpPr>
        <p:spPr/>
        <p:txBody>
          <a:bodyPr/>
          <a:lstStyle/>
          <a:p>
            <a:r>
              <a:rPr lang="en-US"/>
              <a:t>Side </a:t>
            </a:r>
            <a:fld id="{5251F420-7306-4E7C-A79E-F31A38F7D392}" type="slidenum">
              <a:rPr lang="en-US" smtClean="0"/>
              <a:pPr/>
              <a:t>18</a:t>
            </a:fld>
            <a:endParaRPr lang="en-US"/>
          </a:p>
        </p:txBody>
      </p:sp>
      <p:sp>
        <p:nvSpPr>
          <p:cNvPr id="5" name="Tittel 4">
            <a:extLst>
              <a:ext uri="{FF2B5EF4-FFF2-40B4-BE49-F238E27FC236}">
                <a16:creationId xmlns:a16="http://schemas.microsoft.com/office/drawing/2014/main" id="{7EC1096E-4E9D-44D8-8F36-9B82F330A9FE}"/>
              </a:ext>
            </a:extLst>
          </p:cNvPr>
          <p:cNvSpPr>
            <a:spLocks noGrp="1"/>
          </p:cNvSpPr>
          <p:nvPr>
            <p:ph type="title"/>
          </p:nvPr>
        </p:nvSpPr>
        <p:spPr/>
        <p:txBody>
          <a:bodyPr/>
          <a:lstStyle/>
          <a:p>
            <a:r>
              <a:rPr lang="nb-NO" sz="3200" dirty="0"/>
              <a:t>5. Routines for </a:t>
            </a:r>
            <a:r>
              <a:rPr lang="nb-NO" sz="3200" dirty="0" err="1"/>
              <a:t>requesting</a:t>
            </a:r>
            <a:r>
              <a:rPr lang="nb-NO" sz="3200" dirty="0"/>
              <a:t> </a:t>
            </a:r>
            <a:r>
              <a:rPr lang="nb-NO" sz="3200" dirty="0" err="1"/>
              <a:t>assignment</a:t>
            </a:r>
            <a:r>
              <a:rPr lang="nb-NO" sz="3200" dirty="0"/>
              <a:t> </a:t>
            </a:r>
            <a:r>
              <a:rPr lang="nb-NO" sz="3200" dirty="0" err="1"/>
              <a:t>contracts</a:t>
            </a:r>
            <a:br>
              <a:rPr lang="nb-NO" sz="3200" dirty="0"/>
            </a:br>
            <a:endParaRPr lang="nb-NO" sz="3200" dirty="0"/>
          </a:p>
        </p:txBody>
      </p:sp>
      <p:graphicFrame>
        <p:nvGraphicFramePr>
          <p:cNvPr id="6" name="Objekt 5" descr="Informasjon for å opprette time-/oppdragskontrakt">
            <a:extLst>
              <a:ext uri="{FF2B5EF4-FFF2-40B4-BE49-F238E27FC236}">
                <a16:creationId xmlns:a16="http://schemas.microsoft.com/office/drawing/2014/main" id="{0F20354D-F7D2-4892-81C7-D1DB89FD89D2}"/>
              </a:ext>
            </a:extLst>
          </p:cNvPr>
          <p:cNvGraphicFramePr>
            <a:graphicFrameLocks noChangeAspect="1"/>
          </p:cNvGraphicFramePr>
          <p:nvPr>
            <p:extLst>
              <p:ext uri="{D42A27DB-BD31-4B8C-83A1-F6EECF244321}">
                <p14:modId xmlns:p14="http://schemas.microsoft.com/office/powerpoint/2010/main" val="3403507857"/>
              </p:ext>
            </p:extLst>
          </p:nvPr>
        </p:nvGraphicFramePr>
        <p:xfrm>
          <a:off x="6966294" y="1885581"/>
          <a:ext cx="4865660" cy="2882472"/>
        </p:xfrm>
        <a:graphic>
          <a:graphicData uri="http://schemas.openxmlformats.org/presentationml/2006/ole">
            <mc:AlternateContent xmlns:mc="http://schemas.openxmlformats.org/markup-compatibility/2006">
              <mc:Choice xmlns:v="urn:schemas-microsoft-com:vml" Requires="v">
                <p:oleObj name="Worksheet" r:id="rId3" imgW="7782049" imgH="4609964" progId="Excel.Sheet.12">
                  <p:embed/>
                </p:oleObj>
              </mc:Choice>
              <mc:Fallback>
                <p:oleObj name="Worksheet" r:id="rId3" imgW="7782049" imgH="4609964" progId="Excel.Sheet.12">
                  <p:embed/>
                  <p:pic>
                    <p:nvPicPr>
                      <p:cNvPr id="6" name="Objekt 5" descr="Informasjon for å opprette time-/oppdragskontrakt">
                        <a:extLst>
                          <a:ext uri="{FF2B5EF4-FFF2-40B4-BE49-F238E27FC236}">
                            <a16:creationId xmlns:a16="http://schemas.microsoft.com/office/drawing/2014/main" id="{0F20354D-F7D2-4892-81C7-D1DB89FD89D2}"/>
                          </a:ext>
                        </a:extLst>
                      </p:cNvPr>
                      <p:cNvPicPr/>
                      <p:nvPr/>
                    </p:nvPicPr>
                    <p:blipFill>
                      <a:blip r:embed="rId4"/>
                      <a:stretch>
                        <a:fillRect/>
                      </a:stretch>
                    </p:blipFill>
                    <p:spPr>
                      <a:xfrm>
                        <a:off x="6966294" y="1885581"/>
                        <a:ext cx="4865660" cy="2882472"/>
                      </a:xfrm>
                      <a:prstGeom prst="rect">
                        <a:avLst/>
                      </a:prstGeom>
                    </p:spPr>
                  </p:pic>
                </p:oleObj>
              </mc:Fallback>
            </mc:AlternateContent>
          </a:graphicData>
        </a:graphic>
      </p:graphicFrame>
      <p:sp>
        <p:nvSpPr>
          <p:cNvPr id="7" name="TekstSylinder 6">
            <a:extLst>
              <a:ext uri="{FF2B5EF4-FFF2-40B4-BE49-F238E27FC236}">
                <a16:creationId xmlns:a16="http://schemas.microsoft.com/office/drawing/2014/main" id="{3CF78689-CC2B-4FB9-B205-58FF2B4B43AC}"/>
              </a:ext>
            </a:extLst>
          </p:cNvPr>
          <p:cNvSpPr txBox="1"/>
          <p:nvPr/>
        </p:nvSpPr>
        <p:spPr>
          <a:xfrm>
            <a:off x="8069273" y="1654749"/>
            <a:ext cx="2659702" cy="230832"/>
          </a:xfrm>
          <a:prstGeom prst="rect">
            <a:avLst/>
          </a:prstGeom>
          <a:noFill/>
        </p:spPr>
        <p:txBody>
          <a:bodyPr wrap="none" rtlCol="0">
            <a:spAutoFit/>
          </a:bodyPr>
          <a:lstStyle/>
          <a:p>
            <a:r>
              <a:rPr lang="nb-NO" dirty="0"/>
              <a:t>Form for </a:t>
            </a:r>
            <a:r>
              <a:rPr lang="nb-NO" dirty="0" err="1"/>
              <a:t>creation</a:t>
            </a:r>
            <a:r>
              <a:rPr lang="nb-NO" dirty="0"/>
              <a:t> </a:t>
            </a:r>
            <a:r>
              <a:rPr lang="nb-NO" dirty="0" err="1"/>
              <a:t>of</a:t>
            </a:r>
            <a:r>
              <a:rPr lang="nb-NO" dirty="0"/>
              <a:t> </a:t>
            </a:r>
            <a:r>
              <a:rPr lang="nb-NO" dirty="0" err="1"/>
              <a:t>hourly</a:t>
            </a:r>
            <a:r>
              <a:rPr lang="nb-NO" dirty="0"/>
              <a:t>/</a:t>
            </a:r>
            <a:r>
              <a:rPr lang="nb-NO" dirty="0" err="1"/>
              <a:t>assignment</a:t>
            </a:r>
            <a:r>
              <a:rPr lang="nb-NO" dirty="0"/>
              <a:t> </a:t>
            </a:r>
            <a:r>
              <a:rPr lang="nb-NO" dirty="0" err="1"/>
              <a:t>contracts</a:t>
            </a:r>
            <a:endParaRPr lang="nb-NO" dirty="0"/>
          </a:p>
        </p:txBody>
      </p:sp>
    </p:spTree>
    <p:extLst>
      <p:ext uri="{BB962C8B-B14F-4D97-AF65-F5344CB8AC3E}">
        <p14:creationId xmlns:p14="http://schemas.microsoft.com/office/powerpoint/2010/main" val="373219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A671F56-647A-48F8-BFB2-821D4E110E9E}"/>
              </a:ext>
            </a:extLst>
          </p:cNvPr>
          <p:cNvSpPr>
            <a:spLocks noGrp="1"/>
          </p:cNvSpPr>
          <p:nvPr>
            <p:ph sz="quarter" idx="28"/>
          </p:nvPr>
        </p:nvSpPr>
        <p:spPr/>
        <p:txBody>
          <a:bodyPr/>
          <a:lstStyle/>
          <a:p>
            <a:pPr marL="285750" indent="-285750">
              <a:buFont typeface="Arial" panose="020B0604020202020204" pitchFamily="34" charset="0"/>
              <a:buChar char="•"/>
            </a:pPr>
            <a:r>
              <a:rPr lang="nb-NO" dirty="0"/>
              <a:t>If the </a:t>
            </a:r>
            <a:r>
              <a:rPr lang="nb-NO" dirty="0" err="1"/>
              <a:t>project</a:t>
            </a:r>
            <a:r>
              <a:rPr lang="nb-NO" dirty="0"/>
              <a:t> manager </a:t>
            </a:r>
            <a:r>
              <a:rPr lang="nb-NO" dirty="0" err="1"/>
              <a:t>wants</a:t>
            </a:r>
            <a:r>
              <a:rPr lang="nb-NO" dirty="0"/>
              <a:t> to order posters, </a:t>
            </a:r>
            <a:r>
              <a:rPr lang="nb-NO" dirty="0" err="1"/>
              <a:t>you</a:t>
            </a:r>
            <a:r>
              <a:rPr lang="nb-NO" dirty="0"/>
              <a:t> as an RA </a:t>
            </a:r>
            <a:r>
              <a:rPr lang="nb-NO" dirty="0" err="1"/>
              <a:t>will</a:t>
            </a:r>
            <a:r>
              <a:rPr lang="nb-NO" dirty="0"/>
              <a:t> </a:t>
            </a:r>
            <a:r>
              <a:rPr lang="nb-NO" dirty="0" err="1"/>
              <a:t>mostly</a:t>
            </a:r>
            <a:r>
              <a:rPr lang="nb-NO" dirty="0"/>
              <a:t> be </a:t>
            </a:r>
            <a:r>
              <a:rPr lang="nb-NO" dirty="0" err="1"/>
              <a:t>doing</a:t>
            </a:r>
            <a:r>
              <a:rPr lang="nb-NO" dirty="0"/>
              <a:t> </a:t>
            </a:r>
            <a:r>
              <a:rPr lang="nb-NO" dirty="0" err="1"/>
              <a:t>this</a:t>
            </a:r>
            <a:r>
              <a:rPr lang="nb-NO" dirty="0"/>
              <a:t> </a:t>
            </a:r>
            <a:r>
              <a:rPr lang="nb-NO" dirty="0" err="1"/>
              <a:t>on</a:t>
            </a:r>
            <a:r>
              <a:rPr lang="nb-NO" dirty="0"/>
              <a:t> </a:t>
            </a:r>
            <a:r>
              <a:rPr lang="nb-NO" dirty="0" err="1"/>
              <a:t>your</a:t>
            </a:r>
            <a:r>
              <a:rPr lang="nb-NO" dirty="0"/>
              <a:t> </a:t>
            </a:r>
            <a:r>
              <a:rPr lang="nb-NO" dirty="0" err="1"/>
              <a:t>own</a:t>
            </a:r>
            <a:r>
              <a:rPr lang="nb-NO" dirty="0"/>
              <a:t>. </a:t>
            </a:r>
            <a:r>
              <a:rPr lang="nb-NO" dirty="0" err="1"/>
              <a:t>Please</a:t>
            </a:r>
            <a:r>
              <a:rPr lang="nb-NO" dirty="0"/>
              <a:t> </a:t>
            </a:r>
            <a:r>
              <a:rPr lang="nb-NO" dirty="0" err="1"/>
              <a:t>keep</a:t>
            </a:r>
            <a:r>
              <a:rPr lang="nb-NO" dirty="0"/>
              <a:t> in </a:t>
            </a:r>
            <a:r>
              <a:rPr lang="nb-NO" dirty="0" err="1"/>
              <a:t>mind</a:t>
            </a:r>
            <a:r>
              <a:rPr lang="nb-NO" dirty="0"/>
              <a:t> </a:t>
            </a:r>
            <a:r>
              <a:rPr lang="nb-NO" dirty="0" err="1"/>
              <a:t>that</a:t>
            </a:r>
            <a:r>
              <a:rPr lang="nb-NO" dirty="0"/>
              <a:t> it is </a:t>
            </a:r>
            <a:r>
              <a:rPr lang="nb-NO" dirty="0" err="1"/>
              <a:t>totally</a:t>
            </a:r>
            <a:r>
              <a:rPr lang="nb-NO" dirty="0"/>
              <a:t> fine to </a:t>
            </a:r>
            <a:r>
              <a:rPr lang="nb-NO" dirty="0" err="1"/>
              <a:t>print</a:t>
            </a:r>
            <a:r>
              <a:rPr lang="nb-NO" dirty="0"/>
              <a:t> posters at IKOS </a:t>
            </a:r>
            <a:r>
              <a:rPr lang="nb-NO" dirty="0" err="1"/>
              <a:t>if</a:t>
            </a:r>
            <a:r>
              <a:rPr lang="nb-NO" dirty="0"/>
              <a:t> the A4 format is </a:t>
            </a:r>
            <a:r>
              <a:rPr lang="nb-NO" dirty="0" err="1"/>
              <a:t>sufficient</a:t>
            </a:r>
            <a:r>
              <a:rPr lang="nb-NO" dirty="0"/>
              <a:t>. If </a:t>
            </a:r>
            <a:r>
              <a:rPr lang="nb-NO" dirty="0" err="1"/>
              <a:t>there</a:t>
            </a:r>
            <a:r>
              <a:rPr lang="nb-NO" dirty="0"/>
              <a:t> is </a:t>
            </a:r>
            <a:r>
              <a:rPr lang="nb-NO" dirty="0" err="1"/>
              <a:t>demand</a:t>
            </a:r>
            <a:r>
              <a:rPr lang="nb-NO" dirty="0"/>
              <a:t> </a:t>
            </a:r>
            <a:r>
              <a:rPr lang="nb-NO" dirty="0" err="1"/>
              <a:t>of</a:t>
            </a:r>
            <a:r>
              <a:rPr lang="nb-NO" dirty="0"/>
              <a:t> </a:t>
            </a:r>
            <a:r>
              <a:rPr lang="nb-NO" dirty="0" err="1"/>
              <a:t>larger</a:t>
            </a:r>
            <a:r>
              <a:rPr lang="nb-NO" dirty="0"/>
              <a:t> posters and banners, </a:t>
            </a:r>
            <a:r>
              <a:rPr lang="nb-NO" dirty="0">
                <a:hlinkClick r:id="rId2"/>
              </a:rPr>
              <a:t>follow </a:t>
            </a:r>
            <a:r>
              <a:rPr lang="nb-NO" dirty="0" err="1">
                <a:hlinkClick r:id="rId2"/>
              </a:rPr>
              <a:t>this</a:t>
            </a:r>
            <a:r>
              <a:rPr lang="nb-NO" dirty="0">
                <a:hlinkClick r:id="rId2"/>
              </a:rPr>
              <a:t> guide</a:t>
            </a:r>
            <a:r>
              <a:rPr lang="nb-NO" dirty="0"/>
              <a:t>:</a:t>
            </a:r>
          </a:p>
          <a:p>
            <a:pPr marL="846146" lvl="1" indent="-285750">
              <a:buFont typeface="Arial" panose="020B0604020202020204" pitchFamily="34" charset="0"/>
              <a:buChar char="•"/>
            </a:pPr>
            <a:r>
              <a:rPr lang="nb-NO" sz="1600" dirty="0" err="1"/>
              <a:t>Prepare</a:t>
            </a:r>
            <a:r>
              <a:rPr lang="nb-NO" sz="1600" dirty="0"/>
              <a:t> a PDF </a:t>
            </a:r>
            <a:r>
              <a:rPr lang="nb-NO" sz="1600" dirty="0" err="1"/>
              <a:t>of</a:t>
            </a:r>
            <a:r>
              <a:rPr lang="nb-NO" sz="1600" dirty="0"/>
              <a:t> </a:t>
            </a:r>
            <a:r>
              <a:rPr lang="nb-NO" sz="1600" dirty="0" err="1"/>
              <a:t>what</a:t>
            </a:r>
            <a:r>
              <a:rPr lang="nb-NO" sz="1600" dirty="0"/>
              <a:t> </a:t>
            </a:r>
            <a:r>
              <a:rPr lang="nb-NO" sz="1600" dirty="0" err="1"/>
              <a:t>you</a:t>
            </a:r>
            <a:r>
              <a:rPr lang="nb-NO" sz="1600" dirty="0"/>
              <a:t> </a:t>
            </a:r>
            <a:r>
              <a:rPr lang="nb-NO" sz="1600" dirty="0" err="1"/>
              <a:t>intend</a:t>
            </a:r>
            <a:r>
              <a:rPr lang="nb-NO" sz="1600" dirty="0"/>
              <a:t> to </a:t>
            </a:r>
            <a:r>
              <a:rPr lang="nb-NO" sz="1600" dirty="0" err="1"/>
              <a:t>print</a:t>
            </a:r>
            <a:r>
              <a:rPr lang="nb-NO" sz="1600" dirty="0"/>
              <a:t>. Be sure to run a </a:t>
            </a:r>
            <a:r>
              <a:rPr lang="nb-NO" sz="1600" dirty="0" err="1"/>
              <a:t>quality</a:t>
            </a:r>
            <a:r>
              <a:rPr lang="nb-NO" sz="1600" dirty="0"/>
              <a:t> </a:t>
            </a:r>
            <a:r>
              <a:rPr lang="nb-NO" sz="1600" dirty="0" err="1"/>
              <a:t>check</a:t>
            </a:r>
            <a:r>
              <a:rPr lang="nb-NO" sz="1600" dirty="0"/>
              <a:t> </a:t>
            </a:r>
            <a:r>
              <a:rPr lang="nb-NO" sz="1600" dirty="0" err="1"/>
              <a:t>before</a:t>
            </a:r>
            <a:r>
              <a:rPr lang="nb-NO" sz="1600" dirty="0"/>
              <a:t> </a:t>
            </a:r>
            <a:r>
              <a:rPr lang="nb-NO" sz="1600" dirty="0" err="1"/>
              <a:t>ordering</a:t>
            </a:r>
            <a:r>
              <a:rPr lang="nb-NO" sz="1600" dirty="0"/>
              <a:t>.</a:t>
            </a:r>
          </a:p>
          <a:p>
            <a:pPr marL="846146" lvl="1" indent="-285750">
              <a:buFont typeface="Arial" panose="020B0604020202020204" pitchFamily="34" charset="0"/>
              <a:buChar char="•"/>
            </a:pPr>
            <a:r>
              <a:rPr lang="nb-NO" sz="1600" dirty="0"/>
              <a:t>To </a:t>
            </a:r>
            <a:r>
              <a:rPr lang="nb-NO" sz="1600" dirty="0" err="1"/>
              <a:t>to</a:t>
            </a:r>
            <a:r>
              <a:rPr lang="nb-NO" sz="1600" dirty="0"/>
              <a:t> the </a:t>
            </a:r>
            <a:r>
              <a:rPr lang="nb-NO" sz="1600" dirty="0">
                <a:hlinkClick r:id="rId3"/>
              </a:rPr>
              <a:t>Graphic </a:t>
            </a:r>
            <a:r>
              <a:rPr lang="nb-NO" sz="1600" dirty="0" err="1">
                <a:hlinkClick r:id="rId3"/>
              </a:rPr>
              <a:t>Centre’s</a:t>
            </a:r>
            <a:r>
              <a:rPr lang="nb-NO" sz="1600" dirty="0">
                <a:hlinkClick r:id="rId3"/>
              </a:rPr>
              <a:t> UiO </a:t>
            </a:r>
            <a:r>
              <a:rPr lang="nb-NO" sz="1600" dirty="0" err="1">
                <a:hlinkClick r:id="rId3"/>
              </a:rPr>
              <a:t>page</a:t>
            </a:r>
            <a:r>
              <a:rPr lang="nb-NO" sz="1600" dirty="0"/>
              <a:t>. </a:t>
            </a:r>
            <a:r>
              <a:rPr lang="nb-NO" sz="1600" dirty="0" err="1"/>
              <a:t>Choose</a:t>
            </a:r>
            <a:r>
              <a:rPr lang="nb-NO" sz="1600" dirty="0"/>
              <a:t> UiO </a:t>
            </a:r>
            <a:r>
              <a:rPr lang="nb-NO" sz="1600" dirty="0" err="1"/>
              <a:t>Orders</a:t>
            </a:r>
            <a:r>
              <a:rPr lang="nb-NO" sz="1600" dirty="0"/>
              <a:t>.</a:t>
            </a:r>
          </a:p>
          <a:p>
            <a:pPr marL="846146" lvl="1" indent="-285750">
              <a:buFont typeface="Arial" panose="020B0604020202020204" pitchFamily="34" charset="0"/>
              <a:buChar char="•"/>
            </a:pPr>
            <a:r>
              <a:rPr lang="nb-NO" sz="1600" dirty="0" err="1"/>
              <a:t>Choose</a:t>
            </a:r>
            <a:r>
              <a:rPr lang="nb-NO" sz="1600" dirty="0"/>
              <a:t> the </a:t>
            </a:r>
            <a:r>
              <a:rPr lang="nb-NO" sz="1600" dirty="0">
                <a:hlinkClick r:id="rId4"/>
              </a:rPr>
              <a:t>intended </a:t>
            </a:r>
            <a:r>
              <a:rPr lang="nb-NO" sz="1600" dirty="0" err="1">
                <a:hlinkClick r:id="rId4"/>
              </a:rPr>
              <a:t>product</a:t>
            </a:r>
            <a:r>
              <a:rPr lang="nb-NO" sz="1600" dirty="0">
                <a:hlinkClick r:id="rId4"/>
              </a:rPr>
              <a:t> and </a:t>
            </a:r>
            <a:r>
              <a:rPr lang="nb-NO" sz="1600" dirty="0" err="1">
                <a:hlinkClick r:id="rId4"/>
              </a:rPr>
              <a:t>its</a:t>
            </a:r>
            <a:r>
              <a:rPr lang="nb-NO" sz="1600" dirty="0">
                <a:hlinkClick r:id="rId4"/>
              </a:rPr>
              <a:t> </a:t>
            </a:r>
            <a:r>
              <a:rPr lang="nb-NO" sz="1600" dirty="0" err="1">
                <a:hlinkClick r:id="rId4"/>
              </a:rPr>
              <a:t>dimensions</a:t>
            </a:r>
            <a:r>
              <a:rPr lang="nb-NO" sz="1600" dirty="0">
                <a:hlinkClick r:id="rId4"/>
              </a:rPr>
              <a:t> </a:t>
            </a:r>
            <a:r>
              <a:rPr lang="nb-NO" sz="1600" dirty="0"/>
              <a:t>(A2, A1, A0, roll-up, banners and so </a:t>
            </a:r>
            <a:r>
              <a:rPr lang="nb-NO" sz="1600" dirty="0" err="1"/>
              <a:t>on</a:t>
            </a:r>
            <a:r>
              <a:rPr lang="nb-NO" sz="1600" dirty="0"/>
              <a:t>).</a:t>
            </a:r>
          </a:p>
          <a:p>
            <a:pPr marL="846146" lvl="1" indent="-285750">
              <a:buFont typeface="Arial" panose="020B0604020202020204" pitchFamily="34" charset="0"/>
              <a:buChar char="•"/>
            </a:pPr>
            <a:r>
              <a:rPr lang="nb-NO" sz="1600" dirty="0"/>
              <a:t>To </a:t>
            </a:r>
            <a:r>
              <a:rPr lang="nb-NO" sz="1600" dirty="0" err="1"/>
              <a:t>pay</a:t>
            </a:r>
            <a:r>
              <a:rPr lang="nb-NO" sz="1600" dirty="0"/>
              <a:t>, </a:t>
            </a:r>
            <a:r>
              <a:rPr lang="nb-NO" sz="1600" dirty="0" err="1"/>
              <a:t>fill</a:t>
            </a:r>
            <a:r>
              <a:rPr lang="nb-NO" sz="1600" dirty="0"/>
              <a:t> in «koststed» (</a:t>
            </a:r>
            <a:r>
              <a:rPr lang="nb-NO" sz="1600" dirty="0" err="1"/>
              <a:t>cost</a:t>
            </a:r>
            <a:r>
              <a:rPr lang="nb-NO" sz="1600" dirty="0"/>
              <a:t> </a:t>
            </a:r>
            <a:r>
              <a:rPr lang="nb-NO" sz="1600" dirty="0" err="1"/>
              <a:t>centre</a:t>
            </a:r>
            <a:r>
              <a:rPr lang="nb-NO" sz="1600" dirty="0"/>
              <a:t>) and «delprosjekt» (</a:t>
            </a:r>
            <a:r>
              <a:rPr lang="nb-NO" sz="1600" dirty="0" err="1"/>
              <a:t>project</a:t>
            </a:r>
            <a:r>
              <a:rPr lang="nb-NO" sz="1600" dirty="0"/>
              <a:t> </a:t>
            </a:r>
            <a:r>
              <a:rPr lang="nb-NO" sz="1600" dirty="0" err="1"/>
              <a:t>code</a:t>
            </a:r>
            <a:r>
              <a:rPr lang="nb-NO" sz="1600" dirty="0"/>
              <a:t>). </a:t>
            </a:r>
          </a:p>
          <a:p>
            <a:pPr marL="1303369" lvl="2" indent="-285750">
              <a:buFont typeface="Arial" panose="020B0604020202020204" pitchFamily="34" charset="0"/>
              <a:buChar char="•"/>
            </a:pPr>
            <a:r>
              <a:rPr lang="nb-NO" sz="1600" dirty="0"/>
              <a:t>«Koststed» is 14200000 Institutt for kulturstudier og orientalske språk.</a:t>
            </a:r>
          </a:p>
          <a:p>
            <a:pPr marL="1303369" lvl="2" indent="-285750">
              <a:buFont typeface="Arial" panose="020B0604020202020204" pitchFamily="34" charset="0"/>
              <a:buChar char="•"/>
            </a:pPr>
            <a:r>
              <a:rPr lang="nb-NO" sz="1600" dirty="0"/>
              <a:t>«Delprosjekt» is the </a:t>
            </a:r>
            <a:r>
              <a:rPr lang="nb-NO" sz="1600" dirty="0" err="1"/>
              <a:t>code</a:t>
            </a:r>
            <a:r>
              <a:rPr lang="nb-NO" sz="1600" dirty="0"/>
              <a:t> </a:t>
            </a:r>
            <a:r>
              <a:rPr lang="nb-NO" sz="1600" dirty="0" err="1"/>
              <a:t>of</a:t>
            </a:r>
            <a:r>
              <a:rPr lang="nb-NO" sz="1600" dirty="0"/>
              <a:t> the </a:t>
            </a:r>
            <a:r>
              <a:rPr lang="nb-NO" sz="1600" dirty="0" err="1"/>
              <a:t>project</a:t>
            </a:r>
            <a:r>
              <a:rPr lang="nb-NO" sz="1600" dirty="0"/>
              <a:t> </a:t>
            </a:r>
            <a:r>
              <a:rPr lang="nb-NO" sz="1600" dirty="0" err="1"/>
              <a:t>you</a:t>
            </a:r>
            <a:r>
              <a:rPr lang="nb-NO" sz="1600" dirty="0"/>
              <a:t> </a:t>
            </a:r>
            <a:r>
              <a:rPr lang="nb-NO" sz="1600" dirty="0" err="1"/>
              <a:t>work</a:t>
            </a:r>
            <a:r>
              <a:rPr lang="nb-NO" sz="1600" dirty="0"/>
              <a:t> for. The </a:t>
            </a:r>
            <a:r>
              <a:rPr lang="nb-NO" sz="1600" dirty="0" err="1"/>
              <a:t>project</a:t>
            </a:r>
            <a:r>
              <a:rPr lang="nb-NO" sz="1600" dirty="0"/>
              <a:t> manager or the </a:t>
            </a:r>
            <a:r>
              <a:rPr lang="nb-NO" sz="1600" dirty="0" err="1"/>
              <a:t>administration</a:t>
            </a:r>
            <a:r>
              <a:rPr lang="nb-NO" sz="1600" dirty="0"/>
              <a:t> </a:t>
            </a:r>
            <a:r>
              <a:rPr lang="nb-NO" sz="1600" dirty="0" err="1"/>
              <a:t>can</a:t>
            </a:r>
            <a:r>
              <a:rPr lang="nb-NO" sz="1600" dirty="0"/>
              <a:t> </a:t>
            </a:r>
            <a:r>
              <a:rPr lang="nb-NO" sz="1600" dirty="0" err="1"/>
              <a:t>give</a:t>
            </a:r>
            <a:r>
              <a:rPr lang="nb-NO" sz="1600" dirty="0"/>
              <a:t> </a:t>
            </a:r>
            <a:r>
              <a:rPr lang="nb-NO" sz="1600" dirty="0" err="1"/>
              <a:t>you</a:t>
            </a:r>
            <a:r>
              <a:rPr lang="nb-NO" sz="1600" dirty="0"/>
              <a:t> </a:t>
            </a:r>
            <a:r>
              <a:rPr lang="nb-NO" sz="1600" dirty="0" err="1"/>
              <a:t>this</a:t>
            </a:r>
            <a:r>
              <a:rPr lang="nb-NO" sz="1600" dirty="0"/>
              <a:t>.</a:t>
            </a:r>
          </a:p>
          <a:p>
            <a:pPr marL="846146" lvl="1" indent="-285750">
              <a:buFont typeface="Arial" panose="020B0604020202020204" pitchFamily="34" charset="0"/>
              <a:buChar char="•"/>
            </a:pPr>
            <a:r>
              <a:rPr lang="nb-NO" sz="1600" dirty="0" err="1"/>
              <a:t>Printed</a:t>
            </a:r>
            <a:r>
              <a:rPr lang="nb-NO" sz="1600" dirty="0"/>
              <a:t> </a:t>
            </a:r>
            <a:r>
              <a:rPr lang="nb-NO" sz="1600" dirty="0" err="1"/>
              <a:t>items</a:t>
            </a:r>
            <a:r>
              <a:rPr lang="nb-NO" sz="1600" dirty="0"/>
              <a:t> </a:t>
            </a:r>
            <a:r>
              <a:rPr lang="nb-NO" sz="1600" dirty="0" err="1"/>
              <a:t>can</a:t>
            </a:r>
            <a:r>
              <a:rPr lang="nb-NO" sz="1600" dirty="0"/>
              <a:t> </a:t>
            </a:r>
            <a:r>
              <a:rPr lang="nb-NO" sz="1600" dirty="0" err="1"/>
              <a:t>either</a:t>
            </a:r>
            <a:r>
              <a:rPr lang="nb-NO" sz="1600" dirty="0"/>
              <a:t> be </a:t>
            </a:r>
            <a:r>
              <a:rPr lang="nb-NO" sz="1600" dirty="0" err="1"/>
              <a:t>delivered</a:t>
            </a:r>
            <a:r>
              <a:rPr lang="nb-NO" sz="1600" dirty="0"/>
              <a:t> to a UiO </a:t>
            </a:r>
            <a:r>
              <a:rPr lang="nb-NO" sz="1600" dirty="0" err="1"/>
              <a:t>address</a:t>
            </a:r>
            <a:r>
              <a:rPr lang="nb-NO" sz="1600" dirty="0"/>
              <a:t> or be </a:t>
            </a:r>
            <a:r>
              <a:rPr lang="nb-NO" sz="1600" dirty="0" err="1"/>
              <a:t>picked</a:t>
            </a:r>
            <a:r>
              <a:rPr lang="nb-NO" sz="1600" dirty="0"/>
              <a:t> up at the </a:t>
            </a:r>
            <a:r>
              <a:rPr lang="nb-NO" sz="1600" dirty="0" err="1"/>
              <a:t>printshop</a:t>
            </a:r>
            <a:r>
              <a:rPr lang="nb-NO" sz="1600" dirty="0"/>
              <a:t> under the </a:t>
            </a:r>
            <a:r>
              <a:rPr lang="nb-NO" sz="1600" dirty="0" err="1"/>
              <a:t>SiO</a:t>
            </a:r>
            <a:r>
              <a:rPr lang="nb-NO" sz="1600" dirty="0"/>
              <a:t> </a:t>
            </a:r>
            <a:r>
              <a:rPr lang="nb-NO" sz="1600" dirty="0" err="1"/>
              <a:t>building</a:t>
            </a:r>
            <a:r>
              <a:rPr lang="nb-NO" sz="1600" dirty="0"/>
              <a:t>. Delivery is </a:t>
            </a:r>
            <a:r>
              <a:rPr lang="nb-NO" sz="1600" dirty="0" err="1"/>
              <a:t>added</a:t>
            </a:r>
            <a:r>
              <a:rPr lang="nb-NO" sz="1600" dirty="0"/>
              <a:t> </a:t>
            </a:r>
            <a:r>
              <a:rPr lang="nb-NO" sz="1600" dirty="0" err="1"/>
              <a:t>onto</a:t>
            </a:r>
            <a:r>
              <a:rPr lang="nb-NO" sz="1600" dirty="0"/>
              <a:t> the </a:t>
            </a:r>
            <a:r>
              <a:rPr lang="nb-NO" sz="1600" dirty="0" err="1"/>
              <a:t>price</a:t>
            </a:r>
            <a:r>
              <a:rPr lang="nb-NO" sz="1600" dirty="0"/>
              <a:t>.</a:t>
            </a:r>
          </a:p>
          <a:p>
            <a:pPr marL="846146" lvl="1" indent="-285750">
              <a:buFont typeface="Arial" panose="020B0604020202020204" pitchFamily="34" charset="0"/>
              <a:buChar char="•"/>
            </a:pPr>
            <a:r>
              <a:rPr lang="nb-NO" sz="1600" b="1" dirty="0"/>
              <a:t>NB! </a:t>
            </a:r>
            <a:r>
              <a:rPr lang="nb-NO" sz="1600" b="1" dirty="0" err="1"/>
              <a:t>Check</a:t>
            </a:r>
            <a:r>
              <a:rPr lang="nb-NO" sz="1600" b="1" dirty="0"/>
              <a:t>, double </a:t>
            </a:r>
            <a:r>
              <a:rPr lang="nb-NO" sz="1600" b="1" dirty="0" err="1"/>
              <a:t>check</a:t>
            </a:r>
            <a:r>
              <a:rPr lang="nb-NO" sz="1600" b="1" dirty="0"/>
              <a:t> and triple </a:t>
            </a:r>
            <a:r>
              <a:rPr lang="nb-NO" sz="1600" b="1" dirty="0" err="1"/>
              <a:t>check</a:t>
            </a:r>
            <a:r>
              <a:rPr lang="nb-NO" sz="1600" b="1" dirty="0"/>
              <a:t> </a:t>
            </a:r>
            <a:r>
              <a:rPr lang="nb-NO" sz="1600" b="1" dirty="0" err="1"/>
              <a:t>that</a:t>
            </a:r>
            <a:r>
              <a:rPr lang="nb-NO" sz="1600" b="1" dirty="0"/>
              <a:t> the «</a:t>
            </a:r>
            <a:r>
              <a:rPr lang="nb-NO" sz="1600" b="1" dirty="0" err="1"/>
              <a:t>delproject</a:t>
            </a:r>
            <a:r>
              <a:rPr lang="nb-NO" sz="1600" b="1" dirty="0"/>
              <a:t>» and </a:t>
            </a:r>
            <a:r>
              <a:rPr lang="nb-NO" sz="1600" b="1" dirty="0" err="1"/>
              <a:t>delivery</a:t>
            </a:r>
            <a:r>
              <a:rPr lang="nb-NO" sz="1600" b="1" dirty="0"/>
              <a:t> </a:t>
            </a:r>
            <a:r>
              <a:rPr lang="nb-NO" sz="1600" b="1" dirty="0" err="1"/>
              <a:t>address</a:t>
            </a:r>
            <a:r>
              <a:rPr lang="nb-NO" sz="1600" b="1" dirty="0"/>
              <a:t> </a:t>
            </a:r>
            <a:r>
              <a:rPr lang="nb-NO" sz="1600" b="1" dirty="0" err="1"/>
              <a:t>are</a:t>
            </a:r>
            <a:r>
              <a:rPr lang="nb-NO" sz="1600" b="1" dirty="0"/>
              <a:t> </a:t>
            </a:r>
            <a:r>
              <a:rPr lang="nb-NO" sz="1600" b="1" dirty="0" err="1"/>
              <a:t>correct</a:t>
            </a:r>
            <a:r>
              <a:rPr lang="nb-NO" sz="1600" b="1" dirty="0"/>
              <a:t>.</a:t>
            </a:r>
            <a:endParaRPr lang="nb-NO" b="1" dirty="0"/>
          </a:p>
          <a:p>
            <a:pPr marL="285750" indent="-285750">
              <a:buFont typeface="Arial" panose="020B0604020202020204" pitchFamily="34" charset="0"/>
              <a:buChar char="•"/>
            </a:pPr>
            <a:r>
              <a:rPr lang="nb-NO" dirty="0" err="1"/>
              <a:t>Remember</a:t>
            </a:r>
            <a:r>
              <a:rPr lang="nb-NO" dirty="0"/>
              <a:t> to </a:t>
            </a:r>
            <a:r>
              <a:rPr lang="nb-NO" dirty="0" err="1"/>
              <a:t>verify</a:t>
            </a:r>
            <a:r>
              <a:rPr lang="nb-NO" dirty="0"/>
              <a:t> </a:t>
            </a:r>
            <a:r>
              <a:rPr lang="nb-NO" dirty="0" err="1"/>
              <a:t>that</a:t>
            </a:r>
            <a:r>
              <a:rPr lang="nb-NO" dirty="0"/>
              <a:t> the </a:t>
            </a:r>
            <a:r>
              <a:rPr lang="nb-NO" dirty="0" err="1"/>
              <a:t>project</a:t>
            </a:r>
            <a:r>
              <a:rPr lang="nb-NO" dirty="0"/>
              <a:t> kan cover the </a:t>
            </a:r>
            <a:r>
              <a:rPr lang="nb-NO" dirty="0" err="1"/>
              <a:t>expenses</a:t>
            </a:r>
            <a:r>
              <a:rPr lang="nb-NO" dirty="0"/>
              <a:t>; posters </a:t>
            </a:r>
            <a:r>
              <a:rPr lang="nb-NO" dirty="0" err="1"/>
              <a:t>can</a:t>
            </a:r>
            <a:r>
              <a:rPr lang="nb-NO" dirty="0"/>
              <a:t> </a:t>
            </a:r>
            <a:r>
              <a:rPr lang="nb-NO" dirty="0" err="1"/>
              <a:t>quickly</a:t>
            </a:r>
            <a:r>
              <a:rPr lang="nb-NO" dirty="0"/>
              <a:t> </a:t>
            </a:r>
            <a:r>
              <a:rPr lang="nb-NO" dirty="0" err="1"/>
              <a:t>get</a:t>
            </a:r>
            <a:r>
              <a:rPr lang="nb-NO" dirty="0"/>
              <a:t> </a:t>
            </a:r>
            <a:r>
              <a:rPr lang="nb-NO" dirty="0" err="1"/>
              <a:t>expensive</a:t>
            </a:r>
            <a:r>
              <a:rPr lang="nb-NO" dirty="0"/>
              <a:t>. </a:t>
            </a:r>
          </a:p>
          <a:p>
            <a:pPr marL="285750" indent="-285750">
              <a:buFont typeface="Arial" panose="020B0604020202020204" pitchFamily="34" charset="0"/>
              <a:buChar char="•"/>
            </a:pPr>
            <a:r>
              <a:rPr lang="nb-NO" dirty="0" err="1"/>
              <a:t>Consider</a:t>
            </a:r>
            <a:r>
              <a:rPr lang="nb-NO" dirty="0"/>
              <a:t> the </a:t>
            </a:r>
            <a:r>
              <a:rPr lang="nb-NO" dirty="0" err="1"/>
              <a:t>environment</a:t>
            </a:r>
            <a:r>
              <a:rPr lang="nb-NO" dirty="0"/>
              <a:t>! Order </a:t>
            </a:r>
            <a:r>
              <a:rPr lang="nb-NO" dirty="0" err="1"/>
              <a:t>only</a:t>
            </a:r>
            <a:r>
              <a:rPr lang="nb-NO" dirty="0"/>
              <a:t> as </a:t>
            </a:r>
            <a:r>
              <a:rPr lang="nb-NO" dirty="0" err="1"/>
              <a:t>many</a:t>
            </a:r>
            <a:r>
              <a:rPr lang="nb-NO" dirty="0"/>
              <a:t> </a:t>
            </a:r>
            <a:r>
              <a:rPr lang="nb-NO" dirty="0" err="1"/>
              <a:t>items</a:t>
            </a:r>
            <a:r>
              <a:rPr lang="nb-NO" dirty="0"/>
              <a:t> as </a:t>
            </a:r>
            <a:r>
              <a:rPr lang="nb-NO" dirty="0" err="1"/>
              <a:t>you</a:t>
            </a:r>
            <a:r>
              <a:rPr lang="nb-NO" dirty="0"/>
              <a:t> </a:t>
            </a:r>
            <a:r>
              <a:rPr lang="nb-NO" dirty="0" err="1"/>
              <a:t>need</a:t>
            </a:r>
            <a:r>
              <a:rPr lang="nb-NO" dirty="0"/>
              <a:t> and make </a:t>
            </a:r>
            <a:r>
              <a:rPr lang="nb-NO" dirty="0" err="1"/>
              <a:t>fewer</a:t>
            </a:r>
            <a:r>
              <a:rPr lang="nb-NO" dirty="0"/>
              <a:t> posters </a:t>
            </a:r>
            <a:r>
              <a:rPr lang="nb-NO" dirty="0" err="1"/>
              <a:t>with</a:t>
            </a:r>
            <a:r>
              <a:rPr lang="nb-NO" dirty="0"/>
              <a:t> more </a:t>
            </a:r>
            <a:r>
              <a:rPr lang="nb-NO" dirty="0" err="1"/>
              <a:t>content</a:t>
            </a:r>
            <a:r>
              <a:rPr lang="nb-NO" dirty="0"/>
              <a:t> </a:t>
            </a:r>
            <a:r>
              <a:rPr lang="nb-NO" dirty="0" err="1"/>
              <a:t>than</a:t>
            </a:r>
            <a:r>
              <a:rPr lang="nb-NO" dirty="0"/>
              <a:t> the </a:t>
            </a:r>
            <a:r>
              <a:rPr lang="nb-NO" dirty="0" err="1"/>
              <a:t>opposite</a:t>
            </a:r>
            <a:r>
              <a:rPr lang="nb-NO" dirty="0"/>
              <a:t>.</a:t>
            </a:r>
          </a:p>
        </p:txBody>
      </p:sp>
      <p:sp>
        <p:nvSpPr>
          <p:cNvPr id="3" name="Plassholder for bunntekst 2">
            <a:extLst>
              <a:ext uri="{FF2B5EF4-FFF2-40B4-BE49-F238E27FC236}">
                <a16:creationId xmlns:a16="http://schemas.microsoft.com/office/drawing/2014/main" id="{D0572299-891D-4DC8-8C38-AF78E4588399}"/>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4586B468-C233-4CC3-83E6-083DD8203F3E}"/>
              </a:ext>
            </a:extLst>
          </p:cNvPr>
          <p:cNvSpPr>
            <a:spLocks noGrp="1"/>
          </p:cNvSpPr>
          <p:nvPr>
            <p:ph type="sldNum" sz="quarter" idx="12"/>
          </p:nvPr>
        </p:nvSpPr>
        <p:spPr/>
        <p:txBody>
          <a:bodyPr/>
          <a:lstStyle/>
          <a:p>
            <a:r>
              <a:rPr lang="en-US"/>
              <a:t>Side </a:t>
            </a:r>
            <a:fld id="{5251F420-7306-4E7C-A79E-F31A38F7D392}" type="slidenum">
              <a:rPr lang="en-US" smtClean="0"/>
              <a:pPr/>
              <a:t>19</a:t>
            </a:fld>
            <a:endParaRPr lang="en-US"/>
          </a:p>
        </p:txBody>
      </p:sp>
      <p:sp>
        <p:nvSpPr>
          <p:cNvPr id="5" name="Tittel 4">
            <a:extLst>
              <a:ext uri="{FF2B5EF4-FFF2-40B4-BE49-F238E27FC236}">
                <a16:creationId xmlns:a16="http://schemas.microsoft.com/office/drawing/2014/main" id="{434220C3-5C21-48A1-92F8-3B8DA4B18E8F}"/>
              </a:ext>
            </a:extLst>
          </p:cNvPr>
          <p:cNvSpPr>
            <a:spLocks noGrp="1"/>
          </p:cNvSpPr>
          <p:nvPr>
            <p:ph type="title"/>
          </p:nvPr>
        </p:nvSpPr>
        <p:spPr/>
        <p:txBody>
          <a:bodyPr/>
          <a:lstStyle/>
          <a:p>
            <a:r>
              <a:rPr lang="nb-NO" sz="3200" dirty="0"/>
              <a:t>6. Routines for </a:t>
            </a:r>
            <a:r>
              <a:rPr lang="nb-NO" sz="3200" dirty="0" err="1"/>
              <a:t>ordering</a:t>
            </a:r>
            <a:r>
              <a:rPr lang="nb-NO" sz="3200" dirty="0"/>
              <a:t> posters, banners and </a:t>
            </a:r>
            <a:r>
              <a:rPr lang="nb-NO" sz="3200" dirty="0" err="1"/>
              <a:t>rooms</a:t>
            </a:r>
            <a:br>
              <a:rPr lang="nb-NO" sz="3200" dirty="0"/>
            </a:br>
            <a:endParaRPr lang="nb-NO" sz="3200" dirty="0"/>
          </a:p>
        </p:txBody>
      </p:sp>
    </p:spTree>
    <p:extLst>
      <p:ext uri="{BB962C8B-B14F-4D97-AF65-F5344CB8AC3E}">
        <p14:creationId xmlns:p14="http://schemas.microsoft.com/office/powerpoint/2010/main" val="53418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8572A5-46E2-4431-B21A-1DE33E38EBBD}"/>
              </a:ext>
            </a:extLst>
          </p:cNvPr>
          <p:cNvSpPr>
            <a:spLocks noGrp="1"/>
          </p:cNvSpPr>
          <p:nvPr>
            <p:ph type="title"/>
          </p:nvPr>
        </p:nvSpPr>
        <p:spPr/>
        <p:txBody>
          <a:bodyPr/>
          <a:lstStyle/>
          <a:p>
            <a:r>
              <a:rPr lang="nb-NO" sz="4500" dirty="0" err="1"/>
              <a:t>Table</a:t>
            </a:r>
            <a:r>
              <a:rPr lang="nb-NO" sz="4500" dirty="0"/>
              <a:t> </a:t>
            </a:r>
            <a:r>
              <a:rPr lang="nb-NO" sz="4500" dirty="0" err="1"/>
              <a:t>of</a:t>
            </a:r>
            <a:r>
              <a:rPr lang="nb-NO" sz="4500" dirty="0"/>
              <a:t> Contents</a:t>
            </a:r>
            <a:endParaRPr lang="en-US" dirty="0"/>
          </a:p>
        </p:txBody>
      </p:sp>
      <p:sp>
        <p:nvSpPr>
          <p:cNvPr id="3" name="Plassholder for tekst 2">
            <a:extLst>
              <a:ext uri="{FF2B5EF4-FFF2-40B4-BE49-F238E27FC236}">
                <a16:creationId xmlns:a16="http://schemas.microsoft.com/office/drawing/2014/main" id="{61CF6F82-04E1-4B46-B708-BF70B5B05CC1}"/>
              </a:ext>
            </a:extLst>
          </p:cNvPr>
          <p:cNvSpPr>
            <a:spLocks noGrp="1"/>
          </p:cNvSpPr>
          <p:nvPr>
            <p:ph type="body" sz="quarter" idx="23"/>
          </p:nvPr>
        </p:nvSpPr>
        <p:spPr>
          <a:xfrm>
            <a:off x="4736716" y="881598"/>
            <a:ext cx="2970013" cy="801407"/>
          </a:xfrm>
        </p:spPr>
        <p:txBody>
          <a:bodyPr vert="horz" lIns="0" tIns="0" rIns="0" bIns="0" rtlCol="0" anchor="t">
            <a:noAutofit/>
          </a:bodyPr>
          <a:lstStyle/>
          <a:p>
            <a:r>
              <a:rPr lang="nb-NO" sz="2400" dirty="0"/>
              <a:t>1. New RA? </a:t>
            </a:r>
            <a:r>
              <a:rPr lang="nb-NO" sz="2400" dirty="0" err="1"/>
              <a:t>What</a:t>
            </a:r>
            <a:r>
              <a:rPr lang="nb-NO" sz="2400" dirty="0"/>
              <a:t> </a:t>
            </a:r>
            <a:r>
              <a:rPr lang="nb-NO" sz="2400" dirty="0" err="1"/>
              <a:t>you</a:t>
            </a:r>
            <a:r>
              <a:rPr lang="nb-NO" sz="2400" dirty="0"/>
              <a:t> </a:t>
            </a:r>
            <a:r>
              <a:rPr lang="nb-NO" sz="2400" dirty="0" err="1"/>
              <a:t>need</a:t>
            </a:r>
            <a:r>
              <a:rPr lang="nb-NO" sz="2400" dirty="0"/>
              <a:t> </a:t>
            </a:r>
            <a:r>
              <a:rPr lang="nb-NO" sz="2400" dirty="0" err="1"/>
              <a:t>know</a:t>
            </a:r>
            <a:r>
              <a:rPr lang="nb-NO" sz="2400" dirty="0"/>
              <a:t>...</a:t>
            </a:r>
            <a:endParaRPr lang="nb-NO" sz="2400" dirty="0">
              <a:cs typeface="Arial"/>
            </a:endParaRPr>
          </a:p>
        </p:txBody>
      </p:sp>
      <p:sp>
        <p:nvSpPr>
          <p:cNvPr id="4" name="Plassholder for tekst 3">
            <a:extLst>
              <a:ext uri="{FF2B5EF4-FFF2-40B4-BE49-F238E27FC236}">
                <a16:creationId xmlns:a16="http://schemas.microsoft.com/office/drawing/2014/main" id="{EA8EE129-EFF0-44E0-867E-445C843302ED}"/>
              </a:ext>
            </a:extLst>
          </p:cNvPr>
          <p:cNvSpPr>
            <a:spLocks noGrp="1"/>
          </p:cNvSpPr>
          <p:nvPr>
            <p:ph type="body" sz="quarter" idx="27"/>
          </p:nvPr>
        </p:nvSpPr>
        <p:spPr>
          <a:xfrm>
            <a:off x="4737629" y="4572611"/>
            <a:ext cx="2970013" cy="959643"/>
          </a:xfrm>
        </p:spPr>
        <p:txBody>
          <a:bodyPr vert="horz" lIns="0" tIns="0" rIns="0" bIns="0" rtlCol="0" anchor="t">
            <a:noAutofit/>
          </a:bodyPr>
          <a:lstStyle/>
          <a:p>
            <a:r>
              <a:rPr lang="nb-NO" sz="2400" dirty="0"/>
              <a:t>4. Routines for reimbursements and </a:t>
            </a:r>
            <a:r>
              <a:rPr lang="nb-NO" sz="2400" dirty="0" err="1"/>
              <a:t>honorariums</a:t>
            </a:r>
            <a:endParaRPr lang="nb-NO" sz="2400" dirty="0">
              <a:cs typeface="Arial"/>
            </a:endParaRPr>
          </a:p>
        </p:txBody>
      </p:sp>
      <p:sp>
        <p:nvSpPr>
          <p:cNvPr id="5" name="Plassholder for tekst 4">
            <a:extLst>
              <a:ext uri="{FF2B5EF4-FFF2-40B4-BE49-F238E27FC236}">
                <a16:creationId xmlns:a16="http://schemas.microsoft.com/office/drawing/2014/main" id="{418C4DE4-970F-406B-ADDB-811B357BFF0A}"/>
              </a:ext>
            </a:extLst>
          </p:cNvPr>
          <p:cNvSpPr>
            <a:spLocks noGrp="1"/>
          </p:cNvSpPr>
          <p:nvPr>
            <p:ph type="body" sz="quarter" idx="28"/>
          </p:nvPr>
        </p:nvSpPr>
        <p:spPr>
          <a:xfrm>
            <a:off x="4736715" y="2015521"/>
            <a:ext cx="2970013" cy="1528506"/>
          </a:xfrm>
        </p:spPr>
        <p:txBody>
          <a:bodyPr vert="horz" lIns="0" tIns="0" rIns="0" bIns="0" rtlCol="0" anchor="t">
            <a:noAutofit/>
          </a:bodyPr>
          <a:lstStyle/>
          <a:p>
            <a:r>
              <a:rPr lang="nb-NO" sz="2400" dirty="0"/>
              <a:t>2. Routines for hosting and restaurant bookings</a:t>
            </a:r>
            <a:endParaRPr lang="nb-NO" sz="2400" dirty="0">
              <a:cs typeface="Arial"/>
            </a:endParaRPr>
          </a:p>
        </p:txBody>
      </p:sp>
      <p:sp>
        <p:nvSpPr>
          <p:cNvPr id="6" name="Plassholder for tekst 5">
            <a:extLst>
              <a:ext uri="{FF2B5EF4-FFF2-40B4-BE49-F238E27FC236}">
                <a16:creationId xmlns:a16="http://schemas.microsoft.com/office/drawing/2014/main" id="{5AA5B20F-0C17-4F4C-A3D1-94544CBAC54A}"/>
              </a:ext>
            </a:extLst>
          </p:cNvPr>
          <p:cNvSpPr>
            <a:spLocks noGrp="1"/>
          </p:cNvSpPr>
          <p:nvPr>
            <p:ph type="body" sz="quarter" idx="24"/>
          </p:nvPr>
        </p:nvSpPr>
        <p:spPr>
          <a:xfrm>
            <a:off x="8375928" y="879717"/>
            <a:ext cx="3045844" cy="796854"/>
          </a:xfrm>
        </p:spPr>
        <p:txBody>
          <a:bodyPr vert="horz" lIns="0" tIns="0" rIns="0" bIns="0" rtlCol="0" anchor="t">
            <a:noAutofit/>
          </a:bodyPr>
          <a:lstStyle/>
          <a:p>
            <a:r>
              <a:rPr lang="nb-NO" sz="2400" dirty="0"/>
              <a:t>5. Routines for </a:t>
            </a:r>
            <a:r>
              <a:rPr lang="nb-NO" sz="2400" dirty="0" err="1"/>
              <a:t>ordering</a:t>
            </a:r>
            <a:r>
              <a:rPr lang="nb-NO" sz="2400" dirty="0"/>
              <a:t> </a:t>
            </a:r>
            <a:r>
              <a:rPr lang="nb-NO" sz="2400" dirty="0" err="1"/>
              <a:t>contracts</a:t>
            </a:r>
            <a:endParaRPr lang="nb-NO" sz="2400" dirty="0">
              <a:cs typeface="Arial"/>
            </a:endParaRPr>
          </a:p>
        </p:txBody>
      </p:sp>
      <p:sp>
        <p:nvSpPr>
          <p:cNvPr id="7" name="Plassholder for tekst 6">
            <a:extLst>
              <a:ext uri="{FF2B5EF4-FFF2-40B4-BE49-F238E27FC236}">
                <a16:creationId xmlns:a16="http://schemas.microsoft.com/office/drawing/2014/main" id="{2BF2EA92-0F09-48F4-AC4B-A68B7237D7E0}"/>
              </a:ext>
            </a:extLst>
          </p:cNvPr>
          <p:cNvSpPr>
            <a:spLocks noGrp="1"/>
          </p:cNvSpPr>
          <p:nvPr>
            <p:ph type="body" sz="quarter" idx="25"/>
          </p:nvPr>
        </p:nvSpPr>
        <p:spPr>
          <a:xfrm>
            <a:off x="4736714" y="3649690"/>
            <a:ext cx="2970013" cy="900293"/>
          </a:xfrm>
        </p:spPr>
        <p:txBody>
          <a:bodyPr vert="horz" lIns="0" tIns="0" rIns="0" bIns="0" rtlCol="0" anchor="t">
            <a:noAutofit/>
          </a:bodyPr>
          <a:lstStyle/>
          <a:p>
            <a:r>
              <a:rPr lang="nb-NO" sz="2400" dirty="0"/>
              <a:t>3. Routines for booking travels</a:t>
            </a:r>
            <a:endParaRPr lang="nb-NO" sz="2400" dirty="0">
              <a:cs typeface="Arial"/>
            </a:endParaRPr>
          </a:p>
        </p:txBody>
      </p:sp>
      <p:sp>
        <p:nvSpPr>
          <p:cNvPr id="8" name="Plassholder for tekst 7">
            <a:extLst>
              <a:ext uri="{FF2B5EF4-FFF2-40B4-BE49-F238E27FC236}">
                <a16:creationId xmlns:a16="http://schemas.microsoft.com/office/drawing/2014/main" id="{583C23D3-EDA1-47BA-B589-533A389CFF5E}"/>
              </a:ext>
            </a:extLst>
          </p:cNvPr>
          <p:cNvSpPr>
            <a:spLocks noGrp="1"/>
          </p:cNvSpPr>
          <p:nvPr>
            <p:ph type="body" sz="quarter" idx="26"/>
          </p:nvPr>
        </p:nvSpPr>
        <p:spPr>
          <a:xfrm>
            <a:off x="8376141" y="2014842"/>
            <a:ext cx="2970013" cy="758724"/>
          </a:xfrm>
        </p:spPr>
        <p:txBody>
          <a:bodyPr vert="horz" lIns="0" tIns="0" rIns="0" bIns="0" rtlCol="0" anchor="t">
            <a:noAutofit/>
          </a:bodyPr>
          <a:lstStyle/>
          <a:p>
            <a:r>
              <a:rPr lang="nb-NO" sz="2400" dirty="0"/>
              <a:t>6. Routines for </a:t>
            </a:r>
            <a:r>
              <a:rPr lang="nb-NO" sz="2400" dirty="0" err="1"/>
              <a:t>ordering</a:t>
            </a:r>
            <a:r>
              <a:rPr lang="nb-NO" sz="2400" dirty="0"/>
              <a:t> posters</a:t>
            </a:r>
            <a:endParaRPr lang="nb-NO" sz="2400" dirty="0">
              <a:cs typeface="Arial"/>
            </a:endParaRPr>
          </a:p>
        </p:txBody>
      </p:sp>
      <p:sp>
        <p:nvSpPr>
          <p:cNvPr id="9" name="Plassholder for lysbildenummer 8">
            <a:extLst>
              <a:ext uri="{FF2B5EF4-FFF2-40B4-BE49-F238E27FC236}">
                <a16:creationId xmlns:a16="http://schemas.microsoft.com/office/drawing/2014/main" id="{7540BCA1-3C8A-4AFD-91A0-58F07CFD5522}"/>
              </a:ext>
            </a:extLst>
          </p:cNvPr>
          <p:cNvSpPr>
            <a:spLocks noGrp="1"/>
          </p:cNvSpPr>
          <p:nvPr>
            <p:ph type="sldNum" sz="quarter" idx="22"/>
          </p:nvPr>
        </p:nvSpPr>
        <p:spPr/>
        <p:txBody>
          <a:bodyPr/>
          <a:lstStyle/>
          <a:p>
            <a:r>
              <a:rPr lang="en-US"/>
              <a:t>Side </a:t>
            </a:r>
            <a:fld id="{5251F420-7306-4E7C-A79E-F31A38F7D392}" type="slidenum">
              <a:rPr lang="en-US" smtClean="0"/>
              <a:pPr/>
              <a:t>2</a:t>
            </a:fld>
            <a:endParaRPr lang="en-US"/>
          </a:p>
        </p:txBody>
      </p:sp>
      <p:sp>
        <p:nvSpPr>
          <p:cNvPr id="10" name="Plassholder for tekst 7">
            <a:extLst>
              <a:ext uri="{FF2B5EF4-FFF2-40B4-BE49-F238E27FC236}">
                <a16:creationId xmlns:a16="http://schemas.microsoft.com/office/drawing/2014/main" id="{A8F3766F-E293-4896-95E3-2706FA3519EF}"/>
              </a:ext>
            </a:extLst>
          </p:cNvPr>
          <p:cNvSpPr txBox="1">
            <a:spLocks/>
          </p:cNvSpPr>
          <p:nvPr/>
        </p:nvSpPr>
        <p:spPr>
          <a:xfrm>
            <a:off x="8370323" y="3164189"/>
            <a:ext cx="2970013" cy="845975"/>
          </a:xfrm>
          <a:prstGeom prst="rect">
            <a:avLst/>
          </a:prstGeom>
        </p:spPr>
        <p:txBody>
          <a:bodyPr vert="horz" lIns="0" tIns="0" rIns="0" bIns="0" rtlCol="0" anchor="t">
            <a:noAutofit/>
          </a:bodyPr>
          <a:lstStyle>
            <a:lvl1pPr marL="0" indent="0" algn="l" defTabSz="914446" rtl="0" eaLnBrk="1" latinLnBrk="0" hangingPunct="1">
              <a:lnSpc>
                <a:spcPct val="100000"/>
              </a:lnSpc>
              <a:spcBef>
                <a:spcPts val="1150"/>
              </a:spcBef>
              <a:buFont typeface="Arial" panose="020B0604020202020204" pitchFamily="34" charset="0"/>
              <a:buChar char="​"/>
              <a:defRPr sz="3001" kern="1200">
                <a:solidFill>
                  <a:schemeClr val="tx1"/>
                </a:solidFill>
                <a:latin typeface="+mn-lt"/>
                <a:ea typeface="+mn-ea"/>
                <a:cs typeface="+mn-cs"/>
              </a:defRPr>
            </a:lvl1pPr>
            <a:lvl2pPr marL="516835" indent="-123850" algn="l" defTabSz="914446" rtl="0" eaLnBrk="1" latinLnBrk="0" hangingPunct="1">
              <a:lnSpc>
                <a:spcPct val="100000"/>
              </a:lnSpc>
              <a:spcBef>
                <a:spcPts val="1400"/>
              </a:spcBef>
              <a:buFont typeface="Wingdings" panose="05000000000000000000" pitchFamily="2" charset="2"/>
              <a:buChar char="§"/>
              <a:tabLst/>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dirty="0"/>
              <a:t>7. Routines for </a:t>
            </a:r>
            <a:r>
              <a:rPr lang="nb-NO" sz="2400" dirty="0" err="1"/>
              <a:t>communication</a:t>
            </a:r>
            <a:r>
              <a:rPr lang="nb-NO" sz="2400" dirty="0"/>
              <a:t> and </a:t>
            </a:r>
            <a:r>
              <a:rPr lang="nb-NO" sz="2400" dirty="0" err="1"/>
              <a:t>webpages</a:t>
            </a:r>
            <a:endParaRPr lang="nb-NO" sz="2400" dirty="0">
              <a:cs typeface="Arial"/>
            </a:endParaRPr>
          </a:p>
        </p:txBody>
      </p:sp>
      <p:sp>
        <p:nvSpPr>
          <p:cNvPr id="12" name="Plassholder for tekst 7">
            <a:extLst>
              <a:ext uri="{FF2B5EF4-FFF2-40B4-BE49-F238E27FC236}">
                <a16:creationId xmlns:a16="http://schemas.microsoft.com/office/drawing/2014/main" id="{665D4BC9-8010-4D5C-C377-047565C691BC}"/>
              </a:ext>
            </a:extLst>
          </p:cNvPr>
          <p:cNvSpPr txBox="1">
            <a:spLocks/>
          </p:cNvSpPr>
          <p:nvPr/>
        </p:nvSpPr>
        <p:spPr>
          <a:xfrm>
            <a:off x="8370322" y="4571853"/>
            <a:ext cx="2970013" cy="845975"/>
          </a:xfrm>
          <a:prstGeom prst="rect">
            <a:avLst/>
          </a:prstGeom>
        </p:spPr>
        <p:txBody>
          <a:bodyPr vert="horz" lIns="0" tIns="0" rIns="0" bIns="0" rtlCol="0" anchor="t">
            <a:noAutofit/>
          </a:bodyPr>
          <a:lstStyle>
            <a:lvl1pPr marL="0" indent="0" algn="l" defTabSz="914446" rtl="0" eaLnBrk="1" latinLnBrk="0" hangingPunct="1">
              <a:lnSpc>
                <a:spcPct val="100000"/>
              </a:lnSpc>
              <a:spcBef>
                <a:spcPts val="1150"/>
              </a:spcBef>
              <a:buFont typeface="Arial" panose="020B0604020202020204" pitchFamily="34" charset="0"/>
              <a:buChar char="​"/>
              <a:defRPr sz="3001" kern="1200">
                <a:solidFill>
                  <a:schemeClr val="tx1"/>
                </a:solidFill>
                <a:latin typeface="+mn-lt"/>
                <a:ea typeface="+mn-ea"/>
                <a:cs typeface="+mn-cs"/>
              </a:defRPr>
            </a:lvl1pPr>
            <a:lvl2pPr marL="516835" indent="-123850" algn="l" defTabSz="914446" rtl="0" eaLnBrk="1" latinLnBrk="0" hangingPunct="1">
              <a:lnSpc>
                <a:spcPct val="100000"/>
              </a:lnSpc>
              <a:spcBef>
                <a:spcPts val="1400"/>
              </a:spcBef>
              <a:buFont typeface="Wingdings" panose="05000000000000000000" pitchFamily="2" charset="2"/>
              <a:buChar char="§"/>
              <a:tabLst/>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dirty="0"/>
              <a:t>8. Routines for GDPR and media</a:t>
            </a:r>
            <a:endParaRPr lang="nb-NO" sz="2400" dirty="0">
              <a:cs typeface="Arial"/>
            </a:endParaRPr>
          </a:p>
        </p:txBody>
      </p:sp>
    </p:spTree>
    <p:extLst>
      <p:ext uri="{BB962C8B-B14F-4D97-AF65-F5344CB8AC3E}">
        <p14:creationId xmlns:p14="http://schemas.microsoft.com/office/powerpoint/2010/main" val="9932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53C035A-CAFA-4B1D-B2F5-E1CEFCBE9CA5}"/>
              </a:ext>
            </a:extLst>
          </p:cNvPr>
          <p:cNvSpPr>
            <a:spLocks noGrp="1"/>
          </p:cNvSpPr>
          <p:nvPr>
            <p:ph sz="quarter" idx="28"/>
          </p:nvPr>
        </p:nvSpPr>
        <p:spPr/>
        <p:txBody>
          <a:bodyPr/>
          <a:lstStyle/>
          <a:p>
            <a:pPr marL="285750" indent="-285750">
              <a:buFont typeface="Arial" panose="020B0604020202020204" pitchFamily="34" charset="0"/>
              <a:buChar char="•"/>
            </a:pPr>
            <a:r>
              <a:rPr lang="nb-NO" dirty="0" err="1"/>
              <a:t>When</a:t>
            </a:r>
            <a:r>
              <a:rPr lang="nb-NO" dirty="0"/>
              <a:t> booking </a:t>
            </a:r>
            <a:r>
              <a:rPr lang="nb-NO" dirty="0" err="1"/>
              <a:t>rooms</a:t>
            </a:r>
            <a:r>
              <a:rPr lang="nb-NO" dirty="0"/>
              <a:t>, it </a:t>
            </a:r>
            <a:r>
              <a:rPr lang="nb-NO" dirty="0" err="1"/>
              <a:t>may</a:t>
            </a:r>
            <a:r>
              <a:rPr lang="nb-NO" dirty="0"/>
              <a:t> be </a:t>
            </a:r>
            <a:r>
              <a:rPr lang="nb-NO" dirty="0" err="1"/>
              <a:t>helpful</a:t>
            </a:r>
            <a:r>
              <a:rPr lang="nb-NO" dirty="0"/>
              <a:t> to </a:t>
            </a:r>
            <a:r>
              <a:rPr lang="nb-NO" dirty="0" err="1"/>
              <a:t>read</a:t>
            </a:r>
            <a:r>
              <a:rPr lang="nb-NO" dirty="0"/>
              <a:t> </a:t>
            </a:r>
            <a:r>
              <a:rPr lang="nb-NO" dirty="0">
                <a:hlinkClick r:id="rId2"/>
              </a:rPr>
              <a:t>UiO’s guidelines for the </a:t>
            </a:r>
            <a:r>
              <a:rPr lang="nb-NO" dirty="0" err="1">
                <a:hlinkClick r:id="rId2"/>
              </a:rPr>
              <a:t>use</a:t>
            </a:r>
            <a:r>
              <a:rPr lang="nb-NO" dirty="0">
                <a:hlinkClick r:id="rId2"/>
              </a:rPr>
              <a:t> </a:t>
            </a:r>
            <a:r>
              <a:rPr lang="nb-NO" dirty="0" err="1">
                <a:hlinkClick r:id="rId2"/>
              </a:rPr>
              <a:t>of</a:t>
            </a:r>
            <a:r>
              <a:rPr lang="nb-NO" dirty="0">
                <a:hlinkClick r:id="rId2"/>
              </a:rPr>
              <a:t> </a:t>
            </a:r>
            <a:r>
              <a:rPr lang="nb-NO" dirty="0" err="1">
                <a:hlinkClick r:id="rId2"/>
              </a:rPr>
              <a:t>rooms</a:t>
            </a:r>
            <a:r>
              <a:rPr lang="nb-NO" dirty="0">
                <a:hlinkClick r:id="rId2"/>
              </a:rPr>
              <a:t> and </a:t>
            </a:r>
            <a:r>
              <a:rPr lang="nb-NO" dirty="0" err="1">
                <a:hlinkClick r:id="rId2"/>
              </a:rPr>
              <a:t>locales</a:t>
            </a:r>
            <a:r>
              <a:rPr lang="nb-NO" dirty="0">
                <a:hlinkClick r:id="rId2"/>
              </a:rPr>
              <a:t> (in Norwegian)</a:t>
            </a:r>
            <a:r>
              <a:rPr lang="nb-NO" dirty="0"/>
              <a:t>.</a:t>
            </a:r>
          </a:p>
          <a:p>
            <a:pPr marL="285750" indent="-285750">
              <a:buFont typeface="Arial" panose="020B0604020202020204" pitchFamily="34" charset="0"/>
              <a:buChar char="•"/>
            </a:pPr>
            <a:r>
              <a:rPr lang="nb-NO" dirty="0"/>
              <a:t>Rooms </a:t>
            </a:r>
            <a:r>
              <a:rPr lang="nb-NO" dirty="0" err="1"/>
              <a:t>may</a:t>
            </a:r>
            <a:r>
              <a:rPr lang="nb-NO" dirty="0"/>
              <a:t> be </a:t>
            </a:r>
            <a:r>
              <a:rPr lang="nb-NO" dirty="0" err="1"/>
              <a:t>booked</a:t>
            </a:r>
            <a:r>
              <a:rPr lang="nb-NO" dirty="0"/>
              <a:t> in </a:t>
            </a:r>
            <a:r>
              <a:rPr lang="nb-NO" dirty="0" err="1"/>
              <a:t>two</a:t>
            </a:r>
            <a:r>
              <a:rPr lang="nb-NO" dirty="0"/>
              <a:t> </a:t>
            </a:r>
            <a:r>
              <a:rPr lang="nb-NO" dirty="0" err="1"/>
              <a:t>ways</a:t>
            </a:r>
            <a:r>
              <a:rPr lang="nb-NO" dirty="0"/>
              <a:t>: </a:t>
            </a:r>
          </a:p>
          <a:p>
            <a:pPr marL="846146" lvl="1" indent="-285750">
              <a:buFont typeface="Arial" panose="020B0604020202020204" pitchFamily="34" charset="0"/>
              <a:buChar char="•"/>
            </a:pPr>
            <a:r>
              <a:rPr lang="nb-NO" sz="1800" dirty="0"/>
              <a:t>Meeting </a:t>
            </a:r>
            <a:r>
              <a:rPr lang="nb-NO" sz="1800" dirty="0" err="1"/>
              <a:t>rooms</a:t>
            </a:r>
            <a:r>
              <a:rPr lang="nb-NO" sz="1800" dirty="0"/>
              <a:t> </a:t>
            </a:r>
            <a:r>
              <a:rPr lang="nb-NO" sz="1800" dirty="0" err="1"/>
              <a:t>may</a:t>
            </a:r>
            <a:r>
              <a:rPr lang="nb-NO" sz="1800" dirty="0"/>
              <a:t> be </a:t>
            </a:r>
            <a:r>
              <a:rPr lang="nb-NO" sz="1800" dirty="0" err="1"/>
              <a:t>booked</a:t>
            </a:r>
            <a:r>
              <a:rPr lang="nb-NO" sz="1800" dirty="0"/>
              <a:t> </a:t>
            </a:r>
            <a:r>
              <a:rPr lang="nb-NO" sz="1800" dirty="0" err="1"/>
              <a:t>through</a:t>
            </a:r>
            <a:r>
              <a:rPr lang="nb-NO" sz="1800" dirty="0"/>
              <a:t> Outlook in the same </a:t>
            </a:r>
            <a:r>
              <a:rPr lang="nb-NO" sz="1800" dirty="0" err="1"/>
              <a:t>way</a:t>
            </a:r>
            <a:r>
              <a:rPr lang="nb-NO" sz="1800" dirty="0"/>
              <a:t> as </a:t>
            </a:r>
            <a:r>
              <a:rPr lang="nb-NO" sz="1800" dirty="0" err="1"/>
              <a:t>group</a:t>
            </a:r>
            <a:r>
              <a:rPr lang="nb-NO" sz="1800" dirty="0"/>
              <a:t> </a:t>
            </a:r>
            <a:r>
              <a:rPr lang="nb-NO" sz="1800" dirty="0" err="1"/>
              <a:t>rooms</a:t>
            </a:r>
            <a:r>
              <a:rPr lang="nb-NO" sz="1800" dirty="0"/>
              <a:t> </a:t>
            </a:r>
            <a:r>
              <a:rPr lang="nb-NO" sz="1800" dirty="0" err="1"/>
              <a:t>are</a:t>
            </a:r>
            <a:r>
              <a:rPr lang="nb-NO" sz="1800" dirty="0"/>
              <a:t>. </a:t>
            </a:r>
            <a:r>
              <a:rPr lang="nb-NO" sz="1800" dirty="0" err="1"/>
              <a:t>These</a:t>
            </a:r>
            <a:r>
              <a:rPr lang="nb-NO" sz="1800" dirty="0"/>
              <a:t> </a:t>
            </a:r>
            <a:r>
              <a:rPr lang="nb-NO" sz="1800" dirty="0" err="1"/>
              <a:t>may</a:t>
            </a:r>
            <a:r>
              <a:rPr lang="nb-NO" sz="1800" dirty="0"/>
              <a:t> be </a:t>
            </a:r>
            <a:r>
              <a:rPr lang="nb-NO" sz="1800" dirty="0" err="1"/>
              <a:t>booked</a:t>
            </a:r>
            <a:r>
              <a:rPr lang="nb-NO" sz="1800" dirty="0"/>
              <a:t> up to 270 </a:t>
            </a:r>
            <a:r>
              <a:rPr lang="nb-NO" sz="1800" dirty="0" err="1"/>
              <a:t>days</a:t>
            </a:r>
            <a:r>
              <a:rPr lang="nb-NO" sz="1800" dirty="0"/>
              <a:t> </a:t>
            </a:r>
            <a:r>
              <a:rPr lang="nb-NO" sz="1800" dirty="0" err="1"/>
              <a:t>ahead</a:t>
            </a:r>
            <a:r>
              <a:rPr lang="nb-NO" sz="1800" dirty="0"/>
              <a:t> </a:t>
            </a:r>
            <a:r>
              <a:rPr lang="nb-NO" sz="1800" dirty="0" err="1"/>
              <a:t>of</a:t>
            </a:r>
            <a:r>
              <a:rPr lang="nb-NO" sz="1800" dirty="0"/>
              <a:t> time.</a:t>
            </a:r>
          </a:p>
          <a:p>
            <a:pPr marL="846146" lvl="1" indent="-285750">
              <a:buFont typeface="Arial" panose="020B0604020202020204" pitchFamily="34" charset="0"/>
              <a:buChar char="•"/>
            </a:pPr>
            <a:r>
              <a:rPr lang="nb-NO" sz="1800" dirty="0"/>
              <a:t>Auditoriums and seminar </a:t>
            </a:r>
            <a:r>
              <a:rPr lang="nb-NO" sz="1800" dirty="0" err="1"/>
              <a:t>rooms</a:t>
            </a:r>
            <a:r>
              <a:rPr lang="nb-NO" sz="1800" dirty="0"/>
              <a:t> </a:t>
            </a:r>
            <a:r>
              <a:rPr lang="nb-NO" sz="1800" dirty="0" err="1"/>
              <a:t>may</a:t>
            </a:r>
            <a:r>
              <a:rPr lang="nb-NO" sz="1800" dirty="0"/>
              <a:t> be </a:t>
            </a:r>
            <a:r>
              <a:rPr lang="nb-NO" sz="1800" dirty="0" err="1"/>
              <a:t>booked</a:t>
            </a:r>
            <a:r>
              <a:rPr lang="nb-NO" sz="1800" dirty="0"/>
              <a:t> </a:t>
            </a:r>
            <a:r>
              <a:rPr lang="nb-NO" sz="1800" dirty="0" err="1"/>
              <a:t>through</a:t>
            </a:r>
            <a:r>
              <a:rPr lang="nb-NO" sz="1800" dirty="0"/>
              <a:t> </a:t>
            </a:r>
            <a:r>
              <a:rPr lang="en-US" sz="1800" dirty="0">
                <a:hlinkClick r:id="rId3"/>
              </a:rPr>
              <a:t>TP: Room booking (educloud.no)</a:t>
            </a:r>
            <a:r>
              <a:rPr lang="en-US" sz="1800" dirty="0"/>
              <a:t>.</a:t>
            </a:r>
            <a:endParaRPr lang="nb-NO" sz="1800" dirty="0"/>
          </a:p>
          <a:p>
            <a:pPr marL="285750" indent="-285750">
              <a:buFont typeface="Arial" panose="020B0604020202020204" pitchFamily="34" charset="0"/>
              <a:buChar char="•"/>
            </a:pPr>
            <a:r>
              <a:rPr lang="nb-NO" dirty="0"/>
              <a:t>Make </a:t>
            </a:r>
            <a:r>
              <a:rPr lang="nb-NO" dirty="0" err="1"/>
              <a:t>use</a:t>
            </a:r>
            <a:r>
              <a:rPr lang="nb-NO" dirty="0"/>
              <a:t> </a:t>
            </a:r>
            <a:r>
              <a:rPr lang="nb-NO" dirty="0" err="1"/>
              <a:t>of</a:t>
            </a:r>
            <a:r>
              <a:rPr lang="nb-NO" dirty="0"/>
              <a:t> </a:t>
            </a:r>
            <a:r>
              <a:rPr lang="en-US" dirty="0">
                <a:hlinkClick r:id="rId4"/>
              </a:rPr>
              <a:t>TP: Schedule Room (</a:t>
            </a:r>
            <a:r>
              <a:rPr lang="en-US" dirty="0" err="1">
                <a:hlinkClick r:id="rId4"/>
              </a:rPr>
              <a:t>educloud</a:t>
            </a:r>
            <a:r>
              <a:rPr lang="en-US" dirty="0">
                <a:hlinkClick r:id="rId4"/>
              </a:rPr>
              <a:t>.</a:t>
            </a:r>
            <a:r>
              <a:rPr lang="nb-NO" dirty="0" err="1">
                <a:hlinkClick r:id="rId4"/>
              </a:rPr>
              <a:t>no</a:t>
            </a:r>
            <a:r>
              <a:rPr lang="nb-NO" dirty="0">
                <a:hlinkClick r:id="rId4"/>
              </a:rPr>
              <a:t>)</a:t>
            </a:r>
            <a:r>
              <a:rPr lang="nb-NO" dirty="0"/>
              <a:t> to </a:t>
            </a:r>
            <a:r>
              <a:rPr lang="nb-NO" dirty="0" err="1"/>
              <a:t>see</a:t>
            </a:r>
            <a:r>
              <a:rPr lang="nb-NO" dirty="0"/>
              <a:t> </a:t>
            </a:r>
            <a:r>
              <a:rPr lang="nb-NO" dirty="0" err="1"/>
              <a:t>which</a:t>
            </a:r>
            <a:r>
              <a:rPr lang="nb-NO" dirty="0"/>
              <a:t> </a:t>
            </a:r>
            <a:r>
              <a:rPr lang="nb-NO" dirty="0" err="1"/>
              <a:t>rooms</a:t>
            </a:r>
            <a:r>
              <a:rPr lang="nb-NO" dirty="0"/>
              <a:t> </a:t>
            </a:r>
            <a:r>
              <a:rPr lang="nb-NO" dirty="0" err="1"/>
              <a:t>are</a:t>
            </a:r>
            <a:r>
              <a:rPr lang="nb-NO" dirty="0"/>
              <a:t> </a:t>
            </a:r>
            <a:r>
              <a:rPr lang="nb-NO" dirty="0" err="1"/>
              <a:t>occupied</a:t>
            </a:r>
            <a:r>
              <a:rPr lang="nb-NO" dirty="0"/>
              <a:t> and </a:t>
            </a:r>
            <a:r>
              <a:rPr lang="nb-NO" dirty="0" err="1"/>
              <a:t>when</a:t>
            </a:r>
            <a:r>
              <a:rPr lang="nb-NO" dirty="0"/>
              <a:t>.</a:t>
            </a:r>
          </a:p>
          <a:p>
            <a:pPr marL="285750" indent="-285750">
              <a:buFont typeface="Arial" panose="020B0604020202020204" pitchFamily="34" charset="0"/>
              <a:buChar char="•"/>
            </a:pPr>
            <a:r>
              <a:rPr lang="nb-NO" dirty="0"/>
              <a:t>Merk at det er unntak, ofte med egne regelverk for bruk av rom:</a:t>
            </a:r>
          </a:p>
          <a:p>
            <a:pPr marL="846146" lvl="1" indent="-285750">
              <a:buFont typeface="Arial" panose="020B0604020202020204" pitchFamily="34" charset="0"/>
              <a:buChar char="•"/>
            </a:pPr>
            <a:r>
              <a:rPr lang="nb-NO" sz="1400" dirty="0">
                <a:hlinkClick r:id="rId5"/>
              </a:rPr>
              <a:t>HF-12</a:t>
            </a:r>
            <a:r>
              <a:rPr lang="nb-NO" sz="1400" dirty="0"/>
              <a:t> (12th </a:t>
            </a:r>
            <a:r>
              <a:rPr lang="nb-NO" sz="1400" dirty="0" err="1"/>
              <a:t>floor</a:t>
            </a:r>
            <a:r>
              <a:rPr lang="nb-NO" sz="1400" dirty="0"/>
              <a:t> at Niels), </a:t>
            </a:r>
            <a:r>
              <a:rPr lang="nb-NO" sz="1400" dirty="0">
                <a:hlinkClick r:id="rId6"/>
              </a:rPr>
              <a:t>Klubben and Stort møterom i GSH</a:t>
            </a:r>
            <a:r>
              <a:rPr lang="nb-NO" sz="1400" dirty="0"/>
              <a:t>, </a:t>
            </a:r>
            <a:r>
              <a:rPr lang="nb-NO" sz="1400" dirty="0">
                <a:hlinkClick r:id="rId7"/>
              </a:rPr>
              <a:t>Universitetsaulaen</a:t>
            </a:r>
            <a:r>
              <a:rPr lang="nb-NO" sz="1400" dirty="0"/>
              <a:t>, </a:t>
            </a:r>
            <a:r>
              <a:rPr lang="nb-NO" sz="1400" dirty="0">
                <a:hlinkClick r:id="rId8"/>
              </a:rPr>
              <a:t>Professorboligen</a:t>
            </a:r>
            <a:r>
              <a:rPr lang="nb-NO" sz="1400" dirty="0"/>
              <a:t>, </a:t>
            </a:r>
            <a:r>
              <a:rPr lang="nb-NO" sz="1400" dirty="0">
                <a:hlinkClick r:id="rId9"/>
              </a:rPr>
              <a:t>Tøyen hovedgård</a:t>
            </a:r>
            <a:r>
              <a:rPr lang="nb-NO" sz="1400" dirty="0"/>
              <a:t>, and </a:t>
            </a:r>
            <a:r>
              <a:rPr lang="nb-NO" sz="1400" dirty="0">
                <a:hlinkClick r:id="rId10"/>
              </a:rPr>
              <a:t>Gamle festsal</a:t>
            </a:r>
            <a:r>
              <a:rPr lang="nb-NO" sz="1400" dirty="0"/>
              <a:t> </a:t>
            </a:r>
            <a:r>
              <a:rPr lang="nb-NO" sz="1400" dirty="0" err="1"/>
              <a:t>require</a:t>
            </a:r>
            <a:r>
              <a:rPr lang="nb-NO" sz="1400" dirty="0"/>
              <a:t> </a:t>
            </a:r>
            <a:r>
              <a:rPr lang="nb-NO" sz="1400" dirty="0" err="1"/>
              <a:t>special</a:t>
            </a:r>
            <a:r>
              <a:rPr lang="nb-NO" sz="1400" dirty="0"/>
              <a:t> </a:t>
            </a:r>
            <a:r>
              <a:rPr lang="nb-NO" sz="1400" dirty="0" err="1"/>
              <a:t>procedures</a:t>
            </a:r>
            <a:r>
              <a:rPr lang="nb-NO" sz="1400" dirty="0"/>
              <a:t> to book. All </a:t>
            </a:r>
            <a:r>
              <a:rPr lang="nb-NO" sz="1400" dirty="0" err="1"/>
              <a:t>sites</a:t>
            </a:r>
            <a:r>
              <a:rPr lang="nb-NO" sz="1400" dirty="0"/>
              <a:t> </a:t>
            </a:r>
            <a:r>
              <a:rPr lang="nb-NO" sz="1400" dirty="0" err="1"/>
              <a:t>except</a:t>
            </a:r>
            <a:r>
              <a:rPr lang="nb-NO" sz="1400" dirty="0"/>
              <a:t> for HF-12’s </a:t>
            </a:r>
            <a:r>
              <a:rPr lang="nb-NO" sz="1400" dirty="0" err="1"/>
              <a:t>are</a:t>
            </a:r>
            <a:r>
              <a:rPr lang="nb-NO" sz="1400" dirty="0"/>
              <a:t> in Norwegian.</a:t>
            </a:r>
          </a:p>
          <a:p>
            <a:pPr marL="846146" lvl="1" indent="-285750">
              <a:buFont typeface="Arial" panose="020B0604020202020204" pitchFamily="34" charset="0"/>
              <a:buChar char="•"/>
            </a:pPr>
            <a:r>
              <a:rPr lang="nb-NO" sz="1400" dirty="0"/>
              <a:t>On Fridays, auditoriums and seminar </a:t>
            </a:r>
            <a:r>
              <a:rPr lang="nb-NO" sz="1400" dirty="0" err="1"/>
              <a:t>rooms</a:t>
            </a:r>
            <a:r>
              <a:rPr lang="nb-NO" sz="1400" dirty="0"/>
              <a:t> at GSH </a:t>
            </a:r>
            <a:r>
              <a:rPr lang="nb-NO" sz="1400" dirty="0" err="1"/>
              <a:t>are</a:t>
            </a:r>
            <a:r>
              <a:rPr lang="nb-NO" sz="1400" dirty="0"/>
              <a:t> </a:t>
            </a:r>
            <a:r>
              <a:rPr lang="nb-NO" sz="1400" dirty="0" err="1"/>
              <a:t>open</a:t>
            </a:r>
            <a:r>
              <a:rPr lang="nb-NO" sz="1400" dirty="0"/>
              <a:t> to </a:t>
            </a:r>
            <a:r>
              <a:rPr lang="nb-NO" sz="1400" dirty="0" err="1"/>
              <a:t>events</a:t>
            </a:r>
            <a:r>
              <a:rPr lang="nb-NO" sz="1400" dirty="0"/>
              <a:t> all </a:t>
            </a:r>
            <a:r>
              <a:rPr lang="nb-NO" sz="1400" dirty="0" err="1"/>
              <a:t>day</a:t>
            </a:r>
            <a:r>
              <a:rPr lang="nb-NO" sz="1400" dirty="0"/>
              <a:t>. Send a </a:t>
            </a:r>
            <a:r>
              <a:rPr lang="nb-NO" sz="1400" dirty="0" err="1"/>
              <a:t>request</a:t>
            </a:r>
            <a:r>
              <a:rPr lang="nb-NO" sz="1400" dirty="0"/>
              <a:t> to </a:t>
            </a:r>
            <a:r>
              <a:rPr lang="nb-NO" sz="1400" dirty="0">
                <a:hlinkClick r:id="rId11"/>
              </a:rPr>
              <a:t>arrangementer@admin.uio.no</a:t>
            </a:r>
            <a:r>
              <a:rPr lang="nb-NO" sz="1400" dirty="0"/>
              <a:t> to book a </a:t>
            </a:r>
            <a:r>
              <a:rPr lang="nb-NO" sz="1400" dirty="0" err="1"/>
              <a:t>room</a:t>
            </a:r>
            <a:r>
              <a:rPr lang="nb-NO" sz="1400" dirty="0"/>
              <a:t>.</a:t>
            </a:r>
          </a:p>
          <a:p>
            <a:pPr marL="846146" lvl="1" indent="-285750">
              <a:buFont typeface="Arial" panose="020B0604020202020204" pitchFamily="34" charset="0"/>
              <a:buChar char="•"/>
            </a:pPr>
            <a:r>
              <a:rPr lang="nb-NO" sz="1400" dirty="0" err="1"/>
              <a:t>Contact</a:t>
            </a:r>
            <a:r>
              <a:rPr lang="nb-NO" sz="1400" dirty="0"/>
              <a:t> </a:t>
            </a:r>
            <a:r>
              <a:rPr lang="nb-NO" sz="1400" dirty="0">
                <a:hlinkClick r:id="rId12"/>
              </a:rPr>
              <a:t>innkjop@ikos.uio.no</a:t>
            </a:r>
            <a:r>
              <a:rPr lang="nb-NO" sz="1400" dirty="0"/>
              <a:t> </a:t>
            </a:r>
            <a:r>
              <a:rPr lang="nb-NO" sz="1400" dirty="0" err="1"/>
              <a:t>if</a:t>
            </a:r>
            <a:r>
              <a:rPr lang="nb-NO" sz="1400" dirty="0"/>
              <a:t> </a:t>
            </a:r>
            <a:r>
              <a:rPr lang="nb-NO" sz="1400" dirty="0" err="1"/>
              <a:t>you</a:t>
            </a:r>
            <a:r>
              <a:rPr lang="nb-NO" sz="1400" dirty="0"/>
              <a:t> </a:t>
            </a:r>
            <a:r>
              <a:rPr lang="nb-NO" sz="1400" dirty="0" err="1"/>
              <a:t>are</a:t>
            </a:r>
            <a:r>
              <a:rPr lang="nb-NO" sz="1400" dirty="0"/>
              <a:t> </a:t>
            </a:r>
            <a:r>
              <a:rPr lang="nb-NO" sz="1400" dirty="0" err="1"/>
              <a:t>asked</a:t>
            </a:r>
            <a:r>
              <a:rPr lang="nb-NO" sz="1400" dirty="0"/>
              <a:t> to book a </a:t>
            </a:r>
            <a:r>
              <a:rPr lang="nb-NO" sz="1400" dirty="0" err="1"/>
              <a:t>conference</a:t>
            </a:r>
            <a:r>
              <a:rPr lang="nb-NO" sz="1400" dirty="0"/>
              <a:t> </a:t>
            </a:r>
            <a:r>
              <a:rPr lang="nb-NO" sz="1400" dirty="0" err="1"/>
              <a:t>hotel</a:t>
            </a:r>
            <a:r>
              <a:rPr lang="nb-NO" sz="1400" dirty="0"/>
              <a:t>. If the </a:t>
            </a:r>
            <a:r>
              <a:rPr lang="nb-NO" sz="1400" dirty="0" err="1"/>
              <a:t>event</a:t>
            </a:r>
            <a:r>
              <a:rPr lang="nb-NO" sz="1400" dirty="0"/>
              <a:t> </a:t>
            </a:r>
            <a:r>
              <a:rPr lang="nb-NO" sz="1400" dirty="0" err="1"/>
              <a:t>takes</a:t>
            </a:r>
            <a:r>
              <a:rPr lang="nb-NO" sz="1400" dirty="0"/>
              <a:t> </a:t>
            </a:r>
            <a:r>
              <a:rPr lang="nb-NO" sz="1400" dirty="0" err="1"/>
              <a:t>place</a:t>
            </a:r>
            <a:r>
              <a:rPr lang="nb-NO" sz="1400" dirty="0"/>
              <a:t> in Oslo, </a:t>
            </a:r>
            <a:r>
              <a:rPr lang="nb-NO" sz="1400" dirty="0" err="1"/>
              <a:t>rule</a:t>
            </a:r>
            <a:r>
              <a:rPr lang="nb-NO" sz="1400" dirty="0"/>
              <a:t> </a:t>
            </a:r>
            <a:r>
              <a:rPr lang="nb-NO" sz="1400" dirty="0" err="1"/>
              <a:t>of</a:t>
            </a:r>
            <a:r>
              <a:rPr lang="nb-NO" sz="1400" dirty="0"/>
              <a:t> </a:t>
            </a:r>
            <a:r>
              <a:rPr lang="nb-NO" sz="1400" dirty="0" err="1"/>
              <a:t>thumb</a:t>
            </a:r>
            <a:r>
              <a:rPr lang="nb-NO" sz="1400" dirty="0"/>
              <a:t> is </a:t>
            </a:r>
            <a:r>
              <a:rPr lang="nb-NO" sz="1400" dirty="0" err="1"/>
              <a:t>that</a:t>
            </a:r>
            <a:r>
              <a:rPr lang="nb-NO" sz="1400" dirty="0"/>
              <a:t> </a:t>
            </a:r>
            <a:r>
              <a:rPr lang="nb-NO" sz="1400" dirty="0" err="1"/>
              <a:t>we</a:t>
            </a:r>
            <a:r>
              <a:rPr lang="nb-NO" sz="1400" dirty="0"/>
              <a:t> </a:t>
            </a:r>
            <a:r>
              <a:rPr lang="nb-NO" sz="1400" dirty="0" err="1"/>
              <a:t>don’t</a:t>
            </a:r>
            <a:r>
              <a:rPr lang="nb-NO" sz="1400" dirty="0"/>
              <a:t> book </a:t>
            </a:r>
            <a:r>
              <a:rPr lang="nb-NO" sz="1400" dirty="0" err="1"/>
              <a:t>conference</a:t>
            </a:r>
            <a:r>
              <a:rPr lang="nb-NO" sz="1400" dirty="0"/>
              <a:t> </a:t>
            </a:r>
            <a:r>
              <a:rPr lang="nb-NO" sz="1400" dirty="0" err="1"/>
              <a:t>hotels</a:t>
            </a:r>
            <a:r>
              <a:rPr lang="nb-NO" sz="1400" dirty="0"/>
              <a:t>.</a:t>
            </a:r>
          </a:p>
          <a:p>
            <a:pPr marL="846146" lvl="1" indent="-285750">
              <a:buFont typeface="Arial" panose="020B0604020202020204" pitchFamily="34" charset="0"/>
              <a:buChar char="•"/>
            </a:pPr>
            <a:r>
              <a:rPr lang="nb-NO" sz="1400" dirty="0" err="1"/>
              <a:t>Contact</a:t>
            </a:r>
            <a:r>
              <a:rPr lang="nb-NO" sz="1400" dirty="0"/>
              <a:t> the </a:t>
            </a:r>
            <a:r>
              <a:rPr lang="nb-NO" sz="1400" dirty="0" err="1"/>
              <a:t>administration</a:t>
            </a:r>
            <a:r>
              <a:rPr lang="nb-NO" sz="1400" dirty="0"/>
              <a:t> (</a:t>
            </a:r>
            <a:r>
              <a:rPr lang="nb-NO" sz="1400" dirty="0">
                <a:hlinkClick r:id="rId13"/>
              </a:rPr>
              <a:t>f-team@ikos.uio.no</a:t>
            </a:r>
            <a:r>
              <a:rPr lang="nb-NO" sz="1400" dirty="0"/>
              <a:t>) </a:t>
            </a:r>
            <a:r>
              <a:rPr lang="nb-NO" sz="1400" dirty="0" err="1"/>
              <a:t>if</a:t>
            </a:r>
            <a:r>
              <a:rPr lang="nb-NO" sz="1400" dirty="0"/>
              <a:t> </a:t>
            </a:r>
            <a:r>
              <a:rPr lang="nb-NO" sz="1400" dirty="0" err="1"/>
              <a:t>your</a:t>
            </a:r>
            <a:r>
              <a:rPr lang="nb-NO" sz="1400" dirty="0"/>
              <a:t> </a:t>
            </a:r>
            <a:r>
              <a:rPr lang="nb-NO" sz="1400" dirty="0" err="1"/>
              <a:t>project</a:t>
            </a:r>
            <a:r>
              <a:rPr lang="nb-NO" sz="1400" dirty="0"/>
              <a:t> manager is planning a </a:t>
            </a:r>
            <a:r>
              <a:rPr lang="nb-NO" sz="1400" dirty="0" err="1"/>
              <a:t>large-scale</a:t>
            </a:r>
            <a:r>
              <a:rPr lang="nb-NO" sz="1400" dirty="0"/>
              <a:t> </a:t>
            </a:r>
            <a:r>
              <a:rPr lang="nb-NO" sz="1400" dirty="0" err="1"/>
              <a:t>event</a:t>
            </a:r>
            <a:r>
              <a:rPr lang="nb-NO" sz="1400" dirty="0"/>
              <a:t> (</a:t>
            </a:r>
            <a:r>
              <a:rPr lang="nb-NO" sz="1400" dirty="0" err="1"/>
              <a:t>conference</a:t>
            </a:r>
            <a:r>
              <a:rPr lang="nb-NO" sz="1400" dirty="0"/>
              <a:t> over the </a:t>
            </a:r>
            <a:r>
              <a:rPr lang="nb-NO" sz="1400" dirty="0" err="1"/>
              <a:t>course</a:t>
            </a:r>
            <a:r>
              <a:rPr lang="nb-NO" sz="1400" dirty="0"/>
              <a:t> </a:t>
            </a:r>
            <a:r>
              <a:rPr lang="nb-NO" sz="1400" dirty="0" err="1"/>
              <a:t>of</a:t>
            </a:r>
            <a:r>
              <a:rPr lang="nb-NO" sz="1400" dirty="0"/>
              <a:t> multiple </a:t>
            </a:r>
            <a:r>
              <a:rPr lang="nb-NO" sz="1400" dirty="0" err="1"/>
              <a:t>days</a:t>
            </a:r>
            <a:r>
              <a:rPr lang="nb-NO" sz="1400" dirty="0"/>
              <a:t>, etc.). </a:t>
            </a:r>
            <a:r>
              <a:rPr lang="nb-NO" sz="1400" dirty="0" err="1"/>
              <a:t>We</a:t>
            </a:r>
            <a:r>
              <a:rPr lang="nb-NO" sz="1400" dirty="0"/>
              <a:t> </a:t>
            </a:r>
            <a:r>
              <a:rPr lang="nb-NO" sz="1400" b="1" dirty="0" err="1"/>
              <a:t>only</a:t>
            </a:r>
            <a:r>
              <a:rPr lang="nb-NO" sz="1400" b="1" dirty="0"/>
              <a:t> </a:t>
            </a:r>
            <a:r>
              <a:rPr lang="nb-NO" sz="1400" dirty="0"/>
              <a:t>make </a:t>
            </a:r>
            <a:r>
              <a:rPr lang="nb-NO" sz="1400" dirty="0" err="1"/>
              <a:t>use</a:t>
            </a:r>
            <a:r>
              <a:rPr lang="nb-NO" sz="1400" dirty="0"/>
              <a:t> </a:t>
            </a:r>
            <a:r>
              <a:rPr lang="nb-NO" sz="1400" dirty="0" err="1"/>
              <a:t>of</a:t>
            </a:r>
            <a:r>
              <a:rPr lang="nb-NO" sz="1400" dirty="0"/>
              <a:t> </a:t>
            </a:r>
            <a:r>
              <a:rPr lang="nb-NO" sz="1400" dirty="0" err="1"/>
              <a:t>hotels</a:t>
            </a:r>
            <a:r>
              <a:rPr lang="nb-NO" sz="1400" dirty="0"/>
              <a:t> </a:t>
            </a:r>
            <a:r>
              <a:rPr lang="nb-NO" sz="1400" dirty="0" err="1"/>
              <a:t>with</a:t>
            </a:r>
            <a:r>
              <a:rPr lang="nb-NO" sz="1400" dirty="0"/>
              <a:t> </a:t>
            </a:r>
            <a:r>
              <a:rPr lang="nb-NO" sz="1400" dirty="0" err="1"/>
              <a:t>which</a:t>
            </a:r>
            <a:r>
              <a:rPr lang="nb-NO" sz="1400" dirty="0"/>
              <a:t> </a:t>
            </a:r>
            <a:r>
              <a:rPr lang="nb-NO" sz="1400" dirty="0" err="1"/>
              <a:t>we</a:t>
            </a:r>
            <a:r>
              <a:rPr lang="nb-NO" sz="1400" dirty="0"/>
              <a:t> have an </a:t>
            </a:r>
            <a:r>
              <a:rPr lang="nb-NO" sz="1400" dirty="0" err="1"/>
              <a:t>agreement</a:t>
            </a:r>
            <a:r>
              <a:rPr lang="nb-NO" sz="1400" dirty="0"/>
              <a:t> </a:t>
            </a:r>
            <a:r>
              <a:rPr lang="nb-NO" sz="1400" dirty="0" err="1"/>
              <a:t>if</a:t>
            </a:r>
            <a:r>
              <a:rPr lang="nb-NO" sz="1400" dirty="0"/>
              <a:t> </a:t>
            </a:r>
            <a:r>
              <a:rPr lang="nb-NO" sz="1400" dirty="0" err="1"/>
              <a:t>we</a:t>
            </a:r>
            <a:r>
              <a:rPr lang="nb-NO" sz="1400" dirty="0"/>
              <a:t> for </a:t>
            </a:r>
            <a:r>
              <a:rPr lang="nb-NO" sz="1400" dirty="0" err="1"/>
              <a:t>one</a:t>
            </a:r>
            <a:r>
              <a:rPr lang="nb-NO" sz="1400" dirty="0"/>
              <a:t> </a:t>
            </a:r>
            <a:r>
              <a:rPr lang="nb-NO" sz="1400" dirty="0" err="1"/>
              <a:t>reason</a:t>
            </a:r>
            <a:r>
              <a:rPr lang="nb-NO" sz="1400" dirty="0"/>
              <a:t> or </a:t>
            </a:r>
            <a:r>
              <a:rPr lang="nb-NO" sz="1400" dirty="0" err="1"/>
              <a:t>another</a:t>
            </a:r>
            <a:r>
              <a:rPr lang="nb-NO" sz="1400" dirty="0"/>
              <a:t> must make </a:t>
            </a:r>
            <a:r>
              <a:rPr lang="nb-NO" sz="1400" dirty="0" err="1"/>
              <a:t>use</a:t>
            </a:r>
            <a:r>
              <a:rPr lang="nb-NO" sz="1400" dirty="0"/>
              <a:t> </a:t>
            </a:r>
            <a:r>
              <a:rPr lang="nb-NO" sz="1400" dirty="0" err="1"/>
              <a:t>of</a:t>
            </a:r>
            <a:r>
              <a:rPr lang="nb-NO" sz="1400" dirty="0"/>
              <a:t> </a:t>
            </a:r>
            <a:r>
              <a:rPr lang="nb-NO" sz="1400" dirty="0" err="1"/>
              <a:t>them</a:t>
            </a:r>
            <a:r>
              <a:rPr lang="nb-NO" sz="1400" dirty="0"/>
              <a:t>.</a:t>
            </a:r>
          </a:p>
          <a:p>
            <a:pPr marL="846146" lvl="1"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nb-NO" dirty="0"/>
          </a:p>
        </p:txBody>
      </p:sp>
      <p:sp>
        <p:nvSpPr>
          <p:cNvPr id="3" name="Plassholder for bunntekst 2">
            <a:extLst>
              <a:ext uri="{FF2B5EF4-FFF2-40B4-BE49-F238E27FC236}">
                <a16:creationId xmlns:a16="http://schemas.microsoft.com/office/drawing/2014/main" id="{01C986EC-8D6B-4175-85AC-510E2B19A28D}"/>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D0169CE9-6CE8-48A0-A265-7570B71F42EE}"/>
              </a:ext>
            </a:extLst>
          </p:cNvPr>
          <p:cNvSpPr>
            <a:spLocks noGrp="1"/>
          </p:cNvSpPr>
          <p:nvPr>
            <p:ph type="sldNum" sz="quarter" idx="12"/>
          </p:nvPr>
        </p:nvSpPr>
        <p:spPr/>
        <p:txBody>
          <a:bodyPr/>
          <a:lstStyle/>
          <a:p>
            <a:r>
              <a:rPr lang="en-US"/>
              <a:t>Side </a:t>
            </a:r>
            <a:fld id="{5251F420-7306-4E7C-A79E-F31A38F7D392}" type="slidenum">
              <a:rPr lang="en-US" smtClean="0"/>
              <a:pPr/>
              <a:t>20</a:t>
            </a:fld>
            <a:endParaRPr lang="en-US"/>
          </a:p>
        </p:txBody>
      </p:sp>
      <p:sp>
        <p:nvSpPr>
          <p:cNvPr id="5" name="Tittel 4">
            <a:extLst>
              <a:ext uri="{FF2B5EF4-FFF2-40B4-BE49-F238E27FC236}">
                <a16:creationId xmlns:a16="http://schemas.microsoft.com/office/drawing/2014/main" id="{7B76F4C6-C339-45B1-9D0D-7F5A97EE6CFA}"/>
              </a:ext>
            </a:extLst>
          </p:cNvPr>
          <p:cNvSpPr>
            <a:spLocks noGrp="1"/>
          </p:cNvSpPr>
          <p:nvPr>
            <p:ph type="title"/>
          </p:nvPr>
        </p:nvSpPr>
        <p:spPr/>
        <p:txBody>
          <a:bodyPr/>
          <a:lstStyle/>
          <a:p>
            <a:r>
              <a:rPr lang="nb-NO" sz="3200" dirty="0"/>
              <a:t>6. Routines for </a:t>
            </a:r>
            <a:r>
              <a:rPr lang="nb-NO" sz="3200" dirty="0" err="1"/>
              <a:t>ordering</a:t>
            </a:r>
            <a:r>
              <a:rPr lang="nb-NO" sz="3200" dirty="0"/>
              <a:t> posters, banners and </a:t>
            </a:r>
            <a:r>
              <a:rPr lang="nb-NO" sz="3200" dirty="0" err="1"/>
              <a:t>rooms</a:t>
            </a:r>
            <a:r>
              <a:rPr lang="nb-NO" sz="3200" dirty="0"/>
              <a:t>, </a:t>
            </a:r>
            <a:r>
              <a:rPr lang="nb-NO" sz="3200" dirty="0" err="1"/>
              <a:t>cont</a:t>
            </a:r>
            <a:r>
              <a:rPr lang="nb-NO" sz="3200" dirty="0"/>
              <a:t>.</a:t>
            </a:r>
            <a:br>
              <a:rPr lang="nb-NO" sz="3200" dirty="0"/>
            </a:br>
            <a:endParaRPr lang="nb-NO" sz="3200" dirty="0"/>
          </a:p>
        </p:txBody>
      </p:sp>
    </p:spTree>
    <p:extLst>
      <p:ext uri="{BB962C8B-B14F-4D97-AF65-F5344CB8AC3E}">
        <p14:creationId xmlns:p14="http://schemas.microsoft.com/office/powerpoint/2010/main" val="3458954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053AC7A-F04D-4F2E-A5C5-C759E1E64AD8}"/>
              </a:ext>
            </a:extLst>
          </p:cNvPr>
          <p:cNvSpPr>
            <a:spLocks noGrp="1"/>
          </p:cNvSpPr>
          <p:nvPr>
            <p:ph sz="quarter" idx="28"/>
          </p:nvPr>
        </p:nvSpPr>
        <p:spPr/>
        <p:txBody>
          <a:bodyPr vert="horz" lIns="0" tIns="0" rIns="0" bIns="0" rtlCol="0" anchor="t">
            <a:noAutofit/>
          </a:bodyPr>
          <a:lstStyle/>
          <a:p>
            <a:pPr marL="285750" indent="-285750">
              <a:buFont typeface="Arial" panose="020B0604020202020204" pitchFamily="34" charset="0"/>
              <a:buChar char="•"/>
            </a:pPr>
            <a:r>
              <a:rPr lang="nb-NO" b="1" dirty="0"/>
              <a:t>Man får ikke lov til å publisere eller redigere sider på nett uten tillatelse. </a:t>
            </a:r>
          </a:p>
          <a:p>
            <a:pPr marL="285750" indent="-285750">
              <a:buFont typeface="Arial" panose="020B0604020202020204" pitchFamily="34" charset="0"/>
              <a:buChar char="•"/>
            </a:pPr>
            <a:r>
              <a:rPr lang="nb-NO" dirty="0" err="1"/>
              <a:t>Everyone</a:t>
            </a:r>
            <a:r>
              <a:rPr lang="nb-NO" dirty="0"/>
              <a:t> </a:t>
            </a:r>
            <a:r>
              <a:rPr lang="nb-NO" dirty="0" err="1"/>
              <a:t>who</a:t>
            </a:r>
            <a:r>
              <a:rPr lang="nb-NO" dirty="0"/>
              <a:t> </a:t>
            </a:r>
            <a:r>
              <a:rPr lang="nb-NO" dirty="0" err="1"/>
              <a:t>publishes</a:t>
            </a:r>
            <a:r>
              <a:rPr lang="nb-NO" dirty="0"/>
              <a:t> </a:t>
            </a:r>
            <a:r>
              <a:rPr lang="nb-NO" dirty="0" err="1"/>
              <a:t>on</a:t>
            </a:r>
            <a:r>
              <a:rPr lang="nb-NO" dirty="0"/>
              <a:t> UiO’s </a:t>
            </a:r>
            <a:r>
              <a:rPr lang="nb-NO" dirty="0" err="1"/>
              <a:t>webpages</a:t>
            </a:r>
            <a:r>
              <a:rPr lang="nb-NO" dirty="0"/>
              <a:t> must have </a:t>
            </a:r>
            <a:r>
              <a:rPr lang="nb-NO" dirty="0" err="1"/>
              <a:t>taken</a:t>
            </a:r>
            <a:r>
              <a:rPr lang="nb-NO" dirty="0"/>
              <a:t> the </a:t>
            </a:r>
            <a:r>
              <a:rPr lang="nb-NO" dirty="0" err="1"/>
              <a:t>following</a:t>
            </a:r>
            <a:r>
              <a:rPr lang="nb-NO" dirty="0"/>
              <a:t> </a:t>
            </a:r>
            <a:r>
              <a:rPr lang="nb-NO" dirty="0" err="1"/>
              <a:t>courses</a:t>
            </a:r>
            <a:r>
              <a:rPr lang="nb-NO" dirty="0"/>
              <a:t> (all in Norwegian):</a:t>
            </a:r>
          </a:p>
          <a:p>
            <a:pPr marL="845820" lvl="1" indent="-285750">
              <a:buFont typeface="Arial" panose="020B0604020202020204" pitchFamily="34" charset="0"/>
              <a:buChar char="•"/>
            </a:pPr>
            <a:r>
              <a:rPr lang="nb-NO" dirty="0">
                <a:hlinkClick r:id="rId2"/>
              </a:rPr>
              <a:t>Grunnkurs i </a:t>
            </a:r>
            <a:r>
              <a:rPr lang="nb-NO" dirty="0" err="1">
                <a:hlinkClick r:id="rId2"/>
              </a:rPr>
              <a:t>Vortex</a:t>
            </a:r>
            <a:r>
              <a:rPr lang="nb-NO" dirty="0"/>
              <a:t> (UiO’s webdesign </a:t>
            </a:r>
            <a:r>
              <a:rPr lang="nb-NO" dirty="0" err="1"/>
              <a:t>client</a:t>
            </a:r>
            <a:r>
              <a:rPr lang="nb-NO" dirty="0"/>
              <a:t>)</a:t>
            </a:r>
            <a:endParaRPr lang="nb-NO" dirty="0">
              <a:cs typeface="Arial"/>
            </a:endParaRPr>
          </a:p>
          <a:p>
            <a:pPr marL="845820" lvl="1" indent="-285750">
              <a:buFont typeface="Arial" panose="020B0604020202020204" pitchFamily="34" charset="0"/>
              <a:buChar char="•"/>
            </a:pPr>
            <a:r>
              <a:rPr lang="nb-NO" dirty="0">
                <a:hlinkClick r:id="rId3"/>
              </a:rPr>
              <a:t>Kurs i klarspråk</a:t>
            </a:r>
            <a:endParaRPr lang="nb-NO" dirty="0">
              <a:cs typeface="Arial"/>
            </a:endParaRPr>
          </a:p>
          <a:p>
            <a:pPr marL="845820" lvl="1" indent="-285750">
              <a:buFont typeface="Arial" panose="020B0604020202020204" pitchFamily="34" charset="0"/>
              <a:buChar char="•"/>
            </a:pPr>
            <a:r>
              <a:rPr lang="nb-NO" dirty="0">
                <a:hlinkClick r:id="rId4"/>
              </a:rPr>
              <a:t>Kurs i universell utforming (uu)</a:t>
            </a:r>
            <a:endParaRPr lang="nb-NO" dirty="0">
              <a:cs typeface="Arial"/>
            </a:endParaRPr>
          </a:p>
          <a:p>
            <a:pPr marL="285750" indent="-285750">
              <a:buFont typeface="Arial" panose="020B0604020202020204" pitchFamily="34" charset="0"/>
              <a:buChar char="•"/>
            </a:pPr>
            <a:r>
              <a:rPr lang="nb-NO" b="1" dirty="0"/>
              <a:t>If </a:t>
            </a:r>
            <a:r>
              <a:rPr lang="nb-NO" b="1" dirty="0" err="1"/>
              <a:t>one</a:t>
            </a:r>
            <a:r>
              <a:rPr lang="nb-NO" b="1" dirty="0"/>
              <a:t> is in </a:t>
            </a:r>
            <a:r>
              <a:rPr lang="nb-NO" b="1" dirty="0" err="1"/>
              <a:t>need</a:t>
            </a:r>
            <a:r>
              <a:rPr lang="nb-NO" b="1" dirty="0"/>
              <a:t> </a:t>
            </a:r>
            <a:r>
              <a:rPr lang="nb-NO" b="1" dirty="0" err="1"/>
              <a:t>of</a:t>
            </a:r>
            <a:r>
              <a:rPr lang="nb-NO" b="1" dirty="0"/>
              <a:t> a </a:t>
            </a:r>
            <a:r>
              <a:rPr lang="nb-NO" b="1" dirty="0" err="1"/>
              <a:t>new</a:t>
            </a:r>
            <a:r>
              <a:rPr lang="nb-NO" b="1" dirty="0"/>
              <a:t> </a:t>
            </a:r>
            <a:r>
              <a:rPr lang="nb-NO" b="1" dirty="0" err="1"/>
              <a:t>webpage</a:t>
            </a:r>
            <a:r>
              <a:rPr lang="nb-NO" b="1" dirty="0"/>
              <a:t> (for a </a:t>
            </a:r>
            <a:r>
              <a:rPr lang="nb-NO" b="1" dirty="0" err="1"/>
              <a:t>new</a:t>
            </a:r>
            <a:r>
              <a:rPr lang="nb-NO" b="1" dirty="0"/>
              <a:t> EU-</a:t>
            </a:r>
            <a:r>
              <a:rPr lang="nb-NO" b="1" dirty="0" err="1"/>
              <a:t>project</a:t>
            </a:r>
            <a:r>
              <a:rPr lang="nb-NO" b="1" dirty="0"/>
              <a:t>, </a:t>
            </a:r>
            <a:r>
              <a:rPr lang="nb-NO" b="1" dirty="0" err="1"/>
              <a:t>collaborative</a:t>
            </a:r>
            <a:r>
              <a:rPr lang="nb-NO" b="1" dirty="0"/>
              <a:t> </a:t>
            </a:r>
            <a:r>
              <a:rPr lang="nb-NO" b="1" dirty="0" err="1"/>
              <a:t>project</a:t>
            </a:r>
            <a:r>
              <a:rPr lang="nb-NO" b="1" dirty="0"/>
              <a:t> </a:t>
            </a:r>
            <a:r>
              <a:rPr lang="nb-NO" b="1" dirty="0" err="1"/>
              <a:t>wherein</a:t>
            </a:r>
            <a:r>
              <a:rPr lang="nb-NO" b="1" dirty="0"/>
              <a:t> UiO is an </a:t>
            </a:r>
            <a:r>
              <a:rPr lang="nb-NO" b="1" dirty="0" err="1"/>
              <a:t>equal</a:t>
            </a:r>
            <a:r>
              <a:rPr lang="nb-NO" b="1" dirty="0"/>
              <a:t> partner, or a </a:t>
            </a:r>
            <a:r>
              <a:rPr lang="nb-NO" b="1" dirty="0" err="1"/>
              <a:t>centre</a:t>
            </a:r>
            <a:r>
              <a:rPr lang="nb-NO" b="1" dirty="0"/>
              <a:t>), </a:t>
            </a:r>
            <a:r>
              <a:rPr lang="en-US" b="1" dirty="0">
                <a:hlinkClick r:id="rId5"/>
              </a:rPr>
              <a:t>this must be applied for through a </a:t>
            </a:r>
            <a:r>
              <a:rPr lang="en-US" b="1" dirty="0" err="1">
                <a:hlinkClick r:id="rId5"/>
              </a:rPr>
              <a:t>UiO</a:t>
            </a:r>
            <a:r>
              <a:rPr lang="en-US" b="1" dirty="0">
                <a:hlinkClick r:id="rId5"/>
              </a:rPr>
              <a:t> page (In Norwegian).</a:t>
            </a:r>
            <a:r>
              <a:rPr lang="nb-NO" b="1" dirty="0"/>
              <a:t>. </a:t>
            </a:r>
          </a:p>
          <a:p>
            <a:pPr marL="845820" lvl="1" indent="-285750">
              <a:buFont typeface="Arial" panose="020B0604020202020204" pitchFamily="34" charset="0"/>
              <a:buChar char="•"/>
            </a:pPr>
            <a:r>
              <a:rPr lang="nb-NO" sz="1500" dirty="0"/>
              <a:t>Projects, </a:t>
            </a:r>
            <a:r>
              <a:rPr lang="nb-NO" sz="1500" dirty="0" err="1"/>
              <a:t>research</a:t>
            </a:r>
            <a:r>
              <a:rPr lang="nb-NO" sz="1500" dirty="0"/>
              <a:t> </a:t>
            </a:r>
            <a:r>
              <a:rPr lang="nb-NO" sz="1500" dirty="0" err="1"/>
              <a:t>groups</a:t>
            </a:r>
            <a:r>
              <a:rPr lang="nb-NO" sz="1500" dirty="0"/>
              <a:t>, </a:t>
            </a:r>
            <a:r>
              <a:rPr lang="nb-NO" sz="1500" dirty="0" err="1"/>
              <a:t>conferences</a:t>
            </a:r>
            <a:r>
              <a:rPr lang="nb-NO" sz="1500" dirty="0"/>
              <a:t> and </a:t>
            </a:r>
            <a:r>
              <a:rPr lang="nb-NO" sz="1500" dirty="0" err="1"/>
              <a:t>other</a:t>
            </a:r>
            <a:r>
              <a:rPr lang="nb-NO" sz="1500" dirty="0"/>
              <a:t> </a:t>
            </a:r>
            <a:r>
              <a:rPr lang="nb-NO" sz="1500" dirty="0" err="1"/>
              <a:t>measures</a:t>
            </a:r>
            <a:r>
              <a:rPr lang="nb-NO" sz="1500" dirty="0"/>
              <a:t> </a:t>
            </a:r>
            <a:r>
              <a:rPr lang="nb-NO" sz="1500" dirty="0" err="1"/>
              <a:t>where</a:t>
            </a:r>
            <a:r>
              <a:rPr lang="nb-NO" sz="1500" dirty="0"/>
              <a:t> UiO </a:t>
            </a:r>
            <a:r>
              <a:rPr lang="nb-NO" sz="1500" dirty="0" err="1"/>
              <a:t>plays</a:t>
            </a:r>
            <a:r>
              <a:rPr lang="nb-NO" sz="1500" dirty="0"/>
              <a:t> a </a:t>
            </a:r>
            <a:r>
              <a:rPr lang="nb-NO" sz="1500" dirty="0" err="1"/>
              <a:t>main</a:t>
            </a:r>
            <a:r>
              <a:rPr lang="nb-NO" sz="1500" dirty="0"/>
              <a:t> </a:t>
            </a:r>
            <a:r>
              <a:rPr lang="nb-NO" sz="1500" dirty="0" err="1"/>
              <a:t>role</a:t>
            </a:r>
            <a:r>
              <a:rPr lang="nb-NO" sz="1500" dirty="0"/>
              <a:t> </a:t>
            </a:r>
            <a:r>
              <a:rPr lang="nb-NO" sz="1500" dirty="0" err="1"/>
              <a:t>should</a:t>
            </a:r>
            <a:r>
              <a:rPr lang="nb-NO" sz="1500" dirty="0"/>
              <a:t> be </a:t>
            </a:r>
            <a:r>
              <a:rPr lang="nb-NO" sz="1500" dirty="0" err="1"/>
              <a:t>placed</a:t>
            </a:r>
            <a:r>
              <a:rPr lang="nb-NO" sz="1500" dirty="0"/>
              <a:t> in the </a:t>
            </a:r>
            <a:r>
              <a:rPr lang="nb-NO" sz="1500" dirty="0" err="1"/>
              <a:t>existing</a:t>
            </a:r>
            <a:r>
              <a:rPr lang="nb-NO" sz="1500" dirty="0"/>
              <a:t> UiO folder </a:t>
            </a:r>
            <a:r>
              <a:rPr lang="nb-NO" sz="1500" dirty="0" err="1"/>
              <a:t>structure</a:t>
            </a:r>
            <a:r>
              <a:rPr lang="nb-NO" sz="1500" dirty="0"/>
              <a:t> </a:t>
            </a:r>
            <a:r>
              <a:rPr lang="nb-NO" sz="1500" dirty="0" err="1"/>
              <a:t>with</a:t>
            </a:r>
            <a:r>
              <a:rPr lang="nb-NO" sz="1500" dirty="0"/>
              <a:t> UiO design. </a:t>
            </a:r>
            <a:r>
              <a:rPr lang="nb-NO" sz="1500" dirty="0" err="1"/>
              <a:t>These</a:t>
            </a:r>
            <a:r>
              <a:rPr lang="nb-NO" sz="1500" dirty="0"/>
              <a:t> do not </a:t>
            </a:r>
            <a:r>
              <a:rPr lang="nb-NO" sz="1500" dirty="0" err="1"/>
              <a:t>require</a:t>
            </a:r>
            <a:r>
              <a:rPr lang="nb-NO" sz="1500" dirty="0"/>
              <a:t> </a:t>
            </a:r>
            <a:r>
              <a:rPr lang="nb-NO" sz="1500" dirty="0" err="1"/>
              <a:t>application</a:t>
            </a:r>
            <a:r>
              <a:rPr lang="nb-NO" sz="1500" dirty="0"/>
              <a:t>, </a:t>
            </a:r>
            <a:r>
              <a:rPr lang="nb-NO" sz="1500" dirty="0" err="1"/>
              <a:t>but</a:t>
            </a:r>
            <a:r>
              <a:rPr lang="nb-NO" sz="1500" dirty="0"/>
              <a:t> </a:t>
            </a:r>
            <a:r>
              <a:rPr lang="nb-NO" sz="1500" dirty="0" err="1"/>
              <a:t>please</a:t>
            </a:r>
            <a:r>
              <a:rPr lang="nb-NO" sz="1500" dirty="0"/>
              <a:t> </a:t>
            </a:r>
            <a:r>
              <a:rPr lang="nb-NO" sz="1500" dirty="0" err="1"/>
              <a:t>contact</a:t>
            </a:r>
            <a:r>
              <a:rPr lang="nb-NO" sz="1500" dirty="0"/>
              <a:t> </a:t>
            </a:r>
            <a:r>
              <a:rPr lang="nb-NO" sz="1500" dirty="0">
                <a:ea typeface="+mn-lt"/>
                <a:cs typeface="+mn-lt"/>
                <a:hlinkClick r:id="rId6"/>
              </a:rPr>
              <a:t>nettredaktor@hf.uio.no</a:t>
            </a:r>
            <a:r>
              <a:rPr lang="nb-NO" sz="1500" dirty="0">
                <a:ea typeface="+mn-lt"/>
                <a:cs typeface="+mn-lt"/>
              </a:rPr>
              <a:t> </a:t>
            </a:r>
            <a:r>
              <a:rPr lang="nb-NO" sz="1500" dirty="0" err="1">
                <a:ea typeface="+mn-lt"/>
                <a:cs typeface="+mn-lt"/>
              </a:rPr>
              <a:t>anyway</a:t>
            </a:r>
            <a:r>
              <a:rPr lang="nb-NO" sz="1500" dirty="0">
                <a:ea typeface="+mn-lt"/>
                <a:cs typeface="+mn-lt"/>
              </a:rPr>
              <a:t> to </a:t>
            </a:r>
            <a:r>
              <a:rPr lang="nb-NO" sz="1500" dirty="0" err="1">
                <a:ea typeface="+mn-lt"/>
                <a:cs typeface="+mn-lt"/>
              </a:rPr>
              <a:t>ensure</a:t>
            </a:r>
            <a:r>
              <a:rPr lang="nb-NO" sz="1500" dirty="0">
                <a:ea typeface="+mn-lt"/>
                <a:cs typeface="+mn-lt"/>
              </a:rPr>
              <a:t> </a:t>
            </a:r>
            <a:r>
              <a:rPr lang="nb-NO" sz="1500" dirty="0" err="1">
                <a:ea typeface="+mn-lt"/>
                <a:cs typeface="+mn-lt"/>
              </a:rPr>
              <a:t>that</a:t>
            </a:r>
            <a:r>
              <a:rPr lang="nb-NO" sz="1500" dirty="0">
                <a:ea typeface="+mn-lt"/>
                <a:cs typeface="+mn-lt"/>
              </a:rPr>
              <a:t> </a:t>
            </a:r>
            <a:r>
              <a:rPr lang="nb-NO" sz="1500" dirty="0" err="1">
                <a:ea typeface="+mn-lt"/>
                <a:cs typeface="+mn-lt"/>
              </a:rPr>
              <a:t>they</a:t>
            </a:r>
            <a:r>
              <a:rPr lang="nb-NO" sz="1500" dirty="0">
                <a:ea typeface="+mn-lt"/>
                <a:cs typeface="+mn-lt"/>
              </a:rPr>
              <a:t> </a:t>
            </a:r>
            <a:r>
              <a:rPr lang="nb-NO" sz="1500" dirty="0" err="1">
                <a:ea typeface="+mn-lt"/>
                <a:cs typeface="+mn-lt"/>
              </a:rPr>
              <a:t>are</a:t>
            </a:r>
            <a:r>
              <a:rPr lang="nb-NO" sz="1500" dirty="0">
                <a:ea typeface="+mn-lt"/>
                <a:cs typeface="+mn-lt"/>
              </a:rPr>
              <a:t> fine </a:t>
            </a:r>
            <a:r>
              <a:rPr lang="nb-NO" sz="1500" dirty="0" err="1">
                <a:ea typeface="+mn-lt"/>
                <a:cs typeface="+mn-lt"/>
              </a:rPr>
              <a:t>with</a:t>
            </a:r>
            <a:r>
              <a:rPr lang="nb-NO" sz="1500" dirty="0">
                <a:ea typeface="+mn-lt"/>
                <a:cs typeface="+mn-lt"/>
              </a:rPr>
              <a:t> </a:t>
            </a:r>
            <a:r>
              <a:rPr lang="nb-NO" sz="1500" dirty="0" err="1">
                <a:ea typeface="+mn-lt"/>
                <a:cs typeface="+mn-lt"/>
              </a:rPr>
              <a:t>you</a:t>
            </a:r>
            <a:r>
              <a:rPr lang="nb-NO" sz="1500" dirty="0">
                <a:ea typeface="+mn-lt"/>
                <a:cs typeface="+mn-lt"/>
              </a:rPr>
              <a:t> </a:t>
            </a:r>
            <a:r>
              <a:rPr lang="nb-NO" sz="1500" dirty="0" err="1">
                <a:ea typeface="+mn-lt"/>
                <a:cs typeface="+mn-lt"/>
              </a:rPr>
              <a:t>making</a:t>
            </a:r>
            <a:r>
              <a:rPr lang="nb-NO" sz="1500" dirty="0">
                <a:ea typeface="+mn-lt"/>
                <a:cs typeface="+mn-lt"/>
              </a:rPr>
              <a:t> </a:t>
            </a:r>
            <a:r>
              <a:rPr lang="nb-NO" sz="1500" dirty="0" err="1">
                <a:ea typeface="+mn-lt"/>
                <a:cs typeface="+mn-lt"/>
              </a:rPr>
              <a:t>such</a:t>
            </a:r>
            <a:r>
              <a:rPr lang="nb-NO" sz="1500" dirty="0">
                <a:ea typeface="+mn-lt"/>
                <a:cs typeface="+mn-lt"/>
              </a:rPr>
              <a:t> a </a:t>
            </a:r>
            <a:r>
              <a:rPr lang="nb-NO" sz="1500" dirty="0" err="1">
                <a:ea typeface="+mn-lt"/>
                <a:cs typeface="+mn-lt"/>
              </a:rPr>
              <a:t>page</a:t>
            </a:r>
            <a:r>
              <a:rPr lang="nb-NO" sz="1500" dirty="0">
                <a:ea typeface="+mn-lt"/>
                <a:cs typeface="+mn-lt"/>
              </a:rPr>
              <a:t>. </a:t>
            </a:r>
          </a:p>
          <a:p>
            <a:pPr marL="845820" lvl="1" indent="-285750">
              <a:buFont typeface="Arial" panose="020B0604020202020204" pitchFamily="34" charset="0"/>
              <a:buChar char="•"/>
            </a:pPr>
            <a:r>
              <a:rPr lang="nb-NO" sz="1500" dirty="0">
                <a:ea typeface="+mn-lt"/>
                <a:cs typeface="+mn-lt"/>
              </a:rPr>
              <a:t>In most cases, </a:t>
            </a:r>
            <a:r>
              <a:rPr lang="nb-NO" sz="1500" dirty="0" err="1">
                <a:ea typeface="+mn-lt"/>
                <a:cs typeface="+mn-lt"/>
              </a:rPr>
              <a:t>articles</a:t>
            </a:r>
            <a:r>
              <a:rPr lang="nb-NO" sz="1500" dirty="0">
                <a:ea typeface="+mn-lt"/>
                <a:cs typeface="+mn-lt"/>
              </a:rPr>
              <a:t> and </a:t>
            </a:r>
            <a:r>
              <a:rPr lang="nb-NO" sz="1500" dirty="0" err="1">
                <a:ea typeface="+mn-lt"/>
                <a:cs typeface="+mn-lt"/>
              </a:rPr>
              <a:t>events</a:t>
            </a:r>
            <a:r>
              <a:rPr lang="nb-NO" sz="1500" dirty="0">
                <a:ea typeface="+mn-lt"/>
                <a:cs typeface="+mn-lt"/>
              </a:rPr>
              <a:t> do not </a:t>
            </a:r>
            <a:r>
              <a:rPr lang="nb-NO" sz="1500" dirty="0" err="1">
                <a:ea typeface="+mn-lt"/>
                <a:cs typeface="+mn-lt"/>
              </a:rPr>
              <a:t>need</a:t>
            </a:r>
            <a:r>
              <a:rPr lang="nb-NO" sz="1500" dirty="0">
                <a:ea typeface="+mn-lt"/>
                <a:cs typeface="+mn-lt"/>
              </a:rPr>
              <a:t> to be </a:t>
            </a:r>
            <a:r>
              <a:rPr lang="nb-NO" sz="1500" dirty="0" err="1">
                <a:ea typeface="+mn-lt"/>
                <a:cs typeface="+mn-lt"/>
              </a:rPr>
              <a:t>reported</a:t>
            </a:r>
            <a:r>
              <a:rPr lang="nb-NO" sz="1500" dirty="0">
                <a:ea typeface="+mn-lt"/>
                <a:cs typeface="+mn-lt"/>
              </a:rPr>
              <a:t>.</a:t>
            </a:r>
            <a:endParaRPr lang="nb-NO" dirty="0"/>
          </a:p>
          <a:p>
            <a:pPr marL="285750" indent="-285750">
              <a:buFont typeface="Arial" panose="020B0604020202020204" pitchFamily="34" charset="0"/>
              <a:buChar char="•"/>
            </a:pPr>
            <a:r>
              <a:rPr lang="nb-NO" dirty="0" err="1"/>
              <a:t>There</a:t>
            </a:r>
            <a:r>
              <a:rPr lang="nb-NO" dirty="0"/>
              <a:t> </a:t>
            </a:r>
            <a:r>
              <a:rPr lang="nb-NO" dirty="0" err="1"/>
              <a:t>are</a:t>
            </a:r>
            <a:r>
              <a:rPr lang="nb-NO" dirty="0"/>
              <a:t> </a:t>
            </a:r>
            <a:r>
              <a:rPr lang="en-US" dirty="0">
                <a:hlinkClick r:id="rId7"/>
              </a:rPr>
              <a:t>specific rules for the use of images on </a:t>
            </a:r>
            <a:r>
              <a:rPr lang="en-US" dirty="0" err="1">
                <a:hlinkClick r:id="rId7"/>
              </a:rPr>
              <a:t>UiO</a:t>
            </a:r>
            <a:r>
              <a:rPr lang="en-US" dirty="0">
                <a:hlinkClick r:id="rId7"/>
              </a:rPr>
              <a:t> websites (in Norwegian).</a:t>
            </a:r>
            <a:r>
              <a:rPr lang="nb-NO" dirty="0"/>
              <a:t> </a:t>
            </a:r>
          </a:p>
          <a:p>
            <a:pPr marL="285750" indent="-285750">
              <a:buFont typeface="Arial" panose="020B0604020202020204" pitchFamily="34" charset="0"/>
              <a:buChar char="•"/>
            </a:pPr>
            <a:r>
              <a:rPr lang="nb-NO" b="1" dirty="0"/>
              <a:t>If </a:t>
            </a:r>
            <a:r>
              <a:rPr lang="nb-NO" b="1" dirty="0" err="1"/>
              <a:t>you</a:t>
            </a:r>
            <a:r>
              <a:rPr lang="nb-NO" b="1" dirty="0"/>
              <a:t> </a:t>
            </a:r>
            <a:r>
              <a:rPr lang="nb-NO" b="1" dirty="0" err="1"/>
              <a:t>are</a:t>
            </a:r>
            <a:r>
              <a:rPr lang="nb-NO" b="1" dirty="0"/>
              <a:t> </a:t>
            </a:r>
            <a:r>
              <a:rPr lang="nb-NO" b="1" dirty="0" err="1"/>
              <a:t>unsure</a:t>
            </a:r>
            <a:r>
              <a:rPr lang="nb-NO" b="1" dirty="0"/>
              <a:t> </a:t>
            </a:r>
            <a:r>
              <a:rPr lang="nb-NO" b="1" dirty="0" err="1"/>
              <a:t>whether</a:t>
            </a:r>
            <a:r>
              <a:rPr lang="nb-NO" b="1" dirty="0"/>
              <a:t> </a:t>
            </a:r>
            <a:r>
              <a:rPr lang="nb-NO" b="1" dirty="0" err="1"/>
              <a:t>your</a:t>
            </a:r>
            <a:r>
              <a:rPr lang="nb-NO" b="1" dirty="0"/>
              <a:t> </a:t>
            </a:r>
            <a:r>
              <a:rPr lang="nb-NO" b="1" dirty="0" err="1"/>
              <a:t>webpage</a:t>
            </a:r>
            <a:r>
              <a:rPr lang="nb-NO" b="1" dirty="0"/>
              <a:t> </a:t>
            </a:r>
            <a:r>
              <a:rPr lang="nb-NO" b="1" dirty="0" err="1"/>
              <a:t>satisifies</a:t>
            </a:r>
            <a:r>
              <a:rPr lang="nb-NO" b="1" dirty="0"/>
              <a:t> the </a:t>
            </a:r>
            <a:r>
              <a:rPr lang="nb-NO" b="1" dirty="0" err="1"/>
              <a:t>requirements</a:t>
            </a:r>
            <a:r>
              <a:rPr lang="nb-NO" b="1" dirty="0"/>
              <a:t> for universal layout (</a:t>
            </a:r>
            <a:r>
              <a:rPr lang="nb-NO" b="1" dirty="0" err="1"/>
              <a:t>uu</a:t>
            </a:r>
            <a:r>
              <a:rPr lang="nb-NO" b="1" dirty="0"/>
              <a:t>), send a draft to Tarjei (</a:t>
            </a:r>
            <a:r>
              <a:rPr lang="nb-NO" b="1" dirty="0">
                <a:hlinkClick r:id="rId8"/>
              </a:rPr>
              <a:t>tarjeibr@ikos.uio.no</a:t>
            </a:r>
            <a:r>
              <a:rPr lang="nb-NO" b="1" dirty="0"/>
              <a:t>) </a:t>
            </a:r>
            <a:r>
              <a:rPr lang="nb-NO" b="1" dirty="0" err="1"/>
              <a:t>before</a:t>
            </a:r>
            <a:r>
              <a:rPr lang="nb-NO" b="1" dirty="0"/>
              <a:t> </a:t>
            </a:r>
            <a:r>
              <a:rPr lang="nb-NO" b="1" dirty="0" err="1"/>
              <a:t>publishing</a:t>
            </a:r>
            <a:r>
              <a:rPr lang="nb-NO" b="1" dirty="0"/>
              <a:t>.</a:t>
            </a:r>
          </a:p>
          <a:p>
            <a:pPr marL="285750" indent="-285750">
              <a:buFont typeface="Arial" panose="020B0604020202020204" pitchFamily="34" charset="0"/>
              <a:buChar char="•"/>
            </a:pPr>
            <a:r>
              <a:rPr lang="nb-NO" dirty="0">
                <a:cs typeface="Arial"/>
              </a:rPr>
              <a:t>Access to </a:t>
            </a:r>
            <a:r>
              <a:rPr lang="nb-NO" dirty="0" err="1">
                <a:cs typeface="Arial"/>
              </a:rPr>
              <a:t>Vortex</a:t>
            </a:r>
            <a:r>
              <a:rPr lang="nb-NO" dirty="0">
                <a:cs typeface="Arial"/>
              </a:rPr>
              <a:t> is </a:t>
            </a:r>
            <a:r>
              <a:rPr lang="nb-NO" dirty="0" err="1">
                <a:cs typeface="Arial"/>
              </a:rPr>
              <a:t>only</a:t>
            </a:r>
            <a:r>
              <a:rPr lang="nb-NO" dirty="0">
                <a:cs typeface="Arial"/>
              </a:rPr>
              <a:t> </a:t>
            </a:r>
            <a:r>
              <a:rPr lang="nb-NO" dirty="0" err="1">
                <a:cs typeface="Arial"/>
              </a:rPr>
              <a:t>provided</a:t>
            </a:r>
            <a:r>
              <a:rPr lang="nb-NO" dirty="0">
                <a:cs typeface="Arial"/>
              </a:rPr>
              <a:t> at the </a:t>
            </a:r>
            <a:r>
              <a:rPr lang="nb-NO" dirty="0" err="1">
                <a:cs typeface="Arial"/>
              </a:rPr>
              <a:t>project</a:t>
            </a:r>
            <a:r>
              <a:rPr lang="nb-NO" dirty="0">
                <a:cs typeface="Arial"/>
              </a:rPr>
              <a:t> </a:t>
            </a:r>
            <a:r>
              <a:rPr lang="nb-NO" dirty="0" err="1">
                <a:cs typeface="Arial"/>
              </a:rPr>
              <a:t>manager’s</a:t>
            </a:r>
            <a:r>
              <a:rPr lang="nb-NO" dirty="0">
                <a:cs typeface="Arial"/>
              </a:rPr>
              <a:t> </a:t>
            </a:r>
            <a:r>
              <a:rPr lang="nb-NO" dirty="0" err="1">
                <a:cs typeface="Arial"/>
              </a:rPr>
              <a:t>request</a:t>
            </a:r>
            <a:r>
              <a:rPr lang="nb-NO" dirty="0">
                <a:cs typeface="Arial"/>
              </a:rPr>
              <a:t>.</a:t>
            </a:r>
          </a:p>
        </p:txBody>
      </p:sp>
      <p:sp>
        <p:nvSpPr>
          <p:cNvPr id="3" name="Plassholder for bunntekst 2">
            <a:extLst>
              <a:ext uri="{FF2B5EF4-FFF2-40B4-BE49-F238E27FC236}">
                <a16:creationId xmlns:a16="http://schemas.microsoft.com/office/drawing/2014/main" id="{5E7387E4-C379-40EE-91A2-523EE87FAF61}"/>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9FF3271B-1FF5-49C5-985B-BDB53844C2BE}"/>
              </a:ext>
            </a:extLst>
          </p:cNvPr>
          <p:cNvSpPr>
            <a:spLocks noGrp="1"/>
          </p:cNvSpPr>
          <p:nvPr>
            <p:ph type="sldNum" sz="quarter" idx="12"/>
          </p:nvPr>
        </p:nvSpPr>
        <p:spPr/>
        <p:txBody>
          <a:bodyPr/>
          <a:lstStyle/>
          <a:p>
            <a:r>
              <a:rPr lang="en-US"/>
              <a:t>Side </a:t>
            </a:r>
            <a:fld id="{5251F420-7306-4E7C-A79E-F31A38F7D392}" type="slidenum">
              <a:rPr lang="en-US" smtClean="0"/>
              <a:pPr/>
              <a:t>21</a:t>
            </a:fld>
            <a:endParaRPr lang="en-US"/>
          </a:p>
        </p:txBody>
      </p:sp>
      <p:sp>
        <p:nvSpPr>
          <p:cNvPr id="5" name="Tittel 4">
            <a:extLst>
              <a:ext uri="{FF2B5EF4-FFF2-40B4-BE49-F238E27FC236}">
                <a16:creationId xmlns:a16="http://schemas.microsoft.com/office/drawing/2014/main" id="{CEB69117-6CEA-4BDE-AB14-3111AE516353}"/>
              </a:ext>
            </a:extLst>
          </p:cNvPr>
          <p:cNvSpPr>
            <a:spLocks noGrp="1"/>
          </p:cNvSpPr>
          <p:nvPr>
            <p:ph type="title"/>
          </p:nvPr>
        </p:nvSpPr>
        <p:spPr/>
        <p:txBody>
          <a:bodyPr/>
          <a:lstStyle/>
          <a:p>
            <a:r>
              <a:rPr lang="nb-NO" sz="3200" dirty="0"/>
              <a:t>7. Routines for </a:t>
            </a:r>
            <a:r>
              <a:rPr lang="nb-NO" sz="3200" dirty="0" err="1"/>
              <a:t>communication</a:t>
            </a:r>
            <a:r>
              <a:rPr lang="nb-NO" sz="3200" dirty="0"/>
              <a:t> and </a:t>
            </a:r>
            <a:r>
              <a:rPr lang="nb-NO" sz="3200" dirty="0" err="1"/>
              <a:t>webpages</a:t>
            </a:r>
            <a:r>
              <a:rPr lang="nb-NO" sz="3200" dirty="0"/>
              <a:t> </a:t>
            </a:r>
          </a:p>
        </p:txBody>
      </p:sp>
    </p:spTree>
    <p:extLst>
      <p:ext uri="{BB962C8B-B14F-4D97-AF65-F5344CB8AC3E}">
        <p14:creationId xmlns:p14="http://schemas.microsoft.com/office/powerpoint/2010/main" val="94681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2E965-8329-D394-9C7C-3B366AD536CB}"/>
              </a:ext>
            </a:extLst>
          </p:cNvPr>
          <p:cNvSpPr>
            <a:spLocks noGrp="1"/>
          </p:cNvSpPr>
          <p:nvPr>
            <p:ph sz="quarter" idx="28"/>
          </p:nvPr>
        </p:nvSpPr>
        <p:spPr/>
        <p:txBody>
          <a:bodyPr vert="horz" lIns="0" tIns="0" rIns="0" bIns="0" rtlCol="0" anchor="t">
            <a:noAutofit/>
          </a:bodyPr>
          <a:lstStyle/>
          <a:p>
            <a:pPr marL="285750" indent="-285750">
              <a:buFont typeface="Arial"/>
              <a:buChar char="•"/>
            </a:pPr>
            <a:r>
              <a:rPr lang="nb-NO" sz="2000" b="1" dirty="0">
                <a:cs typeface="Arial"/>
              </a:rPr>
              <a:t>All </a:t>
            </a:r>
            <a:r>
              <a:rPr lang="nb-NO" sz="2000" b="1" dirty="0" err="1">
                <a:cs typeface="Arial"/>
              </a:rPr>
              <a:t>audiovisual</a:t>
            </a:r>
            <a:r>
              <a:rPr lang="nb-NO" sz="2000" b="1" dirty="0">
                <a:cs typeface="Arial"/>
              </a:rPr>
              <a:t> </a:t>
            </a:r>
            <a:r>
              <a:rPr lang="nb-NO" sz="2000" b="1" dirty="0" err="1">
                <a:cs typeface="Arial"/>
              </a:rPr>
              <a:t>publishing</a:t>
            </a:r>
            <a:r>
              <a:rPr lang="nb-NO" sz="2000" b="1" dirty="0">
                <a:cs typeface="Arial"/>
              </a:rPr>
              <a:t> </a:t>
            </a:r>
            <a:r>
              <a:rPr lang="nb-NO" sz="2000" b="1" dirty="0" err="1">
                <a:cs typeface="Arial"/>
              </a:rPr>
              <a:t>requires</a:t>
            </a:r>
            <a:r>
              <a:rPr lang="nb-NO" sz="2000" b="1" dirty="0">
                <a:cs typeface="Arial"/>
              </a:rPr>
              <a:t> and </a:t>
            </a:r>
            <a:r>
              <a:rPr lang="nb-NO" sz="2000" b="1" dirty="0" err="1">
                <a:cs typeface="Arial"/>
              </a:rPr>
              <a:t>presumes</a:t>
            </a:r>
            <a:r>
              <a:rPr lang="nb-NO" sz="2000" b="1" dirty="0">
                <a:cs typeface="Arial"/>
              </a:rPr>
              <a:t> </a:t>
            </a:r>
            <a:r>
              <a:rPr lang="nb-NO" sz="2000" b="1" dirty="0" err="1">
                <a:cs typeface="Arial"/>
              </a:rPr>
              <a:t>that</a:t>
            </a:r>
            <a:r>
              <a:rPr lang="nb-NO" sz="2000" b="1" dirty="0">
                <a:cs typeface="Arial"/>
              </a:rPr>
              <a:t> </a:t>
            </a:r>
            <a:r>
              <a:rPr lang="nb-NO" sz="2000" b="1" dirty="0" err="1">
                <a:cs typeface="Arial"/>
              </a:rPr>
              <a:t>consent</a:t>
            </a:r>
            <a:r>
              <a:rPr lang="nb-NO" sz="2000" b="1" dirty="0">
                <a:cs typeface="Arial"/>
              </a:rPr>
              <a:t> is </a:t>
            </a:r>
            <a:r>
              <a:rPr lang="nb-NO" sz="2000" b="1" dirty="0" err="1">
                <a:cs typeface="Arial"/>
              </a:rPr>
              <a:t>collected</a:t>
            </a:r>
            <a:r>
              <a:rPr lang="nb-NO" sz="2000" b="1" dirty="0">
                <a:cs typeface="Arial"/>
              </a:rPr>
              <a:t> from all </a:t>
            </a:r>
            <a:r>
              <a:rPr lang="nb-NO" sz="2000" b="1" dirty="0" err="1">
                <a:cs typeface="Arial"/>
              </a:rPr>
              <a:t>participants</a:t>
            </a:r>
            <a:r>
              <a:rPr lang="nb-NO" sz="2000" b="1" dirty="0">
                <a:cs typeface="Arial"/>
              </a:rPr>
              <a:t>.</a:t>
            </a:r>
          </a:p>
          <a:p>
            <a:pPr marL="846455" lvl="1" indent="-285750">
              <a:buFont typeface="Arial,Sans-Serif"/>
              <a:buChar char="•"/>
            </a:pPr>
            <a:r>
              <a:rPr lang="nb-NO" sz="1600" dirty="0" err="1">
                <a:ea typeface="+mn-lt"/>
                <a:cs typeface="+mn-lt"/>
              </a:rPr>
              <a:t>Consent</a:t>
            </a:r>
            <a:r>
              <a:rPr lang="nb-NO" sz="1600" dirty="0">
                <a:ea typeface="+mn-lt"/>
                <a:cs typeface="+mn-lt"/>
              </a:rPr>
              <a:t> </a:t>
            </a:r>
            <a:r>
              <a:rPr lang="nb-NO" sz="1600" dirty="0" err="1">
                <a:ea typeface="+mn-lt"/>
                <a:cs typeface="+mn-lt"/>
              </a:rPr>
              <a:t>should</a:t>
            </a:r>
            <a:r>
              <a:rPr lang="nb-NO" sz="1600" dirty="0">
                <a:ea typeface="+mn-lt"/>
                <a:cs typeface="+mn-lt"/>
              </a:rPr>
              <a:t> be:</a:t>
            </a:r>
          </a:p>
          <a:p>
            <a:pPr marL="1303678" lvl="2" indent="-285750">
              <a:buFont typeface="Arial,Sans-Serif"/>
              <a:buChar char="•"/>
            </a:pPr>
            <a:r>
              <a:rPr lang="nb-NO" dirty="0" err="1">
                <a:ea typeface="+mn-lt"/>
                <a:cs typeface="+mn-lt"/>
              </a:rPr>
              <a:t>voluntary</a:t>
            </a:r>
            <a:endParaRPr lang="nb-NO" dirty="0">
              <a:ea typeface="+mn-lt"/>
              <a:cs typeface="+mn-lt"/>
            </a:endParaRPr>
          </a:p>
          <a:p>
            <a:pPr marL="1303655" lvl="2" indent="-228600">
              <a:buFont typeface="Arial,Sans-Serif"/>
              <a:buChar char="•"/>
            </a:pPr>
            <a:r>
              <a:rPr lang="nb-NO" dirty="0" err="1">
                <a:ea typeface="+mn-lt"/>
                <a:cs typeface="+mn-lt"/>
              </a:rPr>
              <a:t>clear</a:t>
            </a:r>
            <a:endParaRPr lang="nb-NO" dirty="0">
              <a:ea typeface="+mn-lt"/>
              <a:cs typeface="+mn-lt"/>
            </a:endParaRPr>
          </a:p>
          <a:p>
            <a:pPr marL="1303655" lvl="2" indent="-228600">
              <a:buFont typeface="Arial,Sans-Serif"/>
              <a:buChar char="•"/>
            </a:pPr>
            <a:r>
              <a:rPr lang="nb-NO" dirty="0" err="1">
                <a:ea typeface="+mn-lt"/>
                <a:cs typeface="+mn-lt"/>
              </a:rPr>
              <a:t>informed</a:t>
            </a:r>
            <a:r>
              <a:rPr lang="nb-NO" dirty="0">
                <a:ea typeface="+mn-lt"/>
                <a:cs typeface="+mn-lt"/>
              </a:rPr>
              <a:t> (it </a:t>
            </a:r>
            <a:r>
              <a:rPr lang="nb-NO" dirty="0" err="1">
                <a:ea typeface="+mn-lt"/>
                <a:cs typeface="+mn-lt"/>
              </a:rPr>
              <a:t>should</a:t>
            </a:r>
            <a:r>
              <a:rPr lang="nb-NO" dirty="0">
                <a:ea typeface="+mn-lt"/>
                <a:cs typeface="+mn-lt"/>
              </a:rPr>
              <a:t> be </a:t>
            </a:r>
            <a:r>
              <a:rPr lang="nb-NO" dirty="0" err="1">
                <a:ea typeface="+mn-lt"/>
                <a:cs typeface="+mn-lt"/>
              </a:rPr>
              <a:t>clear</a:t>
            </a:r>
            <a:r>
              <a:rPr lang="nb-NO" dirty="0">
                <a:ea typeface="+mn-lt"/>
                <a:cs typeface="+mn-lt"/>
              </a:rPr>
              <a:t> </a:t>
            </a:r>
            <a:r>
              <a:rPr lang="nb-NO" dirty="0" err="1">
                <a:ea typeface="+mn-lt"/>
                <a:cs typeface="+mn-lt"/>
              </a:rPr>
              <a:t>what</a:t>
            </a:r>
            <a:r>
              <a:rPr lang="nb-NO" dirty="0">
                <a:ea typeface="+mn-lt"/>
                <a:cs typeface="+mn-lt"/>
              </a:rPr>
              <a:t> the images/video/</a:t>
            </a:r>
            <a:r>
              <a:rPr lang="nb-NO" dirty="0" err="1">
                <a:ea typeface="+mn-lt"/>
                <a:cs typeface="+mn-lt"/>
              </a:rPr>
              <a:t>recording</a:t>
            </a:r>
            <a:r>
              <a:rPr lang="nb-NO" dirty="0">
                <a:ea typeface="+mn-lt"/>
                <a:cs typeface="+mn-lt"/>
              </a:rPr>
              <a:t> </a:t>
            </a:r>
            <a:r>
              <a:rPr lang="nb-NO" dirty="0" err="1">
                <a:ea typeface="+mn-lt"/>
                <a:cs typeface="+mn-lt"/>
              </a:rPr>
              <a:t>will</a:t>
            </a:r>
            <a:r>
              <a:rPr lang="nb-NO" dirty="0">
                <a:ea typeface="+mn-lt"/>
                <a:cs typeface="+mn-lt"/>
              </a:rPr>
              <a:t> be used for)</a:t>
            </a:r>
            <a:endParaRPr lang="en-US" dirty="0">
              <a:cs typeface="Arial"/>
            </a:endParaRPr>
          </a:p>
          <a:p>
            <a:pPr marL="846455" lvl="1" indent="-285750">
              <a:buFont typeface="Arial"/>
              <a:buChar char="•"/>
            </a:pPr>
            <a:r>
              <a:rPr lang="nb-NO" sz="1600" dirty="0">
                <a:cs typeface="Arial"/>
              </a:rPr>
              <a:t>Read more </a:t>
            </a:r>
            <a:r>
              <a:rPr lang="nb-NO" sz="1600" dirty="0" err="1">
                <a:cs typeface="Arial"/>
              </a:rPr>
              <a:t>about</a:t>
            </a:r>
            <a:r>
              <a:rPr lang="nb-NO" sz="1600" dirty="0">
                <a:cs typeface="Arial"/>
              </a:rPr>
              <a:t> the </a:t>
            </a:r>
            <a:r>
              <a:rPr lang="nb-NO" sz="1600" dirty="0">
                <a:cs typeface="Arial"/>
                <a:hlinkClick r:id="rId2"/>
              </a:rPr>
              <a:t>guidelines for handling personal data </a:t>
            </a:r>
            <a:r>
              <a:rPr lang="nb-NO" sz="1600" dirty="0" err="1">
                <a:cs typeface="Arial"/>
                <a:hlinkClick r:id="rId2"/>
              </a:rPr>
              <a:t>on</a:t>
            </a:r>
            <a:r>
              <a:rPr lang="nb-NO" sz="1600" dirty="0">
                <a:cs typeface="Arial"/>
                <a:hlinkClick r:id="rId2"/>
              </a:rPr>
              <a:t> uio.no</a:t>
            </a:r>
            <a:r>
              <a:rPr lang="nb-NO" sz="1600" dirty="0">
                <a:cs typeface="Arial"/>
              </a:rPr>
              <a:t>.</a:t>
            </a:r>
          </a:p>
          <a:p>
            <a:pPr marL="846455" lvl="1" indent="-285750">
              <a:buFont typeface="Arial"/>
              <a:buChar char="•"/>
            </a:pPr>
            <a:r>
              <a:rPr lang="nb-NO" sz="1600" dirty="0"/>
              <a:t>Here is a </a:t>
            </a:r>
            <a:r>
              <a:rPr lang="nb-NO" sz="1600" dirty="0">
                <a:hlinkClick r:id="rId3"/>
              </a:rPr>
              <a:t>template for a </a:t>
            </a:r>
            <a:r>
              <a:rPr lang="nb-NO" sz="1600" dirty="0" err="1">
                <a:hlinkClick r:id="rId3"/>
              </a:rPr>
              <a:t>consent</a:t>
            </a:r>
            <a:r>
              <a:rPr lang="nb-NO" sz="1600" dirty="0">
                <a:hlinkClick r:id="rId3"/>
              </a:rPr>
              <a:t> form</a:t>
            </a:r>
            <a:r>
              <a:rPr lang="nb-NO" sz="1600" dirty="0"/>
              <a:t>.</a:t>
            </a:r>
            <a:endParaRPr lang="nb-NO" sz="1600" b="1" dirty="0"/>
          </a:p>
          <a:p>
            <a:pPr marL="285750" indent="-285750">
              <a:buFont typeface="Arial"/>
              <a:buChar char="•"/>
            </a:pPr>
            <a:r>
              <a:rPr lang="nb-NO" sz="2000" b="1" dirty="0">
                <a:cs typeface="Arial"/>
              </a:rPr>
              <a:t>All </a:t>
            </a:r>
            <a:r>
              <a:rPr lang="nb-NO" sz="2000" b="1" dirty="0" err="1">
                <a:cs typeface="Arial"/>
              </a:rPr>
              <a:t>internal</a:t>
            </a:r>
            <a:r>
              <a:rPr lang="nb-NO" sz="2000" b="1" dirty="0">
                <a:cs typeface="Arial"/>
              </a:rPr>
              <a:t> lists </a:t>
            </a:r>
            <a:r>
              <a:rPr lang="nb-NO" sz="2000" b="1" dirty="0" err="1">
                <a:cs typeface="Arial"/>
              </a:rPr>
              <a:t>of</a:t>
            </a:r>
            <a:r>
              <a:rPr lang="nb-NO" sz="2000" b="1" dirty="0">
                <a:cs typeface="Arial"/>
              </a:rPr>
              <a:t> </a:t>
            </a:r>
            <a:r>
              <a:rPr lang="nb-NO" sz="2000" b="1" dirty="0" err="1">
                <a:cs typeface="Arial"/>
              </a:rPr>
              <a:t>participation</a:t>
            </a:r>
            <a:r>
              <a:rPr lang="nb-NO" sz="2000" b="1" dirty="0">
                <a:cs typeface="Arial"/>
              </a:rPr>
              <a:t> must be </a:t>
            </a:r>
            <a:r>
              <a:rPr lang="nb-NO" sz="2000" b="1" dirty="0" err="1">
                <a:cs typeface="Arial"/>
              </a:rPr>
              <a:t>deleted</a:t>
            </a:r>
            <a:r>
              <a:rPr lang="nb-NO" sz="2000" b="1" dirty="0">
                <a:cs typeface="Arial"/>
              </a:rPr>
              <a:t> </a:t>
            </a:r>
            <a:r>
              <a:rPr lang="nb-NO" sz="2000" b="1" dirty="0" err="1">
                <a:cs typeface="Arial"/>
              </a:rPr>
              <a:t>once</a:t>
            </a:r>
            <a:r>
              <a:rPr lang="nb-NO" sz="2000" b="1" dirty="0">
                <a:cs typeface="Arial"/>
              </a:rPr>
              <a:t> </a:t>
            </a:r>
            <a:r>
              <a:rPr lang="nb-NO" sz="2000" b="1" dirty="0" err="1">
                <a:cs typeface="Arial"/>
              </a:rPr>
              <a:t>their</a:t>
            </a:r>
            <a:r>
              <a:rPr lang="nb-NO" sz="2000" b="1" dirty="0">
                <a:cs typeface="Arial"/>
              </a:rPr>
              <a:t> purpose has </a:t>
            </a:r>
            <a:r>
              <a:rPr lang="nb-NO" sz="2000" b="1" dirty="0" err="1">
                <a:cs typeface="Arial"/>
              </a:rPr>
              <a:t>been</a:t>
            </a:r>
            <a:r>
              <a:rPr lang="nb-NO" sz="2000" b="1" dirty="0">
                <a:cs typeface="Arial"/>
              </a:rPr>
              <a:t> </a:t>
            </a:r>
            <a:r>
              <a:rPr lang="nb-NO" sz="2000" b="1" dirty="0" err="1">
                <a:cs typeface="Arial"/>
              </a:rPr>
              <a:t>fulfilled</a:t>
            </a:r>
            <a:r>
              <a:rPr lang="nb-NO" sz="2000" b="1" dirty="0">
                <a:cs typeface="Arial"/>
              </a:rPr>
              <a:t>.</a:t>
            </a:r>
          </a:p>
          <a:p>
            <a:pPr marL="846455" lvl="1" indent="-285750">
              <a:buFont typeface="Arial"/>
              <a:buChar char="•"/>
            </a:pPr>
            <a:r>
              <a:rPr lang="nb-NO" sz="1600" dirty="0">
                <a:cs typeface="Arial"/>
              </a:rPr>
              <a:t>The </a:t>
            </a:r>
            <a:r>
              <a:rPr lang="nb-NO" sz="1600" dirty="0" err="1">
                <a:cs typeface="Arial"/>
              </a:rPr>
              <a:t>sign</a:t>
            </a:r>
            <a:r>
              <a:rPr lang="nb-NO" sz="1600" dirty="0">
                <a:cs typeface="Arial"/>
              </a:rPr>
              <a:t>-up </a:t>
            </a:r>
            <a:r>
              <a:rPr lang="nb-NO" sz="1600" dirty="0" err="1">
                <a:cs typeface="Arial"/>
              </a:rPr>
              <a:t>sheet</a:t>
            </a:r>
            <a:r>
              <a:rPr lang="nb-NO" sz="1600" dirty="0">
                <a:cs typeface="Arial"/>
              </a:rPr>
              <a:t> </a:t>
            </a:r>
            <a:r>
              <a:rPr lang="nb-NO" sz="1600" dirty="0" err="1">
                <a:cs typeface="Arial"/>
              </a:rPr>
              <a:t>should</a:t>
            </a:r>
            <a:r>
              <a:rPr lang="nb-NO" sz="1600" dirty="0">
                <a:cs typeface="Arial"/>
              </a:rPr>
              <a:t> </a:t>
            </a:r>
            <a:r>
              <a:rPr lang="nb-NO" sz="1600" dirty="0" err="1">
                <a:cs typeface="Arial"/>
              </a:rPr>
              <a:t>include</a:t>
            </a:r>
            <a:r>
              <a:rPr lang="nb-NO" sz="1600" dirty="0">
                <a:cs typeface="Arial"/>
              </a:rPr>
              <a:t> a </a:t>
            </a:r>
            <a:r>
              <a:rPr lang="nb-NO" sz="1600" dirty="0" err="1">
                <a:cs typeface="Arial"/>
              </a:rPr>
              <a:t>section</a:t>
            </a:r>
            <a:r>
              <a:rPr lang="nb-NO" sz="1600" dirty="0">
                <a:cs typeface="Arial"/>
              </a:rPr>
              <a:t> </a:t>
            </a:r>
            <a:r>
              <a:rPr lang="nb-NO" sz="1600" dirty="0" err="1">
                <a:cs typeface="Arial"/>
              </a:rPr>
              <a:t>on</a:t>
            </a:r>
            <a:r>
              <a:rPr lang="nb-NO" sz="1600" dirty="0">
                <a:cs typeface="Arial"/>
              </a:rPr>
              <a:t> </a:t>
            </a:r>
            <a:r>
              <a:rPr lang="nb-NO" sz="1600" dirty="0" err="1">
                <a:cs typeface="Arial"/>
              </a:rPr>
              <a:t>when</a:t>
            </a:r>
            <a:r>
              <a:rPr lang="nb-NO" sz="1600" dirty="0">
                <a:cs typeface="Arial"/>
              </a:rPr>
              <a:t> the lists </a:t>
            </a:r>
            <a:r>
              <a:rPr lang="nb-NO" sz="1600" dirty="0" err="1">
                <a:cs typeface="Arial"/>
              </a:rPr>
              <a:t>are</a:t>
            </a:r>
            <a:r>
              <a:rPr lang="nb-NO" sz="1600" dirty="0">
                <a:cs typeface="Arial"/>
              </a:rPr>
              <a:t> </a:t>
            </a:r>
            <a:r>
              <a:rPr lang="nb-NO" sz="1600" dirty="0" err="1">
                <a:cs typeface="Arial"/>
              </a:rPr>
              <a:t>deleted</a:t>
            </a:r>
            <a:r>
              <a:rPr lang="nb-NO" sz="1600" dirty="0">
                <a:cs typeface="Arial"/>
              </a:rPr>
              <a:t> (</a:t>
            </a:r>
            <a:r>
              <a:rPr lang="nb-NO" sz="1600" dirty="0" err="1">
                <a:cs typeface="Arial"/>
              </a:rPr>
              <a:t>within</a:t>
            </a:r>
            <a:r>
              <a:rPr lang="nb-NO" sz="1600" dirty="0">
                <a:cs typeface="Arial"/>
              </a:rPr>
              <a:t> a </a:t>
            </a:r>
            <a:r>
              <a:rPr lang="nb-NO" sz="1600" dirty="0" err="1">
                <a:cs typeface="Arial"/>
              </a:rPr>
              <a:t>week</a:t>
            </a:r>
            <a:r>
              <a:rPr lang="nb-NO" sz="1600" dirty="0">
                <a:cs typeface="Arial"/>
              </a:rPr>
              <a:t> </a:t>
            </a:r>
            <a:r>
              <a:rPr lang="nb-NO" sz="1600" dirty="0" err="1">
                <a:cs typeface="Arial"/>
              </a:rPr>
              <a:t>after</a:t>
            </a:r>
            <a:r>
              <a:rPr lang="nb-NO" sz="1600" dirty="0">
                <a:cs typeface="Arial"/>
              </a:rPr>
              <a:t> the </a:t>
            </a:r>
            <a:r>
              <a:rPr lang="nb-NO" sz="1600" dirty="0" err="1">
                <a:cs typeface="Arial"/>
              </a:rPr>
              <a:t>event</a:t>
            </a:r>
            <a:r>
              <a:rPr lang="nb-NO" sz="1600" dirty="0">
                <a:cs typeface="Arial"/>
              </a:rPr>
              <a:t>, for </a:t>
            </a:r>
            <a:r>
              <a:rPr lang="nb-NO" sz="1600" dirty="0" err="1">
                <a:cs typeface="Arial"/>
              </a:rPr>
              <a:t>instance</a:t>
            </a:r>
            <a:r>
              <a:rPr lang="nb-NO" sz="1600" dirty="0">
                <a:cs typeface="Arial"/>
              </a:rPr>
              <a:t>).</a:t>
            </a:r>
          </a:p>
          <a:p>
            <a:pPr marL="846455" lvl="1" indent="-285750">
              <a:buFont typeface="Arial"/>
              <a:buChar char="•"/>
            </a:pPr>
            <a:r>
              <a:rPr lang="nb-NO" sz="1600" dirty="0">
                <a:cs typeface="Arial"/>
              </a:rPr>
              <a:t>The lists </a:t>
            </a:r>
            <a:r>
              <a:rPr lang="nb-NO" sz="1600" dirty="0" err="1">
                <a:cs typeface="Arial"/>
              </a:rPr>
              <a:t>may</a:t>
            </a:r>
            <a:r>
              <a:rPr lang="nb-NO" sz="1600" dirty="0">
                <a:cs typeface="Arial"/>
              </a:rPr>
              <a:t> not be used for </a:t>
            </a:r>
            <a:r>
              <a:rPr lang="nb-NO" sz="1600" dirty="0" err="1">
                <a:cs typeface="Arial"/>
              </a:rPr>
              <a:t>any</a:t>
            </a:r>
            <a:r>
              <a:rPr lang="nb-NO" sz="1600" dirty="0">
                <a:cs typeface="Arial"/>
              </a:rPr>
              <a:t> </a:t>
            </a:r>
            <a:r>
              <a:rPr lang="nb-NO" sz="1600" dirty="0" err="1">
                <a:cs typeface="Arial"/>
              </a:rPr>
              <a:t>other</a:t>
            </a:r>
            <a:r>
              <a:rPr lang="nb-NO" sz="1600" dirty="0">
                <a:cs typeface="Arial"/>
              </a:rPr>
              <a:t> purpose </a:t>
            </a:r>
            <a:r>
              <a:rPr lang="nb-NO" sz="1600" dirty="0" err="1">
                <a:cs typeface="Arial"/>
              </a:rPr>
              <a:t>than</a:t>
            </a:r>
            <a:r>
              <a:rPr lang="nb-NO" sz="1600" dirty="0">
                <a:cs typeface="Arial"/>
              </a:rPr>
              <a:t> the </a:t>
            </a:r>
            <a:r>
              <a:rPr lang="nb-NO" sz="1600" dirty="0" err="1">
                <a:cs typeface="Arial"/>
              </a:rPr>
              <a:t>one</a:t>
            </a:r>
            <a:r>
              <a:rPr lang="nb-NO" sz="1600" dirty="0">
                <a:cs typeface="Arial"/>
              </a:rPr>
              <a:t>(s) the </a:t>
            </a:r>
            <a:r>
              <a:rPr lang="nb-NO" sz="1600" dirty="0" err="1">
                <a:cs typeface="Arial"/>
              </a:rPr>
              <a:t>participants</a:t>
            </a:r>
            <a:r>
              <a:rPr lang="nb-NO" sz="1600" dirty="0">
                <a:cs typeface="Arial"/>
              </a:rPr>
              <a:t> have </a:t>
            </a:r>
            <a:r>
              <a:rPr lang="nb-NO" sz="1600" dirty="0" err="1">
                <a:cs typeface="Arial"/>
              </a:rPr>
              <a:t>been</a:t>
            </a:r>
            <a:r>
              <a:rPr lang="nb-NO" sz="1600" dirty="0">
                <a:cs typeface="Arial"/>
              </a:rPr>
              <a:t> </a:t>
            </a:r>
            <a:r>
              <a:rPr lang="nb-NO" sz="1600" dirty="0" err="1">
                <a:cs typeface="Arial"/>
              </a:rPr>
              <a:t>informed</a:t>
            </a:r>
            <a:r>
              <a:rPr lang="nb-NO" sz="1600" dirty="0">
                <a:cs typeface="Arial"/>
              </a:rPr>
              <a:t> </a:t>
            </a:r>
            <a:r>
              <a:rPr lang="nb-NO" sz="1600" dirty="0" err="1">
                <a:cs typeface="Arial"/>
              </a:rPr>
              <a:t>about</a:t>
            </a:r>
            <a:r>
              <a:rPr lang="nb-NO" sz="1600" dirty="0">
                <a:cs typeface="Arial"/>
              </a:rPr>
              <a:t>.</a:t>
            </a:r>
          </a:p>
          <a:p>
            <a:pPr marL="846455" lvl="1" indent="-285750">
              <a:buFont typeface="Arial"/>
              <a:buChar char="•"/>
            </a:pPr>
            <a:r>
              <a:rPr lang="nb-NO" sz="1600" dirty="0">
                <a:cs typeface="Arial"/>
              </a:rPr>
              <a:t>If </a:t>
            </a:r>
            <a:r>
              <a:rPr lang="nb-NO" sz="1600" dirty="0" err="1">
                <a:cs typeface="Arial"/>
              </a:rPr>
              <a:t>one</a:t>
            </a:r>
            <a:r>
              <a:rPr lang="nb-NO" sz="1600" dirty="0">
                <a:cs typeface="Arial"/>
              </a:rPr>
              <a:t> </a:t>
            </a:r>
            <a:r>
              <a:rPr lang="nb-NO" sz="1600" dirty="0" err="1">
                <a:cs typeface="Arial"/>
              </a:rPr>
              <a:t>wishes</a:t>
            </a:r>
            <a:r>
              <a:rPr lang="nb-NO" sz="1600" dirty="0">
                <a:cs typeface="Arial"/>
              </a:rPr>
              <a:t> to </a:t>
            </a:r>
            <a:r>
              <a:rPr lang="nb-NO" sz="1600" dirty="0" err="1">
                <a:cs typeface="Arial"/>
              </a:rPr>
              <a:t>combine</a:t>
            </a:r>
            <a:r>
              <a:rPr lang="nb-NO" sz="1600" dirty="0">
                <a:cs typeface="Arial"/>
              </a:rPr>
              <a:t> multiple </a:t>
            </a:r>
            <a:r>
              <a:rPr lang="nb-NO" sz="1600" dirty="0" err="1">
                <a:cs typeface="Arial"/>
              </a:rPr>
              <a:t>sources</a:t>
            </a:r>
            <a:r>
              <a:rPr lang="nb-NO" sz="1600" dirty="0">
                <a:cs typeface="Arial"/>
              </a:rPr>
              <a:t> </a:t>
            </a:r>
            <a:r>
              <a:rPr lang="nb-NO" sz="1600" dirty="0" err="1">
                <a:cs typeface="Arial"/>
              </a:rPr>
              <a:t>of</a:t>
            </a:r>
            <a:r>
              <a:rPr lang="nb-NO" sz="1600" dirty="0">
                <a:cs typeface="Arial"/>
              </a:rPr>
              <a:t> data (for </a:t>
            </a:r>
            <a:r>
              <a:rPr lang="nb-NO" sz="1600" dirty="0" err="1">
                <a:cs typeface="Arial"/>
              </a:rPr>
              <a:t>instance</a:t>
            </a:r>
            <a:r>
              <a:rPr lang="nb-NO" sz="1600" dirty="0">
                <a:cs typeface="Arial"/>
              </a:rPr>
              <a:t> </a:t>
            </a:r>
            <a:r>
              <a:rPr lang="nb-NO" sz="1600" dirty="0" err="1">
                <a:cs typeface="Arial"/>
              </a:rPr>
              <a:t>upload</a:t>
            </a:r>
            <a:r>
              <a:rPr lang="nb-NO" sz="1600" dirty="0">
                <a:cs typeface="Arial"/>
              </a:rPr>
              <a:t> </a:t>
            </a:r>
            <a:r>
              <a:rPr lang="nb-NO" sz="1600" dirty="0" err="1">
                <a:cs typeface="Arial"/>
              </a:rPr>
              <a:t>them</a:t>
            </a:r>
            <a:r>
              <a:rPr lang="nb-NO" sz="1600" dirty="0">
                <a:cs typeface="Arial"/>
              </a:rPr>
              <a:t> to a register), the </a:t>
            </a:r>
            <a:r>
              <a:rPr lang="nb-NO" sz="1600" dirty="0" err="1">
                <a:cs typeface="Arial"/>
              </a:rPr>
              <a:t>participants</a:t>
            </a:r>
            <a:r>
              <a:rPr lang="nb-NO" sz="1600" dirty="0">
                <a:cs typeface="Arial"/>
              </a:rPr>
              <a:t> must be </a:t>
            </a:r>
            <a:r>
              <a:rPr lang="nb-NO" sz="1600" dirty="0" err="1">
                <a:cs typeface="Arial"/>
              </a:rPr>
              <a:t>informed</a:t>
            </a:r>
            <a:r>
              <a:rPr lang="nb-NO" sz="1600" dirty="0">
                <a:cs typeface="Arial"/>
              </a:rPr>
              <a:t> </a:t>
            </a:r>
            <a:r>
              <a:rPr lang="nb-NO" sz="1600" dirty="0" err="1">
                <a:cs typeface="Arial"/>
              </a:rPr>
              <a:t>about</a:t>
            </a:r>
            <a:r>
              <a:rPr lang="nb-NO" sz="1600" dirty="0">
                <a:cs typeface="Arial"/>
              </a:rPr>
              <a:t> </a:t>
            </a:r>
            <a:r>
              <a:rPr lang="nb-NO" sz="1600" dirty="0" err="1">
                <a:cs typeface="Arial"/>
              </a:rPr>
              <a:t>this</a:t>
            </a:r>
            <a:r>
              <a:rPr lang="nb-NO" sz="1600" dirty="0">
                <a:cs typeface="Arial"/>
              </a:rPr>
              <a:t>.</a:t>
            </a:r>
          </a:p>
          <a:p>
            <a:pPr marL="846455" lvl="1" indent="-285750">
              <a:buFont typeface="Arial"/>
              <a:buChar char="•"/>
            </a:pPr>
            <a:r>
              <a:rPr lang="en-US" sz="1600" dirty="0">
                <a:cs typeface="Arial"/>
                <a:hlinkClick r:id="rId4"/>
              </a:rPr>
              <a:t>Read more about data storage and sign-up sheets on </a:t>
            </a:r>
            <a:r>
              <a:rPr lang="en-US" sz="1600" dirty="0" err="1">
                <a:cs typeface="Arial"/>
                <a:hlinkClick r:id="rId4"/>
              </a:rPr>
              <a:t>UiO's</a:t>
            </a:r>
            <a:r>
              <a:rPr lang="en-US" sz="1600" dirty="0">
                <a:cs typeface="Arial"/>
                <a:hlinkClick r:id="rId4"/>
              </a:rPr>
              <a:t> websites (in Norwegian).</a:t>
            </a:r>
            <a:endParaRPr lang="nb-NO" sz="1600" dirty="0">
              <a:cs typeface="Arial"/>
            </a:endParaRPr>
          </a:p>
          <a:p>
            <a:pPr marL="846455" lvl="1" indent="-285750">
              <a:buFont typeface="Arial"/>
              <a:buChar char="•"/>
            </a:pPr>
            <a:endParaRPr lang="nb-NO" sz="1600" dirty="0">
              <a:cs typeface="Arial"/>
            </a:endParaRPr>
          </a:p>
        </p:txBody>
      </p:sp>
      <p:sp>
        <p:nvSpPr>
          <p:cNvPr id="3" name="Footer Placeholder 2">
            <a:extLst>
              <a:ext uri="{FF2B5EF4-FFF2-40B4-BE49-F238E27FC236}">
                <a16:creationId xmlns:a16="http://schemas.microsoft.com/office/drawing/2014/main" id="{3CA485D9-1DA1-7D87-D314-06A7C66BD1FE}"/>
              </a:ext>
            </a:extLst>
          </p:cNvPr>
          <p:cNvSpPr>
            <a:spLocks noGrp="1"/>
          </p:cNvSpPr>
          <p:nvPr>
            <p:ph type="ftr" sz="quarter" idx="3"/>
          </p:nvPr>
        </p:nvSpPr>
        <p:spPr/>
        <p:txBody>
          <a:bodyPr/>
          <a:lstStyle/>
          <a:p>
            <a:endParaRPr lang="nb-NO"/>
          </a:p>
        </p:txBody>
      </p:sp>
      <p:sp>
        <p:nvSpPr>
          <p:cNvPr id="4" name="Slide Number Placeholder 3">
            <a:extLst>
              <a:ext uri="{FF2B5EF4-FFF2-40B4-BE49-F238E27FC236}">
                <a16:creationId xmlns:a16="http://schemas.microsoft.com/office/drawing/2014/main" id="{48D1DA03-4388-BAD3-95E6-C9764107CC40}"/>
              </a:ext>
            </a:extLst>
          </p:cNvPr>
          <p:cNvSpPr>
            <a:spLocks noGrp="1"/>
          </p:cNvSpPr>
          <p:nvPr>
            <p:ph type="sldNum" sz="quarter" idx="12"/>
          </p:nvPr>
        </p:nvSpPr>
        <p:spPr/>
        <p:txBody>
          <a:bodyPr/>
          <a:lstStyle/>
          <a:p>
            <a:r>
              <a:rPr lang="en-US"/>
              <a:t>Side </a:t>
            </a:r>
            <a:fld id="{5251F420-7306-4E7C-A79E-F31A38F7D392}" type="slidenum">
              <a:rPr lang="en-US" smtClean="0"/>
              <a:pPr/>
              <a:t>22</a:t>
            </a:fld>
            <a:endParaRPr lang="en-US"/>
          </a:p>
        </p:txBody>
      </p:sp>
      <p:sp>
        <p:nvSpPr>
          <p:cNvPr id="5" name="Title 4">
            <a:extLst>
              <a:ext uri="{FF2B5EF4-FFF2-40B4-BE49-F238E27FC236}">
                <a16:creationId xmlns:a16="http://schemas.microsoft.com/office/drawing/2014/main" id="{51816294-F669-1871-FA64-69BFC17315C5}"/>
              </a:ext>
            </a:extLst>
          </p:cNvPr>
          <p:cNvSpPr>
            <a:spLocks noGrp="1"/>
          </p:cNvSpPr>
          <p:nvPr>
            <p:ph type="title"/>
          </p:nvPr>
        </p:nvSpPr>
        <p:spPr/>
        <p:txBody>
          <a:bodyPr/>
          <a:lstStyle/>
          <a:p>
            <a:r>
              <a:rPr lang="en-US" sz="3200" dirty="0">
                <a:cs typeface="Arial"/>
              </a:rPr>
              <a:t>8. </a:t>
            </a:r>
            <a:r>
              <a:rPr lang="nb-NO" sz="3200" dirty="0"/>
              <a:t>Routines for GDPR and media</a:t>
            </a:r>
            <a:endParaRPr lang="en-US" sz="3200" dirty="0">
              <a:cs typeface="Arial"/>
            </a:endParaRPr>
          </a:p>
        </p:txBody>
      </p:sp>
    </p:spTree>
    <p:extLst>
      <p:ext uri="{BB962C8B-B14F-4D97-AF65-F5344CB8AC3E}">
        <p14:creationId xmlns:p14="http://schemas.microsoft.com/office/powerpoint/2010/main" val="191248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61BF4AF1-3FED-4666-8ADB-6F30799368D9}"/>
              </a:ext>
            </a:extLst>
          </p:cNvPr>
          <p:cNvSpPr>
            <a:spLocks noGrp="1"/>
          </p:cNvSpPr>
          <p:nvPr>
            <p:ph type="pic" sz="quarter" idx="14"/>
          </p:nvPr>
        </p:nvSpPr>
        <p:spPr/>
      </p:sp>
      <p:sp>
        <p:nvSpPr>
          <p:cNvPr id="4" name="Tittel 3">
            <a:extLst>
              <a:ext uri="{FF2B5EF4-FFF2-40B4-BE49-F238E27FC236}">
                <a16:creationId xmlns:a16="http://schemas.microsoft.com/office/drawing/2014/main" id="{78478C57-20C2-4D3E-9510-772A589C3E66}"/>
              </a:ext>
            </a:extLst>
          </p:cNvPr>
          <p:cNvSpPr>
            <a:spLocks noGrp="1"/>
          </p:cNvSpPr>
          <p:nvPr>
            <p:ph type="ctrTitle"/>
          </p:nvPr>
        </p:nvSpPr>
        <p:spPr>
          <a:xfrm>
            <a:off x="1523999" y="2489618"/>
            <a:ext cx="9144000" cy="1878763"/>
          </a:xfrm>
        </p:spPr>
        <p:txBody>
          <a:bodyPr/>
          <a:lstStyle/>
          <a:p>
            <a:r>
              <a:rPr lang="nb-NO" sz="4500" dirty="0"/>
              <a:t>Questions?</a:t>
            </a:r>
            <a:br>
              <a:rPr lang="nb-NO" sz="4500" dirty="0"/>
            </a:br>
            <a:br>
              <a:rPr lang="nb-NO" sz="4500" dirty="0"/>
            </a:br>
            <a:r>
              <a:rPr lang="nb-NO" sz="3600" dirty="0"/>
              <a:t>Send mail to </a:t>
            </a:r>
            <a:r>
              <a:rPr lang="nb-NO" sz="3600" dirty="0">
                <a:hlinkClick r:id="rId2"/>
              </a:rPr>
              <a:t>tarjeibr@ikos.uio.no</a:t>
            </a:r>
            <a:r>
              <a:rPr lang="nb-NO" sz="4500" dirty="0"/>
              <a:t> </a:t>
            </a:r>
            <a:r>
              <a:rPr lang="nb-NO" sz="3600" dirty="0"/>
              <a:t>or </a:t>
            </a:r>
            <a:r>
              <a:rPr lang="nb-NO" sz="3600" dirty="0" err="1"/>
              <a:t>drop</a:t>
            </a:r>
            <a:r>
              <a:rPr lang="nb-NO" sz="3600" dirty="0"/>
              <a:t> by </a:t>
            </a:r>
            <a:r>
              <a:rPr lang="nb-NO" sz="3600" dirty="0" err="1"/>
              <a:t>room</a:t>
            </a:r>
            <a:r>
              <a:rPr lang="nb-NO" sz="3600" dirty="0"/>
              <a:t> 478.</a:t>
            </a:r>
            <a:endParaRPr lang="nb-NO" dirty="0"/>
          </a:p>
        </p:txBody>
      </p:sp>
      <p:sp>
        <p:nvSpPr>
          <p:cNvPr id="5" name="Plassholder for tekst 4">
            <a:extLst>
              <a:ext uri="{FF2B5EF4-FFF2-40B4-BE49-F238E27FC236}">
                <a16:creationId xmlns:a16="http://schemas.microsoft.com/office/drawing/2014/main" id="{1AC84F2F-94B0-4B0F-8146-CBD71D941578}"/>
              </a:ext>
            </a:extLst>
          </p:cNvPr>
          <p:cNvSpPr>
            <a:spLocks noGrp="1"/>
          </p:cNvSpPr>
          <p:nvPr>
            <p:ph type="body" sz="quarter" idx="15"/>
          </p:nvPr>
        </p:nvSpPr>
        <p:spPr/>
        <p:txBody>
          <a:bodyPr/>
          <a:lstStyle/>
          <a:p>
            <a:endParaRPr lang="nb-NO"/>
          </a:p>
        </p:txBody>
      </p:sp>
      <p:sp>
        <p:nvSpPr>
          <p:cNvPr id="6" name="Plassholder for bunntekst 5">
            <a:extLst>
              <a:ext uri="{FF2B5EF4-FFF2-40B4-BE49-F238E27FC236}">
                <a16:creationId xmlns:a16="http://schemas.microsoft.com/office/drawing/2014/main" id="{48EE03C8-262C-4406-A12D-29F69982F980}"/>
              </a:ext>
            </a:extLst>
          </p:cNvPr>
          <p:cNvSpPr>
            <a:spLocks noGrp="1"/>
          </p:cNvSpPr>
          <p:nvPr>
            <p:ph type="ftr" sz="quarter" idx="3"/>
          </p:nvPr>
        </p:nvSpPr>
        <p:spPr/>
        <p:txBody>
          <a:bodyPr/>
          <a:lstStyle/>
          <a:p>
            <a:endParaRPr lang="nb-NO"/>
          </a:p>
        </p:txBody>
      </p:sp>
      <p:sp>
        <p:nvSpPr>
          <p:cNvPr id="7" name="Plassholder for lysbildenummer 6">
            <a:extLst>
              <a:ext uri="{FF2B5EF4-FFF2-40B4-BE49-F238E27FC236}">
                <a16:creationId xmlns:a16="http://schemas.microsoft.com/office/drawing/2014/main" id="{9607B984-7F0C-4932-8E58-B04A6A6130D3}"/>
              </a:ext>
            </a:extLst>
          </p:cNvPr>
          <p:cNvSpPr>
            <a:spLocks noGrp="1"/>
          </p:cNvSpPr>
          <p:nvPr>
            <p:ph type="sldNum" sz="quarter" idx="12"/>
          </p:nvPr>
        </p:nvSpPr>
        <p:spPr/>
        <p:txBody>
          <a:bodyPr/>
          <a:lstStyle/>
          <a:p>
            <a:r>
              <a:rPr lang="en-US"/>
              <a:t>Side </a:t>
            </a:r>
            <a:fld id="{5251F420-7306-4E7C-A79E-F31A38F7D392}" type="slidenum">
              <a:rPr lang="en-US" smtClean="0"/>
              <a:pPr/>
              <a:t>23</a:t>
            </a:fld>
            <a:endParaRPr lang="en-US"/>
          </a:p>
        </p:txBody>
      </p:sp>
    </p:spTree>
    <p:extLst>
      <p:ext uri="{BB962C8B-B14F-4D97-AF65-F5344CB8AC3E}">
        <p14:creationId xmlns:p14="http://schemas.microsoft.com/office/powerpoint/2010/main" val="55195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D64EC73-9AB4-48A3-AA6B-7EE12DCC1C06}"/>
              </a:ext>
            </a:extLst>
          </p:cNvPr>
          <p:cNvSpPr>
            <a:spLocks noGrp="1"/>
          </p:cNvSpPr>
          <p:nvPr>
            <p:ph sz="quarter" idx="28"/>
          </p:nvPr>
        </p:nvSpPr>
        <p:spPr/>
        <p:txBody>
          <a:bodyPr vert="horz" lIns="0" tIns="0" rIns="0" bIns="0" rtlCol="0" anchor="t">
            <a:noAutofit/>
          </a:bodyPr>
          <a:lstStyle/>
          <a:p>
            <a:pPr marL="285750" indent="-285750">
              <a:buFont typeface="Arial" panose="020B0604020202020204" pitchFamily="34" charset="0"/>
              <a:buChar char="•"/>
            </a:pPr>
            <a:r>
              <a:rPr lang="nb-NO" sz="2000" dirty="0" err="1"/>
              <a:t>Work</a:t>
            </a:r>
            <a:r>
              <a:rPr lang="nb-NO" sz="2000" dirty="0"/>
              <a:t> </a:t>
            </a:r>
            <a:r>
              <a:rPr lang="nb-NO" sz="2000" dirty="0" err="1"/>
              <a:t>hours</a:t>
            </a:r>
            <a:r>
              <a:rPr lang="nb-NO" sz="2000" dirty="0"/>
              <a:t> </a:t>
            </a:r>
            <a:r>
              <a:rPr lang="nb-NO" sz="2000" dirty="0" err="1"/>
              <a:t>are</a:t>
            </a:r>
            <a:r>
              <a:rPr lang="nb-NO" sz="2000" dirty="0"/>
              <a:t> </a:t>
            </a:r>
            <a:r>
              <a:rPr lang="nb-NO" sz="2000" dirty="0" err="1"/>
              <a:t>registered</a:t>
            </a:r>
            <a:r>
              <a:rPr lang="nb-NO" sz="2000" dirty="0"/>
              <a:t> in the </a:t>
            </a:r>
            <a:r>
              <a:rPr lang="nb-NO" sz="2000" dirty="0">
                <a:hlinkClick r:id="rId2"/>
              </a:rPr>
              <a:t>Self-Service Portal</a:t>
            </a:r>
            <a:r>
              <a:rPr lang="nb-NO" sz="2000" dirty="0"/>
              <a:t> </a:t>
            </a:r>
            <a:r>
              <a:rPr lang="nb-NO" sz="2000" dirty="0" err="1"/>
              <a:t>if</a:t>
            </a:r>
            <a:r>
              <a:rPr lang="nb-NO" sz="2000" dirty="0"/>
              <a:t> </a:t>
            </a:r>
            <a:r>
              <a:rPr lang="nb-NO" sz="2000" dirty="0" err="1"/>
              <a:t>one</a:t>
            </a:r>
            <a:r>
              <a:rPr lang="nb-NO" sz="2000" dirty="0"/>
              <a:t> is </a:t>
            </a:r>
            <a:r>
              <a:rPr lang="nb-NO" sz="2000" dirty="0" err="1"/>
              <a:t>on</a:t>
            </a:r>
            <a:r>
              <a:rPr lang="nb-NO" sz="2000" dirty="0"/>
              <a:t> an </a:t>
            </a:r>
            <a:r>
              <a:rPr lang="nb-NO" sz="2000" dirty="0" err="1"/>
              <a:t>hourly</a:t>
            </a:r>
            <a:r>
              <a:rPr lang="nb-NO" sz="2000" dirty="0"/>
              <a:t> </a:t>
            </a:r>
            <a:r>
              <a:rPr lang="nb-NO" sz="2000" dirty="0" err="1"/>
              <a:t>contract</a:t>
            </a:r>
            <a:r>
              <a:rPr lang="nb-NO" sz="2000" dirty="0"/>
              <a:t>. </a:t>
            </a:r>
          </a:p>
          <a:p>
            <a:pPr marL="285750" indent="-285750">
              <a:buFont typeface="Arial" panose="020B0604020202020204" pitchFamily="34" charset="0"/>
              <a:buChar char="•"/>
            </a:pPr>
            <a:r>
              <a:rPr lang="nb-NO" sz="2000" dirty="0"/>
              <a:t>The </a:t>
            </a:r>
            <a:r>
              <a:rPr lang="nb-NO" sz="2000" dirty="0" err="1"/>
              <a:t>project</a:t>
            </a:r>
            <a:r>
              <a:rPr lang="nb-NO" sz="2000" dirty="0"/>
              <a:t> leader is </a:t>
            </a:r>
            <a:r>
              <a:rPr lang="nb-NO" sz="2000" dirty="0" err="1"/>
              <a:t>your</a:t>
            </a:r>
            <a:r>
              <a:rPr lang="nb-NO" sz="2000" dirty="0"/>
              <a:t> </a:t>
            </a:r>
            <a:r>
              <a:rPr lang="nb-NO" sz="2000" dirty="0" err="1"/>
              <a:t>closest</a:t>
            </a:r>
            <a:r>
              <a:rPr lang="nb-NO" sz="2000" dirty="0"/>
              <a:t> </a:t>
            </a:r>
            <a:r>
              <a:rPr lang="nb-NO" sz="2000" dirty="0" err="1"/>
              <a:t>contact</a:t>
            </a:r>
            <a:r>
              <a:rPr lang="nb-NO" sz="2000" dirty="0"/>
              <a:t>; in the </a:t>
            </a:r>
            <a:r>
              <a:rPr lang="nb-NO" sz="2000" dirty="0" err="1"/>
              <a:t>administration</a:t>
            </a:r>
            <a:r>
              <a:rPr lang="nb-NO" sz="2000" dirty="0"/>
              <a:t>, </a:t>
            </a:r>
            <a:r>
              <a:rPr lang="nb-NO" sz="2000" dirty="0" err="1"/>
              <a:t>your</a:t>
            </a:r>
            <a:r>
              <a:rPr lang="nb-NO" sz="2000" dirty="0"/>
              <a:t> </a:t>
            </a:r>
            <a:r>
              <a:rPr lang="nb-NO" sz="2000" dirty="0" err="1"/>
              <a:t>contact</a:t>
            </a:r>
            <a:r>
              <a:rPr lang="nb-NO" sz="2000" dirty="0"/>
              <a:t> person is Tarjei (</a:t>
            </a:r>
            <a:r>
              <a:rPr lang="nb-NO" sz="2000" dirty="0">
                <a:hlinkClick r:id="rId3"/>
              </a:rPr>
              <a:t>tarjeibr@ikos.uio.no</a:t>
            </a:r>
            <a:r>
              <a:rPr lang="nb-NO" sz="2000" dirty="0"/>
              <a:t>).   </a:t>
            </a:r>
            <a:endParaRPr lang="nb-NO" sz="2000" dirty="0">
              <a:cs typeface="Arial"/>
            </a:endParaRPr>
          </a:p>
          <a:p>
            <a:pPr marL="285750" indent="-285750">
              <a:buFont typeface="Arial" panose="020B0604020202020204" pitchFamily="34" charset="0"/>
              <a:buChar char="•"/>
            </a:pPr>
            <a:r>
              <a:rPr lang="nb-NO" sz="2000" dirty="0"/>
              <a:t>All questions </a:t>
            </a:r>
            <a:r>
              <a:rPr lang="nb-NO" sz="2000" dirty="0" err="1"/>
              <a:t>regarding</a:t>
            </a:r>
            <a:r>
              <a:rPr lang="nb-NO" sz="2000" dirty="0"/>
              <a:t> </a:t>
            </a:r>
            <a:r>
              <a:rPr lang="nb-NO" sz="2000" dirty="0" err="1"/>
              <a:t>procurement</a:t>
            </a:r>
            <a:r>
              <a:rPr lang="nb-NO" sz="2000" dirty="0"/>
              <a:t> </a:t>
            </a:r>
            <a:r>
              <a:rPr lang="nb-NO" sz="2000" dirty="0" err="1"/>
              <a:t>may</a:t>
            </a:r>
            <a:r>
              <a:rPr lang="nb-NO" sz="2000" dirty="0"/>
              <a:t> be </a:t>
            </a:r>
            <a:r>
              <a:rPr lang="nb-NO" sz="2000" dirty="0" err="1"/>
              <a:t>addressed</a:t>
            </a:r>
            <a:r>
              <a:rPr lang="nb-NO" sz="2000" dirty="0"/>
              <a:t> to Sigurd (</a:t>
            </a:r>
            <a:r>
              <a:rPr lang="nb-NO" sz="2000" dirty="0">
                <a:hlinkClick r:id="rId4"/>
              </a:rPr>
              <a:t>innkjop@ikos.uio.no</a:t>
            </a:r>
            <a:r>
              <a:rPr lang="nb-NO" sz="2000" dirty="0"/>
              <a:t>). </a:t>
            </a:r>
            <a:r>
              <a:rPr lang="nb-NO" sz="2000" dirty="0" err="1"/>
              <a:t>Feel</a:t>
            </a:r>
            <a:r>
              <a:rPr lang="nb-NO" sz="2000" dirty="0"/>
              <a:t> </a:t>
            </a:r>
            <a:r>
              <a:rPr lang="nb-NO" sz="2000" dirty="0" err="1"/>
              <a:t>free</a:t>
            </a:r>
            <a:r>
              <a:rPr lang="nb-NO" sz="2000" dirty="0"/>
              <a:t> to </a:t>
            </a:r>
            <a:r>
              <a:rPr lang="nb-NO" sz="2000" dirty="0" err="1"/>
              <a:t>drop</a:t>
            </a:r>
            <a:r>
              <a:rPr lang="nb-NO" sz="2000" dirty="0"/>
              <a:t> by his </a:t>
            </a:r>
            <a:r>
              <a:rPr lang="nb-NO" sz="2000" dirty="0" err="1"/>
              <a:t>office</a:t>
            </a:r>
            <a:r>
              <a:rPr lang="nb-NO" sz="2000" dirty="0"/>
              <a:t> at PAM474.</a:t>
            </a:r>
            <a:endParaRPr lang="nb-NO" sz="2000" dirty="0">
              <a:cs typeface="Arial"/>
            </a:endParaRPr>
          </a:p>
          <a:p>
            <a:pPr marL="285750" indent="-285750">
              <a:buFont typeface="Arial" panose="020B0604020202020204" pitchFamily="34" charset="0"/>
              <a:buChar char="•"/>
            </a:pPr>
            <a:r>
              <a:rPr lang="nb-NO" sz="2000" dirty="0"/>
              <a:t>As RA, </a:t>
            </a:r>
            <a:r>
              <a:rPr lang="nb-NO" sz="2000" dirty="0" err="1"/>
              <a:t>you</a:t>
            </a:r>
            <a:r>
              <a:rPr lang="nb-NO" sz="2000" dirty="0"/>
              <a:t> </a:t>
            </a:r>
            <a:r>
              <a:rPr lang="nb-NO" sz="2000" dirty="0" err="1"/>
              <a:t>may</a:t>
            </a:r>
            <a:r>
              <a:rPr lang="nb-NO" sz="2000" dirty="0"/>
              <a:t> be </a:t>
            </a:r>
            <a:r>
              <a:rPr lang="nb-NO" sz="2000" dirty="0" err="1"/>
              <a:t>asked</a:t>
            </a:r>
            <a:r>
              <a:rPr lang="nb-NO" sz="2000" dirty="0"/>
              <a:t> to </a:t>
            </a:r>
            <a:r>
              <a:rPr lang="nb-NO" sz="2000" dirty="0" err="1"/>
              <a:t>process</a:t>
            </a:r>
            <a:r>
              <a:rPr lang="nb-NO" sz="2000" dirty="0"/>
              <a:t> sensitive </a:t>
            </a:r>
            <a:r>
              <a:rPr lang="nb-NO" sz="2000" dirty="0" err="1"/>
              <a:t>information</a:t>
            </a:r>
            <a:r>
              <a:rPr lang="nb-NO" sz="2000" dirty="0"/>
              <a:t>; </a:t>
            </a:r>
            <a:r>
              <a:rPr lang="nb-NO" sz="2000" dirty="0" err="1"/>
              <a:t>furthermore</a:t>
            </a:r>
            <a:r>
              <a:rPr lang="nb-NO" sz="2000" dirty="0"/>
              <a:t>, </a:t>
            </a:r>
            <a:r>
              <a:rPr lang="nb-NO" sz="2000" dirty="0" err="1"/>
              <a:t>you</a:t>
            </a:r>
            <a:r>
              <a:rPr lang="nb-NO" sz="2000" dirty="0"/>
              <a:t> </a:t>
            </a:r>
            <a:r>
              <a:rPr lang="nb-NO" sz="2000" dirty="0" err="1"/>
              <a:t>are</a:t>
            </a:r>
            <a:r>
              <a:rPr lang="nb-NO" sz="2000" dirty="0"/>
              <a:t> </a:t>
            </a:r>
            <a:r>
              <a:rPr lang="nb-NO" sz="2000" dirty="0" err="1"/>
              <a:t>also</a:t>
            </a:r>
            <a:r>
              <a:rPr lang="nb-NO" sz="2000" dirty="0"/>
              <a:t> at risk </a:t>
            </a:r>
            <a:r>
              <a:rPr lang="nb-NO" sz="2000" dirty="0" err="1"/>
              <a:t>of</a:t>
            </a:r>
            <a:r>
              <a:rPr lang="nb-NO" sz="2000" dirty="0"/>
              <a:t> hacking. </a:t>
            </a:r>
            <a:r>
              <a:rPr lang="nb-NO" sz="2000" dirty="0" err="1"/>
              <a:t>Use</a:t>
            </a:r>
            <a:r>
              <a:rPr lang="nb-NO" sz="2000" dirty="0"/>
              <a:t> </a:t>
            </a:r>
            <a:r>
              <a:rPr lang="nb-NO" sz="2000" dirty="0" err="1"/>
              <a:t>therefore</a:t>
            </a:r>
            <a:r>
              <a:rPr lang="nb-NO" sz="2000" dirty="0"/>
              <a:t> </a:t>
            </a:r>
            <a:r>
              <a:rPr lang="nb-NO" sz="2000" dirty="0" err="1"/>
              <a:t>your</a:t>
            </a:r>
            <a:r>
              <a:rPr lang="nb-NO" sz="2000" dirty="0"/>
              <a:t> </a:t>
            </a:r>
            <a:r>
              <a:rPr lang="nb-NO" sz="2000" dirty="0" err="1"/>
              <a:t>university</a:t>
            </a:r>
            <a:r>
              <a:rPr lang="nb-NO" sz="2000" dirty="0"/>
              <a:t> e-mail at </a:t>
            </a:r>
            <a:r>
              <a:rPr lang="nb-NO" sz="2000" dirty="0" err="1"/>
              <a:t>work</a:t>
            </a:r>
            <a:r>
              <a:rPr lang="nb-NO" sz="2000" dirty="0"/>
              <a:t> at ALL TIMES.</a:t>
            </a:r>
          </a:p>
          <a:p>
            <a:pPr marL="285750" indent="-285750">
              <a:buFont typeface="Arial" panose="020B0604020202020204" pitchFamily="34" charset="0"/>
              <a:buChar char="•"/>
            </a:pPr>
            <a:r>
              <a:rPr lang="nb-NO" sz="2000" dirty="0"/>
              <a:t>If </a:t>
            </a:r>
            <a:r>
              <a:rPr lang="nb-NO" sz="2000" dirty="0" err="1"/>
              <a:t>you</a:t>
            </a:r>
            <a:r>
              <a:rPr lang="nb-NO" sz="2000" dirty="0"/>
              <a:t> </a:t>
            </a:r>
            <a:r>
              <a:rPr lang="nb-NO" sz="2000" dirty="0" err="1"/>
              <a:t>are</a:t>
            </a:r>
            <a:r>
              <a:rPr lang="nb-NO" sz="2000" dirty="0"/>
              <a:t> </a:t>
            </a:r>
            <a:r>
              <a:rPr lang="nb-NO" sz="2000" dirty="0" err="1"/>
              <a:t>working</a:t>
            </a:r>
            <a:r>
              <a:rPr lang="nb-NO" sz="2000" dirty="0"/>
              <a:t> </a:t>
            </a:r>
            <a:r>
              <a:rPr lang="nb-NO" sz="2000" dirty="0" err="1"/>
              <a:t>outside</a:t>
            </a:r>
            <a:r>
              <a:rPr lang="nb-NO" sz="2000" dirty="0"/>
              <a:t> </a:t>
            </a:r>
            <a:r>
              <a:rPr lang="nb-NO" sz="2000" dirty="0" err="1"/>
              <a:t>of</a:t>
            </a:r>
            <a:r>
              <a:rPr lang="nb-NO" sz="2000" dirty="0"/>
              <a:t> </a:t>
            </a:r>
            <a:r>
              <a:rPr lang="nb-NO" sz="2000" dirty="0" err="1"/>
              <a:t>university</a:t>
            </a:r>
            <a:r>
              <a:rPr lang="nb-NO" sz="2000" dirty="0"/>
              <a:t> </a:t>
            </a:r>
            <a:r>
              <a:rPr lang="nb-NO" sz="2000" dirty="0" err="1"/>
              <a:t>grounds</a:t>
            </a:r>
            <a:r>
              <a:rPr lang="nb-NO" sz="2000" dirty="0"/>
              <a:t>, it </a:t>
            </a:r>
            <a:r>
              <a:rPr lang="nb-NO" sz="2000" dirty="0" err="1"/>
              <a:t>may</a:t>
            </a:r>
            <a:r>
              <a:rPr lang="nb-NO" sz="2000" dirty="0"/>
              <a:t> be </a:t>
            </a:r>
            <a:r>
              <a:rPr lang="nb-NO" sz="2000" dirty="0" err="1"/>
              <a:t>advantageous</a:t>
            </a:r>
            <a:r>
              <a:rPr lang="nb-NO" sz="2000" dirty="0"/>
              <a:t> to </a:t>
            </a:r>
            <a:r>
              <a:rPr lang="nb-NO" sz="2000" dirty="0" err="1"/>
              <a:t>use</a:t>
            </a:r>
            <a:r>
              <a:rPr lang="nb-NO" sz="2000" dirty="0"/>
              <a:t> and/or </a:t>
            </a:r>
            <a:r>
              <a:rPr lang="nb-NO" sz="2000" dirty="0" err="1"/>
              <a:t>install</a:t>
            </a:r>
            <a:r>
              <a:rPr lang="nb-NO" sz="2000" dirty="0"/>
              <a:t> </a:t>
            </a:r>
            <a:r>
              <a:rPr lang="nb-NO" sz="2000" dirty="0">
                <a:hlinkClick r:id="rId5"/>
              </a:rPr>
              <a:t>UiO's program kiosk</a:t>
            </a:r>
            <a:r>
              <a:rPr lang="nb-NO" sz="2000" dirty="0"/>
              <a:t>. Using </a:t>
            </a:r>
            <a:r>
              <a:rPr lang="nb-NO" sz="2000" dirty="0" err="1"/>
              <a:t>this</a:t>
            </a:r>
            <a:r>
              <a:rPr lang="nb-NO" sz="2000" dirty="0"/>
              <a:t> </a:t>
            </a:r>
            <a:r>
              <a:rPr lang="nb-NO" sz="2000" dirty="0" err="1"/>
              <a:t>platform</a:t>
            </a:r>
            <a:r>
              <a:rPr lang="nb-NO" sz="2000" dirty="0"/>
              <a:t>, </a:t>
            </a:r>
            <a:r>
              <a:rPr lang="nb-NO" sz="2000" dirty="0" err="1"/>
              <a:t>you</a:t>
            </a:r>
            <a:r>
              <a:rPr lang="nb-NO" sz="2000" dirty="0"/>
              <a:t> </a:t>
            </a:r>
            <a:r>
              <a:rPr lang="nb-NO" sz="2000" dirty="0" err="1"/>
              <a:t>can</a:t>
            </a:r>
            <a:r>
              <a:rPr lang="nb-NO" sz="2000" dirty="0"/>
              <a:t> </a:t>
            </a:r>
            <a:r>
              <a:rPr lang="nb-NO" sz="2000" dirty="0" err="1"/>
              <a:t>work</a:t>
            </a:r>
            <a:r>
              <a:rPr lang="nb-NO" sz="2000" dirty="0"/>
              <a:t> from </a:t>
            </a:r>
            <a:r>
              <a:rPr lang="nb-NO" sz="2000" dirty="0" err="1"/>
              <a:t>home</a:t>
            </a:r>
            <a:r>
              <a:rPr lang="nb-NO" sz="2000" dirty="0"/>
              <a:t> as </a:t>
            </a:r>
            <a:r>
              <a:rPr lang="nb-NO" sz="2000" dirty="0" err="1"/>
              <a:t>though</a:t>
            </a:r>
            <a:r>
              <a:rPr lang="nb-NO" sz="2000" dirty="0"/>
              <a:t> </a:t>
            </a:r>
            <a:r>
              <a:rPr lang="nb-NO" sz="2000" dirty="0" err="1"/>
              <a:t>you</a:t>
            </a:r>
            <a:r>
              <a:rPr lang="nb-NO" sz="2000" dirty="0"/>
              <a:t> </a:t>
            </a:r>
            <a:r>
              <a:rPr lang="nb-NO" sz="2000" dirty="0" err="1"/>
              <a:t>were</a:t>
            </a:r>
            <a:r>
              <a:rPr lang="nb-NO" sz="2000" dirty="0"/>
              <a:t> </a:t>
            </a:r>
            <a:r>
              <a:rPr lang="nb-NO" sz="2000" dirty="0" err="1"/>
              <a:t>using</a:t>
            </a:r>
            <a:r>
              <a:rPr lang="nb-NO" sz="2000" dirty="0"/>
              <a:t> a </a:t>
            </a:r>
            <a:r>
              <a:rPr lang="nb-NO" sz="2000" dirty="0" err="1"/>
              <a:t>university</a:t>
            </a:r>
            <a:r>
              <a:rPr lang="nb-NO" sz="2000" dirty="0"/>
              <a:t> PC.</a:t>
            </a:r>
            <a:endParaRPr lang="nb-NO" sz="2000" dirty="0">
              <a:cs typeface="Arial"/>
            </a:endParaRPr>
          </a:p>
          <a:p>
            <a:pPr marL="285750" indent="-285750">
              <a:buFont typeface="Arial" panose="020B0604020202020204" pitchFamily="34" charset="0"/>
              <a:buChar char="•"/>
            </a:pPr>
            <a:r>
              <a:rPr lang="nb-NO" sz="2000" dirty="0"/>
              <a:t>In the </a:t>
            </a:r>
            <a:r>
              <a:rPr lang="nb-NO" sz="2000" dirty="0" err="1"/>
              <a:t>event</a:t>
            </a:r>
            <a:r>
              <a:rPr lang="nb-NO" sz="2000" dirty="0"/>
              <a:t> </a:t>
            </a:r>
            <a:r>
              <a:rPr lang="nb-NO" sz="2000" dirty="0" err="1"/>
              <a:t>that</a:t>
            </a:r>
            <a:r>
              <a:rPr lang="nb-NO" sz="2000" dirty="0"/>
              <a:t> </a:t>
            </a:r>
            <a:r>
              <a:rPr lang="nb-NO" sz="2000" dirty="0" err="1"/>
              <a:t>you</a:t>
            </a:r>
            <a:r>
              <a:rPr lang="nb-NO" sz="2000" dirty="0"/>
              <a:t> </a:t>
            </a:r>
            <a:r>
              <a:rPr lang="nb-NO" sz="2000" dirty="0" err="1"/>
              <a:t>should</a:t>
            </a:r>
            <a:r>
              <a:rPr lang="nb-NO" sz="2000" dirty="0"/>
              <a:t> fall </a:t>
            </a:r>
            <a:r>
              <a:rPr lang="nb-NO" sz="2000" dirty="0" err="1"/>
              <a:t>victim</a:t>
            </a:r>
            <a:r>
              <a:rPr lang="nb-NO" sz="2000" dirty="0"/>
              <a:t> to hacking or </a:t>
            </a:r>
            <a:r>
              <a:rPr lang="nb-NO" sz="2000" dirty="0" err="1"/>
              <a:t>phishing</a:t>
            </a:r>
            <a:r>
              <a:rPr lang="nb-NO" sz="2000" dirty="0"/>
              <a:t>, </a:t>
            </a:r>
            <a:r>
              <a:rPr lang="nb-NO" sz="2000" dirty="0">
                <a:hlinkClick r:id="rId6"/>
              </a:rPr>
              <a:t>change your password</a:t>
            </a:r>
            <a:r>
              <a:rPr lang="nb-NO" sz="2000" dirty="0"/>
              <a:t> </a:t>
            </a:r>
            <a:r>
              <a:rPr lang="nb-NO" sz="2000" dirty="0" err="1"/>
              <a:t>immediately</a:t>
            </a:r>
            <a:r>
              <a:rPr lang="nb-NO" sz="2000" dirty="0"/>
              <a:t> and report the </a:t>
            </a:r>
            <a:r>
              <a:rPr lang="nb-NO" sz="2000" dirty="0" err="1"/>
              <a:t>incident</a:t>
            </a:r>
            <a:r>
              <a:rPr lang="nb-NO" sz="2000" dirty="0"/>
              <a:t> to the </a:t>
            </a:r>
            <a:r>
              <a:rPr lang="nb-NO" sz="2000" dirty="0" err="1"/>
              <a:t>university's</a:t>
            </a:r>
            <a:r>
              <a:rPr lang="nb-NO" sz="2000" dirty="0"/>
              <a:t> digital </a:t>
            </a:r>
            <a:r>
              <a:rPr lang="nb-NO" sz="2000" dirty="0" err="1"/>
              <a:t>security</a:t>
            </a:r>
            <a:r>
              <a:rPr lang="nb-NO" sz="2000" dirty="0"/>
              <a:t> team </a:t>
            </a:r>
            <a:r>
              <a:rPr lang="nb-NO" sz="2000" dirty="0">
                <a:hlinkClick r:id="rId7"/>
              </a:rPr>
              <a:t>UiO-CERT</a:t>
            </a:r>
            <a:r>
              <a:rPr lang="nb-NO" sz="2000" dirty="0"/>
              <a:t>. </a:t>
            </a:r>
            <a:r>
              <a:rPr lang="nb-NO" sz="2000" dirty="0" err="1"/>
              <a:t>Don't</a:t>
            </a:r>
            <a:r>
              <a:rPr lang="nb-NO" sz="2000" dirty="0"/>
              <a:t> </a:t>
            </a:r>
            <a:r>
              <a:rPr lang="nb-NO" sz="2000" dirty="0" err="1"/>
              <a:t>feel</a:t>
            </a:r>
            <a:r>
              <a:rPr lang="nb-NO" sz="2000" dirty="0"/>
              <a:t> </a:t>
            </a:r>
            <a:r>
              <a:rPr lang="nb-NO" sz="2000" dirty="0" err="1"/>
              <a:t>ashamed</a:t>
            </a:r>
            <a:r>
              <a:rPr lang="nb-NO" sz="2000" dirty="0"/>
              <a:t> – </a:t>
            </a:r>
            <a:r>
              <a:rPr lang="nb-NO" sz="2000" dirty="0" err="1"/>
              <a:t>this</a:t>
            </a:r>
            <a:r>
              <a:rPr lang="nb-NO" sz="2000" dirty="0"/>
              <a:t> </a:t>
            </a:r>
            <a:r>
              <a:rPr lang="nb-NO" sz="2000" dirty="0" err="1"/>
              <a:t>happen</a:t>
            </a:r>
            <a:r>
              <a:rPr lang="nb-NO" sz="2000" dirty="0"/>
              <a:t>.</a:t>
            </a:r>
            <a:endParaRPr lang="nb-NO" sz="2000" dirty="0">
              <a:cs typeface="Arial"/>
            </a:endParaRPr>
          </a:p>
          <a:p>
            <a:pPr marL="285750" indent="-285750">
              <a:buFont typeface="Arial" panose="020B0604020202020204" pitchFamily="34" charset="0"/>
              <a:buChar char="•"/>
            </a:pPr>
            <a:r>
              <a:rPr lang="nb-NO" sz="2000" dirty="0">
                <a:hlinkClick r:id="rId8"/>
              </a:rPr>
              <a:t>Data storage regulations guide.</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endParaRPr lang="nb-NO" sz="2400" dirty="0"/>
          </a:p>
        </p:txBody>
      </p:sp>
      <p:sp>
        <p:nvSpPr>
          <p:cNvPr id="3" name="Plassholder for bunntekst 2">
            <a:extLst>
              <a:ext uri="{FF2B5EF4-FFF2-40B4-BE49-F238E27FC236}">
                <a16:creationId xmlns:a16="http://schemas.microsoft.com/office/drawing/2014/main" id="{5F497FD3-1CF4-4B05-9047-1D0DA3336874}"/>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4BBBAA9A-9969-439E-BF0D-F697610E9B5F}"/>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a:p>
        </p:txBody>
      </p:sp>
      <p:sp>
        <p:nvSpPr>
          <p:cNvPr id="5" name="Tittel 4">
            <a:extLst>
              <a:ext uri="{FF2B5EF4-FFF2-40B4-BE49-F238E27FC236}">
                <a16:creationId xmlns:a16="http://schemas.microsoft.com/office/drawing/2014/main" id="{74FAFBB9-0562-4239-ACC6-3F1591F07F9E}"/>
              </a:ext>
            </a:extLst>
          </p:cNvPr>
          <p:cNvSpPr>
            <a:spLocks noGrp="1"/>
          </p:cNvSpPr>
          <p:nvPr>
            <p:ph type="title"/>
          </p:nvPr>
        </p:nvSpPr>
        <p:spPr/>
        <p:txBody>
          <a:bodyPr/>
          <a:lstStyle/>
          <a:p>
            <a:r>
              <a:rPr lang="nb-NO" sz="3200" dirty="0"/>
              <a:t>1. New RA? </a:t>
            </a:r>
            <a:r>
              <a:rPr lang="nb-NO" sz="3200" dirty="0" err="1"/>
              <a:t>What</a:t>
            </a:r>
            <a:r>
              <a:rPr lang="nb-NO" sz="3200" dirty="0"/>
              <a:t> </a:t>
            </a:r>
            <a:r>
              <a:rPr lang="nb-NO" sz="3200" dirty="0" err="1"/>
              <a:t>you</a:t>
            </a:r>
            <a:r>
              <a:rPr lang="nb-NO" sz="3200" dirty="0"/>
              <a:t> </a:t>
            </a:r>
            <a:r>
              <a:rPr lang="nb-NO" sz="3200" dirty="0" err="1"/>
              <a:t>need</a:t>
            </a:r>
            <a:r>
              <a:rPr lang="nb-NO" sz="3200" dirty="0"/>
              <a:t> </a:t>
            </a:r>
            <a:r>
              <a:rPr lang="nb-NO" sz="3200" dirty="0" err="1"/>
              <a:t>know</a:t>
            </a:r>
            <a:r>
              <a:rPr lang="nb-NO" sz="3200" dirty="0"/>
              <a:t>...</a:t>
            </a:r>
          </a:p>
        </p:txBody>
      </p:sp>
    </p:spTree>
    <p:extLst>
      <p:ext uri="{BB962C8B-B14F-4D97-AF65-F5344CB8AC3E}">
        <p14:creationId xmlns:p14="http://schemas.microsoft.com/office/powerpoint/2010/main" val="282412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3C47AB5-B064-4D4E-9162-F0E9659189CE}"/>
              </a:ext>
            </a:extLst>
          </p:cNvPr>
          <p:cNvSpPr>
            <a:spLocks noGrp="1"/>
          </p:cNvSpPr>
          <p:nvPr>
            <p:ph sz="quarter" idx="28"/>
          </p:nvPr>
        </p:nvSpPr>
        <p:spPr/>
        <p:txBody>
          <a:bodyPr vert="horz" lIns="0" tIns="0" rIns="0" bIns="0" rtlCol="0" anchor="t">
            <a:noAutofit/>
          </a:bodyPr>
          <a:lstStyle/>
          <a:p>
            <a:pPr marL="285750" indent="-285750">
              <a:buFont typeface="Arial" panose="020B0604020202020204" pitchFamily="34" charset="0"/>
              <a:buChar char="•"/>
            </a:pPr>
            <a:r>
              <a:rPr lang="en-GB" sz="1800" b="1" dirty="0"/>
              <a:t>Before you even consider ordering anything, contact </a:t>
            </a:r>
            <a:r>
              <a:rPr lang="en-GB" sz="1800" b="1" dirty="0">
                <a:hlinkClick r:id="rId2"/>
              </a:rPr>
              <a:t>innkjop@ikos.uio.no</a:t>
            </a:r>
            <a:r>
              <a:rPr lang="en-GB" sz="1800" b="1" dirty="0"/>
              <a:t> to receive help and guidance. As an employee at IKOS, you may not order anything without the department's consent.</a:t>
            </a:r>
            <a:endParaRPr lang="en-GB" sz="1800" b="1" dirty="0">
              <a:cs typeface="Arial"/>
            </a:endParaRPr>
          </a:p>
          <a:p>
            <a:pPr marL="285750" indent="-285750">
              <a:buFont typeface="Arial" panose="020B0604020202020204" pitchFamily="34" charset="0"/>
              <a:buChar char="•"/>
            </a:pPr>
            <a:r>
              <a:rPr lang="en-GB" sz="1800" dirty="0" err="1"/>
              <a:t>UiO</a:t>
            </a:r>
            <a:r>
              <a:rPr lang="en-GB" sz="1800" dirty="0"/>
              <a:t> has a series of agreements with various providers of goods and travel services. One may not circumvent these agreements and expect reimbursement for the expenses. </a:t>
            </a:r>
            <a:endParaRPr lang="en-GB" sz="1800" dirty="0">
              <a:cs typeface="Arial"/>
            </a:endParaRPr>
          </a:p>
          <a:p>
            <a:pPr marL="285750" indent="-285750">
              <a:buFont typeface="Arial" panose="020B0604020202020204" pitchFamily="34" charset="0"/>
              <a:buChar char="•"/>
            </a:pPr>
            <a:r>
              <a:rPr lang="en-GB" sz="1800" dirty="0"/>
              <a:t>Please make sure to submit an inquiry/order to </a:t>
            </a:r>
            <a:r>
              <a:rPr lang="en-GB" sz="1800" b="1" dirty="0">
                <a:ea typeface="+mn-lt"/>
                <a:cs typeface="+mn-lt"/>
                <a:hlinkClick r:id="rId2"/>
              </a:rPr>
              <a:t>innkjop@ikos.uio.no</a:t>
            </a:r>
            <a:r>
              <a:rPr lang="en-GB" sz="1800" b="1" dirty="0">
                <a:ea typeface="+mn-lt"/>
                <a:cs typeface="+mn-lt"/>
              </a:rPr>
              <a:t> </a:t>
            </a:r>
            <a:r>
              <a:rPr lang="en-GB" sz="1800" dirty="0">
                <a:ea typeface="+mn-lt"/>
                <a:cs typeface="+mn-lt"/>
              </a:rPr>
              <a:t>in good time before the delivery/event date, AT LEAST 7 WORKING DAYS.</a:t>
            </a:r>
            <a:endParaRPr lang="en-GB" sz="1800" dirty="0"/>
          </a:p>
          <a:p>
            <a:pPr marL="285750" indent="-285750">
              <a:buFont typeface="Arial" panose="020B0604020202020204" pitchFamily="34" charset="0"/>
              <a:buChar char="•"/>
            </a:pPr>
            <a:r>
              <a:rPr lang="en-GB" sz="1800" b="1" dirty="0"/>
              <a:t>Please check out </a:t>
            </a:r>
            <a:r>
              <a:rPr lang="en-GB" sz="1800" b="1" dirty="0" err="1">
                <a:hlinkClick r:id="rId3"/>
              </a:rPr>
              <a:t>UiO’s</a:t>
            </a:r>
            <a:r>
              <a:rPr lang="en-GB" sz="1800" b="1" dirty="0">
                <a:hlinkClick r:id="rId3"/>
              </a:rPr>
              <a:t> guidelines for hosting and representation.</a:t>
            </a:r>
            <a:r>
              <a:rPr lang="en-GB" sz="1800" dirty="0"/>
              <a:t> The rates will be elaborated on </a:t>
            </a:r>
            <a:r>
              <a:rPr lang="en-GB" sz="1800" dirty="0" err="1"/>
              <a:t>on</a:t>
            </a:r>
            <a:r>
              <a:rPr lang="en-GB" sz="1800" dirty="0"/>
              <a:t> other slides, but it is helpful to get to know the guidelines overall.</a:t>
            </a:r>
            <a:endParaRPr lang="en-GB" sz="1800" dirty="0">
              <a:cs typeface="Arial"/>
            </a:endParaRPr>
          </a:p>
          <a:p>
            <a:pPr marL="845820" lvl="1" indent="-285750">
              <a:buFont typeface="Arial" panose="020B0604020202020204" pitchFamily="34" charset="0"/>
              <a:buChar char="•"/>
            </a:pPr>
            <a:r>
              <a:rPr lang="en-GB" sz="1600" dirty="0">
                <a:cs typeface="Arial"/>
              </a:rPr>
              <a:t>We do not use the rates for representation.</a:t>
            </a:r>
          </a:p>
          <a:p>
            <a:pPr marL="285750" indent="-285750">
              <a:buFont typeface="Arial" panose="020B0604020202020204" pitchFamily="34" charset="0"/>
              <a:buChar char="•"/>
            </a:pPr>
            <a:r>
              <a:rPr lang="en-GB" sz="1800" dirty="0"/>
              <a:t>IKOS has two forms for booking food orders and restaurants. Please keep in mind that, as a rule of thumb, food should be served on university grounds.</a:t>
            </a:r>
            <a:endParaRPr lang="en-GB" sz="1800" dirty="0">
              <a:solidFill>
                <a:schemeClr val="tx1"/>
              </a:solidFill>
              <a:cs typeface="Arial"/>
            </a:endParaRPr>
          </a:p>
          <a:p>
            <a:pPr marL="845820" lvl="1" indent="-285750">
              <a:buFont typeface="Arial" panose="020B0604020202020204" pitchFamily="34" charset="0"/>
              <a:buChar char="•"/>
            </a:pPr>
            <a:r>
              <a:rPr lang="en-GB" sz="1400" dirty="0">
                <a:solidFill>
                  <a:srgbClr val="0070C0"/>
                </a:solidFill>
                <a:latin typeface="Arial"/>
                <a:cs typeface="Arial"/>
                <a:hlinkClick r:id="rId4"/>
              </a:rPr>
              <a:t>Ordering catering</a:t>
            </a:r>
            <a:endParaRPr lang="en-GB" sz="1400" dirty="0">
              <a:solidFill>
                <a:srgbClr val="0070C0"/>
              </a:solidFill>
              <a:latin typeface="Arial"/>
              <a:cs typeface="Arial"/>
            </a:endParaRPr>
          </a:p>
          <a:p>
            <a:pPr marL="845820" lvl="1" indent="-285750">
              <a:buFont typeface="Arial" panose="020B0604020202020204" pitchFamily="34" charset="0"/>
              <a:buChar char="•"/>
            </a:pPr>
            <a:r>
              <a:rPr lang="en-GB" sz="1400" b="0" i="0" u="none" strike="noStrike" dirty="0">
                <a:solidFill>
                  <a:srgbClr val="0070C0"/>
                </a:solidFill>
                <a:effectLst/>
                <a:latin typeface="Arial"/>
                <a:cs typeface="Arial"/>
                <a:hlinkClick r:id="rId5"/>
              </a:rPr>
              <a:t>Booking a restaurant</a:t>
            </a:r>
            <a:endParaRPr lang="en-GB" sz="1400" b="0" i="0" u="none" strike="noStrike" dirty="0">
              <a:solidFill>
                <a:srgbClr val="0070C0"/>
              </a:solidFill>
              <a:effectLst/>
              <a:latin typeface="Arial"/>
              <a:cs typeface="Arial"/>
            </a:endParaRPr>
          </a:p>
          <a:p>
            <a:pPr marL="845820" lvl="1" indent="-285750" fontAlgn="base">
              <a:buFont typeface="Arial" panose="020B0604020202020204" pitchFamily="34" charset="0"/>
              <a:buChar char="•"/>
            </a:pPr>
            <a:r>
              <a:rPr lang="en-GB" sz="1400" dirty="0">
                <a:effectLst/>
                <a:latin typeface="Arial"/>
                <a:ea typeface="DengXian"/>
                <a:cs typeface="Arial"/>
              </a:rPr>
              <a:t>Send the form along with a list of participants and a program </a:t>
            </a:r>
            <a:r>
              <a:rPr lang="en-GB" sz="1400" dirty="0">
                <a:latin typeface="Arial"/>
                <a:ea typeface="DengXian"/>
                <a:cs typeface="Arial"/>
              </a:rPr>
              <a:t>(or similar documentation) to your procurer. </a:t>
            </a:r>
          </a:p>
          <a:p>
            <a:pPr marL="845820" lvl="1" indent="-285750" fontAlgn="base">
              <a:buFont typeface="Arial" panose="020B0604020202020204" pitchFamily="34" charset="0"/>
              <a:buChar char="•"/>
            </a:pPr>
            <a:r>
              <a:rPr lang="en-GB" sz="1400" dirty="0">
                <a:effectLst/>
                <a:latin typeface="Arial"/>
                <a:ea typeface="DengXian"/>
                <a:cs typeface="Arial"/>
              </a:rPr>
              <a:t>For simple hosting, open events or in cases where it’s impossible or </a:t>
            </a:r>
            <a:r>
              <a:rPr lang="en-GB" sz="1400" dirty="0">
                <a:latin typeface="Arial"/>
                <a:ea typeface="DengXian"/>
                <a:cs typeface="Arial"/>
              </a:rPr>
              <a:t>impractical to fix a list of participants, please submit an </a:t>
            </a:r>
            <a:r>
              <a:rPr lang="en-GB" sz="1400" b="1" dirty="0">
                <a:latin typeface="Arial"/>
                <a:ea typeface="DengXian"/>
                <a:cs typeface="Arial"/>
              </a:rPr>
              <a:t>estimate of the number of participants </a:t>
            </a:r>
            <a:r>
              <a:rPr lang="en-GB" sz="1400" dirty="0">
                <a:latin typeface="Arial"/>
                <a:ea typeface="DengXian"/>
                <a:cs typeface="Arial"/>
              </a:rPr>
              <a:t>with description and number. Example: “Open day for students”; example of refreshments: </a:t>
            </a:r>
            <a:r>
              <a:rPr lang="en-GB" sz="1400" dirty="0" err="1">
                <a:latin typeface="Arial"/>
                <a:ea typeface="DengXian"/>
                <a:cs typeface="Arial"/>
              </a:rPr>
              <a:t>gløgg</a:t>
            </a:r>
            <a:r>
              <a:rPr lang="en-GB" sz="1400" dirty="0">
                <a:latin typeface="Arial"/>
                <a:ea typeface="DengXian"/>
                <a:cs typeface="Arial"/>
              </a:rPr>
              <a:t> and gingerbread.</a:t>
            </a:r>
            <a:endParaRPr lang="en-GB" sz="1800" b="0" i="0" u="none" strike="noStrike" dirty="0">
              <a:effectLst/>
              <a:latin typeface="Arial" panose="020B0604020202020204" pitchFamily="34" charset="0"/>
              <a:cs typeface="Arial" panose="020B0604020202020204" pitchFamily="34" charset="0"/>
            </a:endParaRPr>
          </a:p>
          <a:p>
            <a:pPr marL="0" indent="0"/>
            <a:endParaRPr lang="en-GB" sz="2400" b="0" i="0" u="none" strike="noStrike" dirty="0">
              <a:solidFill>
                <a:schemeClr val="tx1"/>
              </a:solidFill>
              <a:effectLst/>
              <a:latin typeface="Arial" panose="020B0604020202020204" pitchFamily="34" charset="0"/>
              <a:cs typeface="Arial"/>
            </a:endParaRPr>
          </a:p>
        </p:txBody>
      </p:sp>
      <p:sp>
        <p:nvSpPr>
          <p:cNvPr id="3" name="Plassholder for bunntekst 2">
            <a:extLst>
              <a:ext uri="{FF2B5EF4-FFF2-40B4-BE49-F238E27FC236}">
                <a16:creationId xmlns:a16="http://schemas.microsoft.com/office/drawing/2014/main" id="{C9AE8C48-2FC2-45A8-B265-67A047B18EA8}"/>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1EFD1EA3-5B3A-4830-A18E-3F2430968C5A}"/>
              </a:ext>
            </a:extLst>
          </p:cNvPr>
          <p:cNvSpPr>
            <a:spLocks noGrp="1"/>
          </p:cNvSpPr>
          <p:nvPr>
            <p:ph type="sldNum" sz="quarter" idx="12"/>
          </p:nvPr>
        </p:nvSpPr>
        <p:spPr/>
        <p:txBody>
          <a:bodyPr/>
          <a:lstStyle/>
          <a:p>
            <a:r>
              <a:rPr lang="en-US"/>
              <a:t>Side </a:t>
            </a:r>
            <a:fld id="{5251F420-7306-4E7C-A79E-F31A38F7D392}" type="slidenum">
              <a:rPr lang="en-US" smtClean="0"/>
              <a:pPr/>
              <a:t>4</a:t>
            </a:fld>
            <a:endParaRPr lang="en-US"/>
          </a:p>
        </p:txBody>
      </p:sp>
      <p:sp>
        <p:nvSpPr>
          <p:cNvPr id="5" name="Tittel 4">
            <a:extLst>
              <a:ext uri="{FF2B5EF4-FFF2-40B4-BE49-F238E27FC236}">
                <a16:creationId xmlns:a16="http://schemas.microsoft.com/office/drawing/2014/main" id="{5D606793-278F-4C42-8B80-A2FAD83E6205}"/>
              </a:ext>
            </a:extLst>
          </p:cNvPr>
          <p:cNvSpPr>
            <a:spLocks noGrp="1"/>
          </p:cNvSpPr>
          <p:nvPr>
            <p:ph type="title"/>
          </p:nvPr>
        </p:nvSpPr>
        <p:spPr/>
        <p:txBody>
          <a:bodyPr/>
          <a:lstStyle/>
          <a:p>
            <a:r>
              <a:rPr lang="nb-NO" sz="3200" dirty="0"/>
              <a:t>2. Routines for hosting and restaurant bookings</a:t>
            </a:r>
          </a:p>
          <a:p>
            <a:endParaRPr lang="nb-NO" sz="3200" dirty="0">
              <a:cs typeface="Arial"/>
            </a:endParaRPr>
          </a:p>
        </p:txBody>
      </p:sp>
    </p:spTree>
    <p:extLst>
      <p:ext uri="{BB962C8B-B14F-4D97-AF65-F5344CB8AC3E}">
        <p14:creationId xmlns:p14="http://schemas.microsoft.com/office/powerpoint/2010/main" val="110907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F224AED-B495-4220-A22E-A10AD092915F}"/>
              </a:ext>
            </a:extLst>
          </p:cNvPr>
          <p:cNvSpPr>
            <a:spLocks noGrp="1"/>
          </p:cNvSpPr>
          <p:nvPr>
            <p:ph sz="quarter" idx="28"/>
          </p:nvPr>
        </p:nvSpPr>
        <p:spPr/>
        <p:txBody>
          <a:bodyPr/>
          <a:lstStyle/>
          <a:p>
            <a:pPr marL="846146" lvl="1" indent="-285750">
              <a:buFont typeface="Arial" panose="020B0604020202020204" pitchFamily="34" charset="0"/>
              <a:buChar char="•"/>
            </a:pPr>
            <a:r>
              <a:rPr lang="nb-NO" sz="1600" dirty="0" err="1"/>
              <a:t>Ordering</a:t>
            </a:r>
            <a:r>
              <a:rPr lang="nb-NO" sz="1600" dirty="0"/>
              <a:t> </a:t>
            </a:r>
            <a:r>
              <a:rPr lang="nb-NO" sz="1600" dirty="0" err="1"/>
              <a:t>food</a:t>
            </a:r>
            <a:r>
              <a:rPr lang="nb-NO" sz="1600" dirty="0"/>
              <a:t> and booking restaurants </a:t>
            </a:r>
            <a:r>
              <a:rPr lang="nb-NO" sz="1600" dirty="0" err="1"/>
              <a:t>adhere</a:t>
            </a:r>
            <a:r>
              <a:rPr lang="nb-NO" sz="1600" dirty="0"/>
              <a:t> to </a:t>
            </a:r>
            <a:r>
              <a:rPr lang="nb-NO" sz="1600" dirty="0" err="1"/>
              <a:t>certain</a:t>
            </a:r>
            <a:r>
              <a:rPr lang="nb-NO" sz="1600" dirty="0"/>
              <a:t> rates (à 2022). Rates PER PARTICIPANT.</a:t>
            </a:r>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846146" lvl="1" indent="-285750">
              <a:buFont typeface="Arial" panose="020B0604020202020204" pitchFamily="34" charset="0"/>
              <a:buChar char="•"/>
            </a:pPr>
            <a:endParaRPr lang="nb-NO" sz="1600" dirty="0"/>
          </a:p>
          <a:p>
            <a:pPr marL="560396" lvl="1" indent="0">
              <a:buNone/>
            </a:pPr>
            <a:endParaRPr lang="nb-NO" sz="1600" dirty="0"/>
          </a:p>
          <a:p>
            <a:pPr marL="285750" indent="-285750">
              <a:buFont typeface="Arial" panose="020B0604020202020204" pitchFamily="34" charset="0"/>
              <a:buChar char="•"/>
            </a:pPr>
            <a:endParaRPr lang="nb-NO" dirty="0"/>
          </a:p>
        </p:txBody>
      </p:sp>
      <p:sp>
        <p:nvSpPr>
          <p:cNvPr id="3" name="Plassholder for bunntekst 2">
            <a:extLst>
              <a:ext uri="{FF2B5EF4-FFF2-40B4-BE49-F238E27FC236}">
                <a16:creationId xmlns:a16="http://schemas.microsoft.com/office/drawing/2014/main" id="{05ADEA25-B971-4D47-B04B-F6854F8B764C}"/>
              </a:ext>
            </a:extLst>
          </p:cNvPr>
          <p:cNvSpPr>
            <a:spLocks noGrp="1"/>
          </p:cNvSpPr>
          <p:nvPr>
            <p:ph type="ftr" sz="quarter" idx="3"/>
          </p:nvPr>
        </p:nvSpPr>
        <p:spPr>
          <a:xfrm>
            <a:off x="1788556" y="6369421"/>
            <a:ext cx="4547235" cy="259232"/>
          </a:xfrm>
        </p:spPr>
        <p:txBody>
          <a:bodyPr/>
          <a:lstStyle/>
          <a:p>
            <a:r>
              <a:rPr lang="nb-NO" sz="1000"/>
              <a:t>*</a:t>
            </a:r>
            <a:r>
              <a:rPr lang="nb-NO" sz="1000" b="0" i="0">
                <a:solidFill>
                  <a:srgbClr val="000000"/>
                </a:solidFill>
                <a:effectLst/>
                <a:latin typeface="Helvetica" panose="020B0604020202020204" pitchFamily="34" charset="0"/>
              </a:rPr>
              <a:t> Bevertning av annet enn kaffe på arrangementer under 3 timer forutsetter at eksterne deltakere er til stede.</a:t>
            </a:r>
            <a:endParaRPr lang="nb-NO" sz="1000"/>
          </a:p>
        </p:txBody>
      </p:sp>
      <p:sp>
        <p:nvSpPr>
          <p:cNvPr id="4" name="Plassholder for lysbildenummer 3">
            <a:extLst>
              <a:ext uri="{FF2B5EF4-FFF2-40B4-BE49-F238E27FC236}">
                <a16:creationId xmlns:a16="http://schemas.microsoft.com/office/drawing/2014/main" id="{78C933E5-EC17-4B1A-98EC-387E814316D9}"/>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a:p>
        </p:txBody>
      </p:sp>
      <p:sp>
        <p:nvSpPr>
          <p:cNvPr id="5" name="Tittel 4">
            <a:extLst>
              <a:ext uri="{FF2B5EF4-FFF2-40B4-BE49-F238E27FC236}">
                <a16:creationId xmlns:a16="http://schemas.microsoft.com/office/drawing/2014/main" id="{5D7C4557-8444-4BF9-8393-E63E2F12E966}"/>
              </a:ext>
            </a:extLst>
          </p:cNvPr>
          <p:cNvSpPr>
            <a:spLocks noGrp="1"/>
          </p:cNvSpPr>
          <p:nvPr>
            <p:ph type="title"/>
          </p:nvPr>
        </p:nvSpPr>
        <p:spPr/>
        <p:txBody>
          <a:bodyPr/>
          <a:lstStyle/>
          <a:p>
            <a:r>
              <a:rPr lang="nb-NO" sz="3200" dirty="0"/>
              <a:t>2. Routines for hosting and restaurant bookings, </a:t>
            </a:r>
            <a:r>
              <a:rPr lang="nb-NO" sz="3200" dirty="0" err="1"/>
              <a:t>cont</a:t>
            </a:r>
            <a:r>
              <a:rPr lang="nb-NO" sz="3200" dirty="0"/>
              <a:t>.</a:t>
            </a:r>
          </a:p>
        </p:txBody>
      </p:sp>
      <p:graphicFrame>
        <p:nvGraphicFramePr>
          <p:cNvPr id="7" name="Tabell 7">
            <a:extLst>
              <a:ext uri="{FF2B5EF4-FFF2-40B4-BE49-F238E27FC236}">
                <a16:creationId xmlns:a16="http://schemas.microsoft.com/office/drawing/2014/main" id="{CA0598F3-831B-4A25-84C2-8A9E39854752}"/>
              </a:ext>
            </a:extLst>
          </p:cNvPr>
          <p:cNvGraphicFramePr>
            <a:graphicFrameLocks noGrp="1"/>
          </p:cNvGraphicFramePr>
          <p:nvPr>
            <p:extLst>
              <p:ext uri="{D42A27DB-BD31-4B8C-83A1-F6EECF244321}">
                <p14:modId xmlns:p14="http://schemas.microsoft.com/office/powerpoint/2010/main" val="936973333"/>
              </p:ext>
            </p:extLst>
          </p:nvPr>
        </p:nvGraphicFramePr>
        <p:xfrm>
          <a:off x="948047" y="1372086"/>
          <a:ext cx="10295904" cy="4458277"/>
        </p:xfrm>
        <a:graphic>
          <a:graphicData uri="http://schemas.openxmlformats.org/drawingml/2006/table">
            <a:tbl>
              <a:tblPr firstRow="1" bandRow="1">
                <a:tableStyleId>{5C22544A-7EE6-4342-B048-85BDC9FD1C3A}</a:tableStyleId>
              </a:tblPr>
              <a:tblGrid>
                <a:gridCol w="3431968">
                  <a:extLst>
                    <a:ext uri="{9D8B030D-6E8A-4147-A177-3AD203B41FA5}">
                      <a16:colId xmlns:a16="http://schemas.microsoft.com/office/drawing/2014/main" val="2641217299"/>
                    </a:ext>
                  </a:extLst>
                </a:gridCol>
                <a:gridCol w="3431968">
                  <a:extLst>
                    <a:ext uri="{9D8B030D-6E8A-4147-A177-3AD203B41FA5}">
                      <a16:colId xmlns:a16="http://schemas.microsoft.com/office/drawing/2014/main" val="1477659105"/>
                    </a:ext>
                  </a:extLst>
                </a:gridCol>
                <a:gridCol w="3431968">
                  <a:extLst>
                    <a:ext uri="{9D8B030D-6E8A-4147-A177-3AD203B41FA5}">
                      <a16:colId xmlns:a16="http://schemas.microsoft.com/office/drawing/2014/main" val="1223595123"/>
                    </a:ext>
                  </a:extLst>
                </a:gridCol>
              </a:tblGrid>
              <a:tr h="755285">
                <a:tc>
                  <a:txBody>
                    <a:bodyPr/>
                    <a:lstStyle/>
                    <a:p>
                      <a:pPr algn="l" fontAlgn="t"/>
                      <a:r>
                        <a:rPr lang="nb-NO" dirty="0" err="1">
                          <a:solidFill>
                            <a:srgbClr val="000000"/>
                          </a:solidFill>
                          <a:effectLst/>
                        </a:rPr>
                        <a:t>Event</a:t>
                      </a:r>
                      <a:r>
                        <a:rPr lang="nb-NO" dirty="0">
                          <a:solidFill>
                            <a:srgbClr val="000000"/>
                          </a:solidFill>
                          <a:effectLst/>
                        </a:rPr>
                        <a:t> </a:t>
                      </a:r>
                      <a:r>
                        <a:rPr lang="nb-NO" dirty="0" err="1">
                          <a:solidFill>
                            <a:srgbClr val="000000"/>
                          </a:solidFill>
                          <a:effectLst/>
                        </a:rPr>
                        <a:t>length</a:t>
                      </a:r>
                      <a:endParaRPr lang="nb-NO" dirty="0">
                        <a:solidFill>
                          <a:srgbClr val="000000"/>
                        </a:solidFill>
                        <a:effectLst/>
                      </a:endParaRPr>
                    </a:p>
                  </a:txBody>
                  <a:tcPr marL="190500" marR="190500" marT="152400" marB="152400"/>
                </a:tc>
                <a:tc>
                  <a:txBody>
                    <a:bodyPr/>
                    <a:lstStyle/>
                    <a:p>
                      <a:pPr algn="l" fontAlgn="t"/>
                      <a:r>
                        <a:rPr lang="nb-NO" dirty="0">
                          <a:solidFill>
                            <a:srgbClr val="000000"/>
                          </a:solidFill>
                          <a:effectLst/>
                        </a:rPr>
                        <a:t>Hosting in UiO’s </a:t>
                      </a:r>
                      <a:r>
                        <a:rPr lang="nb-NO" dirty="0" err="1">
                          <a:solidFill>
                            <a:srgbClr val="000000"/>
                          </a:solidFill>
                          <a:effectLst/>
                        </a:rPr>
                        <a:t>locales</a:t>
                      </a:r>
                      <a:endParaRPr lang="nb-NO" dirty="0">
                        <a:solidFill>
                          <a:srgbClr val="000000"/>
                        </a:solidFill>
                        <a:effectLst/>
                      </a:endParaRPr>
                    </a:p>
                  </a:txBody>
                  <a:tcPr marL="190500" marR="190500" marT="152400" marB="152400"/>
                </a:tc>
                <a:tc>
                  <a:txBody>
                    <a:bodyPr/>
                    <a:lstStyle/>
                    <a:p>
                      <a:pPr algn="l" fontAlgn="t"/>
                      <a:r>
                        <a:rPr lang="nb-NO" dirty="0">
                          <a:solidFill>
                            <a:srgbClr val="000000"/>
                          </a:solidFill>
                          <a:effectLst/>
                        </a:rPr>
                        <a:t>Hosting </a:t>
                      </a:r>
                      <a:r>
                        <a:rPr lang="nb-NO" dirty="0" err="1">
                          <a:solidFill>
                            <a:srgbClr val="000000"/>
                          </a:solidFill>
                          <a:effectLst/>
                        </a:rPr>
                        <a:t>outside</a:t>
                      </a:r>
                      <a:r>
                        <a:rPr lang="nb-NO" dirty="0">
                          <a:solidFill>
                            <a:srgbClr val="000000"/>
                          </a:solidFill>
                          <a:effectLst/>
                        </a:rPr>
                        <a:t> </a:t>
                      </a:r>
                      <a:r>
                        <a:rPr lang="nb-NO" dirty="0" err="1">
                          <a:solidFill>
                            <a:srgbClr val="000000"/>
                          </a:solidFill>
                          <a:effectLst/>
                        </a:rPr>
                        <a:t>of</a:t>
                      </a:r>
                      <a:r>
                        <a:rPr lang="nb-NO" dirty="0">
                          <a:solidFill>
                            <a:srgbClr val="000000"/>
                          </a:solidFill>
                          <a:effectLst/>
                        </a:rPr>
                        <a:t> UiO’s </a:t>
                      </a:r>
                      <a:r>
                        <a:rPr lang="nb-NO" dirty="0" err="1">
                          <a:solidFill>
                            <a:srgbClr val="000000"/>
                          </a:solidFill>
                          <a:effectLst/>
                        </a:rPr>
                        <a:t>locales</a:t>
                      </a:r>
                      <a:endParaRPr lang="nb-NO" dirty="0">
                        <a:solidFill>
                          <a:srgbClr val="000000"/>
                        </a:solidFill>
                        <a:effectLst/>
                      </a:endParaRPr>
                    </a:p>
                  </a:txBody>
                  <a:tcPr marL="190500" marR="190500" marT="152400" marB="152400"/>
                </a:tc>
                <a:extLst>
                  <a:ext uri="{0D108BD9-81ED-4DB2-BD59-A6C34878D82A}">
                    <a16:rowId xmlns:a16="http://schemas.microsoft.com/office/drawing/2014/main" val="1864776377"/>
                  </a:ext>
                </a:extLst>
              </a:tr>
              <a:tr h="755285">
                <a:tc>
                  <a:txBody>
                    <a:bodyPr/>
                    <a:lstStyle/>
                    <a:p>
                      <a:pPr algn="l" fontAlgn="t"/>
                      <a:r>
                        <a:rPr lang="nb-NO" dirty="0">
                          <a:effectLst/>
                        </a:rPr>
                        <a:t>≤ 3 </a:t>
                      </a:r>
                      <a:r>
                        <a:rPr lang="nb-NO" dirty="0" err="1">
                          <a:effectLst/>
                        </a:rPr>
                        <a:t>hours</a:t>
                      </a:r>
                      <a:r>
                        <a:rPr lang="nb-NO" dirty="0">
                          <a:effectLst/>
                        </a:rPr>
                        <a:t> during </a:t>
                      </a:r>
                      <a:r>
                        <a:rPr lang="nb-NO" dirty="0" err="1">
                          <a:effectLst/>
                        </a:rPr>
                        <a:t>work</a:t>
                      </a:r>
                      <a:r>
                        <a:rPr lang="nb-NO" dirty="0">
                          <a:effectLst/>
                        </a:rPr>
                        <a:t> </a:t>
                      </a:r>
                      <a:r>
                        <a:rPr lang="nb-NO" dirty="0" err="1">
                          <a:effectLst/>
                        </a:rPr>
                        <a:t>hours</a:t>
                      </a:r>
                      <a:endParaRPr lang="nb-NO" dirty="0">
                        <a:effectLst/>
                      </a:endParaRPr>
                    </a:p>
                  </a:txBody>
                  <a:tcPr marL="190500" marR="190500" marT="152400" marB="152400"/>
                </a:tc>
                <a:tc>
                  <a:txBody>
                    <a:bodyPr/>
                    <a:lstStyle/>
                    <a:p>
                      <a:pPr algn="ctr" fontAlgn="t"/>
                      <a:r>
                        <a:rPr lang="nb-NO">
                          <a:effectLst/>
                        </a:rPr>
                        <a:t>Kaffe/kr 197*</a:t>
                      </a:r>
                    </a:p>
                  </a:txBody>
                  <a:tcPr marL="190500" marR="190500" marT="152400" marB="152400"/>
                </a:tc>
                <a:tc>
                  <a:txBody>
                    <a:bodyPr/>
                    <a:lstStyle/>
                    <a:p>
                      <a:pPr algn="ctr" fontAlgn="t"/>
                      <a:r>
                        <a:rPr lang="nb-NO">
                          <a:effectLst/>
                        </a:rPr>
                        <a:t>kr 296</a:t>
                      </a:r>
                    </a:p>
                  </a:txBody>
                  <a:tcPr marL="190500" marR="190500" marT="152400" marB="152400"/>
                </a:tc>
                <a:extLst>
                  <a:ext uri="{0D108BD9-81ED-4DB2-BD59-A6C34878D82A}">
                    <a16:rowId xmlns:a16="http://schemas.microsoft.com/office/drawing/2014/main" val="2140066626"/>
                  </a:ext>
                </a:extLst>
              </a:tr>
              <a:tr h="998056">
                <a:tc>
                  <a:txBody>
                    <a:bodyPr/>
                    <a:lstStyle/>
                    <a:p>
                      <a:pPr algn="l" fontAlgn="t"/>
                      <a:r>
                        <a:rPr lang="nb-NO" dirty="0">
                          <a:effectLst/>
                        </a:rPr>
                        <a:t>&gt; 3 </a:t>
                      </a:r>
                      <a:r>
                        <a:rPr lang="nb-NO" dirty="0" err="1">
                          <a:effectLst/>
                        </a:rPr>
                        <a:t>hours</a:t>
                      </a:r>
                      <a:r>
                        <a:rPr lang="nb-NO" dirty="0">
                          <a:effectLst/>
                        </a:rPr>
                        <a:t> during </a:t>
                      </a:r>
                      <a:r>
                        <a:rPr lang="nb-NO" dirty="0" err="1">
                          <a:effectLst/>
                        </a:rPr>
                        <a:t>work</a:t>
                      </a:r>
                      <a:r>
                        <a:rPr lang="nb-NO" dirty="0">
                          <a:effectLst/>
                        </a:rPr>
                        <a:t> </a:t>
                      </a:r>
                      <a:r>
                        <a:rPr lang="nb-NO" dirty="0" err="1">
                          <a:effectLst/>
                        </a:rPr>
                        <a:t>hours</a:t>
                      </a:r>
                      <a:br>
                        <a:rPr lang="nb-NO" dirty="0">
                          <a:effectLst/>
                        </a:rPr>
                      </a:br>
                      <a:r>
                        <a:rPr lang="nb-NO" dirty="0">
                          <a:effectLst/>
                        </a:rPr>
                        <a:t>and lasting </a:t>
                      </a:r>
                      <a:r>
                        <a:rPr lang="nb-NO" dirty="0" err="1">
                          <a:effectLst/>
                        </a:rPr>
                        <a:t>into</a:t>
                      </a:r>
                      <a:r>
                        <a:rPr lang="nb-NO" dirty="0">
                          <a:effectLst/>
                        </a:rPr>
                        <a:t> </a:t>
                      </a:r>
                      <a:r>
                        <a:rPr lang="nb-NO" dirty="0" err="1">
                          <a:effectLst/>
                        </a:rPr>
                        <a:t>lunch</a:t>
                      </a:r>
                      <a:r>
                        <a:rPr lang="nb-NO" dirty="0">
                          <a:effectLst/>
                        </a:rPr>
                        <a:t> time</a:t>
                      </a:r>
                    </a:p>
                  </a:txBody>
                  <a:tcPr marL="190500" marR="190500" marT="152400" marB="152400"/>
                </a:tc>
                <a:tc>
                  <a:txBody>
                    <a:bodyPr/>
                    <a:lstStyle/>
                    <a:p>
                      <a:pPr algn="ctr" fontAlgn="t"/>
                      <a:r>
                        <a:rPr lang="nb-NO">
                          <a:effectLst/>
                        </a:rPr>
                        <a:t>kr 197</a:t>
                      </a:r>
                    </a:p>
                  </a:txBody>
                  <a:tcPr marL="190500" marR="190500" marT="152400" marB="152400"/>
                </a:tc>
                <a:tc>
                  <a:txBody>
                    <a:bodyPr/>
                    <a:lstStyle/>
                    <a:p>
                      <a:pPr algn="ctr" fontAlgn="t"/>
                      <a:r>
                        <a:rPr lang="nb-NO">
                          <a:effectLst/>
                        </a:rPr>
                        <a:t>kr 296</a:t>
                      </a:r>
                    </a:p>
                  </a:txBody>
                  <a:tcPr marL="190500" marR="190500" marT="152400" marB="152400"/>
                </a:tc>
                <a:extLst>
                  <a:ext uri="{0D108BD9-81ED-4DB2-BD59-A6C34878D82A}">
                    <a16:rowId xmlns:a16="http://schemas.microsoft.com/office/drawing/2014/main" val="1955774833"/>
                  </a:ext>
                </a:extLst>
              </a:tr>
              <a:tr h="755285">
                <a:tc>
                  <a:txBody>
                    <a:bodyPr/>
                    <a:lstStyle/>
                    <a:p>
                      <a:pPr algn="l" fontAlgn="t"/>
                      <a:r>
                        <a:rPr lang="nb-NO" dirty="0">
                          <a:effectLst/>
                        </a:rPr>
                        <a:t>&gt; 3 </a:t>
                      </a:r>
                      <a:r>
                        <a:rPr lang="nb-NO" dirty="0" err="1">
                          <a:effectLst/>
                        </a:rPr>
                        <a:t>hours</a:t>
                      </a:r>
                      <a:r>
                        <a:rPr lang="nb-NO" dirty="0">
                          <a:effectLst/>
                        </a:rPr>
                        <a:t> and </a:t>
                      </a:r>
                      <a:r>
                        <a:rPr lang="nb-NO" dirty="0" err="1">
                          <a:effectLst/>
                        </a:rPr>
                        <a:t>extending</a:t>
                      </a:r>
                      <a:r>
                        <a:rPr lang="nb-NO" dirty="0">
                          <a:effectLst/>
                        </a:rPr>
                        <a:t> </a:t>
                      </a:r>
                      <a:r>
                        <a:rPr lang="nb-NO" dirty="0" err="1">
                          <a:effectLst/>
                        </a:rPr>
                        <a:t>beyond</a:t>
                      </a:r>
                      <a:r>
                        <a:rPr lang="nb-NO" dirty="0">
                          <a:effectLst/>
                        </a:rPr>
                        <a:t> </a:t>
                      </a:r>
                      <a:r>
                        <a:rPr lang="nb-NO" dirty="0" err="1">
                          <a:effectLst/>
                        </a:rPr>
                        <a:t>work</a:t>
                      </a:r>
                      <a:r>
                        <a:rPr lang="nb-NO" dirty="0">
                          <a:effectLst/>
                        </a:rPr>
                        <a:t> </a:t>
                      </a:r>
                      <a:r>
                        <a:rPr lang="nb-NO" dirty="0" err="1">
                          <a:effectLst/>
                        </a:rPr>
                        <a:t>hours</a:t>
                      </a:r>
                      <a:endParaRPr lang="nb-NO" dirty="0">
                        <a:effectLst/>
                      </a:endParaRPr>
                    </a:p>
                  </a:txBody>
                  <a:tcPr marL="190500" marR="190500" marT="152400" marB="152400"/>
                </a:tc>
                <a:tc>
                  <a:txBody>
                    <a:bodyPr/>
                    <a:lstStyle/>
                    <a:p>
                      <a:pPr algn="ctr" fontAlgn="t"/>
                      <a:r>
                        <a:rPr lang="nb-NO">
                          <a:effectLst/>
                        </a:rPr>
                        <a:t>kr 446</a:t>
                      </a:r>
                    </a:p>
                  </a:txBody>
                  <a:tcPr marL="190500" marR="190500" marT="152400" marB="152400"/>
                </a:tc>
                <a:tc>
                  <a:txBody>
                    <a:bodyPr/>
                    <a:lstStyle/>
                    <a:p>
                      <a:pPr algn="ctr" fontAlgn="t"/>
                      <a:r>
                        <a:rPr lang="nb-NO">
                          <a:effectLst/>
                        </a:rPr>
                        <a:t>kr 669</a:t>
                      </a:r>
                    </a:p>
                  </a:txBody>
                  <a:tcPr marL="190500" marR="190500" marT="152400" marB="152400"/>
                </a:tc>
                <a:extLst>
                  <a:ext uri="{0D108BD9-81ED-4DB2-BD59-A6C34878D82A}">
                    <a16:rowId xmlns:a16="http://schemas.microsoft.com/office/drawing/2014/main" val="600998153"/>
                  </a:ext>
                </a:extLst>
              </a:tr>
              <a:tr h="998056">
                <a:tc>
                  <a:txBody>
                    <a:bodyPr/>
                    <a:lstStyle/>
                    <a:p>
                      <a:pPr algn="l" fontAlgn="t"/>
                      <a:r>
                        <a:rPr lang="nb-NO" dirty="0">
                          <a:effectLst/>
                        </a:rPr>
                        <a:t>Long-</a:t>
                      </a:r>
                      <a:r>
                        <a:rPr lang="nb-NO" dirty="0" err="1">
                          <a:effectLst/>
                        </a:rPr>
                        <a:t>hour</a:t>
                      </a:r>
                      <a:r>
                        <a:rPr lang="nb-NO" dirty="0">
                          <a:effectLst/>
                        </a:rPr>
                        <a:t> </a:t>
                      </a:r>
                      <a:r>
                        <a:rPr lang="nb-NO" dirty="0" err="1">
                          <a:effectLst/>
                        </a:rPr>
                        <a:t>events</a:t>
                      </a:r>
                      <a:r>
                        <a:rPr lang="nb-NO" dirty="0">
                          <a:effectLst/>
                        </a:rPr>
                        <a:t> </a:t>
                      </a:r>
                      <a:r>
                        <a:rPr lang="nb-NO" dirty="0" err="1">
                          <a:effectLst/>
                        </a:rPr>
                        <a:t>requiring</a:t>
                      </a:r>
                      <a:r>
                        <a:rPr lang="nb-NO" dirty="0">
                          <a:effectLst/>
                        </a:rPr>
                        <a:t> </a:t>
                      </a:r>
                      <a:r>
                        <a:rPr lang="nb-NO" dirty="0" err="1">
                          <a:effectLst/>
                        </a:rPr>
                        <a:t>two</a:t>
                      </a:r>
                      <a:r>
                        <a:rPr lang="nb-NO" dirty="0">
                          <a:effectLst/>
                        </a:rPr>
                        <a:t> </a:t>
                      </a:r>
                      <a:r>
                        <a:rPr lang="nb-NO" dirty="0" err="1">
                          <a:effectLst/>
                        </a:rPr>
                        <a:t>meals</a:t>
                      </a:r>
                      <a:endParaRPr lang="nb-NO" dirty="0">
                        <a:effectLst/>
                      </a:endParaRPr>
                    </a:p>
                  </a:txBody>
                  <a:tcPr marL="190500" marR="190500" marT="152400" marB="152400"/>
                </a:tc>
                <a:tc>
                  <a:txBody>
                    <a:bodyPr/>
                    <a:lstStyle/>
                    <a:p>
                      <a:pPr algn="ctr" fontAlgn="t"/>
                      <a:r>
                        <a:rPr lang="nb-NO">
                          <a:effectLst/>
                        </a:rPr>
                        <a:t>kr 652</a:t>
                      </a:r>
                    </a:p>
                  </a:txBody>
                  <a:tcPr marL="190500" marR="190500" marT="152400" marB="152400"/>
                </a:tc>
                <a:tc>
                  <a:txBody>
                    <a:bodyPr/>
                    <a:lstStyle/>
                    <a:p>
                      <a:pPr algn="ctr" fontAlgn="t"/>
                      <a:r>
                        <a:rPr lang="nb-NO" dirty="0">
                          <a:effectLst/>
                        </a:rPr>
                        <a:t>kr 979</a:t>
                      </a:r>
                    </a:p>
                  </a:txBody>
                  <a:tcPr marL="190500" marR="190500" marT="152400" marB="152400"/>
                </a:tc>
                <a:extLst>
                  <a:ext uri="{0D108BD9-81ED-4DB2-BD59-A6C34878D82A}">
                    <a16:rowId xmlns:a16="http://schemas.microsoft.com/office/drawing/2014/main" val="1051448060"/>
                  </a:ext>
                </a:extLst>
              </a:tr>
            </a:tbl>
          </a:graphicData>
        </a:graphic>
      </p:graphicFrame>
    </p:spTree>
    <p:extLst>
      <p:ext uri="{BB962C8B-B14F-4D97-AF65-F5344CB8AC3E}">
        <p14:creationId xmlns:p14="http://schemas.microsoft.com/office/powerpoint/2010/main" val="166825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BDFAA39-01C2-4A7B-9B47-D4F6FCE445D2}"/>
              </a:ext>
            </a:extLst>
          </p:cNvPr>
          <p:cNvSpPr>
            <a:spLocks noGrp="1"/>
          </p:cNvSpPr>
          <p:nvPr>
            <p:ph sz="quarter" idx="28"/>
          </p:nvPr>
        </p:nvSpPr>
        <p:spPr>
          <a:xfrm>
            <a:off x="360044" y="1082726"/>
            <a:ext cx="6444517" cy="4817312"/>
          </a:xfrm>
        </p:spPr>
        <p:txBody>
          <a:bodyPr vert="horz" lIns="0" tIns="0" rIns="0" bIns="0" rtlCol="0" anchor="t">
            <a:noAutofit/>
          </a:bodyPr>
          <a:lstStyle/>
          <a:p>
            <a:pPr marL="285750" indent="-285750">
              <a:buFont typeface="Arial" panose="020B0604020202020204" pitchFamily="34" charset="0"/>
              <a:buChar char="•"/>
            </a:pPr>
            <a:r>
              <a:rPr lang="nb-NO" dirty="0" err="1"/>
              <a:t>When</a:t>
            </a:r>
            <a:r>
              <a:rPr lang="nb-NO" dirty="0"/>
              <a:t> booking catering or restaurants, a list </a:t>
            </a:r>
            <a:r>
              <a:rPr lang="nb-NO" dirty="0" err="1"/>
              <a:t>of</a:t>
            </a:r>
            <a:r>
              <a:rPr lang="nb-NO" dirty="0"/>
              <a:t> </a:t>
            </a:r>
            <a:r>
              <a:rPr lang="nb-NO" dirty="0" err="1"/>
              <a:t>participants</a:t>
            </a:r>
            <a:r>
              <a:rPr lang="nb-NO" dirty="0"/>
              <a:t> and </a:t>
            </a:r>
            <a:r>
              <a:rPr lang="nb-NO" dirty="0" err="1"/>
              <a:t>description</a:t>
            </a:r>
            <a:r>
              <a:rPr lang="nb-NO" dirty="0"/>
              <a:t>/program for the </a:t>
            </a:r>
            <a:r>
              <a:rPr lang="nb-NO" dirty="0" err="1"/>
              <a:t>event</a:t>
            </a:r>
            <a:r>
              <a:rPr lang="nb-NO" dirty="0"/>
              <a:t> </a:t>
            </a:r>
            <a:r>
              <a:rPr lang="nb-NO" dirty="0" err="1"/>
              <a:t>are</a:t>
            </a:r>
            <a:r>
              <a:rPr lang="nb-NO" dirty="0"/>
              <a:t> </a:t>
            </a:r>
            <a:r>
              <a:rPr lang="nb-NO" dirty="0" err="1"/>
              <a:t>required</a:t>
            </a:r>
            <a:r>
              <a:rPr lang="nb-NO" dirty="0"/>
              <a:t>.</a:t>
            </a:r>
          </a:p>
          <a:p>
            <a:pPr marL="285750" indent="-285750">
              <a:buFont typeface="Arial" panose="020B0604020202020204" pitchFamily="34" charset="0"/>
              <a:buChar char="•"/>
            </a:pPr>
            <a:r>
              <a:rPr lang="nb-NO" dirty="0"/>
              <a:t>For restaurant bookings…</a:t>
            </a:r>
            <a:endParaRPr lang="nb-NO" dirty="0">
              <a:cs typeface="Arial"/>
            </a:endParaRPr>
          </a:p>
          <a:p>
            <a:pPr marL="845820" lvl="1" indent="-285750">
              <a:buFont typeface="Arial" panose="020B0604020202020204" pitchFamily="34" charset="0"/>
              <a:buChar char="•"/>
            </a:pPr>
            <a:r>
              <a:rPr lang="nb-NO" sz="1400" dirty="0"/>
              <a:t>… it </a:t>
            </a:r>
            <a:r>
              <a:rPr lang="nb-NO" sz="1400" dirty="0" err="1"/>
              <a:t>may</a:t>
            </a:r>
            <a:r>
              <a:rPr lang="nb-NO" sz="1400" dirty="0"/>
              <a:t> be </a:t>
            </a:r>
            <a:r>
              <a:rPr lang="nb-NO" sz="1400" dirty="0" err="1"/>
              <a:t>helpful</a:t>
            </a:r>
            <a:r>
              <a:rPr lang="nb-NO" sz="1400" dirty="0"/>
              <a:t> to </a:t>
            </a:r>
            <a:r>
              <a:rPr lang="nb-NO" sz="1400" dirty="0" err="1"/>
              <a:t>call</a:t>
            </a:r>
            <a:r>
              <a:rPr lang="nb-NO" sz="1400" dirty="0"/>
              <a:t> </a:t>
            </a:r>
            <a:r>
              <a:rPr lang="nb-NO" sz="1400" dirty="0" err="1"/>
              <a:t>ahead</a:t>
            </a:r>
            <a:r>
              <a:rPr lang="nb-NO" sz="1400" dirty="0"/>
              <a:t> to the restaurant or </a:t>
            </a:r>
            <a:r>
              <a:rPr lang="nb-NO" sz="1400" dirty="0" err="1"/>
              <a:t>check</a:t>
            </a:r>
            <a:r>
              <a:rPr lang="nb-NO" sz="1400" dirty="0"/>
              <a:t> </a:t>
            </a:r>
            <a:r>
              <a:rPr lang="nb-NO" sz="1400" dirty="0" err="1"/>
              <a:t>their</a:t>
            </a:r>
            <a:r>
              <a:rPr lang="nb-NO" sz="1400" dirty="0"/>
              <a:t> </a:t>
            </a:r>
            <a:r>
              <a:rPr lang="nb-NO" sz="1400" dirty="0" err="1"/>
              <a:t>menu</a:t>
            </a:r>
            <a:r>
              <a:rPr lang="nb-NO" sz="1400" dirty="0"/>
              <a:t> to </a:t>
            </a:r>
            <a:r>
              <a:rPr lang="nb-NO" sz="1400" dirty="0" err="1"/>
              <a:t>get</a:t>
            </a:r>
            <a:r>
              <a:rPr lang="nb-NO" sz="1400" dirty="0"/>
              <a:t> the </a:t>
            </a:r>
            <a:r>
              <a:rPr lang="nb-NO" sz="1400" dirty="0" err="1"/>
              <a:t>sense</a:t>
            </a:r>
            <a:r>
              <a:rPr lang="nb-NO" sz="1400" dirty="0"/>
              <a:t> </a:t>
            </a:r>
            <a:r>
              <a:rPr lang="nb-NO" sz="1400" dirty="0" err="1"/>
              <a:t>of</a:t>
            </a:r>
            <a:r>
              <a:rPr lang="nb-NO" sz="1400" dirty="0"/>
              <a:t> </a:t>
            </a:r>
            <a:r>
              <a:rPr lang="nb-NO" sz="1400" dirty="0" err="1"/>
              <a:t>price</a:t>
            </a:r>
            <a:r>
              <a:rPr lang="nb-NO" sz="1400" dirty="0"/>
              <a:t> </a:t>
            </a:r>
            <a:r>
              <a:rPr lang="nb-NO" sz="1400" dirty="0" err="1"/>
              <a:t>levels</a:t>
            </a:r>
            <a:r>
              <a:rPr lang="nb-NO" sz="1400" dirty="0"/>
              <a:t> for the online form </a:t>
            </a:r>
            <a:r>
              <a:rPr lang="nb-NO" sz="1400" dirty="0" err="1"/>
              <a:t>below</a:t>
            </a:r>
            <a:r>
              <a:rPr lang="nb-NO" sz="1400" dirty="0"/>
              <a:t>.</a:t>
            </a:r>
            <a:endParaRPr lang="nb-NO" sz="1400" dirty="0">
              <a:cs typeface="Arial"/>
            </a:endParaRPr>
          </a:p>
          <a:p>
            <a:pPr marL="845820" lvl="1" indent="-285750">
              <a:buFont typeface="Arial" panose="020B0604020202020204" pitchFamily="34" charset="0"/>
              <a:buChar char="•"/>
            </a:pPr>
            <a:r>
              <a:rPr lang="nb-NO" sz="1400" dirty="0"/>
              <a:t>… </a:t>
            </a:r>
            <a:r>
              <a:rPr lang="nb-NO" sz="1400" dirty="0" err="1"/>
              <a:t>you</a:t>
            </a:r>
            <a:r>
              <a:rPr lang="nb-NO" sz="1400" dirty="0"/>
              <a:t> must </a:t>
            </a:r>
            <a:r>
              <a:rPr lang="nb-NO" sz="1400" dirty="0" err="1"/>
              <a:t>always</a:t>
            </a:r>
            <a:r>
              <a:rPr lang="nb-NO" sz="1400" dirty="0"/>
              <a:t> make sure </a:t>
            </a:r>
            <a:r>
              <a:rPr lang="nb-NO" sz="1400" dirty="0" err="1"/>
              <a:t>that</a:t>
            </a:r>
            <a:r>
              <a:rPr lang="nb-NO" sz="1400" dirty="0"/>
              <a:t> the restaurant </a:t>
            </a:r>
            <a:r>
              <a:rPr lang="nb-NO" sz="1400" dirty="0" err="1"/>
              <a:t>can</a:t>
            </a:r>
            <a:r>
              <a:rPr lang="nb-NO" sz="1400" dirty="0"/>
              <a:t> </a:t>
            </a:r>
            <a:r>
              <a:rPr lang="nb-NO" sz="1400" dirty="0" err="1"/>
              <a:t>provide</a:t>
            </a:r>
            <a:r>
              <a:rPr lang="nb-NO" sz="1400" dirty="0"/>
              <a:t> an EHF-</a:t>
            </a:r>
            <a:r>
              <a:rPr lang="nb-NO" sz="1400" dirty="0" err="1"/>
              <a:t>invoice</a:t>
            </a:r>
            <a:r>
              <a:rPr lang="nb-NO" sz="1400" dirty="0"/>
              <a:t> </a:t>
            </a:r>
            <a:r>
              <a:rPr lang="nb-NO" sz="1400" dirty="0" err="1"/>
              <a:t>before</a:t>
            </a:r>
            <a:r>
              <a:rPr lang="nb-NO" sz="1400" dirty="0"/>
              <a:t> booking. </a:t>
            </a:r>
            <a:r>
              <a:rPr lang="nb-NO" sz="1400" dirty="0" err="1"/>
              <a:t>Clarify</a:t>
            </a:r>
            <a:r>
              <a:rPr lang="nb-NO" sz="1400" dirty="0"/>
              <a:t> </a:t>
            </a:r>
            <a:r>
              <a:rPr lang="nb-NO" sz="1400" dirty="0" err="1"/>
              <a:t>this</a:t>
            </a:r>
            <a:r>
              <a:rPr lang="nb-NO" sz="1400" dirty="0"/>
              <a:t> in the </a:t>
            </a:r>
            <a:r>
              <a:rPr lang="nb-NO" sz="1400" dirty="0" err="1"/>
              <a:t>above-mentioned</a:t>
            </a:r>
            <a:r>
              <a:rPr lang="nb-NO" sz="1400" dirty="0"/>
              <a:t> </a:t>
            </a:r>
            <a:r>
              <a:rPr lang="nb-NO" sz="1400" dirty="0" err="1"/>
              <a:t>call</a:t>
            </a:r>
            <a:r>
              <a:rPr lang="nb-NO" sz="1400" dirty="0"/>
              <a:t>.</a:t>
            </a:r>
            <a:endParaRPr lang="nb-NO" sz="1400" dirty="0">
              <a:cs typeface="Arial"/>
            </a:endParaRPr>
          </a:p>
          <a:p>
            <a:pPr marL="845820" lvl="1" indent="-285750">
              <a:buFont typeface="Arial" panose="020B0604020202020204" pitchFamily="34" charset="0"/>
              <a:buChar char="•"/>
            </a:pPr>
            <a:r>
              <a:rPr lang="nb-NO" sz="1400" dirty="0"/>
              <a:t>… the </a:t>
            </a:r>
            <a:r>
              <a:rPr lang="nb-NO" sz="1400" dirty="0" err="1"/>
              <a:t>table</a:t>
            </a:r>
            <a:r>
              <a:rPr lang="nb-NO" sz="1400" dirty="0"/>
              <a:t> </a:t>
            </a:r>
            <a:r>
              <a:rPr lang="nb-NO" sz="1400" dirty="0" err="1"/>
              <a:t>should</a:t>
            </a:r>
            <a:r>
              <a:rPr lang="nb-NO" sz="1400" dirty="0"/>
              <a:t> be </a:t>
            </a:r>
            <a:r>
              <a:rPr lang="nb-NO" sz="1400" dirty="0" err="1"/>
              <a:t>booked</a:t>
            </a:r>
            <a:r>
              <a:rPr lang="nb-NO" sz="1400" dirty="0"/>
              <a:t> at </a:t>
            </a:r>
            <a:r>
              <a:rPr lang="nb-NO" sz="1400" dirty="0" err="1"/>
              <a:t>least</a:t>
            </a:r>
            <a:r>
              <a:rPr lang="nb-NO" sz="1400" dirty="0"/>
              <a:t> </a:t>
            </a:r>
            <a:r>
              <a:rPr lang="nb-NO" sz="1400" dirty="0" err="1"/>
              <a:t>one</a:t>
            </a:r>
            <a:r>
              <a:rPr lang="nb-NO" sz="1400" dirty="0"/>
              <a:t> WEEK in </a:t>
            </a:r>
            <a:r>
              <a:rPr lang="nb-NO" sz="1400" dirty="0" err="1"/>
              <a:t>advance</a:t>
            </a:r>
            <a:r>
              <a:rPr lang="nb-NO" sz="1400" dirty="0"/>
              <a:t>.</a:t>
            </a:r>
            <a:endParaRPr lang="nb-NO" sz="1400" dirty="0">
              <a:cs typeface="Arial"/>
            </a:endParaRPr>
          </a:p>
          <a:p>
            <a:pPr marL="845820" lvl="1" indent="-285750">
              <a:buFont typeface="Arial" panose="020B0604020202020204" pitchFamily="34" charset="0"/>
              <a:buChar char="•"/>
            </a:pPr>
            <a:r>
              <a:rPr lang="nb-NO" sz="1400" dirty="0"/>
              <a:t>… </a:t>
            </a:r>
            <a:r>
              <a:rPr lang="nb-NO" sz="1400" dirty="0" err="1"/>
              <a:t>you</a:t>
            </a:r>
            <a:r>
              <a:rPr lang="nb-NO" sz="1400" dirty="0"/>
              <a:t> or </a:t>
            </a:r>
            <a:r>
              <a:rPr lang="nb-NO" sz="1400" dirty="0" err="1"/>
              <a:t>project</a:t>
            </a:r>
            <a:r>
              <a:rPr lang="nb-NO" sz="1400" dirty="0"/>
              <a:t> leader must bring </a:t>
            </a:r>
            <a:r>
              <a:rPr lang="nb-NO" sz="1400" dirty="0" err="1"/>
              <a:t>along</a:t>
            </a:r>
            <a:r>
              <a:rPr lang="nb-NO" sz="1400" dirty="0"/>
              <a:t> a </a:t>
            </a:r>
            <a:r>
              <a:rPr lang="nb-NO" sz="1400" dirty="0" err="1"/>
              <a:t>print-out</a:t>
            </a:r>
            <a:r>
              <a:rPr lang="nb-NO" sz="1400" dirty="0"/>
              <a:t> </a:t>
            </a:r>
            <a:r>
              <a:rPr lang="nb-NO" sz="1400" dirty="0" err="1"/>
              <a:t>of</a:t>
            </a:r>
            <a:r>
              <a:rPr lang="nb-NO" sz="1400" dirty="0"/>
              <a:t> the order to the restaurant and </a:t>
            </a:r>
            <a:r>
              <a:rPr lang="nb-NO" sz="1400" dirty="0" err="1"/>
              <a:t>clarify</a:t>
            </a:r>
            <a:r>
              <a:rPr lang="nb-NO" sz="1400" dirty="0"/>
              <a:t> </a:t>
            </a:r>
            <a:r>
              <a:rPr lang="nb-NO" sz="1400" dirty="0" err="1"/>
              <a:t>that</a:t>
            </a:r>
            <a:r>
              <a:rPr lang="nb-NO" sz="1400" dirty="0"/>
              <a:t> </a:t>
            </a:r>
            <a:r>
              <a:rPr lang="nb-NO" sz="1400" dirty="0" err="1"/>
              <a:t>they</a:t>
            </a:r>
            <a:r>
              <a:rPr lang="nb-NO" sz="1400" dirty="0"/>
              <a:t> must </a:t>
            </a:r>
            <a:r>
              <a:rPr lang="nb-NO" sz="1400" dirty="0" err="1"/>
              <a:t>write</a:t>
            </a:r>
            <a:r>
              <a:rPr lang="nb-NO" sz="1400" dirty="0"/>
              <a:t> </a:t>
            </a:r>
            <a:r>
              <a:rPr lang="nb-NO" sz="1400" dirty="0" err="1"/>
              <a:t>down</a:t>
            </a:r>
            <a:r>
              <a:rPr lang="nb-NO" sz="1400" dirty="0"/>
              <a:t> the order </a:t>
            </a:r>
            <a:r>
              <a:rPr lang="nb-NO" sz="1400" dirty="0" err="1"/>
              <a:t>number</a:t>
            </a:r>
            <a:r>
              <a:rPr lang="nb-NO" sz="1400" dirty="0"/>
              <a:t>/E-</a:t>
            </a:r>
            <a:r>
              <a:rPr lang="nb-NO" sz="1400" dirty="0" err="1"/>
              <a:t>number</a:t>
            </a:r>
            <a:r>
              <a:rPr lang="nb-NO" sz="1400" dirty="0"/>
              <a:t> </a:t>
            </a:r>
            <a:r>
              <a:rPr lang="nb-NO" sz="1400" dirty="0" err="1"/>
              <a:t>on</a:t>
            </a:r>
            <a:r>
              <a:rPr lang="nb-NO" sz="1400" dirty="0"/>
              <a:t> the </a:t>
            </a:r>
            <a:r>
              <a:rPr lang="nb-NO" sz="1400" dirty="0" err="1"/>
              <a:t>invoice</a:t>
            </a:r>
            <a:r>
              <a:rPr lang="nb-NO" sz="1400" dirty="0"/>
              <a:t>.</a:t>
            </a:r>
            <a:endParaRPr lang="nb-NO" sz="1400" dirty="0">
              <a:cs typeface="Arial"/>
            </a:endParaRPr>
          </a:p>
          <a:p>
            <a:pPr marL="845820" lvl="1" indent="-285750">
              <a:buFont typeface="Arial" panose="020B0604020202020204" pitchFamily="34" charset="0"/>
              <a:buChar char="•"/>
            </a:pPr>
            <a:r>
              <a:rPr lang="nb-NO" sz="1400" b="0" i="0" u="none" strike="noStrike" dirty="0">
                <a:effectLst/>
                <a:latin typeface="Arial"/>
                <a:cs typeface="Arial"/>
              </a:rPr>
              <a:t>… </a:t>
            </a:r>
            <a:r>
              <a:rPr lang="nb-NO" sz="1400" b="0" i="0" u="none" strike="noStrike" dirty="0" err="1">
                <a:effectLst/>
                <a:latin typeface="Arial"/>
                <a:cs typeface="Arial"/>
              </a:rPr>
              <a:t>one</a:t>
            </a:r>
            <a:r>
              <a:rPr lang="nb-NO" sz="1400" b="0" i="0" u="none" strike="noStrike" dirty="0">
                <a:effectLst/>
                <a:latin typeface="Arial"/>
                <a:cs typeface="Arial"/>
              </a:rPr>
              <a:t> </a:t>
            </a:r>
            <a:r>
              <a:rPr lang="nb-NO" sz="1400" b="0" i="0" u="none" strike="noStrike" dirty="0" err="1">
                <a:effectLst/>
                <a:latin typeface="Arial"/>
                <a:cs typeface="Arial"/>
              </a:rPr>
              <a:t>may</a:t>
            </a:r>
            <a:r>
              <a:rPr lang="nb-NO" sz="1400" b="0" i="0" u="none" strike="noStrike" dirty="0">
                <a:effectLst/>
                <a:latin typeface="Arial"/>
                <a:cs typeface="Arial"/>
              </a:rPr>
              <a:t> </a:t>
            </a:r>
            <a:r>
              <a:rPr lang="nb-NO" sz="1400" b="0" i="0" u="none" strike="noStrike" dirty="0" err="1">
                <a:effectLst/>
                <a:latin typeface="Arial"/>
                <a:cs typeface="Arial"/>
              </a:rPr>
              <a:t>only</a:t>
            </a:r>
            <a:r>
              <a:rPr lang="nb-NO" sz="1400" b="0" i="0" u="none" strike="noStrike" dirty="0">
                <a:effectLst/>
                <a:latin typeface="Arial"/>
                <a:cs typeface="Arial"/>
              </a:rPr>
              <a:t> </a:t>
            </a:r>
            <a:r>
              <a:rPr lang="nb-NO" sz="1400" b="0" i="0" u="none" strike="noStrike" dirty="0" err="1">
                <a:effectLst/>
                <a:latin typeface="Arial"/>
                <a:cs typeface="Arial"/>
              </a:rPr>
              <a:t>buy</a:t>
            </a:r>
            <a:r>
              <a:rPr lang="nb-NO" sz="1400" b="0" i="0" u="none" strike="noStrike" dirty="0">
                <a:effectLst/>
                <a:latin typeface="Arial"/>
                <a:cs typeface="Arial"/>
              </a:rPr>
              <a:t> </a:t>
            </a:r>
            <a:r>
              <a:rPr lang="nb-NO" sz="1400" b="0" i="0" u="none" strike="noStrike" dirty="0" err="1">
                <a:effectLst/>
                <a:latin typeface="Arial"/>
                <a:cs typeface="Arial"/>
              </a:rPr>
              <a:t>two</a:t>
            </a:r>
            <a:r>
              <a:rPr lang="nb-NO" sz="1400" b="0" i="0" u="none" strike="noStrike" dirty="0">
                <a:effectLst/>
                <a:latin typeface="Arial"/>
                <a:cs typeface="Arial"/>
              </a:rPr>
              <a:t> units </a:t>
            </a:r>
            <a:r>
              <a:rPr lang="nb-NO" sz="1400" b="0" i="0" u="none" strike="noStrike" dirty="0" err="1">
                <a:effectLst/>
                <a:latin typeface="Arial"/>
                <a:cs typeface="Arial"/>
              </a:rPr>
              <a:t>of</a:t>
            </a:r>
            <a:r>
              <a:rPr lang="nb-NO" sz="1400" b="0" i="0" u="none" strike="noStrike" dirty="0">
                <a:effectLst/>
                <a:latin typeface="Arial"/>
                <a:cs typeface="Arial"/>
              </a:rPr>
              <a:t> </a:t>
            </a:r>
            <a:r>
              <a:rPr lang="nb-NO" sz="1400" b="0" i="0" u="none" strike="noStrike" dirty="0" err="1">
                <a:effectLst/>
                <a:latin typeface="Arial"/>
                <a:cs typeface="Arial"/>
              </a:rPr>
              <a:t>alcohol</a:t>
            </a:r>
            <a:r>
              <a:rPr lang="nb-NO" sz="1400" b="0" i="0" u="none" strike="noStrike" dirty="0">
                <a:effectLst/>
                <a:latin typeface="Arial"/>
                <a:cs typeface="Arial"/>
              </a:rPr>
              <a:t>/</a:t>
            </a:r>
            <a:r>
              <a:rPr lang="nb-NO" sz="1400" b="0" i="0" u="none" strike="noStrike" dirty="0" err="1">
                <a:effectLst/>
                <a:latin typeface="Arial"/>
                <a:cs typeface="Arial"/>
              </a:rPr>
              <a:t>glasses</a:t>
            </a:r>
            <a:r>
              <a:rPr lang="nb-NO" sz="1400" b="0" i="0" u="none" strike="noStrike" dirty="0">
                <a:effectLst/>
                <a:latin typeface="Arial"/>
                <a:cs typeface="Arial"/>
              </a:rPr>
              <a:t> </a:t>
            </a:r>
            <a:r>
              <a:rPr lang="nb-NO" sz="1400" b="0" i="0" u="none" strike="noStrike" dirty="0" err="1">
                <a:effectLst/>
                <a:latin typeface="Arial"/>
                <a:cs typeface="Arial"/>
              </a:rPr>
              <a:t>of</a:t>
            </a:r>
            <a:r>
              <a:rPr lang="nb-NO" sz="1400" b="0" i="0" u="none" strike="noStrike" dirty="0">
                <a:effectLst/>
                <a:latin typeface="Arial"/>
                <a:cs typeface="Arial"/>
              </a:rPr>
              <a:t> </a:t>
            </a:r>
            <a:r>
              <a:rPr lang="nb-NO" sz="1400" b="0" i="0" u="none" strike="noStrike" dirty="0" err="1">
                <a:effectLst/>
                <a:latin typeface="Arial"/>
                <a:cs typeface="Arial"/>
              </a:rPr>
              <a:t>wine</a:t>
            </a:r>
            <a:r>
              <a:rPr lang="nb-NO" sz="1400" b="0" i="0" u="none" strike="noStrike" dirty="0">
                <a:effectLst/>
                <a:latin typeface="Arial"/>
                <a:cs typeface="Arial"/>
              </a:rPr>
              <a:t>, </a:t>
            </a:r>
            <a:r>
              <a:rPr lang="nb-NO" sz="1400" b="0" i="0" u="none" strike="noStrike" dirty="0" err="1">
                <a:effectLst/>
                <a:latin typeface="Arial"/>
                <a:cs typeface="Arial"/>
              </a:rPr>
              <a:t>one</a:t>
            </a:r>
            <a:r>
              <a:rPr lang="nb-NO" sz="1400" b="0" i="0" u="none" strike="noStrike" dirty="0">
                <a:effectLst/>
                <a:latin typeface="Arial"/>
                <a:cs typeface="Arial"/>
              </a:rPr>
              <a:t> for the starter and </a:t>
            </a:r>
            <a:r>
              <a:rPr lang="nb-NO" sz="1400" b="0" i="0" u="none" strike="noStrike" dirty="0" err="1">
                <a:effectLst/>
                <a:latin typeface="Arial"/>
                <a:cs typeface="Arial"/>
              </a:rPr>
              <a:t>one</a:t>
            </a:r>
            <a:r>
              <a:rPr lang="nb-NO" sz="1400" b="0" i="0" u="none" strike="noStrike" dirty="0">
                <a:effectLst/>
                <a:latin typeface="Arial"/>
                <a:cs typeface="Arial"/>
              </a:rPr>
              <a:t> for the </a:t>
            </a:r>
            <a:r>
              <a:rPr lang="nb-NO" sz="1400" b="0" i="0" u="none" strike="noStrike" dirty="0" err="1">
                <a:effectLst/>
                <a:latin typeface="Arial"/>
                <a:cs typeface="Arial"/>
              </a:rPr>
              <a:t>main</a:t>
            </a:r>
            <a:r>
              <a:rPr lang="nb-NO" sz="1400" b="0" i="0" u="none" strike="noStrike" dirty="0">
                <a:effectLst/>
                <a:latin typeface="Arial"/>
                <a:cs typeface="Arial"/>
              </a:rPr>
              <a:t> </a:t>
            </a:r>
            <a:r>
              <a:rPr lang="nb-NO" sz="1400" b="0" i="0" u="none" strike="noStrike" dirty="0" err="1">
                <a:effectLst/>
                <a:latin typeface="Arial"/>
                <a:cs typeface="Arial"/>
              </a:rPr>
              <a:t>course</a:t>
            </a:r>
            <a:r>
              <a:rPr lang="nb-NO" sz="1400" b="0" i="0" u="none" strike="noStrike" dirty="0">
                <a:effectLst/>
                <a:latin typeface="Arial"/>
                <a:cs typeface="Arial"/>
              </a:rPr>
              <a:t>.</a:t>
            </a:r>
            <a:endParaRPr lang="nb-NO" sz="1400" dirty="0">
              <a:latin typeface="Arial"/>
              <a:cs typeface="Arial"/>
            </a:endParaRPr>
          </a:p>
          <a:p>
            <a:pPr marL="845820" lvl="1" indent="-285750">
              <a:buFont typeface="Arial" panose="020B0604020202020204" pitchFamily="34" charset="0"/>
              <a:buChar char="•"/>
            </a:pPr>
            <a:r>
              <a:rPr lang="nb-NO" sz="1400" b="0" i="0" u="none" strike="noStrike" dirty="0">
                <a:effectLst/>
                <a:latin typeface="Arial"/>
                <a:cs typeface="Arial"/>
              </a:rPr>
              <a:t>… </a:t>
            </a:r>
            <a:r>
              <a:rPr lang="nb-NO" sz="1400" b="0" i="0" u="none" strike="noStrike" dirty="0" err="1">
                <a:effectLst/>
                <a:latin typeface="Arial"/>
                <a:cs typeface="Arial"/>
              </a:rPr>
              <a:t>guests</a:t>
            </a:r>
            <a:r>
              <a:rPr lang="nb-NO" sz="1400" b="0" i="0" u="none" strike="noStrike" dirty="0">
                <a:effectLst/>
                <a:latin typeface="Arial"/>
                <a:cs typeface="Arial"/>
              </a:rPr>
              <a:t> must </a:t>
            </a:r>
            <a:r>
              <a:rPr lang="nb-NO" sz="1400" dirty="0" err="1">
                <a:latin typeface="Arial"/>
                <a:cs typeface="Arial"/>
              </a:rPr>
              <a:t>pay</a:t>
            </a:r>
            <a:r>
              <a:rPr lang="nb-NO" sz="1400" dirty="0">
                <a:latin typeface="Arial"/>
                <a:cs typeface="Arial"/>
              </a:rPr>
              <a:t> for the </a:t>
            </a:r>
            <a:r>
              <a:rPr lang="nb-NO" sz="1400" dirty="0" err="1">
                <a:latin typeface="Arial"/>
                <a:cs typeface="Arial"/>
              </a:rPr>
              <a:t>meal</a:t>
            </a:r>
            <a:r>
              <a:rPr lang="nb-NO" sz="1400" dirty="0">
                <a:latin typeface="Arial"/>
                <a:cs typeface="Arial"/>
              </a:rPr>
              <a:t> </a:t>
            </a:r>
            <a:r>
              <a:rPr lang="nb-NO" sz="1400" dirty="0" err="1">
                <a:latin typeface="Arial"/>
                <a:cs typeface="Arial"/>
              </a:rPr>
              <a:t>themselves</a:t>
            </a:r>
            <a:r>
              <a:rPr lang="nb-NO" sz="1400" dirty="0">
                <a:latin typeface="Arial"/>
                <a:cs typeface="Arial"/>
              </a:rPr>
              <a:t> </a:t>
            </a:r>
            <a:r>
              <a:rPr lang="nb-NO" sz="1400" dirty="0" err="1">
                <a:latin typeface="Arial"/>
                <a:cs typeface="Arial"/>
              </a:rPr>
              <a:t>if</a:t>
            </a:r>
            <a:r>
              <a:rPr lang="nb-NO" sz="1400" dirty="0">
                <a:latin typeface="Arial"/>
                <a:cs typeface="Arial"/>
              </a:rPr>
              <a:t> </a:t>
            </a:r>
            <a:r>
              <a:rPr lang="nb-NO" sz="1400" dirty="0" err="1">
                <a:latin typeface="Arial"/>
                <a:cs typeface="Arial"/>
              </a:rPr>
              <a:t>they</a:t>
            </a:r>
            <a:r>
              <a:rPr lang="nb-NO" sz="1400" dirty="0">
                <a:latin typeface="Arial"/>
                <a:cs typeface="Arial"/>
              </a:rPr>
              <a:t> </a:t>
            </a:r>
            <a:r>
              <a:rPr lang="nb-NO" sz="1400" dirty="0" err="1">
                <a:latin typeface="Arial"/>
                <a:cs typeface="Arial"/>
              </a:rPr>
              <a:t>surpass</a:t>
            </a:r>
            <a:r>
              <a:rPr lang="nb-NO" sz="1400" dirty="0">
                <a:latin typeface="Arial"/>
                <a:cs typeface="Arial"/>
              </a:rPr>
              <a:t> the rates. </a:t>
            </a:r>
            <a:r>
              <a:rPr lang="nb-NO" sz="1400" dirty="0" err="1">
                <a:latin typeface="Arial"/>
                <a:cs typeface="Arial"/>
              </a:rPr>
              <a:t>Guests</a:t>
            </a:r>
            <a:r>
              <a:rPr lang="nb-NO" sz="1400" dirty="0">
                <a:latin typeface="Arial"/>
                <a:cs typeface="Arial"/>
              </a:rPr>
              <a:t> </a:t>
            </a:r>
            <a:r>
              <a:rPr lang="nb-NO" sz="1400" dirty="0" err="1">
                <a:latin typeface="Arial"/>
                <a:cs typeface="Arial"/>
              </a:rPr>
              <a:t>may</a:t>
            </a:r>
            <a:r>
              <a:rPr lang="nb-NO" sz="1400" dirty="0">
                <a:latin typeface="Arial"/>
                <a:cs typeface="Arial"/>
              </a:rPr>
              <a:t> not </a:t>
            </a:r>
            <a:r>
              <a:rPr lang="nb-NO" sz="1400" dirty="0" err="1">
                <a:latin typeface="Arial"/>
                <a:cs typeface="Arial"/>
              </a:rPr>
              <a:t>add</a:t>
            </a:r>
            <a:r>
              <a:rPr lang="nb-NO" sz="1400" dirty="0">
                <a:latin typeface="Arial"/>
                <a:cs typeface="Arial"/>
              </a:rPr>
              <a:t> tips to the </a:t>
            </a:r>
            <a:r>
              <a:rPr lang="nb-NO" sz="1400" dirty="0" err="1">
                <a:latin typeface="Arial"/>
                <a:cs typeface="Arial"/>
              </a:rPr>
              <a:t>invoice</a:t>
            </a:r>
            <a:r>
              <a:rPr lang="nb-NO" sz="1400" dirty="0">
                <a:latin typeface="Arial"/>
                <a:cs typeface="Arial"/>
              </a:rPr>
              <a:t>.</a:t>
            </a:r>
            <a:endParaRPr lang="nb-NO" sz="1400" dirty="0">
              <a:latin typeface="Arial" panose="020B0604020202020204" pitchFamily="34" charset="0"/>
              <a:cs typeface="Arial"/>
            </a:endParaRPr>
          </a:p>
          <a:p>
            <a:pPr marL="845820" lvl="1" indent="-285750">
              <a:buFont typeface="Arial" panose="020B0604020202020204" pitchFamily="34" charset="0"/>
              <a:buChar char="•"/>
            </a:pPr>
            <a:r>
              <a:rPr lang="nb-NO" sz="1400" b="0" i="0" u="none" strike="noStrike" dirty="0">
                <a:effectLst/>
                <a:latin typeface="Arial"/>
                <a:cs typeface="Arial"/>
              </a:rPr>
              <a:t>… UiO </a:t>
            </a:r>
            <a:r>
              <a:rPr lang="nb-NO" sz="1400" b="0" i="0" u="none" strike="noStrike" dirty="0" err="1">
                <a:effectLst/>
                <a:latin typeface="Arial"/>
                <a:cs typeface="Arial"/>
              </a:rPr>
              <a:t>will</a:t>
            </a:r>
            <a:r>
              <a:rPr lang="nb-NO" sz="1400" b="0" i="0" u="none" strike="noStrike" dirty="0">
                <a:effectLst/>
                <a:latin typeface="Arial"/>
                <a:cs typeface="Arial"/>
              </a:rPr>
              <a:t> not cover the</a:t>
            </a:r>
            <a:r>
              <a:rPr lang="nb-NO" sz="1400" dirty="0">
                <a:latin typeface="Arial"/>
                <a:cs typeface="Arial"/>
              </a:rPr>
              <a:t> </a:t>
            </a:r>
            <a:r>
              <a:rPr lang="nb-NO" sz="1400" dirty="0" err="1">
                <a:latin typeface="Arial"/>
                <a:cs typeface="Arial"/>
              </a:rPr>
              <a:t>meal</a:t>
            </a:r>
            <a:r>
              <a:rPr lang="nb-NO" sz="1400" dirty="0">
                <a:latin typeface="Arial"/>
                <a:cs typeface="Arial"/>
              </a:rPr>
              <a:t> </a:t>
            </a:r>
            <a:r>
              <a:rPr lang="nb-NO" sz="1400" dirty="0" err="1">
                <a:latin typeface="Arial"/>
                <a:cs typeface="Arial"/>
              </a:rPr>
              <a:t>if</a:t>
            </a:r>
            <a:r>
              <a:rPr lang="nb-NO" sz="1400" dirty="0">
                <a:latin typeface="Arial"/>
                <a:cs typeface="Arial"/>
              </a:rPr>
              <a:t> the booking </a:t>
            </a:r>
            <a:r>
              <a:rPr lang="nb-NO" sz="1400" dirty="0" err="1">
                <a:latin typeface="Arial"/>
                <a:cs typeface="Arial"/>
              </a:rPr>
              <a:t>comes</a:t>
            </a:r>
            <a:r>
              <a:rPr lang="nb-NO" sz="1400" dirty="0">
                <a:latin typeface="Arial"/>
                <a:cs typeface="Arial"/>
              </a:rPr>
              <a:t> </a:t>
            </a:r>
            <a:r>
              <a:rPr lang="nb-NO" sz="1400" dirty="0" err="1">
                <a:latin typeface="Arial"/>
                <a:cs typeface="Arial"/>
              </a:rPr>
              <a:t>too</a:t>
            </a:r>
            <a:r>
              <a:rPr lang="nb-NO" sz="1400" dirty="0">
                <a:latin typeface="Arial"/>
                <a:cs typeface="Arial"/>
              </a:rPr>
              <a:t> late.</a:t>
            </a:r>
            <a:endParaRPr lang="nb-NO" sz="1400" b="0" i="0" u="none" strike="noStrike" dirty="0">
              <a:effectLst/>
              <a:latin typeface="Arial"/>
              <a:cs typeface="Arial"/>
            </a:endParaRPr>
          </a:p>
          <a:p>
            <a:pPr marL="285750" indent="-285750">
              <a:buFont typeface="Arial" panose="020B0604020202020204" pitchFamily="34" charset="0"/>
              <a:buChar char="•"/>
            </a:pPr>
            <a:r>
              <a:rPr lang="nb-NO" dirty="0" err="1"/>
              <a:t>Useful</a:t>
            </a:r>
            <a:r>
              <a:rPr lang="nb-NO" dirty="0"/>
              <a:t> links:</a:t>
            </a:r>
            <a:endParaRPr lang="nb-NO" sz="1400" dirty="0">
              <a:cs typeface="Arial"/>
              <a:hlinkClick r:id="" action="ppaction://noaction"/>
            </a:endParaRPr>
          </a:p>
          <a:p>
            <a:pPr marL="845820" lvl="1" indent="-285750">
              <a:buFont typeface="Arial" panose="020B0604020202020204" pitchFamily="34" charset="0"/>
              <a:buChar char="•"/>
            </a:pPr>
            <a:r>
              <a:rPr lang="nb-NO" sz="1050" dirty="0">
                <a:solidFill>
                  <a:srgbClr val="0563C1"/>
                </a:solidFill>
                <a:hlinkClick r:id="rId2">
                  <a:extLst>
                    <a:ext uri="{A12FA001-AC4F-418D-AE19-62706E023703}">
                      <ahyp:hlinkClr xmlns:ahyp="http://schemas.microsoft.com/office/drawing/2018/hyperlinkcolor" val="tx"/>
                    </a:ext>
                  </a:extLst>
                </a:hlinkClick>
              </a:rPr>
              <a:t>Mat og servering - For ansatte - Universitetet i Oslo (uio.no)</a:t>
            </a:r>
            <a:r>
              <a:rPr lang="nb-NO" sz="1050" dirty="0">
                <a:solidFill>
                  <a:srgbClr val="0563C1"/>
                </a:solidFill>
              </a:rPr>
              <a:t> (In Norwegian)</a:t>
            </a:r>
            <a:endParaRPr lang="nb-NO" sz="1050" dirty="0">
              <a:solidFill>
                <a:srgbClr val="0563C1"/>
              </a:solidFill>
              <a:cs typeface="Arial"/>
            </a:endParaRPr>
          </a:p>
          <a:p>
            <a:pPr marL="845820" lvl="1" indent="-285750">
              <a:buFont typeface="Arial" panose="020B0604020202020204" pitchFamily="34" charset="0"/>
              <a:buChar char="•"/>
            </a:pPr>
            <a:r>
              <a:rPr lang="en-US" sz="1000" dirty="0">
                <a:hlinkClick r:id="rId3"/>
              </a:rPr>
              <a:t>Guidelines for hosting and representation at </a:t>
            </a:r>
            <a:r>
              <a:rPr lang="en-US" sz="1000" dirty="0" err="1">
                <a:hlinkClick r:id="rId3"/>
              </a:rPr>
              <a:t>UiO</a:t>
            </a:r>
            <a:r>
              <a:rPr lang="en-US" sz="1000" dirty="0">
                <a:hlinkClick r:id="rId3"/>
              </a:rPr>
              <a:t> - University of Oslo</a:t>
            </a:r>
            <a:endParaRPr lang="en-US" sz="1000" dirty="0"/>
          </a:p>
          <a:p>
            <a:pPr marL="845820" lvl="1" indent="-285750">
              <a:buFont typeface="Arial" panose="020B0604020202020204" pitchFamily="34" charset="0"/>
              <a:buChar char="•"/>
            </a:pPr>
            <a:r>
              <a:rPr lang="en-US" sz="1000" dirty="0">
                <a:hlinkClick r:id="rId4"/>
              </a:rPr>
              <a:t>Invoice: electronic invoice - University of Oslo (uio.no)</a:t>
            </a:r>
            <a:endParaRPr lang="nb-NO" sz="1200" dirty="0">
              <a:solidFill>
                <a:srgbClr val="0563C1"/>
              </a:solidFill>
              <a:cs typeface="Arial"/>
            </a:endParaRPr>
          </a:p>
          <a:p>
            <a:pPr marL="845820" lvl="1" indent="-285750">
              <a:buFont typeface="Arial" panose="020B0604020202020204" pitchFamily="34" charset="0"/>
              <a:buChar char="•"/>
            </a:pPr>
            <a:endParaRPr lang="nb-NO" sz="1200" dirty="0">
              <a:cs typeface="Arial"/>
            </a:endParaRPr>
          </a:p>
        </p:txBody>
      </p:sp>
      <p:sp>
        <p:nvSpPr>
          <p:cNvPr id="3" name="Plassholder for bunntekst 2">
            <a:extLst>
              <a:ext uri="{FF2B5EF4-FFF2-40B4-BE49-F238E27FC236}">
                <a16:creationId xmlns:a16="http://schemas.microsoft.com/office/drawing/2014/main" id="{6A19A997-A885-4A4D-9745-BC9C3A81E200}"/>
              </a:ext>
            </a:extLst>
          </p:cNvPr>
          <p:cNvSpPr>
            <a:spLocks noGrp="1"/>
          </p:cNvSpPr>
          <p:nvPr>
            <p:ph type="ftr" sz="quarter" idx="3"/>
          </p:nvPr>
        </p:nvSpPr>
        <p:spPr/>
        <p:txBody>
          <a:bodyPr/>
          <a:lstStyle/>
          <a:p>
            <a:endParaRPr lang="nb-NO"/>
          </a:p>
        </p:txBody>
      </p:sp>
      <p:sp>
        <p:nvSpPr>
          <p:cNvPr id="4" name="Plassholder for lysbildenummer 3">
            <a:extLst>
              <a:ext uri="{FF2B5EF4-FFF2-40B4-BE49-F238E27FC236}">
                <a16:creationId xmlns:a16="http://schemas.microsoft.com/office/drawing/2014/main" id="{A3CBDFC2-10C4-46CC-88C0-C6FF904EDE50}"/>
              </a:ext>
            </a:extLst>
          </p:cNvPr>
          <p:cNvSpPr>
            <a:spLocks noGrp="1"/>
          </p:cNvSpPr>
          <p:nvPr>
            <p:ph type="sldNum" sz="quarter" idx="12"/>
          </p:nvPr>
        </p:nvSpPr>
        <p:spPr/>
        <p:txBody>
          <a:bodyPr/>
          <a:lstStyle/>
          <a:p>
            <a:r>
              <a:rPr lang="en-US"/>
              <a:t>Side </a:t>
            </a:r>
            <a:fld id="{5251F420-7306-4E7C-A79E-F31A38F7D392}" type="slidenum">
              <a:rPr lang="en-US" smtClean="0"/>
              <a:pPr/>
              <a:t>6</a:t>
            </a:fld>
            <a:endParaRPr lang="en-US"/>
          </a:p>
        </p:txBody>
      </p:sp>
      <p:sp>
        <p:nvSpPr>
          <p:cNvPr id="5" name="Tittel 4">
            <a:extLst>
              <a:ext uri="{FF2B5EF4-FFF2-40B4-BE49-F238E27FC236}">
                <a16:creationId xmlns:a16="http://schemas.microsoft.com/office/drawing/2014/main" id="{9E3D224A-499D-4A80-96C7-8E1C8B3C862A}"/>
              </a:ext>
            </a:extLst>
          </p:cNvPr>
          <p:cNvSpPr>
            <a:spLocks noGrp="1"/>
          </p:cNvSpPr>
          <p:nvPr>
            <p:ph type="title"/>
          </p:nvPr>
        </p:nvSpPr>
        <p:spPr/>
        <p:txBody>
          <a:bodyPr/>
          <a:lstStyle/>
          <a:p>
            <a:r>
              <a:rPr lang="nb-NO" sz="3200" dirty="0"/>
              <a:t>2. Routines for hosting and restaurant bookings, </a:t>
            </a:r>
            <a:r>
              <a:rPr lang="nb-NO" sz="3200" dirty="0" err="1"/>
              <a:t>cont</a:t>
            </a:r>
            <a:r>
              <a:rPr lang="nb-NO" sz="3200" dirty="0"/>
              <a:t>.</a:t>
            </a:r>
          </a:p>
        </p:txBody>
      </p:sp>
      <p:graphicFrame>
        <p:nvGraphicFramePr>
          <p:cNvPr id="7" name="Objekt 6" descr="Eksempel på arrangementsprogram">
            <a:extLst>
              <a:ext uri="{FF2B5EF4-FFF2-40B4-BE49-F238E27FC236}">
                <a16:creationId xmlns:a16="http://schemas.microsoft.com/office/drawing/2014/main" id="{B561EECC-216F-40B4-AB83-DD283FA32644}"/>
              </a:ext>
            </a:extLst>
          </p:cNvPr>
          <p:cNvGraphicFramePr>
            <a:graphicFrameLocks noChangeAspect="1"/>
          </p:cNvGraphicFramePr>
          <p:nvPr>
            <p:extLst>
              <p:ext uri="{D42A27DB-BD31-4B8C-83A1-F6EECF244321}">
                <p14:modId xmlns:p14="http://schemas.microsoft.com/office/powerpoint/2010/main" val="32900978"/>
              </p:ext>
            </p:extLst>
          </p:nvPr>
        </p:nvGraphicFramePr>
        <p:xfrm>
          <a:off x="7780338" y="3619500"/>
          <a:ext cx="1963737" cy="3062288"/>
        </p:xfrm>
        <a:graphic>
          <a:graphicData uri="http://schemas.openxmlformats.org/presentationml/2006/ole">
            <mc:AlternateContent xmlns:mc="http://schemas.openxmlformats.org/markup-compatibility/2006">
              <mc:Choice xmlns:v="urn:schemas-microsoft-com:vml" Requires="v">
                <p:oleObj name="Document" r:id="rId5" imgW="5743593" imgH="8959797" progId="Word.Document.12">
                  <p:embed/>
                </p:oleObj>
              </mc:Choice>
              <mc:Fallback>
                <p:oleObj name="Document" r:id="rId5" imgW="5743593" imgH="8959797" progId="Word.Document.12">
                  <p:embed/>
                  <p:pic>
                    <p:nvPicPr>
                      <p:cNvPr id="7" name="Objekt 6" descr="Eksempel på arrangementsprogram">
                        <a:extLst>
                          <a:ext uri="{FF2B5EF4-FFF2-40B4-BE49-F238E27FC236}">
                            <a16:creationId xmlns:a16="http://schemas.microsoft.com/office/drawing/2014/main" id="{B561EECC-216F-40B4-AB83-DD283FA32644}"/>
                          </a:ext>
                        </a:extLst>
                      </p:cNvPr>
                      <p:cNvPicPr/>
                      <p:nvPr/>
                    </p:nvPicPr>
                    <p:blipFill>
                      <a:blip r:embed="rId6"/>
                      <a:stretch>
                        <a:fillRect/>
                      </a:stretch>
                    </p:blipFill>
                    <p:spPr>
                      <a:xfrm>
                        <a:off x="7780338" y="3619500"/>
                        <a:ext cx="1963737" cy="3062288"/>
                      </a:xfrm>
                      <a:prstGeom prst="rect">
                        <a:avLst/>
                      </a:prstGeom>
                    </p:spPr>
                  </p:pic>
                </p:oleObj>
              </mc:Fallback>
            </mc:AlternateContent>
          </a:graphicData>
        </a:graphic>
      </p:graphicFrame>
      <p:graphicFrame>
        <p:nvGraphicFramePr>
          <p:cNvPr id="8" name="Objekt 7" descr="Eksempel på deltakerliste">
            <a:extLst>
              <a:ext uri="{FF2B5EF4-FFF2-40B4-BE49-F238E27FC236}">
                <a16:creationId xmlns:a16="http://schemas.microsoft.com/office/drawing/2014/main" id="{41D1C76F-8F1E-4767-BB18-F73C0FCDB5E9}"/>
              </a:ext>
            </a:extLst>
          </p:cNvPr>
          <p:cNvGraphicFramePr>
            <a:graphicFrameLocks noChangeAspect="1"/>
          </p:cNvGraphicFramePr>
          <p:nvPr>
            <p:extLst>
              <p:ext uri="{D42A27DB-BD31-4B8C-83A1-F6EECF244321}">
                <p14:modId xmlns:p14="http://schemas.microsoft.com/office/powerpoint/2010/main" val="1620871473"/>
              </p:ext>
            </p:extLst>
          </p:nvPr>
        </p:nvGraphicFramePr>
        <p:xfrm>
          <a:off x="7362740" y="1154478"/>
          <a:ext cx="3454360" cy="2336904"/>
        </p:xfrm>
        <a:graphic>
          <a:graphicData uri="http://schemas.openxmlformats.org/presentationml/2006/ole">
            <mc:AlternateContent xmlns:mc="http://schemas.openxmlformats.org/markup-compatibility/2006">
              <mc:Choice xmlns:v="urn:schemas-microsoft-com:vml" Requires="v">
                <p:oleObj name="Document" r:id="rId7" imgW="8601915" imgH="5819584" progId="Word.Document.12">
                  <p:embed/>
                </p:oleObj>
              </mc:Choice>
              <mc:Fallback>
                <p:oleObj name="Document" r:id="rId7" imgW="8601915" imgH="5819584" progId="Word.Document.12">
                  <p:embed/>
                  <p:pic>
                    <p:nvPicPr>
                      <p:cNvPr id="8" name="Objekt 7" descr="Eksempel på deltakerliste">
                        <a:extLst>
                          <a:ext uri="{FF2B5EF4-FFF2-40B4-BE49-F238E27FC236}">
                            <a16:creationId xmlns:a16="http://schemas.microsoft.com/office/drawing/2014/main" id="{41D1C76F-8F1E-4767-BB18-F73C0FCDB5E9}"/>
                          </a:ext>
                        </a:extLst>
                      </p:cNvPr>
                      <p:cNvPicPr/>
                      <p:nvPr/>
                    </p:nvPicPr>
                    <p:blipFill>
                      <a:blip r:embed="rId8"/>
                      <a:stretch>
                        <a:fillRect/>
                      </a:stretch>
                    </p:blipFill>
                    <p:spPr>
                      <a:xfrm>
                        <a:off x="7362740" y="1154478"/>
                        <a:ext cx="3454360" cy="2336904"/>
                      </a:xfrm>
                      <a:prstGeom prst="rect">
                        <a:avLst/>
                      </a:prstGeom>
                    </p:spPr>
                  </p:pic>
                </p:oleObj>
              </mc:Fallback>
            </mc:AlternateContent>
          </a:graphicData>
        </a:graphic>
      </p:graphicFrame>
      <p:sp>
        <p:nvSpPr>
          <p:cNvPr id="9" name="TekstSylinder 8">
            <a:extLst>
              <a:ext uri="{FF2B5EF4-FFF2-40B4-BE49-F238E27FC236}">
                <a16:creationId xmlns:a16="http://schemas.microsoft.com/office/drawing/2014/main" id="{2D5A7E9A-3C48-452C-87E0-0B4A8B26F0B9}"/>
              </a:ext>
            </a:extLst>
          </p:cNvPr>
          <p:cNvSpPr txBox="1"/>
          <p:nvPr/>
        </p:nvSpPr>
        <p:spPr>
          <a:xfrm>
            <a:off x="7749039" y="902703"/>
            <a:ext cx="1685077" cy="230832"/>
          </a:xfrm>
          <a:prstGeom prst="rect">
            <a:avLst/>
          </a:prstGeom>
          <a:noFill/>
        </p:spPr>
        <p:txBody>
          <a:bodyPr wrap="none" rtlCol="0">
            <a:spAutoFit/>
          </a:bodyPr>
          <a:lstStyle/>
          <a:p>
            <a:r>
              <a:rPr lang="nb-NO" dirty="0" err="1"/>
              <a:t>Example</a:t>
            </a:r>
            <a:r>
              <a:rPr lang="nb-NO" dirty="0"/>
              <a:t> </a:t>
            </a:r>
            <a:r>
              <a:rPr lang="nb-NO" dirty="0" err="1"/>
              <a:t>of</a:t>
            </a:r>
            <a:r>
              <a:rPr lang="nb-NO" dirty="0"/>
              <a:t> list </a:t>
            </a:r>
            <a:r>
              <a:rPr lang="nb-NO" dirty="0" err="1"/>
              <a:t>of</a:t>
            </a:r>
            <a:r>
              <a:rPr lang="nb-NO" dirty="0"/>
              <a:t> </a:t>
            </a:r>
            <a:r>
              <a:rPr lang="nb-NO" dirty="0" err="1"/>
              <a:t>participants</a:t>
            </a:r>
            <a:endParaRPr lang="nb-NO" dirty="0"/>
          </a:p>
        </p:txBody>
      </p:sp>
      <p:sp>
        <p:nvSpPr>
          <p:cNvPr id="10" name="TekstSylinder 9">
            <a:extLst>
              <a:ext uri="{FF2B5EF4-FFF2-40B4-BE49-F238E27FC236}">
                <a16:creationId xmlns:a16="http://schemas.microsoft.com/office/drawing/2014/main" id="{1EE12C7C-A0D8-4022-88DF-2F0A373F2D31}"/>
              </a:ext>
            </a:extLst>
          </p:cNvPr>
          <p:cNvSpPr txBox="1"/>
          <p:nvPr/>
        </p:nvSpPr>
        <p:spPr>
          <a:xfrm>
            <a:off x="7749039" y="3387562"/>
            <a:ext cx="1569660" cy="230832"/>
          </a:xfrm>
          <a:prstGeom prst="rect">
            <a:avLst/>
          </a:prstGeom>
          <a:noFill/>
        </p:spPr>
        <p:txBody>
          <a:bodyPr wrap="none" rtlCol="0">
            <a:spAutoFit/>
          </a:bodyPr>
          <a:lstStyle/>
          <a:p>
            <a:r>
              <a:rPr lang="nb-NO" dirty="0" err="1"/>
              <a:t>Example</a:t>
            </a:r>
            <a:r>
              <a:rPr lang="nb-NO" dirty="0"/>
              <a:t> </a:t>
            </a:r>
            <a:r>
              <a:rPr lang="nb-NO" dirty="0" err="1"/>
              <a:t>of</a:t>
            </a:r>
            <a:r>
              <a:rPr lang="nb-NO" dirty="0"/>
              <a:t> </a:t>
            </a:r>
            <a:r>
              <a:rPr lang="nb-NO" dirty="0" err="1"/>
              <a:t>event</a:t>
            </a:r>
            <a:r>
              <a:rPr lang="nb-NO" dirty="0"/>
              <a:t> program</a:t>
            </a:r>
          </a:p>
        </p:txBody>
      </p:sp>
    </p:spTree>
    <p:extLst>
      <p:ext uri="{BB962C8B-B14F-4D97-AF65-F5344CB8AC3E}">
        <p14:creationId xmlns:p14="http://schemas.microsoft.com/office/powerpoint/2010/main" val="87403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612647-9BB1-0F6D-5DC6-D729B8E04FA6}"/>
              </a:ext>
            </a:extLst>
          </p:cNvPr>
          <p:cNvSpPr txBox="1"/>
          <p:nvPr/>
        </p:nvSpPr>
        <p:spPr>
          <a:xfrm>
            <a:off x="3048000" y="1028343"/>
            <a:ext cx="6096000" cy="2462213"/>
          </a:xfrm>
          <a:prstGeom prst="rect">
            <a:avLst/>
          </a:prstGeom>
          <a:noFill/>
        </p:spPr>
        <p:txBody>
          <a:bodyPr wrap="square">
            <a:spAutoFit/>
          </a:bodyPr>
          <a:lstStyle/>
          <a:p>
            <a:r>
              <a:rPr lang="en-US" sz="1100" b="1" dirty="0"/>
              <a:t>Rules and rates.</a:t>
            </a:r>
          </a:p>
          <a:p>
            <a:endParaRPr lang="en-US" sz="1100" dirty="0"/>
          </a:p>
          <a:p>
            <a:r>
              <a:rPr lang="en-US" sz="1100" dirty="0"/>
              <a:t> </a:t>
            </a:r>
          </a:p>
          <a:p>
            <a:r>
              <a:rPr lang="en-US" sz="1100" b="0" i="0" dirty="0">
                <a:solidFill>
                  <a:srgbClr val="000000"/>
                </a:solidFill>
                <a:effectLst/>
                <a:latin typeface="Times New Roman" panose="02020603050405020304" pitchFamily="18" charset="0"/>
              </a:rPr>
              <a:t>As a rule, </a:t>
            </a:r>
            <a:r>
              <a:rPr lang="en-US" sz="1100" dirty="0">
                <a:solidFill>
                  <a:srgbClr val="000000"/>
                </a:solidFill>
                <a:latin typeface="Times New Roman" panose="02020603050405020304" pitchFamily="18" charset="0"/>
              </a:rPr>
              <a:t>food and beverages should not be served at internal meetings unless external participants are present. </a:t>
            </a:r>
            <a:endParaRPr lang="en-US" sz="1100" b="0" i="0" dirty="0">
              <a:solidFill>
                <a:srgbClr val="000000"/>
              </a:solidFill>
              <a:effectLst/>
              <a:latin typeface="Times New Roman" panose="02020603050405020304" pitchFamily="18" charset="0"/>
            </a:endParaRPr>
          </a:p>
          <a:p>
            <a:endParaRPr lang="en-US" sz="1100" dirty="0"/>
          </a:p>
          <a:p>
            <a:r>
              <a:rPr lang="en-US" sz="1100" dirty="0"/>
              <a:t>As a rule, events are to be held in </a:t>
            </a:r>
            <a:r>
              <a:rPr lang="en-US" sz="1100" dirty="0" err="1"/>
              <a:t>UiO</a:t>
            </a:r>
            <a:r>
              <a:rPr lang="en-US" sz="1100" dirty="0"/>
              <a:t> locales, but for practical reasons, dinner may be eaten at restaurants.</a:t>
            </a:r>
          </a:p>
          <a:p>
            <a:endParaRPr lang="en-US" sz="1100" dirty="0"/>
          </a:p>
          <a:p>
            <a:r>
              <a:rPr lang="en-US" sz="1100" dirty="0"/>
              <a:t>HF has decided that hosting in private homes may not be covered.</a:t>
            </a:r>
          </a:p>
          <a:p>
            <a:endParaRPr lang="en-US" sz="1100" dirty="0"/>
          </a:p>
          <a:p>
            <a:r>
              <a:rPr lang="en-US" sz="1100" dirty="0"/>
              <a:t>The department management has decided that we only serve simple meals when hosting (baguettes/wraps/</a:t>
            </a:r>
            <a:r>
              <a:rPr lang="en-US" sz="1100" dirty="0" err="1"/>
              <a:t>breadrolls</a:t>
            </a:r>
            <a:r>
              <a:rPr lang="en-US" sz="1100" dirty="0"/>
              <a:t>, mineral water and coffee)  </a:t>
            </a:r>
          </a:p>
          <a:p>
            <a:endParaRPr lang="en-US" sz="1100" dirty="0"/>
          </a:p>
        </p:txBody>
      </p:sp>
    </p:spTree>
    <p:extLst>
      <p:ext uri="{BB962C8B-B14F-4D97-AF65-F5344CB8AC3E}">
        <p14:creationId xmlns:p14="http://schemas.microsoft.com/office/powerpoint/2010/main" val="306642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F137-AAE9-4B07-98BC-4D490F486B51}"/>
              </a:ext>
            </a:extLst>
          </p:cNvPr>
          <p:cNvSpPr>
            <a:spLocks noGrp="1"/>
          </p:cNvSpPr>
          <p:nvPr>
            <p:ph type="title"/>
          </p:nvPr>
        </p:nvSpPr>
        <p:spPr/>
        <p:txBody>
          <a:bodyPr>
            <a:normAutofit/>
          </a:bodyPr>
          <a:lstStyle/>
          <a:p>
            <a:r>
              <a:rPr lang="en-US"/>
              <a:t>Rates</a:t>
            </a:r>
            <a:endParaRPr lang="nb-NO" dirty="0"/>
          </a:p>
        </p:txBody>
      </p:sp>
      <p:graphicFrame>
        <p:nvGraphicFramePr>
          <p:cNvPr id="4" name="Content Placeholder 3">
            <a:extLst>
              <a:ext uri="{FF2B5EF4-FFF2-40B4-BE49-F238E27FC236}">
                <a16:creationId xmlns:a16="http://schemas.microsoft.com/office/drawing/2014/main" id="{4A93D638-65CF-4442-8D82-3F7E08865B12}"/>
              </a:ext>
            </a:extLst>
          </p:cNvPr>
          <p:cNvGraphicFramePr>
            <a:graphicFrameLocks noGrp="1"/>
          </p:cNvGraphicFramePr>
          <p:nvPr>
            <p:ph idx="1"/>
            <p:extLst>
              <p:ext uri="{D42A27DB-BD31-4B8C-83A1-F6EECF244321}">
                <p14:modId xmlns:p14="http://schemas.microsoft.com/office/powerpoint/2010/main" val="230678050"/>
              </p:ext>
            </p:extLst>
          </p:nvPr>
        </p:nvGraphicFramePr>
        <p:xfrm>
          <a:off x="3286846" y="1495943"/>
          <a:ext cx="5618307" cy="4914680"/>
        </p:xfrm>
        <a:graphic>
          <a:graphicData uri="http://schemas.openxmlformats.org/drawingml/2006/table">
            <a:tbl>
              <a:tblPr/>
              <a:tblGrid>
                <a:gridCol w="1872769">
                  <a:extLst>
                    <a:ext uri="{9D8B030D-6E8A-4147-A177-3AD203B41FA5}">
                      <a16:colId xmlns:a16="http://schemas.microsoft.com/office/drawing/2014/main" val="722888466"/>
                    </a:ext>
                  </a:extLst>
                </a:gridCol>
                <a:gridCol w="1872769">
                  <a:extLst>
                    <a:ext uri="{9D8B030D-6E8A-4147-A177-3AD203B41FA5}">
                      <a16:colId xmlns:a16="http://schemas.microsoft.com/office/drawing/2014/main" val="3437457486"/>
                    </a:ext>
                  </a:extLst>
                </a:gridCol>
                <a:gridCol w="1872769">
                  <a:extLst>
                    <a:ext uri="{9D8B030D-6E8A-4147-A177-3AD203B41FA5}">
                      <a16:colId xmlns:a16="http://schemas.microsoft.com/office/drawing/2014/main" val="3178209759"/>
                    </a:ext>
                  </a:extLst>
                </a:gridCol>
              </a:tblGrid>
              <a:tr h="729566">
                <a:tc>
                  <a:txBody>
                    <a:bodyPr/>
                    <a:lstStyle/>
                    <a:p>
                      <a:pPr algn="l" fontAlgn="t"/>
                      <a:r>
                        <a:rPr lang="nb-NO" sz="1500" dirty="0" err="1">
                          <a:solidFill>
                            <a:srgbClr val="000000"/>
                          </a:solidFill>
                          <a:effectLst/>
                        </a:rPr>
                        <a:t>Event</a:t>
                      </a:r>
                      <a:r>
                        <a:rPr lang="nb-NO" sz="1500" dirty="0">
                          <a:solidFill>
                            <a:srgbClr val="000000"/>
                          </a:solidFill>
                          <a:effectLst/>
                        </a:rPr>
                        <a:t> </a:t>
                      </a:r>
                      <a:r>
                        <a:rPr lang="nb-NO" sz="1500" dirty="0" err="1">
                          <a:solidFill>
                            <a:srgbClr val="000000"/>
                          </a:solidFill>
                          <a:effectLst/>
                        </a:rPr>
                        <a:t>duration</a:t>
                      </a:r>
                      <a:endParaRPr lang="nb-NO" sz="1500" dirty="0">
                        <a:solidFill>
                          <a:srgbClr val="000000"/>
                        </a:solidFill>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500" dirty="0">
                          <a:solidFill>
                            <a:srgbClr val="000000"/>
                          </a:solidFill>
                          <a:effectLst/>
                          <a:hlinkClick r:id="rId2"/>
                        </a:rPr>
                        <a:t>Events with catering on </a:t>
                      </a:r>
                      <a:r>
                        <a:rPr lang="en-US" sz="1500" dirty="0" err="1">
                          <a:solidFill>
                            <a:srgbClr val="000000"/>
                          </a:solidFill>
                          <a:effectLst/>
                          <a:hlinkClick r:id="rId2"/>
                        </a:rPr>
                        <a:t>UiO's</a:t>
                      </a:r>
                      <a:r>
                        <a:rPr lang="en-US" sz="1500" dirty="0">
                          <a:solidFill>
                            <a:srgbClr val="000000"/>
                          </a:solidFill>
                          <a:effectLst/>
                          <a:hlinkClick r:id="rId2"/>
                        </a:rPr>
                        <a:t> </a:t>
                      </a:r>
                      <a:r>
                        <a:rPr lang="en-US" sz="1500" dirty="0" err="1">
                          <a:solidFill>
                            <a:srgbClr val="000000"/>
                          </a:solidFill>
                          <a:effectLst/>
                          <a:hlinkClick r:id="rId2"/>
                        </a:rPr>
                        <a:t>permises</a:t>
                      </a:r>
                      <a:endParaRPr lang="nb-NO" sz="1500" dirty="0">
                        <a:solidFill>
                          <a:srgbClr val="000000"/>
                        </a:solidFill>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500" dirty="0">
                          <a:solidFill>
                            <a:srgbClr val="000000"/>
                          </a:solidFill>
                          <a:effectLst/>
                          <a:hlinkClick r:id="rId3"/>
                        </a:rPr>
                        <a:t>Events with catering outside </a:t>
                      </a:r>
                      <a:r>
                        <a:rPr lang="en-US" sz="1500" dirty="0" err="1">
                          <a:solidFill>
                            <a:srgbClr val="000000"/>
                          </a:solidFill>
                          <a:effectLst/>
                          <a:hlinkClick r:id="rId3"/>
                        </a:rPr>
                        <a:t>UiO’s</a:t>
                      </a:r>
                      <a:r>
                        <a:rPr lang="en-US" sz="1500" dirty="0">
                          <a:solidFill>
                            <a:srgbClr val="000000"/>
                          </a:solidFill>
                          <a:effectLst/>
                          <a:hlinkClick r:id="rId3"/>
                        </a:rPr>
                        <a:t> premises</a:t>
                      </a:r>
                      <a:endParaRPr lang="nb-NO" sz="1500" dirty="0">
                        <a:solidFill>
                          <a:srgbClr val="000000"/>
                        </a:solidFill>
                        <a:effectLst/>
                      </a:endParaRP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201132"/>
                  </a:ext>
                </a:extLst>
              </a:tr>
              <a:tr h="729566">
                <a:tc>
                  <a:txBody>
                    <a:bodyPr/>
                    <a:lstStyle/>
                    <a:p>
                      <a:pPr algn="l" fontAlgn="t"/>
                      <a:r>
                        <a:rPr lang="nb-NO" sz="1600" dirty="0">
                          <a:effectLst/>
                        </a:rPr>
                        <a:t>≤ 3 </a:t>
                      </a:r>
                      <a:r>
                        <a:rPr lang="nb-NO" sz="1600" dirty="0" err="1">
                          <a:effectLst/>
                        </a:rPr>
                        <a:t>hours</a:t>
                      </a:r>
                      <a:r>
                        <a:rPr lang="nb-NO" sz="1600" dirty="0">
                          <a:effectLst/>
                        </a:rPr>
                        <a:t> during </a:t>
                      </a:r>
                      <a:r>
                        <a:rPr lang="nb-NO" sz="1600" dirty="0" err="1">
                          <a:effectLst/>
                        </a:rPr>
                        <a:t>work</a:t>
                      </a:r>
                      <a:r>
                        <a:rPr lang="nb-NO" sz="1600" dirty="0">
                          <a:effectLst/>
                        </a:rPr>
                        <a:t> </a:t>
                      </a:r>
                      <a:r>
                        <a:rPr lang="nb-NO" sz="1600" dirty="0" err="1">
                          <a:effectLst/>
                        </a:rPr>
                        <a:t>hours</a:t>
                      </a:r>
                      <a:endParaRPr lang="nb-NO" sz="1600" dirty="0">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Kaffe/kr 197*</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296</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178835"/>
                  </a:ext>
                </a:extLst>
              </a:tr>
              <a:tr h="1198572">
                <a:tc>
                  <a:txBody>
                    <a:bodyPr/>
                    <a:lstStyle/>
                    <a:p>
                      <a:pPr algn="l" fontAlgn="t"/>
                      <a:r>
                        <a:rPr lang="nb-NO" sz="1600" dirty="0">
                          <a:effectLst/>
                        </a:rPr>
                        <a:t>&gt; 3 </a:t>
                      </a:r>
                      <a:r>
                        <a:rPr lang="nb-NO" sz="1600" dirty="0" err="1">
                          <a:effectLst/>
                        </a:rPr>
                        <a:t>hours</a:t>
                      </a:r>
                      <a:r>
                        <a:rPr lang="nb-NO" sz="1600" dirty="0">
                          <a:effectLst/>
                        </a:rPr>
                        <a:t> during </a:t>
                      </a:r>
                      <a:r>
                        <a:rPr lang="nb-NO" sz="1600" dirty="0" err="1">
                          <a:effectLst/>
                        </a:rPr>
                        <a:t>work</a:t>
                      </a:r>
                      <a:r>
                        <a:rPr lang="nb-NO" sz="1600" dirty="0">
                          <a:effectLst/>
                        </a:rPr>
                        <a:t> </a:t>
                      </a:r>
                      <a:r>
                        <a:rPr lang="nb-NO" sz="1600" dirty="0" err="1">
                          <a:effectLst/>
                        </a:rPr>
                        <a:t>hours</a:t>
                      </a:r>
                      <a:br>
                        <a:rPr lang="nb-NO" sz="1600" dirty="0">
                          <a:effectLst/>
                        </a:rPr>
                      </a:br>
                      <a:r>
                        <a:rPr lang="nb-NO" sz="1600" dirty="0">
                          <a:effectLst/>
                        </a:rPr>
                        <a:t>and lasting </a:t>
                      </a:r>
                      <a:r>
                        <a:rPr lang="nb-NO" sz="1600" dirty="0" err="1">
                          <a:effectLst/>
                        </a:rPr>
                        <a:t>into</a:t>
                      </a:r>
                      <a:r>
                        <a:rPr lang="nb-NO" sz="1600" dirty="0">
                          <a:effectLst/>
                        </a:rPr>
                        <a:t> </a:t>
                      </a:r>
                      <a:r>
                        <a:rPr lang="nb-NO" sz="1600" dirty="0" err="1">
                          <a:effectLst/>
                        </a:rPr>
                        <a:t>lunch</a:t>
                      </a:r>
                      <a:r>
                        <a:rPr lang="nb-NO" sz="1600" dirty="0">
                          <a:effectLst/>
                        </a:rPr>
                        <a:t> time</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197</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296</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686756"/>
                  </a:ext>
                </a:extLst>
              </a:tr>
              <a:tr h="729566">
                <a:tc>
                  <a:txBody>
                    <a:bodyPr/>
                    <a:lstStyle/>
                    <a:p>
                      <a:pPr algn="l" fontAlgn="t"/>
                      <a:r>
                        <a:rPr lang="nb-NO" sz="1600" dirty="0">
                          <a:effectLst/>
                        </a:rPr>
                        <a:t>&gt; 3 </a:t>
                      </a:r>
                      <a:r>
                        <a:rPr lang="nb-NO" sz="1600" dirty="0" err="1">
                          <a:effectLst/>
                        </a:rPr>
                        <a:t>hours</a:t>
                      </a:r>
                      <a:r>
                        <a:rPr lang="nb-NO" sz="1600" dirty="0">
                          <a:effectLst/>
                        </a:rPr>
                        <a:t> and </a:t>
                      </a:r>
                      <a:r>
                        <a:rPr lang="nb-NO" sz="1600" dirty="0" err="1">
                          <a:effectLst/>
                        </a:rPr>
                        <a:t>extending</a:t>
                      </a:r>
                      <a:r>
                        <a:rPr lang="nb-NO" sz="1600" dirty="0">
                          <a:effectLst/>
                        </a:rPr>
                        <a:t> </a:t>
                      </a:r>
                      <a:r>
                        <a:rPr lang="nb-NO" sz="1600" dirty="0" err="1">
                          <a:effectLst/>
                        </a:rPr>
                        <a:t>beyond</a:t>
                      </a:r>
                      <a:r>
                        <a:rPr lang="nb-NO" sz="1600" dirty="0">
                          <a:effectLst/>
                        </a:rPr>
                        <a:t> </a:t>
                      </a:r>
                      <a:r>
                        <a:rPr lang="nb-NO" sz="1600" dirty="0" err="1">
                          <a:effectLst/>
                        </a:rPr>
                        <a:t>work</a:t>
                      </a:r>
                      <a:r>
                        <a:rPr lang="nb-NO" sz="1600" dirty="0">
                          <a:effectLst/>
                        </a:rPr>
                        <a:t> </a:t>
                      </a:r>
                      <a:r>
                        <a:rPr lang="nb-NO" sz="1600" dirty="0" err="1">
                          <a:effectLst/>
                        </a:rPr>
                        <a:t>hours</a:t>
                      </a:r>
                      <a:endParaRPr lang="nb-NO" sz="1600" dirty="0">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446</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b-NO" sz="1500">
                          <a:effectLst/>
                        </a:rPr>
                        <a:t>kr 669</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704093"/>
                  </a:ext>
                </a:extLst>
              </a:tr>
              <a:tr h="964069">
                <a:tc>
                  <a:txBody>
                    <a:bodyPr/>
                    <a:lstStyle/>
                    <a:p>
                      <a:pPr algn="l" fontAlgn="t"/>
                      <a:r>
                        <a:rPr lang="nb-NO" sz="1600" dirty="0">
                          <a:effectLst/>
                        </a:rPr>
                        <a:t>Long-</a:t>
                      </a:r>
                      <a:r>
                        <a:rPr lang="nb-NO" sz="1600" dirty="0" err="1">
                          <a:effectLst/>
                        </a:rPr>
                        <a:t>hour</a:t>
                      </a:r>
                      <a:r>
                        <a:rPr lang="nb-NO" sz="1600" dirty="0">
                          <a:effectLst/>
                        </a:rPr>
                        <a:t> </a:t>
                      </a:r>
                      <a:r>
                        <a:rPr lang="nb-NO" sz="1600" dirty="0" err="1">
                          <a:effectLst/>
                        </a:rPr>
                        <a:t>events</a:t>
                      </a:r>
                      <a:r>
                        <a:rPr lang="nb-NO" sz="1600" dirty="0">
                          <a:effectLst/>
                        </a:rPr>
                        <a:t> </a:t>
                      </a:r>
                      <a:r>
                        <a:rPr lang="nb-NO" sz="1600" dirty="0" err="1">
                          <a:effectLst/>
                        </a:rPr>
                        <a:t>requiring</a:t>
                      </a:r>
                      <a:r>
                        <a:rPr lang="nb-NO" sz="1600" dirty="0">
                          <a:effectLst/>
                        </a:rPr>
                        <a:t> </a:t>
                      </a:r>
                      <a:r>
                        <a:rPr lang="nb-NO" sz="1600" dirty="0" err="1">
                          <a:effectLst/>
                        </a:rPr>
                        <a:t>two</a:t>
                      </a:r>
                      <a:r>
                        <a:rPr lang="nb-NO" sz="1600" dirty="0">
                          <a:effectLst/>
                        </a:rPr>
                        <a:t> </a:t>
                      </a:r>
                      <a:r>
                        <a:rPr lang="nb-NO" sz="1600" dirty="0" err="1">
                          <a:effectLst/>
                        </a:rPr>
                        <a:t>meals</a:t>
                      </a:r>
                      <a:endParaRPr lang="nb-NO" sz="1600" dirty="0">
                        <a:effectLst/>
                      </a:endParaRP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nb-NO" sz="1500">
                          <a:effectLst/>
                        </a:rPr>
                        <a:t>kr 652</a:t>
                      </a:r>
                    </a:p>
                  </a:txBody>
                  <a:tcPr marL="162849" marR="162849" marT="130280" marB="1302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nb-NO" sz="1500" dirty="0">
                          <a:effectLst/>
                        </a:rPr>
                        <a:t>kr 979</a:t>
                      </a:r>
                    </a:p>
                  </a:txBody>
                  <a:tcPr marL="162849" marR="162849" marT="130280" marB="13028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17324"/>
                  </a:ext>
                </a:extLst>
              </a:tr>
            </a:tbl>
          </a:graphicData>
        </a:graphic>
      </p:graphicFrame>
    </p:spTree>
    <p:extLst>
      <p:ext uri="{BB962C8B-B14F-4D97-AF65-F5344CB8AC3E}">
        <p14:creationId xmlns:p14="http://schemas.microsoft.com/office/powerpoint/2010/main" val="67597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5F5A-4E3C-4308-A973-BB89A4487C86}"/>
              </a:ext>
            </a:extLst>
          </p:cNvPr>
          <p:cNvSpPr>
            <a:spLocks noGrp="1"/>
          </p:cNvSpPr>
          <p:nvPr>
            <p:ph type="title"/>
          </p:nvPr>
        </p:nvSpPr>
        <p:spPr/>
        <p:txBody>
          <a:bodyPr>
            <a:normAutofit/>
          </a:bodyPr>
          <a:lstStyle/>
          <a:p>
            <a:r>
              <a:rPr kumimoji="0" lang="nb-NO" sz="4400" b="0" i="0" u="none" strike="noStrike" kern="1200" cap="none" spc="0" normalizeH="0" baseline="0" noProof="0" dirty="0">
                <a:ln>
                  <a:noFill/>
                </a:ln>
                <a:solidFill>
                  <a:srgbClr val="2F5496"/>
                </a:solidFill>
                <a:effectLst/>
                <a:uLnTx/>
                <a:uFillTx/>
                <a:latin typeface="Calibri Light" panose="020F0302020204030204" pitchFamily="34" charset="0"/>
                <a:ea typeface="+mj-ea"/>
                <a:cs typeface="+mj-cs"/>
              </a:rPr>
              <a:t>How to host?</a:t>
            </a:r>
            <a:endParaRPr lang="nb-NO" dirty="0"/>
          </a:p>
        </p:txBody>
      </p:sp>
      <p:sp>
        <p:nvSpPr>
          <p:cNvPr id="3" name="Content Placeholder 2">
            <a:extLst>
              <a:ext uri="{FF2B5EF4-FFF2-40B4-BE49-F238E27FC236}">
                <a16:creationId xmlns:a16="http://schemas.microsoft.com/office/drawing/2014/main" id="{071ED37A-496A-4147-892C-D17B614AAE1A}"/>
              </a:ext>
            </a:extLst>
          </p:cNvPr>
          <p:cNvSpPr>
            <a:spLocks noGrp="1"/>
          </p:cNvSpPr>
          <p:nvPr>
            <p:ph idx="1"/>
          </p:nvPr>
        </p:nvSpPr>
        <p:spPr/>
        <p:txBody>
          <a:bodyPr/>
          <a:lstStyle/>
          <a:p>
            <a:pPr marL="0" indent="0">
              <a:buNone/>
            </a:pPr>
            <a:r>
              <a:rPr lang="en-US" dirty="0"/>
              <a:t>There are four different kinds of hosting:</a:t>
            </a:r>
          </a:p>
          <a:p>
            <a:r>
              <a:rPr lang="en-US" dirty="0"/>
              <a:t>Simple snack (rolls and coffee) </a:t>
            </a:r>
          </a:p>
          <a:p>
            <a:r>
              <a:rPr lang="en-US" dirty="0"/>
              <a:t>Simple lunch </a:t>
            </a:r>
          </a:p>
          <a:p>
            <a:r>
              <a:rPr lang="en-US" dirty="0"/>
              <a:t>Dinner</a:t>
            </a:r>
          </a:p>
          <a:p>
            <a:r>
              <a:rPr lang="en-US" dirty="0"/>
              <a:t>Lunch and dinner </a:t>
            </a:r>
            <a:endParaRPr lang="nb-NO" dirty="0"/>
          </a:p>
        </p:txBody>
      </p:sp>
    </p:spTree>
    <p:extLst>
      <p:ext uri="{BB962C8B-B14F-4D97-AF65-F5344CB8AC3E}">
        <p14:creationId xmlns:p14="http://schemas.microsoft.com/office/powerpoint/2010/main" val="248806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4A3461D5-36ED-4665-B3FE-2BAD1DA8EADD}" vid="{585C287C-E974-4785-BD2C-7F401461D4E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D92D25D0A6CD24BA433C8F5496EA190" ma:contentTypeVersion="6" ma:contentTypeDescription="Opprett et nytt dokument." ma:contentTypeScope="" ma:versionID="6fb092af856c04946bad4fd47020d91a">
  <xsd:schema xmlns:xsd="http://www.w3.org/2001/XMLSchema" xmlns:xs="http://www.w3.org/2001/XMLSchema" xmlns:p="http://schemas.microsoft.com/office/2006/metadata/properties" xmlns:ns2="3cf74153-8a6f-4248-8e69-84a655c6bfdb" xmlns:ns3="bf2df857-6eed-48ad-9506-cc8db89dc7b0" targetNamespace="http://schemas.microsoft.com/office/2006/metadata/properties" ma:root="true" ma:fieldsID="3f3e3745c56ea32bab3b811f42688b7f" ns2:_="" ns3:_="">
    <xsd:import namespace="3cf74153-8a6f-4248-8e69-84a655c6bfdb"/>
    <xsd:import namespace="bf2df857-6eed-48ad-9506-cc8db89dc7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74153-8a6f-4248-8e69-84a655c6b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df857-6eed-48ad-9506-cc8db89dc7b0"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9CF10-6C6A-444C-B05E-E78C1785A52C}">
  <ds:schemaRef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3cf74153-8a6f-4248-8e69-84a655c6bfdb"/>
    <ds:schemaRef ds:uri="http://purl.org/dc/elements/1.1/"/>
    <ds:schemaRef ds:uri="bf2df857-6eed-48ad-9506-cc8db89dc7b0"/>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3.xml><?xml version="1.0" encoding="utf-8"?>
<ds:datastoreItem xmlns:ds="http://schemas.openxmlformats.org/officeDocument/2006/customXml" ds:itemID="{2223BA9A-A924-49ED-AAC3-CC4A7D5BB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74153-8a6f-4248-8e69-84a655c6bfdb"/>
    <ds:schemaRef ds:uri="bf2df857-6eed-48ad-9506-cc8db89dc7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UiO Norsk</Template>
  <TotalTime>1621</TotalTime>
  <Words>3594</Words>
  <Application>Microsoft Office PowerPoint</Application>
  <PresentationFormat>Widescreen</PresentationFormat>
  <Paragraphs>273</Paragraphs>
  <Slides>23</Slides>
  <Notes>0</Notes>
  <HiddenSlides>0</HiddenSlides>
  <MMClips>0</MMClips>
  <ScaleCrop>false</ScaleCrop>
  <HeadingPairs>
    <vt:vector size="8" baseType="variant">
      <vt:variant>
        <vt:lpstr>Brukte skrifter</vt:lpstr>
      </vt:variant>
      <vt:variant>
        <vt:i4>9</vt:i4>
      </vt:variant>
      <vt:variant>
        <vt:lpstr>Tema</vt:lpstr>
      </vt:variant>
      <vt:variant>
        <vt:i4>2</vt:i4>
      </vt:variant>
      <vt:variant>
        <vt:lpstr>Innebygde OLE-servere</vt:lpstr>
      </vt:variant>
      <vt:variant>
        <vt:i4>3</vt:i4>
      </vt:variant>
      <vt:variant>
        <vt:lpstr>Lysbildetitler</vt:lpstr>
      </vt:variant>
      <vt:variant>
        <vt:i4>23</vt:i4>
      </vt:variant>
    </vt:vector>
  </HeadingPairs>
  <TitlesOfParts>
    <vt:vector size="37" baseType="lpstr">
      <vt:lpstr>Arial, sans-serif</vt:lpstr>
      <vt:lpstr>Arial,Sans-Serif</vt:lpstr>
      <vt:lpstr>Arial</vt:lpstr>
      <vt:lpstr>Calibri</vt:lpstr>
      <vt:lpstr>Calibri Light</vt:lpstr>
      <vt:lpstr>Helvetica</vt:lpstr>
      <vt:lpstr>Segoe UI</vt:lpstr>
      <vt:lpstr>Times New Roman</vt:lpstr>
      <vt:lpstr>Wingdings</vt:lpstr>
      <vt:lpstr>Office-tema</vt:lpstr>
      <vt:lpstr>Office Theme</vt:lpstr>
      <vt:lpstr>think-cell Slide</vt:lpstr>
      <vt:lpstr>Document</vt:lpstr>
      <vt:lpstr>Worksheet</vt:lpstr>
      <vt:lpstr>Introduction to administrative routines for research assistants at IKOS</vt:lpstr>
      <vt:lpstr>Table of Contents</vt:lpstr>
      <vt:lpstr>1. New RA? What you need know...</vt:lpstr>
      <vt:lpstr>2. Routines for hosting and restaurant bookings </vt:lpstr>
      <vt:lpstr>2. Routines for hosting and restaurant bookings, cont.</vt:lpstr>
      <vt:lpstr>2. Routines for hosting and restaurant bookings, cont.</vt:lpstr>
      <vt:lpstr>PowerPoint-presentasjon</vt:lpstr>
      <vt:lpstr>Rates</vt:lpstr>
      <vt:lpstr>How to host?</vt:lpstr>
      <vt:lpstr>Simple snack for open events; under 3 hours during work hours</vt:lpstr>
      <vt:lpstr>Events lasting more than 3 hours and extending into the lunch break</vt:lpstr>
      <vt:lpstr>More than 3 hours and lasting beyond work hours – dinner</vt:lpstr>
      <vt:lpstr>Long-hour events requiring two meals – lunch and dinner  </vt:lpstr>
      <vt:lpstr>Conference hotels</vt:lpstr>
      <vt:lpstr>PowerPoint-presentasjon</vt:lpstr>
      <vt:lpstr>3. Routines for booking travel</vt:lpstr>
      <vt:lpstr>4. Routines for reimbursement and honorariums </vt:lpstr>
      <vt:lpstr>5. Routines for requesting assignment contracts </vt:lpstr>
      <vt:lpstr>6. Routines for ordering posters, banners and rooms </vt:lpstr>
      <vt:lpstr>6. Routines for ordering posters, banners and rooms, cont. </vt:lpstr>
      <vt:lpstr>7. Routines for communication and webpages </vt:lpstr>
      <vt:lpstr>8. Routines for GDPR and media</vt:lpstr>
      <vt:lpstr>Questions?  Send mail to tarjeibr@ikos.uio.no or drop by room 478.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Gjennomgang av rutiner for vitenskapelige assistenter</dc:title>
  <dc:creator>Tarjei Brekke</dc:creator>
  <cp:lastModifiedBy>Tarjei Brekke</cp:lastModifiedBy>
  <cp:revision>407</cp:revision>
  <dcterms:created xsi:type="dcterms:W3CDTF">2022-08-22T07:48:35Z</dcterms:created>
  <dcterms:modified xsi:type="dcterms:W3CDTF">2022-11-03T14:13:31Z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0x010100CD92D25D0A6CD24BA433C8F5496EA190</vt:lpwstr>
  </property>
  <property fmtid="{D5CDD505-2E9C-101B-9397-08002B2CF9AE}" pid="3" name="MediaServiceImageTags">
    <vt:lpwstr/>
  </property>
  <property fmtid="{D5CDD505-2E9C-101B-9397-08002B2CF9AE}" pid="4" name="_dlc_DocIdItemGuid">
    <vt:lpwstr>e1ba8df5-1c55-4d83-8486-5b6b738896d5</vt:lpwstr>
  </property>
</Properties>
</file>