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766" r:id="rId2"/>
  </p:sldMasterIdLst>
  <p:notesMasterIdLst>
    <p:notesMasterId r:id="rId36"/>
  </p:notesMasterIdLst>
  <p:handoutMasterIdLst>
    <p:handoutMasterId r:id="rId37"/>
  </p:handoutMasterIdLst>
  <p:sldIdLst>
    <p:sldId id="256" r:id="rId3"/>
    <p:sldId id="347" r:id="rId4"/>
    <p:sldId id="257" r:id="rId5"/>
    <p:sldId id="348" r:id="rId6"/>
    <p:sldId id="300" r:id="rId7"/>
    <p:sldId id="349" r:id="rId8"/>
    <p:sldId id="260" r:id="rId9"/>
    <p:sldId id="261" r:id="rId10"/>
    <p:sldId id="344" r:id="rId11"/>
    <p:sldId id="264" r:id="rId12"/>
    <p:sldId id="287" r:id="rId13"/>
    <p:sldId id="288" r:id="rId14"/>
    <p:sldId id="302" r:id="rId15"/>
    <p:sldId id="263" r:id="rId16"/>
    <p:sldId id="319" r:id="rId17"/>
    <p:sldId id="333" r:id="rId18"/>
    <p:sldId id="334" r:id="rId19"/>
    <p:sldId id="335" r:id="rId20"/>
    <p:sldId id="336" r:id="rId21"/>
    <p:sldId id="311" r:id="rId22"/>
    <p:sldId id="289" r:id="rId23"/>
    <p:sldId id="317" r:id="rId24"/>
    <p:sldId id="306" r:id="rId25"/>
    <p:sldId id="268" r:id="rId26"/>
    <p:sldId id="275" r:id="rId27"/>
    <p:sldId id="350" r:id="rId28"/>
    <p:sldId id="313" r:id="rId29"/>
    <p:sldId id="346" r:id="rId30"/>
    <p:sldId id="331" r:id="rId31"/>
    <p:sldId id="330" r:id="rId32"/>
    <p:sldId id="269" r:id="rId33"/>
    <p:sldId id="321" r:id="rId34"/>
    <p:sldId id="320" r:id="rId35"/>
  </p:sldIdLst>
  <p:sldSz cx="9144000" cy="6858000" type="screen4x3"/>
  <p:notesSz cx="6794500" cy="9931400"/>
  <p:defaultTextStyle>
    <a:defPPr>
      <a:defRPr lang="en-US"/>
    </a:defPPr>
    <a:lvl1pPr algn="l" rtl="0" eaLnBrk="0" fontAlgn="base" hangingPunct="0">
      <a:spcBef>
        <a:spcPct val="0"/>
      </a:spcBef>
      <a:spcAft>
        <a:spcPct val="0"/>
      </a:spcAft>
      <a:defRPr sz="2000" kern="1200">
        <a:solidFill>
          <a:schemeClr val="tx1"/>
        </a:solidFill>
        <a:latin typeface="Arial" pitchFamily="34" charset="0"/>
        <a:ea typeface="ヒラギノ角ゴ Pro W3" charset="-128"/>
        <a:cs typeface="+mn-cs"/>
      </a:defRPr>
    </a:lvl1pPr>
    <a:lvl2pPr marL="456394" algn="l" rtl="0" eaLnBrk="0" fontAlgn="base" hangingPunct="0">
      <a:spcBef>
        <a:spcPct val="0"/>
      </a:spcBef>
      <a:spcAft>
        <a:spcPct val="0"/>
      </a:spcAft>
      <a:defRPr sz="2000" kern="1200">
        <a:solidFill>
          <a:schemeClr val="tx1"/>
        </a:solidFill>
        <a:latin typeface="Arial" pitchFamily="34" charset="0"/>
        <a:ea typeface="ヒラギノ角ゴ Pro W3" charset="-128"/>
        <a:cs typeface="+mn-cs"/>
      </a:defRPr>
    </a:lvl2pPr>
    <a:lvl3pPr marL="912788" algn="l" rtl="0" eaLnBrk="0" fontAlgn="base" hangingPunct="0">
      <a:spcBef>
        <a:spcPct val="0"/>
      </a:spcBef>
      <a:spcAft>
        <a:spcPct val="0"/>
      </a:spcAft>
      <a:defRPr sz="2000" kern="1200">
        <a:solidFill>
          <a:schemeClr val="tx1"/>
        </a:solidFill>
        <a:latin typeface="Arial" pitchFamily="34" charset="0"/>
        <a:ea typeface="ヒラギノ角ゴ Pro W3" charset="-128"/>
        <a:cs typeface="+mn-cs"/>
      </a:defRPr>
    </a:lvl3pPr>
    <a:lvl4pPr marL="1369182" algn="l" rtl="0" eaLnBrk="0" fontAlgn="base" hangingPunct="0">
      <a:spcBef>
        <a:spcPct val="0"/>
      </a:spcBef>
      <a:spcAft>
        <a:spcPct val="0"/>
      </a:spcAft>
      <a:defRPr sz="2000" kern="1200">
        <a:solidFill>
          <a:schemeClr val="tx1"/>
        </a:solidFill>
        <a:latin typeface="Arial" pitchFamily="34" charset="0"/>
        <a:ea typeface="ヒラギノ角ゴ Pro W3" charset="-128"/>
        <a:cs typeface="+mn-cs"/>
      </a:defRPr>
    </a:lvl4pPr>
    <a:lvl5pPr marL="1825577" algn="l" rtl="0" eaLnBrk="0" fontAlgn="base" hangingPunct="0">
      <a:spcBef>
        <a:spcPct val="0"/>
      </a:spcBef>
      <a:spcAft>
        <a:spcPct val="0"/>
      </a:spcAft>
      <a:defRPr sz="2000" kern="1200">
        <a:solidFill>
          <a:schemeClr val="tx1"/>
        </a:solidFill>
        <a:latin typeface="Arial" pitchFamily="34" charset="0"/>
        <a:ea typeface="ヒラギノ角ゴ Pro W3" charset="-128"/>
        <a:cs typeface="+mn-cs"/>
      </a:defRPr>
    </a:lvl5pPr>
    <a:lvl6pPr marL="2281969" algn="l" defTabSz="912788" rtl="0" eaLnBrk="1" latinLnBrk="0" hangingPunct="1">
      <a:defRPr sz="2000" kern="1200">
        <a:solidFill>
          <a:schemeClr val="tx1"/>
        </a:solidFill>
        <a:latin typeface="Arial" pitchFamily="34" charset="0"/>
        <a:ea typeface="ヒラギノ角ゴ Pro W3" charset="-128"/>
        <a:cs typeface="+mn-cs"/>
      </a:defRPr>
    </a:lvl6pPr>
    <a:lvl7pPr marL="2738365" algn="l" defTabSz="912788" rtl="0" eaLnBrk="1" latinLnBrk="0" hangingPunct="1">
      <a:defRPr sz="2000" kern="1200">
        <a:solidFill>
          <a:schemeClr val="tx1"/>
        </a:solidFill>
        <a:latin typeface="Arial" pitchFamily="34" charset="0"/>
        <a:ea typeface="ヒラギノ角ゴ Pro W3" charset="-128"/>
        <a:cs typeface="+mn-cs"/>
      </a:defRPr>
    </a:lvl7pPr>
    <a:lvl8pPr marL="3194758" algn="l" defTabSz="912788" rtl="0" eaLnBrk="1" latinLnBrk="0" hangingPunct="1">
      <a:defRPr sz="2000" kern="1200">
        <a:solidFill>
          <a:schemeClr val="tx1"/>
        </a:solidFill>
        <a:latin typeface="Arial" pitchFamily="34" charset="0"/>
        <a:ea typeface="ヒラギノ角ゴ Pro W3" charset="-128"/>
        <a:cs typeface="+mn-cs"/>
      </a:defRPr>
    </a:lvl8pPr>
    <a:lvl9pPr marL="3651149" algn="l" defTabSz="912788" rtl="0" eaLnBrk="1" latinLnBrk="0" hangingPunct="1">
      <a:defRPr sz="2000" kern="1200">
        <a:solidFill>
          <a:schemeClr val="tx1"/>
        </a:solidFill>
        <a:latin typeface="Arial" pitchFamily="34" charset="0"/>
        <a:ea typeface="ヒラギノ角ゴ Pro W3" charset="-128"/>
        <a:cs typeface="+mn-cs"/>
      </a:defRPr>
    </a:lvl9pPr>
  </p:defaultTextStyle>
  <p:extLst>
    <p:ext uri="{EFAFB233-063F-42B5-8137-9DF3F51BA10A}">
      <p15:sldGuideLst xmlns:p15="http://schemas.microsoft.com/office/powerpoint/2012/main">
        <p15:guide id="1" orient="horz" pos="2160">
          <p15:clr>
            <a:srgbClr val="A4A3A4"/>
          </p15:clr>
        </p15:guide>
        <p15:guide id="2" pos="672">
          <p15:clr>
            <a:srgbClr val="A4A3A4"/>
          </p15:clr>
        </p15:guide>
        <p15:guide id="3" pos="5472">
          <p15:clr>
            <a:srgbClr val="A4A3A4"/>
          </p15:clr>
        </p15:guide>
        <p15:guide id="4" pos="1008">
          <p15:clr>
            <a:srgbClr val="A4A3A4"/>
          </p15:clr>
        </p15:guide>
        <p15:guide id="5" pos="115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34587" autoAdjust="0"/>
    <p:restoredTop sz="78191" autoAdjust="0"/>
  </p:normalViewPr>
  <p:slideViewPr>
    <p:cSldViewPr>
      <p:cViewPr varScale="1">
        <p:scale>
          <a:sx n="88" d="100"/>
          <a:sy n="88" d="100"/>
        </p:scale>
        <p:origin x="749" y="62"/>
      </p:cViewPr>
      <p:guideLst>
        <p:guide orient="horz" pos="2160"/>
        <p:guide pos="672"/>
        <p:guide pos="5472"/>
        <p:guide pos="1008"/>
        <p:guide pos="1152"/>
      </p:guideLst>
    </p:cSldViewPr>
  </p:slideViewPr>
  <p:outlineViewPr>
    <p:cViewPr>
      <p:scale>
        <a:sx n="33" d="100"/>
        <a:sy n="33" d="100"/>
      </p:scale>
      <p:origin x="48" y="32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2944283" cy="496570"/>
          </a:xfrm>
          <a:prstGeom prst="rect">
            <a:avLst/>
          </a:prstGeom>
        </p:spPr>
        <p:txBody>
          <a:bodyPr vert="horz" lIns="92121" tIns="46060" rIns="92121" bIns="46060" rtlCol="0"/>
          <a:lstStyle>
            <a:lvl1pPr algn="l">
              <a:defRPr sz="1200"/>
            </a:lvl1pPr>
          </a:lstStyle>
          <a:p>
            <a:endParaRPr lang="nb-NO"/>
          </a:p>
        </p:txBody>
      </p:sp>
      <p:sp>
        <p:nvSpPr>
          <p:cNvPr id="3" name="Date Placeholder 2"/>
          <p:cNvSpPr>
            <a:spLocks noGrp="1"/>
          </p:cNvSpPr>
          <p:nvPr>
            <p:ph type="dt" sz="quarter" idx="1"/>
          </p:nvPr>
        </p:nvSpPr>
        <p:spPr>
          <a:xfrm>
            <a:off x="3848648" y="2"/>
            <a:ext cx="2944283" cy="496570"/>
          </a:xfrm>
          <a:prstGeom prst="rect">
            <a:avLst/>
          </a:prstGeom>
        </p:spPr>
        <p:txBody>
          <a:bodyPr vert="horz" lIns="92121" tIns="46060" rIns="92121" bIns="46060" rtlCol="0"/>
          <a:lstStyle>
            <a:lvl1pPr algn="r">
              <a:defRPr sz="1200"/>
            </a:lvl1pPr>
          </a:lstStyle>
          <a:p>
            <a:fld id="{707644A1-0F6F-4E8C-BD50-CE35CAA8B1D7}" type="datetimeFigureOut">
              <a:rPr lang="nb-NO" smtClean="0"/>
              <a:pPr/>
              <a:t>30.10.2020</a:t>
            </a:fld>
            <a:endParaRPr lang="nb-NO"/>
          </a:p>
        </p:txBody>
      </p:sp>
      <p:sp>
        <p:nvSpPr>
          <p:cNvPr id="4" name="Footer Placeholder 3"/>
          <p:cNvSpPr>
            <a:spLocks noGrp="1"/>
          </p:cNvSpPr>
          <p:nvPr>
            <p:ph type="ftr" sz="quarter" idx="2"/>
          </p:nvPr>
        </p:nvSpPr>
        <p:spPr>
          <a:xfrm>
            <a:off x="4" y="9433107"/>
            <a:ext cx="2944283" cy="496570"/>
          </a:xfrm>
          <a:prstGeom prst="rect">
            <a:avLst/>
          </a:prstGeom>
        </p:spPr>
        <p:txBody>
          <a:bodyPr vert="horz" lIns="92121" tIns="46060" rIns="92121" bIns="46060" rtlCol="0" anchor="b"/>
          <a:lstStyle>
            <a:lvl1pPr algn="l">
              <a:defRPr sz="1200"/>
            </a:lvl1pPr>
          </a:lstStyle>
          <a:p>
            <a:endParaRPr lang="nb-NO"/>
          </a:p>
        </p:txBody>
      </p:sp>
      <p:sp>
        <p:nvSpPr>
          <p:cNvPr id="5" name="Slide Number Placeholder 4"/>
          <p:cNvSpPr>
            <a:spLocks noGrp="1"/>
          </p:cNvSpPr>
          <p:nvPr>
            <p:ph type="sldNum" sz="quarter" idx="3"/>
          </p:nvPr>
        </p:nvSpPr>
        <p:spPr>
          <a:xfrm>
            <a:off x="3848648" y="9433107"/>
            <a:ext cx="2944283" cy="496570"/>
          </a:xfrm>
          <a:prstGeom prst="rect">
            <a:avLst/>
          </a:prstGeom>
        </p:spPr>
        <p:txBody>
          <a:bodyPr vert="horz" lIns="92121" tIns="46060" rIns="92121" bIns="46060" rtlCol="0" anchor="b"/>
          <a:lstStyle>
            <a:lvl1pPr algn="r">
              <a:defRPr sz="1200"/>
            </a:lvl1pPr>
          </a:lstStyle>
          <a:p>
            <a:fld id="{8FFBE609-8292-4455-9627-FD862B1C395C}" type="slidenum">
              <a:rPr lang="nb-NO" smtClean="0"/>
              <a:pPr/>
              <a:t>‹#›</a:t>
            </a:fld>
            <a:endParaRPr lang="nb-NO"/>
          </a:p>
        </p:txBody>
      </p:sp>
    </p:spTree>
    <p:extLst>
      <p:ext uri="{BB962C8B-B14F-4D97-AF65-F5344CB8AC3E}">
        <p14:creationId xmlns:p14="http://schemas.microsoft.com/office/powerpoint/2010/main" val="10534622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2944016" cy="496010"/>
          </a:xfrm>
          <a:prstGeom prst="rect">
            <a:avLst/>
          </a:prstGeom>
        </p:spPr>
        <p:txBody>
          <a:bodyPr vert="horz" lIns="92121" tIns="46060" rIns="92121" bIns="46060" rtlCol="0"/>
          <a:lstStyle>
            <a:lvl1pPr algn="l">
              <a:defRPr sz="1200"/>
            </a:lvl1pPr>
          </a:lstStyle>
          <a:p>
            <a:endParaRPr lang="nb-NO"/>
          </a:p>
        </p:txBody>
      </p:sp>
      <p:sp>
        <p:nvSpPr>
          <p:cNvPr id="3" name="Date Placeholder 2"/>
          <p:cNvSpPr>
            <a:spLocks noGrp="1"/>
          </p:cNvSpPr>
          <p:nvPr>
            <p:ph type="dt" idx="1"/>
          </p:nvPr>
        </p:nvSpPr>
        <p:spPr>
          <a:xfrm>
            <a:off x="3848881" y="2"/>
            <a:ext cx="2944015" cy="496010"/>
          </a:xfrm>
          <a:prstGeom prst="rect">
            <a:avLst/>
          </a:prstGeom>
        </p:spPr>
        <p:txBody>
          <a:bodyPr vert="horz" lIns="92121" tIns="46060" rIns="92121" bIns="46060" rtlCol="0"/>
          <a:lstStyle>
            <a:lvl1pPr algn="r">
              <a:defRPr sz="1200"/>
            </a:lvl1pPr>
          </a:lstStyle>
          <a:p>
            <a:fld id="{EDC12FAC-DFA2-45A5-8D42-5F71633D0772}" type="datetimeFigureOut">
              <a:rPr lang="nb-NO" smtClean="0"/>
              <a:pPr/>
              <a:t>30.10.2020</a:t>
            </a:fld>
            <a:endParaRPr lang="nb-NO"/>
          </a:p>
        </p:txBody>
      </p:sp>
      <p:sp>
        <p:nvSpPr>
          <p:cNvPr id="4" name="Slide Image Placeholder 3"/>
          <p:cNvSpPr>
            <a:spLocks noGrp="1" noRot="1" noChangeAspect="1"/>
          </p:cNvSpPr>
          <p:nvPr>
            <p:ph type="sldImg" idx="2"/>
          </p:nvPr>
        </p:nvSpPr>
        <p:spPr>
          <a:xfrm>
            <a:off x="915988" y="744538"/>
            <a:ext cx="4962525" cy="3722687"/>
          </a:xfrm>
          <a:prstGeom prst="rect">
            <a:avLst/>
          </a:prstGeom>
          <a:noFill/>
          <a:ln w="12700">
            <a:solidFill>
              <a:prstClr val="black"/>
            </a:solidFill>
          </a:ln>
        </p:spPr>
        <p:txBody>
          <a:bodyPr vert="horz" lIns="92121" tIns="46060" rIns="92121" bIns="46060" rtlCol="0" anchor="ctr"/>
          <a:lstStyle/>
          <a:p>
            <a:endParaRPr lang="nb-NO"/>
          </a:p>
        </p:txBody>
      </p:sp>
      <p:sp>
        <p:nvSpPr>
          <p:cNvPr id="5" name="Notes Placeholder 4"/>
          <p:cNvSpPr>
            <a:spLocks noGrp="1"/>
          </p:cNvSpPr>
          <p:nvPr>
            <p:ph type="body" sz="quarter" idx="3"/>
          </p:nvPr>
        </p:nvSpPr>
        <p:spPr>
          <a:xfrm>
            <a:off x="680252" y="4716895"/>
            <a:ext cx="5435600" cy="4468890"/>
          </a:xfrm>
          <a:prstGeom prst="rect">
            <a:avLst/>
          </a:prstGeom>
        </p:spPr>
        <p:txBody>
          <a:bodyPr vert="horz" lIns="92121" tIns="46060" rIns="92121" bIns="4606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6" name="Footer Placeholder 5"/>
          <p:cNvSpPr>
            <a:spLocks noGrp="1"/>
          </p:cNvSpPr>
          <p:nvPr>
            <p:ph type="ftr" sz="quarter" idx="4"/>
          </p:nvPr>
        </p:nvSpPr>
        <p:spPr>
          <a:xfrm>
            <a:off x="3" y="9433792"/>
            <a:ext cx="2944016" cy="496010"/>
          </a:xfrm>
          <a:prstGeom prst="rect">
            <a:avLst/>
          </a:prstGeom>
        </p:spPr>
        <p:txBody>
          <a:bodyPr vert="horz" lIns="92121" tIns="46060" rIns="92121" bIns="46060" rtlCol="0" anchor="b"/>
          <a:lstStyle>
            <a:lvl1pPr algn="l">
              <a:defRPr sz="1200"/>
            </a:lvl1pPr>
          </a:lstStyle>
          <a:p>
            <a:endParaRPr lang="nb-NO"/>
          </a:p>
        </p:txBody>
      </p:sp>
      <p:sp>
        <p:nvSpPr>
          <p:cNvPr id="7" name="Slide Number Placeholder 6"/>
          <p:cNvSpPr>
            <a:spLocks noGrp="1"/>
          </p:cNvSpPr>
          <p:nvPr>
            <p:ph type="sldNum" sz="quarter" idx="5"/>
          </p:nvPr>
        </p:nvSpPr>
        <p:spPr>
          <a:xfrm>
            <a:off x="3848881" y="9433792"/>
            <a:ext cx="2944015" cy="496010"/>
          </a:xfrm>
          <a:prstGeom prst="rect">
            <a:avLst/>
          </a:prstGeom>
        </p:spPr>
        <p:txBody>
          <a:bodyPr vert="horz" lIns="92121" tIns="46060" rIns="92121" bIns="46060" rtlCol="0" anchor="b"/>
          <a:lstStyle>
            <a:lvl1pPr algn="r">
              <a:defRPr sz="1200"/>
            </a:lvl1pPr>
          </a:lstStyle>
          <a:p>
            <a:fld id="{433F6D75-E1F0-462B-98DC-EB4A8285BFC8}" type="slidenum">
              <a:rPr lang="nb-NO" smtClean="0"/>
              <a:pPr/>
              <a:t>‹#›</a:t>
            </a:fld>
            <a:endParaRPr lang="nb-NO"/>
          </a:p>
        </p:txBody>
      </p:sp>
    </p:spTree>
    <p:extLst>
      <p:ext uri="{BB962C8B-B14F-4D97-AF65-F5344CB8AC3E}">
        <p14:creationId xmlns:p14="http://schemas.microsoft.com/office/powerpoint/2010/main" val="2668185107"/>
      </p:ext>
    </p:extLst>
  </p:cSld>
  <p:clrMap bg1="lt1" tx1="dk1" bg2="lt2" tx2="dk2" accent1="accent1" accent2="accent2" accent3="accent3" accent4="accent4" accent5="accent5" accent6="accent6" hlink="hlink" folHlink="folHlink"/>
  <p:notesStyle>
    <a:lvl1pPr marL="0" algn="l" defTabSz="912788" rtl="0" eaLnBrk="1" latinLnBrk="0" hangingPunct="1">
      <a:defRPr sz="1200" kern="1200">
        <a:solidFill>
          <a:schemeClr val="tx1"/>
        </a:solidFill>
        <a:latin typeface="+mn-lt"/>
        <a:ea typeface="+mn-ea"/>
        <a:cs typeface="+mn-cs"/>
      </a:defRPr>
    </a:lvl1pPr>
    <a:lvl2pPr marL="456394" algn="l" defTabSz="912788" rtl="0" eaLnBrk="1" latinLnBrk="0" hangingPunct="1">
      <a:defRPr sz="1200" kern="1200">
        <a:solidFill>
          <a:schemeClr val="tx1"/>
        </a:solidFill>
        <a:latin typeface="+mn-lt"/>
        <a:ea typeface="+mn-ea"/>
        <a:cs typeface="+mn-cs"/>
      </a:defRPr>
    </a:lvl2pPr>
    <a:lvl3pPr marL="912788" algn="l" defTabSz="912788" rtl="0" eaLnBrk="1" latinLnBrk="0" hangingPunct="1">
      <a:defRPr sz="1200" kern="1200">
        <a:solidFill>
          <a:schemeClr val="tx1"/>
        </a:solidFill>
        <a:latin typeface="+mn-lt"/>
        <a:ea typeface="+mn-ea"/>
        <a:cs typeface="+mn-cs"/>
      </a:defRPr>
    </a:lvl3pPr>
    <a:lvl4pPr marL="1369182" algn="l" defTabSz="912788" rtl="0" eaLnBrk="1" latinLnBrk="0" hangingPunct="1">
      <a:defRPr sz="1200" kern="1200">
        <a:solidFill>
          <a:schemeClr val="tx1"/>
        </a:solidFill>
        <a:latin typeface="+mn-lt"/>
        <a:ea typeface="+mn-ea"/>
        <a:cs typeface="+mn-cs"/>
      </a:defRPr>
    </a:lvl4pPr>
    <a:lvl5pPr marL="1825577" algn="l" defTabSz="912788" rtl="0" eaLnBrk="1" latinLnBrk="0" hangingPunct="1">
      <a:defRPr sz="1200" kern="1200">
        <a:solidFill>
          <a:schemeClr val="tx1"/>
        </a:solidFill>
        <a:latin typeface="+mn-lt"/>
        <a:ea typeface="+mn-ea"/>
        <a:cs typeface="+mn-cs"/>
      </a:defRPr>
    </a:lvl5pPr>
    <a:lvl6pPr marL="2281969" algn="l" defTabSz="912788" rtl="0" eaLnBrk="1" latinLnBrk="0" hangingPunct="1">
      <a:defRPr sz="1200" kern="1200">
        <a:solidFill>
          <a:schemeClr val="tx1"/>
        </a:solidFill>
        <a:latin typeface="+mn-lt"/>
        <a:ea typeface="+mn-ea"/>
        <a:cs typeface="+mn-cs"/>
      </a:defRPr>
    </a:lvl6pPr>
    <a:lvl7pPr marL="2738365" algn="l" defTabSz="912788" rtl="0" eaLnBrk="1" latinLnBrk="0" hangingPunct="1">
      <a:defRPr sz="1200" kern="1200">
        <a:solidFill>
          <a:schemeClr val="tx1"/>
        </a:solidFill>
        <a:latin typeface="+mn-lt"/>
        <a:ea typeface="+mn-ea"/>
        <a:cs typeface="+mn-cs"/>
      </a:defRPr>
    </a:lvl7pPr>
    <a:lvl8pPr marL="3194758" algn="l" defTabSz="912788" rtl="0" eaLnBrk="1" latinLnBrk="0" hangingPunct="1">
      <a:defRPr sz="1200" kern="1200">
        <a:solidFill>
          <a:schemeClr val="tx1"/>
        </a:solidFill>
        <a:latin typeface="+mn-lt"/>
        <a:ea typeface="+mn-ea"/>
        <a:cs typeface="+mn-cs"/>
      </a:defRPr>
    </a:lvl8pPr>
    <a:lvl9pPr marL="3651149" algn="l" defTabSz="91278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433F6D75-E1F0-462B-98DC-EB4A8285BFC8}" type="slidenum">
              <a:rPr lang="nb-NO" smtClean="0"/>
              <a:pPr/>
              <a:t>1</a:t>
            </a:fld>
            <a:endParaRPr lang="nb-NO"/>
          </a:p>
        </p:txBody>
      </p:sp>
    </p:spTree>
    <p:extLst>
      <p:ext uri="{BB962C8B-B14F-4D97-AF65-F5344CB8AC3E}">
        <p14:creationId xmlns:p14="http://schemas.microsoft.com/office/powerpoint/2010/main" val="221291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744538"/>
            <a:ext cx="4962525" cy="3722687"/>
          </a:xfrm>
        </p:spPr>
      </p:sp>
      <p:sp>
        <p:nvSpPr>
          <p:cNvPr id="3" name="Notes Placeholder 2"/>
          <p:cNvSpPr>
            <a:spLocks noGrp="1"/>
          </p:cNvSpPr>
          <p:nvPr>
            <p:ph type="body" idx="1"/>
          </p:nvPr>
        </p:nvSpPr>
        <p:spPr/>
        <p:txBody>
          <a:bodyPr>
            <a:normAutofit/>
          </a:bodyPr>
          <a:lstStyle/>
          <a:p>
            <a:endParaRPr lang="nb-NO" dirty="0"/>
          </a:p>
        </p:txBody>
      </p:sp>
      <p:sp>
        <p:nvSpPr>
          <p:cNvPr id="4" name="Slide Number Placeholder 3"/>
          <p:cNvSpPr>
            <a:spLocks noGrp="1"/>
          </p:cNvSpPr>
          <p:nvPr>
            <p:ph type="sldNum" sz="quarter" idx="10"/>
          </p:nvPr>
        </p:nvSpPr>
        <p:spPr/>
        <p:txBody>
          <a:bodyPr/>
          <a:lstStyle/>
          <a:p>
            <a:fld id="{433F6D75-E1F0-462B-98DC-EB4A8285BFC8}" type="slidenum">
              <a:rPr lang="nb-NO" smtClean="0"/>
              <a:pPr/>
              <a:t>14</a:t>
            </a:fld>
            <a:endParaRPr lang="nb-NO"/>
          </a:p>
        </p:txBody>
      </p:sp>
    </p:spTree>
    <p:extLst>
      <p:ext uri="{BB962C8B-B14F-4D97-AF65-F5344CB8AC3E}">
        <p14:creationId xmlns:p14="http://schemas.microsoft.com/office/powerpoint/2010/main" val="361119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F6D75-E1F0-462B-98DC-EB4A8285BFC8}" type="slidenum">
              <a:rPr lang="nb-NO" smtClean="0"/>
              <a:pPr/>
              <a:t>24</a:t>
            </a:fld>
            <a:endParaRPr lang="nb-NO"/>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5988" y="744538"/>
            <a:ext cx="4962525" cy="3722687"/>
          </a:xfrm>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433F6D75-E1F0-462B-98DC-EB4A8285BFC8}" type="slidenum">
              <a:rPr lang="nb-NO" smtClean="0"/>
              <a:pPr/>
              <a:t>25</a:t>
            </a:fld>
            <a:endParaRPr lang="nb-NO"/>
          </a:p>
        </p:txBody>
      </p:sp>
    </p:spTree>
    <p:extLst>
      <p:ext uri="{BB962C8B-B14F-4D97-AF65-F5344CB8AC3E}">
        <p14:creationId xmlns:p14="http://schemas.microsoft.com/office/powerpoint/2010/main" val="2777185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fld id="{433F6D75-E1F0-462B-98DC-EB4A8285BFC8}" type="slidenum">
              <a:rPr lang="nb-NO" smtClean="0"/>
              <a:pPr/>
              <a:t>27</a:t>
            </a:fld>
            <a:endParaRPr lang="nb-NO"/>
          </a:p>
        </p:txBody>
      </p:sp>
    </p:spTree>
    <p:extLst>
      <p:ext uri="{BB962C8B-B14F-4D97-AF65-F5344CB8AC3E}">
        <p14:creationId xmlns:p14="http://schemas.microsoft.com/office/powerpoint/2010/main" val="22086886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8.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1026"/>
          <p:cNvSpPr>
            <a:spLocks noGrp="1" noChangeArrowheads="1"/>
          </p:cNvSpPr>
          <p:nvPr>
            <p:ph type="ctrTitle" sz="quarter"/>
          </p:nvPr>
        </p:nvSpPr>
        <p:spPr>
          <a:xfrm>
            <a:off x="1295400" y="1905004"/>
            <a:ext cx="6934200" cy="1143000"/>
          </a:xfrm>
        </p:spPr>
        <p:txBody>
          <a:bodyPr anchor="b"/>
          <a:lstStyle>
            <a:lvl1pPr>
              <a:defRPr sz="2000">
                <a:solidFill>
                  <a:schemeClr val="bg2"/>
                </a:solidFill>
              </a:defRPr>
            </a:lvl1pPr>
          </a:lstStyle>
          <a:p>
            <a:r>
              <a:rPr lang="nb-NO" smtClean="0"/>
              <a:t>Click to edit Master title style</a:t>
            </a:r>
            <a:endParaRPr lang="en-US" dirty="0"/>
          </a:p>
        </p:txBody>
      </p:sp>
      <p:sp>
        <p:nvSpPr>
          <p:cNvPr id="3075" name="Rectangle 1027"/>
          <p:cNvSpPr>
            <a:spLocks noGrp="1" noChangeArrowheads="1"/>
          </p:cNvSpPr>
          <p:nvPr>
            <p:ph type="subTitle" sz="quarter" idx="1"/>
          </p:nvPr>
        </p:nvSpPr>
        <p:spPr>
          <a:xfrm>
            <a:off x="1295400" y="3048000"/>
            <a:ext cx="7315200" cy="1752600"/>
          </a:xfrm>
        </p:spPr>
        <p:txBody>
          <a:bodyPr/>
          <a:lstStyle>
            <a:lvl1pPr marL="0" indent="0">
              <a:buFontTx/>
              <a:buNone/>
              <a:defRPr sz="3000" b="1" i="0">
                <a:latin typeface="Arial"/>
                <a:cs typeface="Arial"/>
              </a:defRPr>
            </a:lvl1pPr>
          </a:lstStyle>
          <a:p>
            <a:r>
              <a:rPr lang="nb-NO"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838200"/>
            <a:ext cx="1924050" cy="5257800"/>
          </a:xfrm>
        </p:spPr>
        <p:txBody>
          <a:bodyPr vert="eaVert"/>
          <a:lstStyle/>
          <a:p>
            <a:r>
              <a:rPr lang="nb-NO" smtClean="0"/>
              <a:t>Click to edit Master title style</a:t>
            </a:r>
            <a:endParaRPr lang="nb-NO"/>
          </a:p>
        </p:txBody>
      </p:sp>
      <p:sp>
        <p:nvSpPr>
          <p:cNvPr id="3" name="Vertical Text Placeholder 2"/>
          <p:cNvSpPr>
            <a:spLocks noGrp="1"/>
          </p:cNvSpPr>
          <p:nvPr>
            <p:ph type="body" orient="vert" idx="1"/>
          </p:nvPr>
        </p:nvSpPr>
        <p:spPr>
          <a:xfrm>
            <a:off x="990601" y="838200"/>
            <a:ext cx="5619750" cy="5257800"/>
          </a:xfrm>
        </p:spPr>
        <p:txBody>
          <a:bodyPr vert="eaVert"/>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125962"/>
            <a:ext cx="9144000" cy="5732038"/>
          </a:xfrm>
          <a:prstGeom prst="rect">
            <a:avLst/>
          </a:prstGeom>
          <a:solidFill>
            <a:srgbClr val="0F5494"/>
          </a:solidFill>
          <a:ln w="73025" algn="ctr">
            <a:solidFill>
              <a:srgbClr val="0F5494"/>
            </a:solidFill>
            <a:miter lim="800000"/>
            <a:headEnd/>
            <a:tailEnd/>
          </a:ln>
          <a:effectLst>
            <a:outerShdw dist="23000" dir="5400000" rotWithShape="0">
              <a:srgbClr val="000000">
                <a:alpha val="34998"/>
              </a:srgbClr>
            </a:outerShdw>
          </a:effectLst>
        </p:spPr>
        <p:txBody>
          <a:bodyPr lIns="91136" tIns="45568" rIns="91136" bIns="45568" anchor="ctr"/>
          <a:lstStyle>
            <a:lvl1pPr defTabSz="522288" eaLnBrk="0" hangingPunct="0">
              <a:defRPr sz="8700" b="1">
                <a:solidFill>
                  <a:srgbClr val="FFD624"/>
                </a:solidFill>
                <a:latin typeface="Verdana" pitchFamily="34" charset="0"/>
              </a:defRPr>
            </a:lvl1pPr>
            <a:lvl2pPr marL="742950" indent="-285750" defTabSz="522288" eaLnBrk="0" hangingPunct="0">
              <a:defRPr sz="8700" b="1">
                <a:solidFill>
                  <a:srgbClr val="FFD624"/>
                </a:solidFill>
                <a:latin typeface="Verdana" pitchFamily="34" charset="0"/>
              </a:defRPr>
            </a:lvl2pPr>
            <a:lvl3pPr marL="1143000" indent="-228600" defTabSz="522288" eaLnBrk="0" hangingPunct="0">
              <a:defRPr sz="8700" b="1">
                <a:solidFill>
                  <a:srgbClr val="FFD624"/>
                </a:solidFill>
                <a:latin typeface="Verdana" pitchFamily="34" charset="0"/>
              </a:defRPr>
            </a:lvl3pPr>
            <a:lvl4pPr marL="1600200" indent="-228600" defTabSz="522288" eaLnBrk="0" hangingPunct="0">
              <a:defRPr sz="8700" b="1">
                <a:solidFill>
                  <a:srgbClr val="FFD624"/>
                </a:solidFill>
                <a:latin typeface="Verdana" pitchFamily="34" charset="0"/>
              </a:defRPr>
            </a:lvl4pPr>
            <a:lvl5pPr marL="2057400" indent="-228600" defTabSz="522288" eaLnBrk="0" hangingPunct="0">
              <a:defRPr sz="8700" b="1">
                <a:solidFill>
                  <a:srgbClr val="FFD624"/>
                </a:solidFill>
                <a:latin typeface="Verdana" pitchFamily="34" charset="0"/>
              </a:defRPr>
            </a:lvl5pPr>
            <a:lvl6pPr marL="2514600" indent="-228600" defTabSz="522288" eaLnBrk="0" fontAlgn="base" hangingPunct="0">
              <a:spcBef>
                <a:spcPct val="0"/>
              </a:spcBef>
              <a:spcAft>
                <a:spcPct val="0"/>
              </a:spcAft>
              <a:defRPr sz="8700" b="1">
                <a:solidFill>
                  <a:srgbClr val="FFD624"/>
                </a:solidFill>
                <a:latin typeface="Verdana" pitchFamily="34" charset="0"/>
              </a:defRPr>
            </a:lvl6pPr>
            <a:lvl7pPr marL="2971800" indent="-228600" defTabSz="522288" eaLnBrk="0" fontAlgn="base" hangingPunct="0">
              <a:spcBef>
                <a:spcPct val="0"/>
              </a:spcBef>
              <a:spcAft>
                <a:spcPct val="0"/>
              </a:spcAft>
              <a:defRPr sz="8700" b="1">
                <a:solidFill>
                  <a:srgbClr val="FFD624"/>
                </a:solidFill>
                <a:latin typeface="Verdana" pitchFamily="34" charset="0"/>
              </a:defRPr>
            </a:lvl7pPr>
            <a:lvl8pPr marL="3429000" indent="-228600" defTabSz="522288" eaLnBrk="0" fontAlgn="base" hangingPunct="0">
              <a:spcBef>
                <a:spcPct val="0"/>
              </a:spcBef>
              <a:spcAft>
                <a:spcPct val="0"/>
              </a:spcAft>
              <a:defRPr sz="8700" b="1">
                <a:solidFill>
                  <a:srgbClr val="FFD624"/>
                </a:solidFill>
                <a:latin typeface="Verdana" pitchFamily="34" charset="0"/>
              </a:defRPr>
            </a:lvl8pPr>
            <a:lvl9pPr marL="3886200" indent="-228600" defTabSz="522288" eaLnBrk="0" fontAlgn="base" hangingPunct="0">
              <a:spcBef>
                <a:spcPct val="0"/>
              </a:spcBef>
              <a:spcAft>
                <a:spcPct val="0"/>
              </a:spcAft>
              <a:defRPr sz="8700" b="1">
                <a:solidFill>
                  <a:srgbClr val="FFD624"/>
                </a:solidFill>
                <a:latin typeface="Verdana" pitchFamily="34" charset="0"/>
              </a:defRPr>
            </a:lvl9pPr>
          </a:lstStyle>
          <a:p>
            <a:pPr algn="ctr" eaLnBrk="1" hangingPunct="1"/>
            <a:endParaRPr lang="en-US" altLang="en-US" sz="1800" b="0" smtClean="0">
              <a:solidFill>
                <a:srgbClr val="FFFFFF"/>
              </a:solidFill>
              <a:ea typeface="+mn-ea"/>
            </a:endParaRPr>
          </a:p>
        </p:txBody>
      </p:sp>
      <p:pic>
        <p:nvPicPr>
          <p:cNvPr id="5" name="Picture 6" descr="LOGO CE-EN-quadri.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05479" y="311008"/>
            <a:ext cx="1584181" cy="1100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p:cNvSpPr>
            <a:spLocks noChangeArrowheads="1"/>
          </p:cNvSpPr>
          <p:nvPr/>
        </p:nvSpPr>
        <p:spPr bwMode="auto">
          <a:xfrm>
            <a:off x="4231272" y="6678028"/>
            <a:ext cx="684171" cy="215977"/>
          </a:xfrm>
          <a:prstGeom prst="rect">
            <a:avLst/>
          </a:prstGeom>
          <a:solidFill>
            <a:srgbClr val="133176"/>
          </a:solidFill>
          <a:ln w="9525" algn="ctr">
            <a:solidFill>
              <a:srgbClr val="133176"/>
            </a:solidFill>
            <a:miter lim="800000"/>
            <a:headEnd/>
            <a:tailEnd/>
          </a:ln>
          <a:effectLst>
            <a:outerShdw dist="23000" dir="5400000" rotWithShape="0">
              <a:srgbClr val="000000">
                <a:alpha val="34998"/>
              </a:srgbClr>
            </a:outerShdw>
          </a:effectLst>
        </p:spPr>
        <p:txBody>
          <a:bodyPr lIns="91136" tIns="45568" rIns="91136" bIns="45568" anchor="ctr"/>
          <a:lstStyle>
            <a:lvl1pPr defTabSz="522288" eaLnBrk="0" hangingPunct="0">
              <a:defRPr sz="8700" b="1">
                <a:solidFill>
                  <a:srgbClr val="FFD624"/>
                </a:solidFill>
                <a:latin typeface="Verdana" pitchFamily="34" charset="0"/>
              </a:defRPr>
            </a:lvl1pPr>
            <a:lvl2pPr marL="742950" indent="-285750" defTabSz="522288" eaLnBrk="0" hangingPunct="0">
              <a:defRPr sz="8700" b="1">
                <a:solidFill>
                  <a:srgbClr val="FFD624"/>
                </a:solidFill>
                <a:latin typeface="Verdana" pitchFamily="34" charset="0"/>
              </a:defRPr>
            </a:lvl2pPr>
            <a:lvl3pPr marL="1143000" indent="-228600" defTabSz="522288" eaLnBrk="0" hangingPunct="0">
              <a:defRPr sz="8700" b="1">
                <a:solidFill>
                  <a:srgbClr val="FFD624"/>
                </a:solidFill>
                <a:latin typeface="Verdana" pitchFamily="34" charset="0"/>
              </a:defRPr>
            </a:lvl3pPr>
            <a:lvl4pPr marL="1600200" indent="-228600" defTabSz="522288" eaLnBrk="0" hangingPunct="0">
              <a:defRPr sz="8700" b="1">
                <a:solidFill>
                  <a:srgbClr val="FFD624"/>
                </a:solidFill>
                <a:latin typeface="Verdana" pitchFamily="34" charset="0"/>
              </a:defRPr>
            </a:lvl4pPr>
            <a:lvl5pPr marL="2057400" indent="-228600" defTabSz="522288" eaLnBrk="0" hangingPunct="0">
              <a:defRPr sz="8700" b="1">
                <a:solidFill>
                  <a:srgbClr val="FFD624"/>
                </a:solidFill>
                <a:latin typeface="Verdana" pitchFamily="34" charset="0"/>
              </a:defRPr>
            </a:lvl5pPr>
            <a:lvl6pPr marL="2514600" indent="-228600" defTabSz="522288" eaLnBrk="0" fontAlgn="base" hangingPunct="0">
              <a:spcBef>
                <a:spcPct val="0"/>
              </a:spcBef>
              <a:spcAft>
                <a:spcPct val="0"/>
              </a:spcAft>
              <a:defRPr sz="8700" b="1">
                <a:solidFill>
                  <a:srgbClr val="FFD624"/>
                </a:solidFill>
                <a:latin typeface="Verdana" pitchFamily="34" charset="0"/>
              </a:defRPr>
            </a:lvl6pPr>
            <a:lvl7pPr marL="2971800" indent="-228600" defTabSz="522288" eaLnBrk="0" fontAlgn="base" hangingPunct="0">
              <a:spcBef>
                <a:spcPct val="0"/>
              </a:spcBef>
              <a:spcAft>
                <a:spcPct val="0"/>
              </a:spcAft>
              <a:defRPr sz="8700" b="1">
                <a:solidFill>
                  <a:srgbClr val="FFD624"/>
                </a:solidFill>
                <a:latin typeface="Verdana" pitchFamily="34" charset="0"/>
              </a:defRPr>
            </a:lvl7pPr>
            <a:lvl8pPr marL="3429000" indent="-228600" defTabSz="522288" eaLnBrk="0" fontAlgn="base" hangingPunct="0">
              <a:spcBef>
                <a:spcPct val="0"/>
              </a:spcBef>
              <a:spcAft>
                <a:spcPct val="0"/>
              </a:spcAft>
              <a:defRPr sz="8700" b="1">
                <a:solidFill>
                  <a:srgbClr val="FFD624"/>
                </a:solidFill>
                <a:latin typeface="Verdana" pitchFamily="34" charset="0"/>
              </a:defRPr>
            </a:lvl8pPr>
            <a:lvl9pPr marL="3886200" indent="-228600" defTabSz="522288" eaLnBrk="0" fontAlgn="base" hangingPunct="0">
              <a:spcBef>
                <a:spcPct val="0"/>
              </a:spcBef>
              <a:spcAft>
                <a:spcPct val="0"/>
              </a:spcAft>
              <a:defRPr sz="8700" b="1">
                <a:solidFill>
                  <a:srgbClr val="FFD624"/>
                </a:solidFill>
                <a:latin typeface="Verdana" pitchFamily="34" charset="0"/>
              </a:defRPr>
            </a:lvl9pPr>
          </a:lstStyle>
          <a:p>
            <a:pPr algn="ctr" eaLnBrk="1" hangingPunct="1"/>
            <a:endParaRPr lang="en-US" altLang="en-US" sz="1800" b="0" smtClean="0">
              <a:solidFill>
                <a:srgbClr val="FFFFFF"/>
              </a:solidFill>
              <a:ea typeface="+mn-ea"/>
            </a:endParaRPr>
          </a:p>
        </p:txBody>
      </p:sp>
      <p:sp>
        <p:nvSpPr>
          <p:cNvPr id="2" name="Title 1"/>
          <p:cNvSpPr>
            <a:spLocks noGrp="1"/>
          </p:cNvSpPr>
          <p:nvPr>
            <p:ph type="title"/>
          </p:nvPr>
        </p:nvSpPr>
        <p:spPr>
          <a:xfrm>
            <a:off x="3478527" y="2261053"/>
            <a:ext cx="3293803" cy="849511"/>
          </a:xfrm>
        </p:spPr>
        <p:txBody>
          <a:bodyPr/>
          <a:lstStyle>
            <a:lvl1pPr>
              <a:defRPr sz="6700">
                <a:solidFill>
                  <a:srgbClr val="FFD624"/>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399802" y="3567249"/>
            <a:ext cx="3509749" cy="718417"/>
          </a:xfrm>
        </p:spPr>
        <p:txBody>
          <a:bodyPr/>
          <a:lstStyle>
            <a:lvl1pPr>
              <a:buNone/>
              <a:defRPr sz="2600" b="1" i="0">
                <a:solidFill>
                  <a:schemeClr val="bg1"/>
                </a:solidFill>
              </a:defRPr>
            </a:lvl1pPr>
            <a:lvl3pPr marL="199732" indent="-199732" algn="l">
              <a:defRPr sz="2600" b="1">
                <a:solidFill>
                  <a:schemeClr val="bg1"/>
                </a:solidFill>
              </a:defRPr>
            </a:lvl3pPr>
          </a:lstStyle>
          <a:p>
            <a:pPr lvl="0"/>
            <a:r>
              <a:rPr lang="en-US" dirty="0" smtClean="0"/>
              <a:t>Click to edit Master text styles</a:t>
            </a:r>
          </a:p>
        </p:txBody>
      </p:sp>
      <p:sp>
        <p:nvSpPr>
          <p:cNvPr id="7" name="Rectangle 4"/>
          <p:cNvSpPr>
            <a:spLocks noGrp="1" noChangeArrowheads="1"/>
          </p:cNvSpPr>
          <p:nvPr>
            <p:ph type="dt" sz="half" idx="10"/>
          </p:nvPr>
        </p:nvSpPr>
        <p:spPr/>
        <p:txBody>
          <a:bodyPr/>
          <a:lstStyle>
            <a:lvl1pPr>
              <a:defRPr>
                <a:solidFill>
                  <a:schemeClr val="bg1"/>
                </a:solidFill>
              </a:defRPr>
            </a:lvl1pPr>
          </a:lstStyle>
          <a:p>
            <a:endParaRPr lang="en-US" altLang="nb-NO">
              <a:solidFill>
                <a:srgbClr val="FFFFFF"/>
              </a:solidFill>
            </a:endParaRPr>
          </a:p>
        </p:txBody>
      </p:sp>
      <p:sp>
        <p:nvSpPr>
          <p:cNvPr id="8" name="Rectangle 5"/>
          <p:cNvSpPr>
            <a:spLocks noGrp="1" noChangeArrowheads="1"/>
          </p:cNvSpPr>
          <p:nvPr>
            <p:ph type="ftr" sz="quarter" idx="11"/>
          </p:nvPr>
        </p:nvSpPr>
        <p:spPr/>
        <p:txBody>
          <a:bodyPr/>
          <a:lstStyle>
            <a:lvl1pPr>
              <a:defRPr>
                <a:solidFill>
                  <a:schemeClr val="bg1"/>
                </a:solidFill>
              </a:defRPr>
            </a:lvl1pPr>
          </a:lstStyle>
          <a:p>
            <a:r>
              <a:rPr lang="en-US" altLang="nb-NO" smtClean="0">
                <a:solidFill>
                  <a:srgbClr val="FFFFFF"/>
                </a:solidFill>
              </a:rPr>
              <a:t>UiO EU-office</a:t>
            </a:r>
            <a:endParaRPr lang="en-US" altLang="nb-NO">
              <a:solidFill>
                <a:srgbClr val="FFFFFF"/>
              </a:solidFill>
            </a:endParaRPr>
          </a:p>
        </p:txBody>
      </p:sp>
      <p:sp>
        <p:nvSpPr>
          <p:cNvPr id="9" name="Rectangle 6"/>
          <p:cNvSpPr>
            <a:spLocks noGrp="1" noChangeArrowheads="1"/>
          </p:cNvSpPr>
          <p:nvPr>
            <p:ph type="sldNum" sz="quarter" idx="12"/>
          </p:nvPr>
        </p:nvSpPr>
        <p:spPr/>
        <p:txBody>
          <a:bodyPr/>
          <a:lstStyle>
            <a:lvl1pPr>
              <a:defRPr>
                <a:solidFill>
                  <a:schemeClr val="bg1"/>
                </a:solidFill>
              </a:defRPr>
            </a:lvl1pPr>
          </a:lstStyle>
          <a:p>
            <a:fld id="{57FD73F6-DFB7-46D8-B3AC-0E41070F038F}" type="slidenum">
              <a:rPr lang="en-GB" altLang="nb-NO">
                <a:solidFill>
                  <a:srgbClr val="FFFFFF"/>
                </a:solidFill>
              </a:rPr>
              <a:pPr/>
              <a:t>‹#›</a:t>
            </a:fld>
            <a:endParaRPr lang="en-GB" altLang="nb-NO">
              <a:solidFill>
                <a:srgbClr val="FFFFFF"/>
              </a:solidFill>
            </a:endParaRPr>
          </a:p>
        </p:txBody>
      </p:sp>
    </p:spTree>
    <p:extLst>
      <p:ext uri="{BB962C8B-B14F-4D97-AF65-F5344CB8AC3E}">
        <p14:creationId xmlns:p14="http://schemas.microsoft.com/office/powerpoint/2010/main" val="458479461"/>
      </p:ext>
    </p:extLst>
  </p:cSld>
  <p:clrMapOvr>
    <a:masterClrMapping/>
  </p:clrMapOvr>
  <p:transition spd="slow">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7010" y="6145277"/>
            <a:ext cx="2242561" cy="59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R&amp;ItextGrey.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4439" y="6588748"/>
            <a:ext cx="1828528" cy="19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GB"/>
          </a:p>
        </p:txBody>
      </p:sp>
      <p:sp>
        <p:nvSpPr>
          <p:cNvPr id="8" name="Content Placeholder 2"/>
          <p:cNvSpPr>
            <a:spLocks noGrp="1"/>
          </p:cNvSpPr>
          <p:nvPr>
            <p:ph idx="1"/>
          </p:nvPr>
        </p:nvSpPr>
        <p:spPr>
          <a:xfrm>
            <a:off x="390955" y="2165533"/>
            <a:ext cx="7037188" cy="3295814"/>
          </a:xfrm>
        </p:spPr>
        <p:txBody>
          <a:bodyPr/>
          <a:lstStyle>
            <a:lvl1pPr marL="299598" indent="-299598">
              <a:buClr>
                <a:srgbClr val="0F5494"/>
              </a:buClr>
              <a:buFont typeface="Arial" pitchFamily="34" charset="0"/>
              <a:buChar char="•"/>
              <a:defRPr/>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Rectangle 4"/>
          <p:cNvSpPr>
            <a:spLocks noGrp="1" noChangeArrowheads="1"/>
          </p:cNvSpPr>
          <p:nvPr>
            <p:ph type="dt" sz="half" idx="10"/>
          </p:nvPr>
        </p:nvSpPr>
        <p:spPr/>
        <p:txBody>
          <a:bodyPr/>
          <a:lstStyle>
            <a:lvl1pPr>
              <a:defRPr/>
            </a:lvl1pPr>
          </a:lstStyle>
          <a:p>
            <a:endParaRPr lang="en-US" altLang="nb-NO">
              <a:solidFill>
                <a:srgbClr val="000000"/>
              </a:solidFill>
            </a:endParaRPr>
          </a:p>
        </p:txBody>
      </p:sp>
      <p:sp>
        <p:nvSpPr>
          <p:cNvPr id="7" name="Rectangle 5"/>
          <p:cNvSpPr>
            <a:spLocks noGrp="1" noChangeArrowheads="1"/>
          </p:cNvSpPr>
          <p:nvPr>
            <p:ph type="ftr" sz="quarter" idx="11"/>
          </p:nvPr>
        </p:nvSpPr>
        <p:spPr/>
        <p:txBody>
          <a:bodyPr/>
          <a:lstStyle>
            <a:lvl1pPr>
              <a:defRPr/>
            </a:lvl1pPr>
          </a:lstStyle>
          <a:p>
            <a:r>
              <a:rPr lang="en-US" altLang="nb-NO" smtClean="0">
                <a:solidFill>
                  <a:srgbClr val="000000"/>
                </a:solidFill>
              </a:rPr>
              <a:t>UiO EU-office</a:t>
            </a:r>
            <a:endParaRPr lang="en-US" altLang="nb-NO">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0CC4E564-988D-4AC0-9484-70F7125F2DF5}" type="slidenum">
              <a:rPr lang="en-GB" altLang="nb-NO">
                <a:solidFill>
                  <a:srgbClr val="000000"/>
                </a:solidFill>
              </a:rPr>
              <a:pPr/>
              <a:t>‹#›</a:t>
            </a:fld>
            <a:endParaRPr lang="en-GB" altLang="nb-NO">
              <a:solidFill>
                <a:srgbClr val="000000"/>
              </a:solidFill>
            </a:endParaRPr>
          </a:p>
        </p:txBody>
      </p:sp>
    </p:spTree>
    <p:extLst>
      <p:ext uri="{BB962C8B-B14F-4D97-AF65-F5344CB8AC3E}">
        <p14:creationId xmlns:p14="http://schemas.microsoft.com/office/powerpoint/2010/main" val="2694787934"/>
      </p:ext>
    </p:extLst>
  </p:cSld>
  <p:clrMapOvr>
    <a:masterClrMapping/>
  </p:clrMapOvr>
  <p:transition spd="slow">
    <p:split orient="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7656" y="3997022"/>
            <a:ext cx="6646233" cy="1235390"/>
          </a:xfrm>
        </p:spPr>
        <p:txBody>
          <a:bodyPr anchor="t"/>
          <a:lstStyle>
            <a:lvl1pPr algn="l">
              <a:defRPr sz="3500" b="1" cap="all"/>
            </a:lvl1pPr>
          </a:lstStyle>
          <a:p>
            <a:r>
              <a:rPr lang="en-US" smtClean="0"/>
              <a:t>Click to edit Master title style</a:t>
            </a:r>
            <a:endParaRPr lang="en-GB"/>
          </a:p>
        </p:txBody>
      </p:sp>
      <p:sp>
        <p:nvSpPr>
          <p:cNvPr id="3" name="Text Placeholder 2"/>
          <p:cNvSpPr>
            <a:spLocks noGrp="1"/>
          </p:cNvSpPr>
          <p:nvPr>
            <p:ph type="body" idx="1"/>
          </p:nvPr>
        </p:nvSpPr>
        <p:spPr>
          <a:xfrm>
            <a:off x="617656" y="2636382"/>
            <a:ext cx="6646233" cy="1360657"/>
          </a:xfrm>
        </p:spPr>
        <p:txBody>
          <a:bodyPr anchor="b"/>
          <a:lstStyle>
            <a:lvl1pPr marL="0" indent="0">
              <a:buNone/>
              <a:defRPr sz="1800"/>
            </a:lvl1pPr>
            <a:lvl2pPr marL="399460" indent="0">
              <a:buNone/>
              <a:defRPr sz="1600"/>
            </a:lvl2pPr>
            <a:lvl3pPr marL="798922" indent="0">
              <a:buNone/>
              <a:defRPr sz="1400"/>
            </a:lvl3pPr>
            <a:lvl4pPr marL="1198393" indent="0">
              <a:buNone/>
              <a:defRPr sz="1200"/>
            </a:lvl4pPr>
            <a:lvl5pPr marL="1597858" indent="0">
              <a:buNone/>
              <a:defRPr sz="1200"/>
            </a:lvl5pPr>
            <a:lvl6pPr marL="1997325" indent="0">
              <a:buNone/>
              <a:defRPr sz="1200"/>
            </a:lvl6pPr>
            <a:lvl7pPr marL="2396791" indent="0">
              <a:buNone/>
              <a:defRPr sz="1200"/>
            </a:lvl7pPr>
            <a:lvl8pPr marL="2796254" indent="0">
              <a:buNone/>
              <a:defRPr sz="1200"/>
            </a:lvl8pPr>
            <a:lvl9pPr marL="3195720" indent="0">
              <a:buNone/>
              <a:defRPr sz="1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ltLang="nb-NO">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r>
              <a:rPr lang="en-US" altLang="nb-NO" smtClean="0">
                <a:solidFill>
                  <a:srgbClr val="000000"/>
                </a:solidFill>
              </a:rPr>
              <a:t>UiO EU-office</a:t>
            </a:r>
            <a:endParaRPr lang="en-US" altLang="nb-NO">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9E92EC4-4667-41ED-B2EA-9D8F3220E63E}" type="slidenum">
              <a:rPr lang="en-GB" altLang="nb-NO">
                <a:solidFill>
                  <a:srgbClr val="000000"/>
                </a:solidFill>
              </a:rPr>
              <a:pPr/>
              <a:t>‹#›</a:t>
            </a:fld>
            <a:endParaRPr lang="en-GB" altLang="nb-NO">
              <a:solidFill>
                <a:srgbClr val="000000"/>
              </a:solidFill>
            </a:endParaRPr>
          </a:p>
        </p:txBody>
      </p:sp>
    </p:spTree>
    <p:extLst>
      <p:ext uri="{BB962C8B-B14F-4D97-AF65-F5344CB8AC3E}">
        <p14:creationId xmlns:p14="http://schemas.microsoft.com/office/powerpoint/2010/main" val="505062431"/>
      </p:ext>
    </p:extLst>
  </p:cSld>
  <p:clrMapOvr>
    <a:masterClrMapping/>
  </p:clrMapOvr>
  <p:transition spd="slow">
    <p:split orient="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90956" y="2165533"/>
            <a:ext cx="3453435" cy="3295814"/>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974709" y="2165533"/>
            <a:ext cx="3453435" cy="3295814"/>
          </a:xfrm>
        </p:spPr>
        <p:txBody>
          <a:bodyPr/>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endParaRPr lang="en-US" altLang="nb-NO">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r>
              <a:rPr lang="en-US" altLang="nb-NO" smtClean="0">
                <a:solidFill>
                  <a:srgbClr val="000000"/>
                </a:solidFill>
              </a:rPr>
              <a:t>UiO EU-office</a:t>
            </a:r>
            <a:endParaRPr lang="en-US" altLang="nb-NO">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5D66630-7A4C-4419-8579-CDF1FD377EB5}" type="slidenum">
              <a:rPr lang="en-GB" altLang="nb-NO">
                <a:solidFill>
                  <a:srgbClr val="000000"/>
                </a:solidFill>
              </a:rPr>
              <a:pPr/>
              <a:t>‹#›</a:t>
            </a:fld>
            <a:endParaRPr lang="en-GB" altLang="nb-NO">
              <a:solidFill>
                <a:srgbClr val="000000"/>
              </a:solidFill>
            </a:endParaRPr>
          </a:p>
        </p:txBody>
      </p:sp>
    </p:spTree>
    <p:extLst>
      <p:ext uri="{BB962C8B-B14F-4D97-AF65-F5344CB8AC3E}">
        <p14:creationId xmlns:p14="http://schemas.microsoft.com/office/powerpoint/2010/main" val="3373623380"/>
      </p:ext>
    </p:extLst>
  </p:cSld>
  <p:clrMapOvr>
    <a:masterClrMapping/>
  </p:clrMapOvr>
  <p:transition spd="slow">
    <p:split orient="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0955" y="249094"/>
            <a:ext cx="7037188" cy="1036691"/>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90956" y="1392339"/>
            <a:ext cx="3454793" cy="580259"/>
          </a:xfrm>
        </p:spPr>
        <p:txBody>
          <a:bodyPr anchor="b"/>
          <a:lstStyle>
            <a:lvl1pPr marL="0" indent="0">
              <a:buNone/>
              <a:defRPr sz="2100" b="1"/>
            </a:lvl1pPr>
            <a:lvl2pPr marL="399460" indent="0">
              <a:buNone/>
              <a:defRPr sz="1800" b="1"/>
            </a:lvl2pPr>
            <a:lvl3pPr marL="798922" indent="0">
              <a:buNone/>
              <a:defRPr sz="1600" b="1"/>
            </a:lvl3pPr>
            <a:lvl4pPr marL="1198393" indent="0">
              <a:buNone/>
              <a:defRPr sz="1400" b="1"/>
            </a:lvl4pPr>
            <a:lvl5pPr marL="1597858" indent="0">
              <a:buNone/>
              <a:defRPr sz="1400" b="1"/>
            </a:lvl5pPr>
            <a:lvl6pPr marL="1997325" indent="0">
              <a:buNone/>
              <a:defRPr sz="1400" b="1"/>
            </a:lvl6pPr>
            <a:lvl7pPr marL="2396791" indent="0">
              <a:buNone/>
              <a:defRPr sz="1400" b="1"/>
            </a:lvl7pPr>
            <a:lvl8pPr marL="2796254" indent="0">
              <a:buNone/>
              <a:defRPr sz="1400" b="1"/>
            </a:lvl8pPr>
            <a:lvl9pPr marL="3195720"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390956" y="1972593"/>
            <a:ext cx="3454793" cy="3583784"/>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971993" y="1392339"/>
            <a:ext cx="3456150" cy="580259"/>
          </a:xfrm>
        </p:spPr>
        <p:txBody>
          <a:bodyPr anchor="b"/>
          <a:lstStyle>
            <a:lvl1pPr marL="0" indent="0">
              <a:buNone/>
              <a:defRPr sz="2100" b="1"/>
            </a:lvl1pPr>
            <a:lvl2pPr marL="399460" indent="0">
              <a:buNone/>
              <a:defRPr sz="1800" b="1"/>
            </a:lvl2pPr>
            <a:lvl3pPr marL="798922" indent="0">
              <a:buNone/>
              <a:defRPr sz="1600" b="1"/>
            </a:lvl3pPr>
            <a:lvl4pPr marL="1198393" indent="0">
              <a:buNone/>
              <a:defRPr sz="1400" b="1"/>
            </a:lvl4pPr>
            <a:lvl5pPr marL="1597858" indent="0">
              <a:buNone/>
              <a:defRPr sz="1400" b="1"/>
            </a:lvl5pPr>
            <a:lvl6pPr marL="1997325" indent="0">
              <a:buNone/>
              <a:defRPr sz="1400" b="1"/>
            </a:lvl6pPr>
            <a:lvl7pPr marL="2396791" indent="0">
              <a:buNone/>
              <a:defRPr sz="1400" b="1"/>
            </a:lvl7pPr>
            <a:lvl8pPr marL="2796254" indent="0">
              <a:buNone/>
              <a:defRPr sz="1400" b="1"/>
            </a:lvl8pPr>
            <a:lvl9pPr marL="3195720"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3971993" y="1972593"/>
            <a:ext cx="3456150" cy="3583784"/>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endParaRPr lang="en-US" altLang="nb-NO">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r>
              <a:rPr lang="en-US" altLang="nb-NO" smtClean="0">
                <a:solidFill>
                  <a:srgbClr val="000000"/>
                </a:solidFill>
              </a:rPr>
              <a:t>UiO EU-office</a:t>
            </a:r>
            <a:endParaRPr lang="en-US" altLang="nb-NO">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C88E395D-97B8-4EFA-A8CB-88D13556EB3F}" type="slidenum">
              <a:rPr lang="en-GB" altLang="nb-NO">
                <a:solidFill>
                  <a:srgbClr val="000000"/>
                </a:solidFill>
              </a:rPr>
              <a:pPr/>
              <a:t>‹#›</a:t>
            </a:fld>
            <a:endParaRPr lang="en-GB" altLang="nb-NO">
              <a:solidFill>
                <a:srgbClr val="000000"/>
              </a:solidFill>
            </a:endParaRPr>
          </a:p>
        </p:txBody>
      </p:sp>
    </p:spTree>
    <p:extLst>
      <p:ext uri="{BB962C8B-B14F-4D97-AF65-F5344CB8AC3E}">
        <p14:creationId xmlns:p14="http://schemas.microsoft.com/office/powerpoint/2010/main" val="1083467930"/>
      </p:ext>
    </p:extLst>
  </p:cSld>
  <p:clrMapOvr>
    <a:masterClrMapping/>
  </p:clrMapOvr>
  <p:transition spd="slow">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endParaRPr lang="en-US" altLang="nb-NO">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r>
              <a:rPr lang="en-US" altLang="nb-NO" smtClean="0">
                <a:solidFill>
                  <a:srgbClr val="000000"/>
                </a:solidFill>
              </a:rPr>
              <a:t>UiO EU-office</a:t>
            </a:r>
            <a:endParaRPr lang="en-US" altLang="nb-NO">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E0DDA5C7-65A8-47F7-9BCD-1D63DB287F69}" type="slidenum">
              <a:rPr lang="en-GB" altLang="nb-NO">
                <a:solidFill>
                  <a:srgbClr val="000000"/>
                </a:solidFill>
              </a:rPr>
              <a:pPr/>
              <a:t>‹#›</a:t>
            </a:fld>
            <a:endParaRPr lang="en-GB" altLang="nb-NO">
              <a:solidFill>
                <a:srgbClr val="000000"/>
              </a:solidFill>
            </a:endParaRPr>
          </a:p>
        </p:txBody>
      </p:sp>
    </p:spTree>
    <p:extLst>
      <p:ext uri="{BB962C8B-B14F-4D97-AF65-F5344CB8AC3E}">
        <p14:creationId xmlns:p14="http://schemas.microsoft.com/office/powerpoint/2010/main" val="3064668698"/>
      </p:ext>
    </p:extLst>
  </p:cSld>
  <p:clrMapOvr>
    <a:masterClrMapping/>
  </p:clrMapOvr>
  <p:transition spd="slow">
    <p:split orient="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ltLang="nb-NO">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r>
              <a:rPr lang="en-US" altLang="nb-NO" smtClean="0">
                <a:solidFill>
                  <a:srgbClr val="000000"/>
                </a:solidFill>
              </a:rPr>
              <a:t>UiO EU-office</a:t>
            </a:r>
            <a:endParaRPr lang="en-US" altLang="nb-NO">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4BAC315F-0328-4590-97B4-AB81673D1B7F}" type="slidenum">
              <a:rPr lang="en-GB" altLang="nb-NO">
                <a:solidFill>
                  <a:srgbClr val="000000"/>
                </a:solidFill>
              </a:rPr>
              <a:pPr/>
              <a:t>‹#›</a:t>
            </a:fld>
            <a:endParaRPr lang="en-GB" altLang="nb-NO">
              <a:solidFill>
                <a:srgbClr val="000000"/>
              </a:solidFill>
            </a:endParaRPr>
          </a:p>
        </p:txBody>
      </p:sp>
    </p:spTree>
    <p:extLst>
      <p:ext uri="{BB962C8B-B14F-4D97-AF65-F5344CB8AC3E}">
        <p14:creationId xmlns:p14="http://schemas.microsoft.com/office/powerpoint/2010/main" val="583439096"/>
      </p:ext>
    </p:extLst>
  </p:cSld>
  <p:clrMapOvr>
    <a:masterClrMapping/>
  </p:clrMapOvr>
  <p:transition spd="slow">
    <p:split orient="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90973" y="247654"/>
            <a:ext cx="2572429" cy="1053969"/>
          </a:xfrm>
        </p:spPr>
        <p:txBody>
          <a:bodyPr anchor="b"/>
          <a:lstStyle>
            <a:lvl1pPr algn="l">
              <a:defRPr sz="1800" b="1"/>
            </a:lvl1pPr>
          </a:lstStyle>
          <a:p>
            <a:r>
              <a:rPr lang="en-US" smtClean="0"/>
              <a:t>Click to edit Master title style</a:t>
            </a:r>
            <a:endParaRPr lang="en-GB"/>
          </a:p>
        </p:txBody>
      </p:sp>
      <p:sp>
        <p:nvSpPr>
          <p:cNvPr id="3" name="Content Placeholder 2"/>
          <p:cNvSpPr>
            <a:spLocks noGrp="1"/>
          </p:cNvSpPr>
          <p:nvPr>
            <p:ph idx="1"/>
          </p:nvPr>
        </p:nvSpPr>
        <p:spPr>
          <a:xfrm>
            <a:off x="3057051" y="247672"/>
            <a:ext cx="4371093" cy="5308723"/>
          </a:xfrm>
        </p:spPr>
        <p:txBody>
          <a:bodyPr/>
          <a:lstStyle>
            <a:lvl1pPr>
              <a:defRPr sz="28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90973" y="1301628"/>
            <a:ext cx="2572429" cy="4254753"/>
          </a:xfrm>
        </p:spPr>
        <p:txBody>
          <a:bodyPr/>
          <a:lstStyle>
            <a:lvl1pPr marL="0" indent="0">
              <a:buNone/>
              <a:defRPr sz="1200"/>
            </a:lvl1pPr>
            <a:lvl2pPr marL="399460" indent="0">
              <a:buNone/>
              <a:defRPr sz="1100"/>
            </a:lvl2pPr>
            <a:lvl3pPr marL="798922" indent="0">
              <a:buNone/>
              <a:defRPr sz="900"/>
            </a:lvl3pPr>
            <a:lvl4pPr marL="1198393" indent="0">
              <a:buNone/>
              <a:defRPr sz="800"/>
            </a:lvl4pPr>
            <a:lvl5pPr marL="1597858" indent="0">
              <a:buNone/>
              <a:defRPr sz="800"/>
            </a:lvl5pPr>
            <a:lvl6pPr marL="1997325" indent="0">
              <a:buNone/>
              <a:defRPr sz="800"/>
            </a:lvl6pPr>
            <a:lvl7pPr marL="2396791" indent="0">
              <a:buNone/>
              <a:defRPr sz="800"/>
            </a:lvl7pPr>
            <a:lvl8pPr marL="2796254" indent="0">
              <a:buNone/>
              <a:defRPr sz="800"/>
            </a:lvl8pPr>
            <a:lvl9pPr marL="3195720"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nb-NO">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r>
              <a:rPr lang="en-US" altLang="nb-NO" smtClean="0">
                <a:solidFill>
                  <a:srgbClr val="000000"/>
                </a:solidFill>
              </a:rPr>
              <a:t>UiO EU-office</a:t>
            </a:r>
            <a:endParaRPr lang="en-US" altLang="nb-NO">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CA7B060-43C0-4FF2-B4DE-4760DFAA08EB}" type="slidenum">
              <a:rPr lang="en-GB" altLang="nb-NO">
                <a:solidFill>
                  <a:srgbClr val="000000"/>
                </a:solidFill>
              </a:rPr>
              <a:pPr/>
              <a:t>‹#›</a:t>
            </a:fld>
            <a:endParaRPr lang="en-GB" altLang="nb-NO">
              <a:solidFill>
                <a:srgbClr val="000000"/>
              </a:solidFill>
            </a:endParaRPr>
          </a:p>
        </p:txBody>
      </p:sp>
    </p:spTree>
    <p:extLst>
      <p:ext uri="{BB962C8B-B14F-4D97-AF65-F5344CB8AC3E}">
        <p14:creationId xmlns:p14="http://schemas.microsoft.com/office/powerpoint/2010/main" val="3078856280"/>
      </p:ext>
    </p:extLst>
  </p:cSld>
  <p:clrMapOvr>
    <a:masterClrMapping/>
  </p:clrMapOvr>
  <p:transition spd="slow">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nb-NO"/>
          </a:p>
        </p:txBody>
      </p:sp>
      <p:sp>
        <p:nvSpPr>
          <p:cNvPr id="3" name="Content Placeholder 2"/>
          <p:cNvSpPr>
            <a:spLocks noGrp="1"/>
          </p:cNvSpPr>
          <p:nvPr>
            <p:ph idx="1"/>
          </p:nvPr>
        </p:nvSpPr>
        <p:spPr/>
        <p:txBody>
          <a:body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32598" y="4354106"/>
            <a:ext cx="4691458" cy="514026"/>
          </a:xfrm>
        </p:spPr>
        <p:txBody>
          <a:bodyPr anchor="b"/>
          <a:lstStyle>
            <a:lvl1pPr algn="l">
              <a:defRPr sz="1800" b="1"/>
            </a:lvl1pPr>
          </a:lstStyle>
          <a:p>
            <a:r>
              <a:rPr lang="en-US" smtClean="0"/>
              <a:t>Click to edit Master title style</a:t>
            </a:r>
            <a:endParaRPr lang="en-GB"/>
          </a:p>
        </p:txBody>
      </p:sp>
      <p:sp>
        <p:nvSpPr>
          <p:cNvPr id="3" name="Picture Placeholder 2"/>
          <p:cNvSpPr>
            <a:spLocks noGrp="1"/>
          </p:cNvSpPr>
          <p:nvPr>
            <p:ph type="pic" idx="1"/>
          </p:nvPr>
        </p:nvSpPr>
        <p:spPr>
          <a:xfrm>
            <a:off x="1532598" y="555782"/>
            <a:ext cx="4691458" cy="3732088"/>
          </a:xfrm>
        </p:spPr>
        <p:txBody>
          <a:bodyPr lIns="79895" tIns="39948" rIns="79895" bIns="39948"/>
          <a:lstStyle>
            <a:lvl1pPr marL="0" indent="0">
              <a:buNone/>
              <a:defRPr sz="2800"/>
            </a:lvl1pPr>
            <a:lvl2pPr marL="399460" indent="0">
              <a:buNone/>
              <a:defRPr sz="2500"/>
            </a:lvl2pPr>
            <a:lvl3pPr marL="798922" indent="0">
              <a:buNone/>
              <a:defRPr sz="2100"/>
            </a:lvl3pPr>
            <a:lvl4pPr marL="1198393" indent="0">
              <a:buNone/>
              <a:defRPr sz="1800"/>
            </a:lvl4pPr>
            <a:lvl5pPr marL="1597858" indent="0">
              <a:buNone/>
              <a:defRPr sz="1800"/>
            </a:lvl5pPr>
            <a:lvl6pPr marL="1997325" indent="0">
              <a:buNone/>
              <a:defRPr sz="1800"/>
            </a:lvl6pPr>
            <a:lvl7pPr marL="2396791" indent="0">
              <a:buNone/>
              <a:defRPr sz="1800"/>
            </a:lvl7pPr>
            <a:lvl8pPr marL="2796254" indent="0">
              <a:buNone/>
              <a:defRPr sz="1800"/>
            </a:lvl8pPr>
            <a:lvl9pPr marL="3195720" indent="0">
              <a:buNone/>
              <a:defRPr sz="1800"/>
            </a:lvl9pPr>
          </a:lstStyle>
          <a:p>
            <a:pPr lvl="0"/>
            <a:endParaRPr lang="en-GB" noProof="0" smtClean="0"/>
          </a:p>
        </p:txBody>
      </p:sp>
      <p:sp>
        <p:nvSpPr>
          <p:cNvPr id="4" name="Text Placeholder 3"/>
          <p:cNvSpPr>
            <a:spLocks noGrp="1"/>
          </p:cNvSpPr>
          <p:nvPr>
            <p:ph type="body" sz="half" idx="2"/>
          </p:nvPr>
        </p:nvSpPr>
        <p:spPr>
          <a:xfrm>
            <a:off x="1532598" y="4868134"/>
            <a:ext cx="4691458" cy="730003"/>
          </a:xfrm>
        </p:spPr>
        <p:txBody>
          <a:bodyPr/>
          <a:lstStyle>
            <a:lvl1pPr marL="0" indent="0">
              <a:buNone/>
              <a:defRPr sz="1200"/>
            </a:lvl1pPr>
            <a:lvl2pPr marL="399460" indent="0">
              <a:buNone/>
              <a:defRPr sz="1100"/>
            </a:lvl2pPr>
            <a:lvl3pPr marL="798922" indent="0">
              <a:buNone/>
              <a:defRPr sz="900"/>
            </a:lvl3pPr>
            <a:lvl4pPr marL="1198393" indent="0">
              <a:buNone/>
              <a:defRPr sz="800"/>
            </a:lvl4pPr>
            <a:lvl5pPr marL="1597858" indent="0">
              <a:buNone/>
              <a:defRPr sz="800"/>
            </a:lvl5pPr>
            <a:lvl6pPr marL="1997325" indent="0">
              <a:buNone/>
              <a:defRPr sz="800"/>
            </a:lvl6pPr>
            <a:lvl7pPr marL="2396791" indent="0">
              <a:buNone/>
              <a:defRPr sz="800"/>
            </a:lvl7pPr>
            <a:lvl8pPr marL="2796254" indent="0">
              <a:buNone/>
              <a:defRPr sz="800"/>
            </a:lvl8pPr>
            <a:lvl9pPr marL="3195720"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nb-NO">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r>
              <a:rPr lang="en-US" altLang="nb-NO" smtClean="0">
                <a:solidFill>
                  <a:srgbClr val="000000"/>
                </a:solidFill>
              </a:rPr>
              <a:t>UiO EU-office</a:t>
            </a:r>
            <a:endParaRPr lang="en-US" altLang="nb-NO">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50010FD-055A-44EA-AF4C-AC086AD20F0B}" type="slidenum">
              <a:rPr lang="en-GB" altLang="nb-NO">
                <a:solidFill>
                  <a:srgbClr val="000000"/>
                </a:solidFill>
              </a:rPr>
              <a:pPr/>
              <a:t>‹#›</a:t>
            </a:fld>
            <a:endParaRPr lang="en-GB" altLang="nb-NO">
              <a:solidFill>
                <a:srgbClr val="000000"/>
              </a:solidFill>
            </a:endParaRPr>
          </a:p>
        </p:txBody>
      </p:sp>
    </p:spTree>
    <p:extLst>
      <p:ext uri="{BB962C8B-B14F-4D97-AF65-F5344CB8AC3E}">
        <p14:creationId xmlns:p14="http://schemas.microsoft.com/office/powerpoint/2010/main" val="800085550"/>
      </p:ext>
    </p:extLst>
  </p:cSld>
  <p:clrMapOvr>
    <a:masterClrMapping/>
  </p:clrMapOvr>
  <p:transition spd="slow">
    <p:split orient="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altLang="nb-NO">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r>
              <a:rPr lang="en-US" altLang="nb-NO" smtClean="0">
                <a:solidFill>
                  <a:srgbClr val="000000"/>
                </a:solidFill>
              </a:rPr>
              <a:t>UiO EU-office</a:t>
            </a:r>
            <a:endParaRPr lang="en-US" altLang="nb-NO">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E530336-75A8-448E-9E90-E336ED119D24}" type="slidenum">
              <a:rPr lang="en-GB" altLang="nb-NO">
                <a:solidFill>
                  <a:srgbClr val="000000"/>
                </a:solidFill>
              </a:rPr>
              <a:pPr/>
              <a:t>‹#›</a:t>
            </a:fld>
            <a:endParaRPr lang="en-GB" altLang="nb-NO">
              <a:solidFill>
                <a:srgbClr val="000000"/>
              </a:solidFill>
            </a:endParaRPr>
          </a:p>
        </p:txBody>
      </p:sp>
    </p:spTree>
    <p:extLst>
      <p:ext uri="{BB962C8B-B14F-4D97-AF65-F5344CB8AC3E}">
        <p14:creationId xmlns:p14="http://schemas.microsoft.com/office/powerpoint/2010/main" val="1480357124"/>
      </p:ext>
    </p:extLst>
  </p:cSld>
  <p:clrMapOvr>
    <a:masterClrMapping/>
  </p:clrMapOvr>
  <p:transition spd="slow">
    <p:split orient="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76990" y="1019413"/>
            <a:ext cx="1760655" cy="444193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0973" y="1019413"/>
            <a:ext cx="5155717" cy="44419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altLang="nb-NO">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r>
              <a:rPr lang="en-US" altLang="nb-NO" smtClean="0">
                <a:solidFill>
                  <a:srgbClr val="000000"/>
                </a:solidFill>
              </a:rPr>
              <a:t>UiO EU-office</a:t>
            </a:r>
            <a:endParaRPr lang="en-US" altLang="nb-NO">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A293D4C8-F203-4E4C-85DC-C655A99EDEB1}" type="slidenum">
              <a:rPr lang="en-GB" altLang="nb-NO">
                <a:solidFill>
                  <a:srgbClr val="000000"/>
                </a:solidFill>
              </a:rPr>
              <a:pPr/>
              <a:t>‹#›</a:t>
            </a:fld>
            <a:endParaRPr lang="en-GB" altLang="nb-NO">
              <a:solidFill>
                <a:srgbClr val="000000"/>
              </a:solidFill>
            </a:endParaRPr>
          </a:p>
        </p:txBody>
      </p:sp>
    </p:spTree>
    <p:extLst>
      <p:ext uri="{BB962C8B-B14F-4D97-AF65-F5344CB8AC3E}">
        <p14:creationId xmlns:p14="http://schemas.microsoft.com/office/powerpoint/2010/main" val="1526532519"/>
      </p:ext>
    </p:extLst>
  </p:cSld>
  <p:clrMapOvr>
    <a:masterClrMapping/>
  </p:clrMapOvr>
  <p:transition spd="slow">
    <p:split orient="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Diapositive de titr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1125962"/>
            <a:ext cx="9144000" cy="5732038"/>
          </a:xfrm>
          <a:prstGeom prst="rect">
            <a:avLst/>
          </a:prstGeom>
          <a:solidFill>
            <a:srgbClr val="0F5494"/>
          </a:solidFill>
          <a:ln w="63500" algn="ctr">
            <a:solidFill>
              <a:srgbClr val="0F5494"/>
            </a:solidFill>
            <a:miter lim="800000"/>
            <a:headEnd/>
            <a:tailEnd/>
          </a:ln>
          <a:effectLst>
            <a:outerShdw dist="23000" dir="5400000" rotWithShape="0">
              <a:srgbClr val="000000">
                <a:alpha val="34998"/>
              </a:srgbClr>
            </a:outerShdw>
          </a:effectLst>
        </p:spPr>
        <p:txBody>
          <a:bodyPr lIns="91104" tIns="45552" rIns="91104" bIns="45552" anchor="ctr"/>
          <a:lstStyle>
            <a:lvl1pPr defTabSz="519113" eaLnBrk="0" hangingPunct="0">
              <a:defRPr sz="8700" b="1">
                <a:solidFill>
                  <a:srgbClr val="FFD624"/>
                </a:solidFill>
                <a:latin typeface="Verdana" pitchFamily="34" charset="0"/>
              </a:defRPr>
            </a:lvl1pPr>
            <a:lvl2pPr marL="742950" indent="-285750" defTabSz="519113" eaLnBrk="0" hangingPunct="0">
              <a:defRPr sz="8700" b="1">
                <a:solidFill>
                  <a:srgbClr val="FFD624"/>
                </a:solidFill>
                <a:latin typeface="Verdana" pitchFamily="34" charset="0"/>
              </a:defRPr>
            </a:lvl2pPr>
            <a:lvl3pPr marL="1143000" indent="-228600" defTabSz="519113" eaLnBrk="0" hangingPunct="0">
              <a:defRPr sz="8700" b="1">
                <a:solidFill>
                  <a:srgbClr val="FFD624"/>
                </a:solidFill>
                <a:latin typeface="Verdana" pitchFamily="34" charset="0"/>
              </a:defRPr>
            </a:lvl3pPr>
            <a:lvl4pPr marL="1600200" indent="-228600" defTabSz="519113" eaLnBrk="0" hangingPunct="0">
              <a:defRPr sz="8700" b="1">
                <a:solidFill>
                  <a:srgbClr val="FFD624"/>
                </a:solidFill>
                <a:latin typeface="Verdana" pitchFamily="34" charset="0"/>
              </a:defRPr>
            </a:lvl4pPr>
            <a:lvl5pPr marL="2057400" indent="-228600" defTabSz="519113" eaLnBrk="0" hangingPunct="0">
              <a:defRPr sz="8700" b="1">
                <a:solidFill>
                  <a:srgbClr val="FFD624"/>
                </a:solidFill>
                <a:latin typeface="Verdana" pitchFamily="34" charset="0"/>
              </a:defRPr>
            </a:lvl5pPr>
            <a:lvl6pPr marL="2514600" indent="-228600" defTabSz="519113" eaLnBrk="0" fontAlgn="base" hangingPunct="0">
              <a:spcBef>
                <a:spcPct val="0"/>
              </a:spcBef>
              <a:spcAft>
                <a:spcPct val="0"/>
              </a:spcAft>
              <a:defRPr sz="8700" b="1">
                <a:solidFill>
                  <a:srgbClr val="FFD624"/>
                </a:solidFill>
                <a:latin typeface="Verdana" pitchFamily="34" charset="0"/>
              </a:defRPr>
            </a:lvl6pPr>
            <a:lvl7pPr marL="2971800" indent="-228600" defTabSz="519113" eaLnBrk="0" fontAlgn="base" hangingPunct="0">
              <a:spcBef>
                <a:spcPct val="0"/>
              </a:spcBef>
              <a:spcAft>
                <a:spcPct val="0"/>
              </a:spcAft>
              <a:defRPr sz="8700" b="1">
                <a:solidFill>
                  <a:srgbClr val="FFD624"/>
                </a:solidFill>
                <a:latin typeface="Verdana" pitchFamily="34" charset="0"/>
              </a:defRPr>
            </a:lvl7pPr>
            <a:lvl8pPr marL="3429000" indent="-228600" defTabSz="519113" eaLnBrk="0" fontAlgn="base" hangingPunct="0">
              <a:spcBef>
                <a:spcPct val="0"/>
              </a:spcBef>
              <a:spcAft>
                <a:spcPct val="0"/>
              </a:spcAft>
              <a:defRPr sz="8700" b="1">
                <a:solidFill>
                  <a:srgbClr val="FFD624"/>
                </a:solidFill>
                <a:latin typeface="Verdana" pitchFamily="34" charset="0"/>
              </a:defRPr>
            </a:lvl8pPr>
            <a:lvl9pPr marL="3886200" indent="-228600" defTabSz="519113" eaLnBrk="0" fontAlgn="base" hangingPunct="0">
              <a:spcBef>
                <a:spcPct val="0"/>
              </a:spcBef>
              <a:spcAft>
                <a:spcPct val="0"/>
              </a:spcAft>
              <a:defRPr sz="8700" b="1">
                <a:solidFill>
                  <a:srgbClr val="FFD624"/>
                </a:solidFill>
                <a:latin typeface="Verdana" pitchFamily="34" charset="0"/>
              </a:defRPr>
            </a:lvl9pPr>
          </a:lstStyle>
          <a:p>
            <a:pPr algn="ctr" eaLnBrk="1" hangingPunct="1">
              <a:defRPr/>
            </a:pPr>
            <a:r>
              <a:rPr lang="en-US" altLang="en-US" smtClean="0">
                <a:solidFill>
                  <a:srgbClr val="FFFFFF"/>
                </a:solidFill>
                <a:ea typeface="+mn-ea"/>
              </a:rPr>
              <a:t>                             </a:t>
            </a:r>
          </a:p>
        </p:txBody>
      </p:sp>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493" y="1098609"/>
            <a:ext cx="9144001" cy="259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DOCUME~1\lenain\LOCALS~1\Temp\7zECB.tmp\LOGO-CE for RTD EN Positive Cya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5211" y="323976"/>
            <a:ext cx="1812239" cy="1396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bwMode="auto">
          <a:xfrm>
            <a:off x="4219057" y="2060424"/>
            <a:ext cx="4673812" cy="863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04" tIns="45552" rIns="91104" bIns="45552"/>
          <a:lstStyle>
            <a:lvl1pPr defTabSz="449263">
              <a:defRPr>
                <a:solidFill>
                  <a:schemeClr val="tx1"/>
                </a:solidFill>
                <a:latin typeface="Arial" charset="0"/>
              </a:defRPr>
            </a:lvl1pPr>
            <a:lvl2pPr marL="742950" indent="-285750" defTabSz="449263">
              <a:defRPr>
                <a:solidFill>
                  <a:schemeClr val="tx1"/>
                </a:solidFill>
                <a:latin typeface="Arial" charset="0"/>
              </a:defRPr>
            </a:lvl2pPr>
            <a:lvl3pPr marL="1143000" indent="-228600" defTabSz="449263">
              <a:defRPr>
                <a:solidFill>
                  <a:schemeClr val="tx1"/>
                </a:solidFill>
                <a:latin typeface="Arial" charset="0"/>
              </a:defRPr>
            </a:lvl3pPr>
            <a:lvl4pPr marL="1600200" indent="-228600" defTabSz="449263">
              <a:defRPr>
                <a:solidFill>
                  <a:schemeClr val="tx1"/>
                </a:solidFill>
                <a:latin typeface="Arial" charset="0"/>
              </a:defRPr>
            </a:lvl4pPr>
            <a:lvl5pPr marL="2057400" indent="-228600" defTabSz="449263">
              <a:defRPr>
                <a:solidFill>
                  <a:schemeClr val="tx1"/>
                </a:solidFill>
                <a:latin typeface="Arial" charset="0"/>
              </a:defRPr>
            </a:lvl5pPr>
            <a:lvl6pPr marL="2514600" indent="-228600" defTabSz="449263" fontAlgn="base">
              <a:spcBef>
                <a:spcPct val="0"/>
              </a:spcBef>
              <a:spcAft>
                <a:spcPct val="0"/>
              </a:spcAft>
              <a:defRPr>
                <a:solidFill>
                  <a:schemeClr val="tx1"/>
                </a:solidFill>
                <a:latin typeface="Arial" charset="0"/>
              </a:defRPr>
            </a:lvl6pPr>
            <a:lvl7pPr marL="2971800" indent="-228600" defTabSz="449263" fontAlgn="base">
              <a:spcBef>
                <a:spcPct val="0"/>
              </a:spcBef>
              <a:spcAft>
                <a:spcPct val="0"/>
              </a:spcAft>
              <a:defRPr>
                <a:solidFill>
                  <a:schemeClr val="tx1"/>
                </a:solidFill>
                <a:latin typeface="Arial" charset="0"/>
              </a:defRPr>
            </a:lvl7pPr>
            <a:lvl8pPr marL="3429000" indent="-228600" defTabSz="449263" fontAlgn="base">
              <a:spcBef>
                <a:spcPct val="0"/>
              </a:spcBef>
              <a:spcAft>
                <a:spcPct val="0"/>
              </a:spcAft>
              <a:defRPr>
                <a:solidFill>
                  <a:schemeClr val="tx1"/>
                </a:solidFill>
                <a:latin typeface="Arial" charset="0"/>
              </a:defRPr>
            </a:lvl8pPr>
            <a:lvl9pPr marL="3886200" indent="-228600" defTabSz="449263" fontAlgn="base">
              <a:spcBef>
                <a:spcPct val="0"/>
              </a:spcBef>
              <a:spcAft>
                <a:spcPct val="0"/>
              </a:spcAft>
              <a:defRPr>
                <a:solidFill>
                  <a:schemeClr val="tx1"/>
                </a:solidFill>
                <a:latin typeface="Arial" charset="0"/>
              </a:defRPr>
            </a:lvl9pPr>
          </a:lstStyle>
          <a:p>
            <a:pPr eaLnBrk="1" hangingPunct="1">
              <a:buClr>
                <a:srgbClr val="000000"/>
              </a:buClr>
              <a:buSzPct val="100000"/>
              <a:buFont typeface="Times New Roman" pitchFamily="18" charset="0"/>
              <a:buNone/>
              <a:defRPr/>
            </a:pPr>
            <a:r>
              <a:rPr lang="en-GB" sz="4800" b="1" smtClean="0">
                <a:solidFill>
                  <a:srgbClr val="FFD624"/>
                </a:solidFill>
                <a:latin typeface="EC Square Sans Pro Medium" pitchFamily="34" charset="0"/>
                <a:ea typeface="Verdana" pitchFamily="34" charset="0"/>
                <a:cs typeface="Verdana" pitchFamily="34" charset="0"/>
              </a:rPr>
              <a:t>HORIZON 2020</a:t>
            </a:r>
          </a:p>
        </p:txBody>
      </p:sp>
      <p:pic>
        <p:nvPicPr>
          <p:cNvPr id="8" name="Picture 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219055" y="6430374"/>
            <a:ext cx="686886" cy="463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251523" y="3933056"/>
            <a:ext cx="8640960" cy="1224136"/>
          </a:xfrm>
          <a:prstGeom prst="rect">
            <a:avLst/>
          </a:prstGeom>
        </p:spPr>
        <p:txBody>
          <a:bodyPr lIns="91104" tIns="45552" rIns="91104" bIns="45552"/>
          <a:lstStyle>
            <a:lvl1pPr algn="ctr">
              <a:defRPr sz="3600">
                <a:solidFill>
                  <a:srgbClr val="FFD624"/>
                </a:solidFill>
                <a:latin typeface="Verdana" pitchFamily="34" charset="0"/>
                <a:ea typeface="Verdana" pitchFamily="34" charset="0"/>
                <a:cs typeface="Verdana" pitchFamily="34" charset="0"/>
              </a:defRPr>
            </a:lvl1pPr>
          </a:lstStyle>
          <a:p>
            <a:r>
              <a:rPr lang="en-US" smtClean="0"/>
              <a:t>Click to edit Master title style</a:t>
            </a:r>
            <a:endParaRPr lang="en-GB" dirty="0"/>
          </a:p>
        </p:txBody>
      </p:sp>
      <p:sp>
        <p:nvSpPr>
          <p:cNvPr id="10" name="Content Placeholder 2"/>
          <p:cNvSpPr>
            <a:spLocks noGrp="1"/>
          </p:cNvSpPr>
          <p:nvPr>
            <p:ph idx="1"/>
          </p:nvPr>
        </p:nvSpPr>
        <p:spPr>
          <a:xfrm>
            <a:off x="251523" y="5389752"/>
            <a:ext cx="8640960" cy="919568"/>
          </a:xfrm>
          <a:prstGeom prst="rect">
            <a:avLst/>
          </a:prstGeom>
        </p:spPr>
        <p:txBody>
          <a:bodyPr lIns="91104" tIns="45552" rIns="91104" bIns="45552"/>
          <a:lstStyle>
            <a:lvl1pPr marL="0" indent="0" algn="ctr">
              <a:spcBef>
                <a:spcPts val="0"/>
              </a:spcBef>
              <a:buNone/>
              <a:defRPr sz="2000" b="0" i="0">
                <a:solidFill>
                  <a:schemeClr val="bg1"/>
                </a:solidFill>
                <a:latin typeface="Verdana" pitchFamily="34" charset="0"/>
                <a:ea typeface="Verdana" pitchFamily="34" charset="0"/>
                <a:cs typeface="Verdana" pitchFamily="34" charset="0"/>
              </a:defRPr>
            </a:lvl1pPr>
            <a:lvl3pPr marL="227754" indent="-227754" algn="l">
              <a:defRPr sz="3000" b="1">
                <a:solidFill>
                  <a:schemeClr val="bg1"/>
                </a:solidFill>
              </a:defRPr>
            </a:lvl3pPr>
          </a:lstStyle>
          <a:p>
            <a:pPr lvl="0"/>
            <a:r>
              <a:rPr lang="en-US" smtClean="0"/>
              <a:t>Click to edit Master text styles</a:t>
            </a:r>
          </a:p>
        </p:txBody>
      </p:sp>
    </p:spTree>
    <p:extLst>
      <p:ext uri="{BB962C8B-B14F-4D97-AF65-F5344CB8AC3E}">
        <p14:creationId xmlns:p14="http://schemas.microsoft.com/office/powerpoint/2010/main" val="2321890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4000" b="1" cap="all"/>
            </a:lvl1pPr>
          </a:lstStyle>
          <a:p>
            <a:r>
              <a:rPr lang="nb-NO" smtClean="0"/>
              <a:t>Click to edit Master title style</a:t>
            </a:r>
            <a:endParaRPr lang="nb-N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394" indent="0">
              <a:buNone/>
              <a:defRPr sz="1800"/>
            </a:lvl2pPr>
            <a:lvl3pPr marL="912788" indent="0">
              <a:buNone/>
              <a:defRPr sz="1600"/>
            </a:lvl3pPr>
            <a:lvl4pPr marL="1369182" indent="0">
              <a:buNone/>
              <a:defRPr sz="1400"/>
            </a:lvl4pPr>
            <a:lvl5pPr marL="1825577" indent="0">
              <a:buNone/>
              <a:defRPr sz="1400"/>
            </a:lvl5pPr>
            <a:lvl6pPr marL="2281969" indent="0">
              <a:buNone/>
              <a:defRPr sz="1400"/>
            </a:lvl6pPr>
            <a:lvl7pPr marL="2738365" indent="0">
              <a:buNone/>
              <a:defRPr sz="1400"/>
            </a:lvl7pPr>
            <a:lvl8pPr marL="3194758" indent="0">
              <a:buNone/>
              <a:defRPr sz="1400"/>
            </a:lvl8pPr>
            <a:lvl9pPr marL="3651149" indent="0">
              <a:buNone/>
              <a:defRPr sz="1400"/>
            </a:lvl9pPr>
          </a:lstStyle>
          <a:p>
            <a:pPr lvl="0"/>
            <a:r>
              <a:rPr lang="nb-NO"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nb-NO"/>
          </a:p>
        </p:txBody>
      </p:sp>
      <p:sp>
        <p:nvSpPr>
          <p:cNvPr id="3" name="Content Placeholder 2"/>
          <p:cNvSpPr>
            <a:spLocks noGrp="1"/>
          </p:cNvSpPr>
          <p:nvPr>
            <p:ph sz="half" idx="1"/>
          </p:nvPr>
        </p:nvSpPr>
        <p:spPr>
          <a:xfrm>
            <a:off x="990600" y="1981200"/>
            <a:ext cx="3771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Content Placeholder 3"/>
          <p:cNvSpPr>
            <a:spLocks noGrp="1"/>
          </p:cNvSpPr>
          <p:nvPr>
            <p:ph sz="half" idx="2"/>
          </p:nvPr>
        </p:nvSpPr>
        <p:spPr>
          <a:xfrm>
            <a:off x="4914900" y="1981200"/>
            <a:ext cx="3771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nb-NO" smtClean="0"/>
              <a:t>Click to edit Master title style</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394" indent="0">
              <a:buNone/>
              <a:defRPr sz="2000" b="1"/>
            </a:lvl2pPr>
            <a:lvl3pPr marL="912788" indent="0">
              <a:buNone/>
              <a:defRPr sz="1800" b="1"/>
            </a:lvl3pPr>
            <a:lvl4pPr marL="1369182" indent="0">
              <a:buNone/>
              <a:defRPr sz="1600" b="1"/>
            </a:lvl4pPr>
            <a:lvl5pPr marL="1825577" indent="0">
              <a:buNone/>
              <a:defRPr sz="1600" b="1"/>
            </a:lvl5pPr>
            <a:lvl6pPr marL="2281969" indent="0">
              <a:buNone/>
              <a:defRPr sz="1600" b="1"/>
            </a:lvl6pPr>
            <a:lvl7pPr marL="2738365" indent="0">
              <a:buNone/>
              <a:defRPr sz="1600" b="1"/>
            </a:lvl7pPr>
            <a:lvl8pPr marL="3194758" indent="0">
              <a:buNone/>
              <a:defRPr sz="1600" b="1"/>
            </a:lvl8pPr>
            <a:lvl9pPr marL="3651149" indent="0">
              <a:buNone/>
              <a:defRPr sz="1600" b="1"/>
            </a:lvl9pPr>
          </a:lstStyle>
          <a:p>
            <a:pPr lvl="0"/>
            <a:r>
              <a:rPr lang="nb-NO"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5" name="Text Placeholder 4"/>
          <p:cNvSpPr>
            <a:spLocks noGrp="1"/>
          </p:cNvSpPr>
          <p:nvPr>
            <p:ph type="body" sz="quarter" idx="3"/>
          </p:nvPr>
        </p:nvSpPr>
        <p:spPr>
          <a:xfrm>
            <a:off x="4645035" y="1535113"/>
            <a:ext cx="4041775" cy="639762"/>
          </a:xfrm>
        </p:spPr>
        <p:txBody>
          <a:bodyPr anchor="b"/>
          <a:lstStyle>
            <a:lvl1pPr marL="0" indent="0">
              <a:buNone/>
              <a:defRPr sz="2400" b="1"/>
            </a:lvl1pPr>
            <a:lvl2pPr marL="456394" indent="0">
              <a:buNone/>
              <a:defRPr sz="2000" b="1"/>
            </a:lvl2pPr>
            <a:lvl3pPr marL="912788" indent="0">
              <a:buNone/>
              <a:defRPr sz="1800" b="1"/>
            </a:lvl3pPr>
            <a:lvl4pPr marL="1369182" indent="0">
              <a:buNone/>
              <a:defRPr sz="1600" b="1"/>
            </a:lvl4pPr>
            <a:lvl5pPr marL="1825577" indent="0">
              <a:buNone/>
              <a:defRPr sz="1600" b="1"/>
            </a:lvl5pPr>
            <a:lvl6pPr marL="2281969" indent="0">
              <a:buNone/>
              <a:defRPr sz="1600" b="1"/>
            </a:lvl6pPr>
            <a:lvl7pPr marL="2738365" indent="0">
              <a:buNone/>
              <a:defRPr sz="1600" b="1"/>
            </a:lvl7pPr>
            <a:lvl8pPr marL="3194758" indent="0">
              <a:buNone/>
              <a:defRPr sz="1600" b="1"/>
            </a:lvl8pPr>
            <a:lvl9pPr marL="3651149" indent="0">
              <a:buNone/>
              <a:defRPr sz="1600" b="1"/>
            </a:lvl9pPr>
          </a:lstStyle>
          <a:p>
            <a:pPr lvl="0"/>
            <a:r>
              <a:rPr lang="nb-NO" smtClean="0"/>
              <a:t>Click to edit Master text styles</a:t>
            </a:r>
          </a:p>
        </p:txBody>
      </p:sp>
      <p:sp>
        <p:nvSpPr>
          <p:cNvPr id="6" name="Content Placeholder 5"/>
          <p:cNvSpPr>
            <a:spLocks noGrp="1"/>
          </p:cNvSpPr>
          <p:nvPr>
            <p:ph sz="quarter" idx="4"/>
          </p:nvPr>
        </p:nvSpPr>
        <p:spPr>
          <a:xfrm>
            <a:off x="464503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0" y="273050"/>
            <a:ext cx="3008313" cy="1162050"/>
          </a:xfrm>
        </p:spPr>
        <p:txBody>
          <a:bodyPr anchor="b"/>
          <a:lstStyle>
            <a:lvl1pPr algn="l">
              <a:defRPr sz="2000" b="1"/>
            </a:lvl1pPr>
          </a:lstStyle>
          <a:p>
            <a:r>
              <a:rPr lang="nb-NO" smtClean="0"/>
              <a:t>Click to edit Master title style</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Text Placeholder 3"/>
          <p:cNvSpPr>
            <a:spLocks noGrp="1"/>
          </p:cNvSpPr>
          <p:nvPr>
            <p:ph type="body" sz="half" idx="2"/>
          </p:nvPr>
        </p:nvSpPr>
        <p:spPr>
          <a:xfrm>
            <a:off x="457210" y="1524000"/>
            <a:ext cx="3008313" cy="4691063"/>
          </a:xfrm>
        </p:spPr>
        <p:txBody>
          <a:bodyPr/>
          <a:lstStyle>
            <a:lvl1pPr marL="0" indent="0">
              <a:buNone/>
              <a:defRPr sz="1400"/>
            </a:lvl1pPr>
            <a:lvl2pPr marL="456394" indent="0">
              <a:buNone/>
              <a:defRPr sz="1200"/>
            </a:lvl2pPr>
            <a:lvl3pPr marL="912788" indent="0">
              <a:buNone/>
              <a:defRPr sz="1000"/>
            </a:lvl3pPr>
            <a:lvl4pPr marL="1369182" indent="0">
              <a:buNone/>
              <a:defRPr sz="900"/>
            </a:lvl4pPr>
            <a:lvl5pPr marL="1825577" indent="0">
              <a:buNone/>
              <a:defRPr sz="900"/>
            </a:lvl5pPr>
            <a:lvl6pPr marL="2281969" indent="0">
              <a:buNone/>
              <a:defRPr sz="900"/>
            </a:lvl6pPr>
            <a:lvl7pPr marL="2738365" indent="0">
              <a:buNone/>
              <a:defRPr sz="900"/>
            </a:lvl7pPr>
            <a:lvl8pPr marL="3194758" indent="0">
              <a:buNone/>
              <a:defRPr sz="900"/>
            </a:lvl8pPr>
            <a:lvl9pPr marL="3651149" indent="0">
              <a:buNone/>
              <a:defRPr sz="900"/>
            </a:lvl9pPr>
          </a:lstStyle>
          <a:p>
            <a:pPr lvl="0"/>
            <a:r>
              <a:rPr lang="nb-NO"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b-NO" smtClean="0"/>
              <a:t>Click to edit Master title style</a:t>
            </a:r>
            <a:endParaRPr lang="nb-N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394" indent="0">
              <a:buNone/>
              <a:defRPr sz="2800"/>
            </a:lvl2pPr>
            <a:lvl3pPr marL="912788" indent="0">
              <a:buNone/>
              <a:defRPr sz="2400"/>
            </a:lvl3pPr>
            <a:lvl4pPr marL="1369182" indent="0">
              <a:buNone/>
              <a:defRPr sz="2000"/>
            </a:lvl4pPr>
            <a:lvl5pPr marL="1825577" indent="0">
              <a:buNone/>
              <a:defRPr sz="2000"/>
            </a:lvl5pPr>
            <a:lvl6pPr marL="2281969" indent="0">
              <a:buNone/>
              <a:defRPr sz="2000"/>
            </a:lvl6pPr>
            <a:lvl7pPr marL="2738365" indent="0">
              <a:buNone/>
              <a:defRPr sz="2000"/>
            </a:lvl7pPr>
            <a:lvl8pPr marL="3194758" indent="0">
              <a:buNone/>
              <a:defRPr sz="2000"/>
            </a:lvl8pPr>
            <a:lvl9pPr marL="3651149" indent="0">
              <a:buNone/>
              <a:defRPr sz="2000"/>
            </a:lvl9pPr>
          </a:lstStyle>
          <a:p>
            <a:pPr lvl="0"/>
            <a:endParaRPr lang="nb-NO"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394" indent="0">
              <a:buNone/>
              <a:defRPr sz="1200"/>
            </a:lvl2pPr>
            <a:lvl3pPr marL="912788" indent="0">
              <a:buNone/>
              <a:defRPr sz="1000"/>
            </a:lvl3pPr>
            <a:lvl4pPr marL="1369182" indent="0">
              <a:buNone/>
              <a:defRPr sz="900"/>
            </a:lvl4pPr>
            <a:lvl5pPr marL="1825577" indent="0">
              <a:buNone/>
              <a:defRPr sz="900"/>
            </a:lvl5pPr>
            <a:lvl6pPr marL="2281969" indent="0">
              <a:buNone/>
              <a:defRPr sz="900"/>
            </a:lvl6pPr>
            <a:lvl7pPr marL="2738365" indent="0">
              <a:buNone/>
              <a:defRPr sz="900"/>
            </a:lvl7pPr>
            <a:lvl8pPr marL="3194758" indent="0">
              <a:buNone/>
              <a:defRPr sz="900"/>
            </a:lvl8pPr>
            <a:lvl9pPr marL="3651149" indent="0">
              <a:buNone/>
              <a:defRPr sz="900"/>
            </a:lvl9pPr>
          </a:lstStyle>
          <a:p>
            <a:pPr lvl="0"/>
            <a:r>
              <a:rPr lang="nb-NO"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990600" y="838200"/>
            <a:ext cx="7696200" cy="1143000"/>
          </a:xfrm>
          <a:prstGeom prst="rect">
            <a:avLst/>
          </a:prstGeom>
          <a:noFill/>
          <a:ln w="9525">
            <a:noFill/>
            <a:miter lim="800000"/>
            <a:headEnd/>
            <a:tailEnd/>
          </a:ln>
        </p:spPr>
        <p:txBody>
          <a:bodyPr vert="horz" wrap="square" lIns="91280" tIns="45640" rIns="91280" bIns="45640" numCol="1" anchor="ctr" anchorCtr="0" compatLnSpc="1">
            <a:prstTxWarp prst="textNoShape">
              <a:avLst/>
            </a:prstTxWarp>
          </a:bodyPr>
          <a:lstStyle/>
          <a:p>
            <a:pPr lvl="0"/>
            <a:r>
              <a:rPr lang="en-US" smtClean="0"/>
              <a:t>Click to edit Master title style</a:t>
            </a:r>
          </a:p>
        </p:txBody>
      </p:sp>
      <p:sp>
        <p:nvSpPr>
          <p:cNvPr id="1027" name="Rectangle 8"/>
          <p:cNvSpPr>
            <a:spLocks noGrp="1" noChangeArrowheads="1"/>
          </p:cNvSpPr>
          <p:nvPr>
            <p:ph type="body" idx="1"/>
          </p:nvPr>
        </p:nvSpPr>
        <p:spPr bwMode="auto">
          <a:xfrm>
            <a:off x="990600" y="1981200"/>
            <a:ext cx="7696200" cy="4114800"/>
          </a:xfrm>
          <a:prstGeom prst="rect">
            <a:avLst/>
          </a:prstGeom>
          <a:noFill/>
          <a:ln w="9525">
            <a:noFill/>
            <a:miter lim="800000"/>
            <a:headEnd/>
            <a:tailEnd/>
          </a:ln>
        </p:spPr>
        <p:txBody>
          <a:bodyPr vert="horz" wrap="square" lIns="91280" tIns="45640" rIns="91280" bIns="4564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50"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iming>
    <p:tnLst>
      <p:par>
        <p:cTn id="1" dur="indefinite" restart="never" nodeType="tmRoot"/>
      </p:par>
    </p:tnLst>
  </p:timing>
  <p:hf sldNum="0" hd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ea typeface="ヒラギノ角ゴ Pro W3" charset="-128"/>
          <a:cs typeface="ヒラギノ角ゴ Pro W3" charset="-128"/>
        </a:defRPr>
      </a:lvl2pPr>
      <a:lvl3pPr algn="l" rtl="0" eaLnBrk="0" fontAlgn="base" hangingPunct="0">
        <a:spcBef>
          <a:spcPct val="0"/>
        </a:spcBef>
        <a:spcAft>
          <a:spcPct val="0"/>
        </a:spcAft>
        <a:defRPr sz="3200" b="1">
          <a:solidFill>
            <a:schemeClr val="tx2"/>
          </a:solidFill>
          <a:latin typeface="Arial" charset="0"/>
          <a:ea typeface="ヒラギノ角ゴ Pro W3" charset="-128"/>
          <a:cs typeface="ヒラギノ角ゴ Pro W3" charset="-128"/>
        </a:defRPr>
      </a:lvl3pPr>
      <a:lvl4pPr algn="l" rtl="0" eaLnBrk="0" fontAlgn="base" hangingPunct="0">
        <a:spcBef>
          <a:spcPct val="0"/>
        </a:spcBef>
        <a:spcAft>
          <a:spcPct val="0"/>
        </a:spcAft>
        <a:defRPr sz="3200" b="1">
          <a:solidFill>
            <a:schemeClr val="tx2"/>
          </a:solidFill>
          <a:latin typeface="Arial" charset="0"/>
          <a:ea typeface="ヒラギノ角ゴ Pro W3" charset="-128"/>
          <a:cs typeface="ヒラギノ角ゴ Pro W3" charset="-128"/>
        </a:defRPr>
      </a:lvl4pPr>
      <a:lvl5pPr algn="l" rtl="0" eaLnBrk="0" fontAlgn="base" hangingPunct="0">
        <a:spcBef>
          <a:spcPct val="0"/>
        </a:spcBef>
        <a:spcAft>
          <a:spcPct val="0"/>
        </a:spcAft>
        <a:defRPr sz="3200" b="1">
          <a:solidFill>
            <a:schemeClr val="tx2"/>
          </a:solidFill>
          <a:latin typeface="Arial" charset="0"/>
          <a:ea typeface="ヒラギノ角ゴ Pro W3" charset="-128"/>
          <a:cs typeface="ヒラギノ角ゴ Pro W3" charset="-128"/>
        </a:defRPr>
      </a:lvl5pPr>
      <a:lvl6pPr marL="456394" algn="l" rtl="0" fontAlgn="base">
        <a:spcBef>
          <a:spcPct val="0"/>
        </a:spcBef>
        <a:spcAft>
          <a:spcPct val="0"/>
        </a:spcAft>
        <a:defRPr sz="3200" b="1">
          <a:solidFill>
            <a:schemeClr val="tx2"/>
          </a:solidFill>
          <a:latin typeface="Arial" charset="0"/>
          <a:ea typeface="ヒラギノ角ゴ Pro W3" charset="-128"/>
          <a:cs typeface="ヒラギノ角ゴ Pro W3" charset="-128"/>
        </a:defRPr>
      </a:lvl6pPr>
      <a:lvl7pPr marL="912788" algn="l" rtl="0" fontAlgn="base">
        <a:spcBef>
          <a:spcPct val="0"/>
        </a:spcBef>
        <a:spcAft>
          <a:spcPct val="0"/>
        </a:spcAft>
        <a:defRPr sz="3200" b="1">
          <a:solidFill>
            <a:schemeClr val="tx2"/>
          </a:solidFill>
          <a:latin typeface="Arial" charset="0"/>
          <a:ea typeface="ヒラギノ角ゴ Pro W3" charset="-128"/>
          <a:cs typeface="ヒラギノ角ゴ Pro W3" charset="-128"/>
        </a:defRPr>
      </a:lvl7pPr>
      <a:lvl8pPr marL="1369182" algn="l" rtl="0" fontAlgn="base">
        <a:spcBef>
          <a:spcPct val="0"/>
        </a:spcBef>
        <a:spcAft>
          <a:spcPct val="0"/>
        </a:spcAft>
        <a:defRPr sz="3200" b="1">
          <a:solidFill>
            <a:schemeClr val="tx2"/>
          </a:solidFill>
          <a:latin typeface="Arial" charset="0"/>
          <a:ea typeface="ヒラギノ角ゴ Pro W3" charset="-128"/>
          <a:cs typeface="ヒラギノ角ゴ Pro W3" charset="-128"/>
        </a:defRPr>
      </a:lvl8pPr>
      <a:lvl9pPr marL="1825577" algn="l" rtl="0" fontAlgn="base">
        <a:spcBef>
          <a:spcPct val="0"/>
        </a:spcBef>
        <a:spcAft>
          <a:spcPct val="0"/>
        </a:spcAft>
        <a:defRPr sz="3200" b="1">
          <a:solidFill>
            <a:schemeClr val="tx2"/>
          </a:solidFill>
          <a:latin typeface="Arial" charset="0"/>
          <a:ea typeface="ヒラギノ角ゴ Pro W3" charset="-128"/>
          <a:cs typeface="ヒラギノ角ゴ Pro W3" charset="-128"/>
        </a:defRPr>
      </a:lvl9pPr>
    </p:titleStyle>
    <p:bodyStyle>
      <a:lvl1pPr marL="342294" indent="-342294" algn="l" rtl="0" eaLnBrk="0" fontAlgn="base" hangingPunct="0">
        <a:spcBef>
          <a:spcPct val="20000"/>
        </a:spcBef>
        <a:spcAft>
          <a:spcPct val="0"/>
        </a:spcAft>
        <a:buChar char="•"/>
        <a:defRPr sz="2800">
          <a:solidFill>
            <a:schemeClr val="tx1"/>
          </a:solidFill>
          <a:latin typeface="+mn-lt"/>
          <a:ea typeface="+mn-ea"/>
          <a:cs typeface="+mn-cs"/>
        </a:defRPr>
      </a:lvl1pPr>
      <a:lvl2pPr marL="741640" indent="-285250" algn="l" rtl="0" eaLnBrk="0" fontAlgn="base" hangingPunct="0">
        <a:spcBef>
          <a:spcPct val="20000"/>
        </a:spcBef>
        <a:spcAft>
          <a:spcPct val="0"/>
        </a:spcAft>
        <a:buChar char="–"/>
        <a:defRPr sz="2400">
          <a:solidFill>
            <a:schemeClr val="tx1"/>
          </a:solidFill>
          <a:latin typeface="+mn-lt"/>
          <a:ea typeface="+mn-ea"/>
          <a:cs typeface="+mn-cs"/>
        </a:defRPr>
      </a:lvl2pPr>
      <a:lvl3pPr marL="1140985" indent="-228197" algn="l" rtl="0" eaLnBrk="0" fontAlgn="base" hangingPunct="0">
        <a:spcBef>
          <a:spcPct val="20000"/>
        </a:spcBef>
        <a:spcAft>
          <a:spcPct val="0"/>
        </a:spcAft>
        <a:buChar char="•"/>
        <a:defRPr sz="2000">
          <a:solidFill>
            <a:schemeClr val="tx1"/>
          </a:solidFill>
          <a:latin typeface="+mn-lt"/>
          <a:ea typeface="+mn-ea"/>
          <a:cs typeface="+mn-cs"/>
        </a:defRPr>
      </a:lvl3pPr>
      <a:lvl4pPr marL="1597379" indent="-228197" algn="l" rtl="0" eaLnBrk="0" fontAlgn="base" hangingPunct="0">
        <a:spcBef>
          <a:spcPct val="20000"/>
        </a:spcBef>
        <a:spcAft>
          <a:spcPct val="0"/>
        </a:spcAft>
        <a:buChar char="–"/>
        <a:defRPr>
          <a:solidFill>
            <a:schemeClr val="tx1"/>
          </a:solidFill>
          <a:latin typeface="+mn-lt"/>
          <a:ea typeface="+mn-ea"/>
          <a:cs typeface="+mn-cs"/>
        </a:defRPr>
      </a:lvl4pPr>
      <a:lvl5pPr marL="2053774" indent="-228197" algn="l" rtl="0" eaLnBrk="0" fontAlgn="base" hangingPunct="0">
        <a:spcBef>
          <a:spcPct val="20000"/>
        </a:spcBef>
        <a:spcAft>
          <a:spcPct val="0"/>
        </a:spcAft>
        <a:buChar char="»"/>
        <a:defRPr sz="1600">
          <a:solidFill>
            <a:schemeClr val="tx1"/>
          </a:solidFill>
          <a:latin typeface="+mn-lt"/>
          <a:ea typeface="+mn-ea"/>
          <a:cs typeface="+mn-cs"/>
        </a:defRPr>
      </a:lvl5pPr>
      <a:lvl6pPr marL="2510166" indent="-228197" algn="l" rtl="0" fontAlgn="base">
        <a:spcBef>
          <a:spcPct val="20000"/>
        </a:spcBef>
        <a:spcAft>
          <a:spcPct val="0"/>
        </a:spcAft>
        <a:buChar char="»"/>
        <a:defRPr sz="1600">
          <a:solidFill>
            <a:schemeClr val="tx1"/>
          </a:solidFill>
          <a:latin typeface="+mn-lt"/>
          <a:ea typeface="+mn-ea"/>
          <a:cs typeface="+mn-cs"/>
        </a:defRPr>
      </a:lvl6pPr>
      <a:lvl7pPr marL="2966560" indent="-228197" algn="l" rtl="0" fontAlgn="base">
        <a:spcBef>
          <a:spcPct val="20000"/>
        </a:spcBef>
        <a:spcAft>
          <a:spcPct val="0"/>
        </a:spcAft>
        <a:buChar char="»"/>
        <a:defRPr sz="1600">
          <a:solidFill>
            <a:schemeClr val="tx1"/>
          </a:solidFill>
          <a:latin typeface="+mn-lt"/>
          <a:ea typeface="+mn-ea"/>
          <a:cs typeface="+mn-cs"/>
        </a:defRPr>
      </a:lvl7pPr>
      <a:lvl8pPr marL="3422956" indent="-228197" algn="l" rtl="0" fontAlgn="base">
        <a:spcBef>
          <a:spcPct val="20000"/>
        </a:spcBef>
        <a:spcAft>
          <a:spcPct val="0"/>
        </a:spcAft>
        <a:buChar char="»"/>
        <a:defRPr sz="1600">
          <a:solidFill>
            <a:schemeClr val="tx1"/>
          </a:solidFill>
          <a:latin typeface="+mn-lt"/>
          <a:ea typeface="+mn-ea"/>
          <a:cs typeface="+mn-cs"/>
        </a:defRPr>
      </a:lvl8pPr>
      <a:lvl9pPr marL="3879349" indent="-228197" algn="l" rtl="0" fontAlgn="base">
        <a:spcBef>
          <a:spcPct val="20000"/>
        </a:spcBef>
        <a:spcAft>
          <a:spcPct val="0"/>
        </a:spcAft>
        <a:buChar char="»"/>
        <a:defRPr sz="1600">
          <a:solidFill>
            <a:schemeClr val="tx1"/>
          </a:solidFill>
          <a:latin typeface="+mn-lt"/>
          <a:ea typeface="+mn-ea"/>
          <a:cs typeface="+mn-cs"/>
        </a:defRPr>
      </a:lvl9pPr>
    </p:bodyStyle>
    <p:otherStyle>
      <a:defPPr>
        <a:defRPr lang="nb-NO"/>
      </a:defPPr>
      <a:lvl1pPr marL="0" algn="l" defTabSz="456394" rtl="0" eaLnBrk="1" latinLnBrk="0" hangingPunct="1">
        <a:defRPr sz="1800" kern="1200">
          <a:solidFill>
            <a:schemeClr val="tx1"/>
          </a:solidFill>
          <a:latin typeface="+mn-lt"/>
          <a:ea typeface="+mn-ea"/>
          <a:cs typeface="+mn-cs"/>
        </a:defRPr>
      </a:lvl1pPr>
      <a:lvl2pPr marL="456394" algn="l" defTabSz="456394" rtl="0" eaLnBrk="1" latinLnBrk="0" hangingPunct="1">
        <a:defRPr sz="1800" kern="1200">
          <a:solidFill>
            <a:schemeClr val="tx1"/>
          </a:solidFill>
          <a:latin typeface="+mn-lt"/>
          <a:ea typeface="+mn-ea"/>
          <a:cs typeface="+mn-cs"/>
        </a:defRPr>
      </a:lvl2pPr>
      <a:lvl3pPr marL="912788" algn="l" defTabSz="456394" rtl="0" eaLnBrk="1" latinLnBrk="0" hangingPunct="1">
        <a:defRPr sz="1800" kern="1200">
          <a:solidFill>
            <a:schemeClr val="tx1"/>
          </a:solidFill>
          <a:latin typeface="+mn-lt"/>
          <a:ea typeface="+mn-ea"/>
          <a:cs typeface="+mn-cs"/>
        </a:defRPr>
      </a:lvl3pPr>
      <a:lvl4pPr marL="1369182" algn="l" defTabSz="456394" rtl="0" eaLnBrk="1" latinLnBrk="0" hangingPunct="1">
        <a:defRPr sz="1800" kern="1200">
          <a:solidFill>
            <a:schemeClr val="tx1"/>
          </a:solidFill>
          <a:latin typeface="+mn-lt"/>
          <a:ea typeface="+mn-ea"/>
          <a:cs typeface="+mn-cs"/>
        </a:defRPr>
      </a:lvl4pPr>
      <a:lvl5pPr marL="1825577" algn="l" defTabSz="456394" rtl="0" eaLnBrk="1" latinLnBrk="0" hangingPunct="1">
        <a:defRPr sz="1800" kern="1200">
          <a:solidFill>
            <a:schemeClr val="tx1"/>
          </a:solidFill>
          <a:latin typeface="+mn-lt"/>
          <a:ea typeface="+mn-ea"/>
          <a:cs typeface="+mn-cs"/>
        </a:defRPr>
      </a:lvl5pPr>
      <a:lvl6pPr marL="2281969" algn="l" defTabSz="456394" rtl="0" eaLnBrk="1" latinLnBrk="0" hangingPunct="1">
        <a:defRPr sz="1800" kern="1200">
          <a:solidFill>
            <a:schemeClr val="tx1"/>
          </a:solidFill>
          <a:latin typeface="+mn-lt"/>
          <a:ea typeface="+mn-ea"/>
          <a:cs typeface="+mn-cs"/>
        </a:defRPr>
      </a:lvl6pPr>
      <a:lvl7pPr marL="2738365" algn="l" defTabSz="456394" rtl="0" eaLnBrk="1" latinLnBrk="0" hangingPunct="1">
        <a:defRPr sz="1800" kern="1200">
          <a:solidFill>
            <a:schemeClr val="tx1"/>
          </a:solidFill>
          <a:latin typeface="+mn-lt"/>
          <a:ea typeface="+mn-ea"/>
          <a:cs typeface="+mn-cs"/>
        </a:defRPr>
      </a:lvl7pPr>
      <a:lvl8pPr marL="3194758" algn="l" defTabSz="456394" rtl="0" eaLnBrk="1" latinLnBrk="0" hangingPunct="1">
        <a:defRPr sz="1800" kern="1200">
          <a:solidFill>
            <a:schemeClr val="tx1"/>
          </a:solidFill>
          <a:latin typeface="+mn-lt"/>
          <a:ea typeface="+mn-ea"/>
          <a:cs typeface="+mn-cs"/>
        </a:defRPr>
      </a:lvl8pPr>
      <a:lvl9pPr marL="3651149" algn="l" defTabSz="45639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41" y="1124524"/>
            <a:ext cx="8229057" cy="935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36" tIns="45568" rIns="91136" bIns="45568" numCol="1" anchor="ctr" anchorCtr="0" compatLnSpc="1">
            <a:prstTxWarp prst="textNoShape">
              <a:avLst/>
            </a:prstTxWarp>
          </a:bodyPr>
          <a:lstStyle/>
          <a:p>
            <a:pPr lvl="0"/>
            <a:r>
              <a:rPr lang="en-GB" altLang="en-US" smtClean="0"/>
              <a:t>Lorem ipsum</a:t>
            </a:r>
          </a:p>
        </p:txBody>
      </p:sp>
      <p:sp>
        <p:nvSpPr>
          <p:cNvPr id="1027" name="Rectangle 3"/>
          <p:cNvSpPr>
            <a:spLocks noGrp="1" noChangeArrowheads="1"/>
          </p:cNvSpPr>
          <p:nvPr>
            <p:ph type="body" idx="1"/>
          </p:nvPr>
        </p:nvSpPr>
        <p:spPr bwMode="auto">
          <a:xfrm>
            <a:off x="457481" y="2387269"/>
            <a:ext cx="8229057" cy="3634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36" tIns="45568" rIns="91136" bIns="45568" numCol="1" anchor="t" anchorCtr="0" compatLnSpc="1">
            <a:prstTxWarp prst="textNoShape">
              <a:avLst/>
            </a:prstTxWarp>
          </a:bodyPr>
          <a:lstStyle/>
          <a:p>
            <a:pPr lvl="0"/>
            <a:r>
              <a:rPr lang="fr-BE" altLang="en-US" smtClean="0"/>
              <a:t>Et dolor fragum</a:t>
            </a:r>
            <a:endParaRPr lang="en-GB" altLang="en-US" smtClean="0"/>
          </a:p>
          <a:p>
            <a:pPr lvl="1"/>
            <a:r>
              <a:rPr lang="en-GB" altLang="en-US" smtClean="0"/>
              <a:t>Et dolor fragum</a:t>
            </a:r>
          </a:p>
          <a:p>
            <a:pPr lvl="2"/>
            <a:r>
              <a:rPr lang="en-GB" altLang="en-US" smtClean="0"/>
              <a:t>- Et dolor fragum</a:t>
            </a:r>
          </a:p>
        </p:txBody>
      </p:sp>
      <p:sp>
        <p:nvSpPr>
          <p:cNvPr id="1028" name="Rectangle 4"/>
          <p:cNvSpPr>
            <a:spLocks noGrp="1" noChangeArrowheads="1"/>
          </p:cNvSpPr>
          <p:nvPr>
            <p:ph type="dt" sz="half" idx="2"/>
          </p:nvPr>
        </p:nvSpPr>
        <p:spPr bwMode="auto">
          <a:xfrm>
            <a:off x="457472" y="6244634"/>
            <a:ext cx="2133962" cy="476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36" tIns="45568" rIns="91136" bIns="45568" numCol="1" anchor="t" anchorCtr="0" compatLnSpc="1">
            <a:prstTxWarp prst="textNoShape">
              <a:avLst/>
            </a:prstTxWarp>
          </a:bodyPr>
          <a:lstStyle>
            <a:lvl1pPr defTabSz="909948">
              <a:defRPr sz="1400" b="0">
                <a:solidFill>
                  <a:schemeClr val="tx1"/>
                </a:solidFill>
                <a:latin typeface="Arial" pitchFamily="34" charset="0"/>
              </a:defRPr>
            </a:lvl1pPr>
          </a:lstStyle>
          <a:p>
            <a:pPr eaLnBrk="1" hangingPunct="1"/>
            <a:endParaRPr lang="en-US" altLang="nb-NO" smtClean="0">
              <a:solidFill>
                <a:srgbClr val="000000"/>
              </a:solidFill>
              <a:ea typeface="+mn-ea"/>
            </a:endParaRPr>
          </a:p>
        </p:txBody>
      </p:sp>
      <p:sp>
        <p:nvSpPr>
          <p:cNvPr id="1029" name="Rectangle 5"/>
          <p:cNvSpPr>
            <a:spLocks noGrp="1" noChangeArrowheads="1"/>
          </p:cNvSpPr>
          <p:nvPr>
            <p:ph type="ftr" sz="quarter" idx="3"/>
          </p:nvPr>
        </p:nvSpPr>
        <p:spPr bwMode="auto">
          <a:xfrm>
            <a:off x="3123576" y="6244634"/>
            <a:ext cx="2896867" cy="476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36" tIns="45568" rIns="91136" bIns="45568" numCol="1" anchor="t" anchorCtr="0" compatLnSpc="1">
            <a:prstTxWarp prst="textNoShape">
              <a:avLst/>
            </a:prstTxWarp>
          </a:bodyPr>
          <a:lstStyle>
            <a:lvl1pPr algn="ctr" defTabSz="909948">
              <a:defRPr sz="1400" b="0">
                <a:solidFill>
                  <a:schemeClr val="tx1"/>
                </a:solidFill>
                <a:latin typeface="Arial" pitchFamily="34" charset="0"/>
              </a:defRPr>
            </a:lvl1pPr>
          </a:lstStyle>
          <a:p>
            <a:pPr eaLnBrk="1" hangingPunct="1"/>
            <a:r>
              <a:rPr lang="en-US" altLang="nb-NO" smtClean="0">
                <a:solidFill>
                  <a:srgbClr val="000000"/>
                </a:solidFill>
                <a:ea typeface="+mn-ea"/>
              </a:rPr>
              <a:t>UiO EU-office</a:t>
            </a:r>
          </a:p>
        </p:txBody>
      </p:sp>
      <p:sp>
        <p:nvSpPr>
          <p:cNvPr id="1030" name="Rectangle 6"/>
          <p:cNvSpPr>
            <a:spLocks noGrp="1" noChangeArrowheads="1"/>
          </p:cNvSpPr>
          <p:nvPr>
            <p:ph type="sldNum" sz="quarter" idx="4"/>
          </p:nvPr>
        </p:nvSpPr>
        <p:spPr bwMode="auto">
          <a:xfrm>
            <a:off x="6552567" y="6244634"/>
            <a:ext cx="2133962" cy="476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36" tIns="45568" rIns="91136" bIns="45568" numCol="1" anchor="t" anchorCtr="0" compatLnSpc="1">
            <a:prstTxWarp prst="textNoShape">
              <a:avLst/>
            </a:prstTxWarp>
          </a:bodyPr>
          <a:lstStyle>
            <a:lvl1pPr algn="r" defTabSz="909948">
              <a:defRPr sz="1400" b="0">
                <a:solidFill>
                  <a:schemeClr val="tx1"/>
                </a:solidFill>
                <a:latin typeface="Arial" pitchFamily="34" charset="0"/>
              </a:defRPr>
            </a:lvl1pPr>
          </a:lstStyle>
          <a:p>
            <a:pPr eaLnBrk="1" hangingPunct="1"/>
            <a:fld id="{AB22FD27-6FD6-48EF-A4A6-130B081715BE}" type="slidenum">
              <a:rPr lang="en-GB" altLang="nb-NO" smtClean="0">
                <a:solidFill>
                  <a:srgbClr val="000000"/>
                </a:solidFill>
                <a:ea typeface="+mn-ea"/>
              </a:rPr>
              <a:pPr eaLnBrk="1" hangingPunct="1"/>
              <a:t>‹#›</a:t>
            </a:fld>
            <a:endParaRPr lang="en-GB" altLang="nb-NO" smtClean="0">
              <a:solidFill>
                <a:srgbClr val="000000"/>
              </a:solidFill>
              <a:ea typeface="+mn-ea"/>
            </a:endParaRPr>
          </a:p>
        </p:txBody>
      </p:sp>
    </p:spTree>
    <p:extLst>
      <p:ext uri="{BB962C8B-B14F-4D97-AF65-F5344CB8AC3E}">
        <p14:creationId xmlns:p14="http://schemas.microsoft.com/office/powerpoint/2010/main" val="534948904"/>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Lst>
  <p:transition spd="slow">
    <p:split orient="vert"/>
  </p:transition>
  <p:hf sldNum="0" hdr="0" dt="0"/>
  <p:txStyles>
    <p:titleStyle>
      <a:lvl1pPr marL="354254" indent="-354254" algn="l" defTabSz="908561" rtl="0" eaLnBrk="0" fontAlgn="base" hangingPunct="0">
        <a:spcBef>
          <a:spcPct val="0"/>
        </a:spcBef>
        <a:spcAft>
          <a:spcPct val="0"/>
        </a:spcAft>
        <a:defRPr sz="3000" b="1">
          <a:solidFill>
            <a:srgbClr val="0F5494"/>
          </a:solidFill>
          <a:latin typeface="+mj-lt"/>
          <a:ea typeface="+mj-ea"/>
          <a:cs typeface="+mj-cs"/>
        </a:defRPr>
      </a:lvl1pPr>
      <a:lvl2pPr marL="354254" indent="-354254" algn="l" defTabSz="908561" rtl="0" eaLnBrk="0" fontAlgn="base" hangingPunct="0">
        <a:spcBef>
          <a:spcPct val="0"/>
        </a:spcBef>
        <a:spcAft>
          <a:spcPct val="0"/>
        </a:spcAft>
        <a:defRPr sz="3000" b="1">
          <a:solidFill>
            <a:srgbClr val="0F5494"/>
          </a:solidFill>
          <a:latin typeface="Verdana" pitchFamily="34" charset="0"/>
        </a:defRPr>
      </a:lvl2pPr>
      <a:lvl3pPr marL="354254" indent="-354254" algn="l" defTabSz="908561" rtl="0" eaLnBrk="0" fontAlgn="base" hangingPunct="0">
        <a:spcBef>
          <a:spcPct val="0"/>
        </a:spcBef>
        <a:spcAft>
          <a:spcPct val="0"/>
        </a:spcAft>
        <a:defRPr sz="3000" b="1">
          <a:solidFill>
            <a:srgbClr val="0F5494"/>
          </a:solidFill>
          <a:latin typeface="Verdana" pitchFamily="34" charset="0"/>
        </a:defRPr>
      </a:lvl3pPr>
      <a:lvl4pPr marL="354254" indent="-354254" algn="l" defTabSz="908561" rtl="0" eaLnBrk="0" fontAlgn="base" hangingPunct="0">
        <a:spcBef>
          <a:spcPct val="0"/>
        </a:spcBef>
        <a:spcAft>
          <a:spcPct val="0"/>
        </a:spcAft>
        <a:defRPr sz="3000" b="1">
          <a:solidFill>
            <a:srgbClr val="0F5494"/>
          </a:solidFill>
          <a:latin typeface="Verdana" pitchFamily="34" charset="0"/>
        </a:defRPr>
      </a:lvl4pPr>
      <a:lvl5pPr marL="354254" indent="-354254" algn="l" defTabSz="908561" rtl="0" eaLnBrk="0" fontAlgn="base" hangingPunct="0">
        <a:spcBef>
          <a:spcPct val="0"/>
        </a:spcBef>
        <a:spcAft>
          <a:spcPct val="0"/>
        </a:spcAft>
        <a:defRPr sz="3000" b="1">
          <a:solidFill>
            <a:srgbClr val="0F5494"/>
          </a:solidFill>
          <a:latin typeface="Verdana" pitchFamily="34" charset="0"/>
        </a:defRPr>
      </a:lvl5pPr>
      <a:lvl6pPr marL="712933" algn="l" rtl="0" fontAlgn="base">
        <a:spcBef>
          <a:spcPct val="0"/>
        </a:spcBef>
        <a:spcAft>
          <a:spcPct val="0"/>
        </a:spcAft>
        <a:defRPr sz="2600" b="1">
          <a:solidFill>
            <a:srgbClr val="0F5494"/>
          </a:solidFill>
          <a:latin typeface="Verdana" pitchFamily="34" charset="0"/>
        </a:defRPr>
      </a:lvl6pPr>
      <a:lvl7pPr marL="1112399" algn="l" rtl="0" fontAlgn="base">
        <a:spcBef>
          <a:spcPct val="0"/>
        </a:spcBef>
        <a:spcAft>
          <a:spcPct val="0"/>
        </a:spcAft>
        <a:defRPr sz="2600" b="1">
          <a:solidFill>
            <a:srgbClr val="0F5494"/>
          </a:solidFill>
          <a:latin typeface="Verdana" pitchFamily="34" charset="0"/>
        </a:defRPr>
      </a:lvl7pPr>
      <a:lvl8pPr marL="1511863" algn="l" rtl="0" fontAlgn="base">
        <a:spcBef>
          <a:spcPct val="0"/>
        </a:spcBef>
        <a:spcAft>
          <a:spcPct val="0"/>
        </a:spcAft>
        <a:defRPr sz="2600" b="1">
          <a:solidFill>
            <a:srgbClr val="0F5494"/>
          </a:solidFill>
          <a:latin typeface="Verdana" pitchFamily="34" charset="0"/>
        </a:defRPr>
      </a:lvl8pPr>
      <a:lvl9pPr marL="1911327" algn="l" rtl="0" fontAlgn="base">
        <a:spcBef>
          <a:spcPct val="0"/>
        </a:spcBef>
        <a:spcAft>
          <a:spcPct val="0"/>
        </a:spcAft>
        <a:defRPr sz="2600" b="1">
          <a:solidFill>
            <a:srgbClr val="0F5494"/>
          </a:solidFill>
          <a:latin typeface="Verdana" pitchFamily="34" charset="0"/>
        </a:defRPr>
      </a:lvl9pPr>
    </p:titleStyle>
    <p:bodyStyle>
      <a:lvl1pPr marL="337585" indent="-337585" algn="l" defTabSz="908561"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37683" indent="-280625" algn="l" defTabSz="908561" rtl="0" eaLnBrk="0" fontAlgn="base" hangingPunct="0">
        <a:spcBef>
          <a:spcPct val="20000"/>
        </a:spcBef>
        <a:spcAft>
          <a:spcPct val="0"/>
        </a:spcAft>
        <a:buClr>
          <a:srgbClr val="009FBA"/>
        </a:buClr>
        <a:buChar char="•"/>
        <a:defRPr sz="2000" b="1">
          <a:solidFill>
            <a:srgbClr val="0F5494"/>
          </a:solidFill>
          <a:latin typeface="+mn-lt"/>
        </a:defRPr>
      </a:lvl2pPr>
      <a:lvl3pPr marL="1136395" indent="-223666" algn="l" defTabSz="908561" rtl="0" eaLnBrk="0" fontAlgn="base" hangingPunct="0">
        <a:spcBef>
          <a:spcPct val="20000"/>
        </a:spcBef>
        <a:spcAft>
          <a:spcPct val="0"/>
        </a:spcAft>
        <a:buChar char="•"/>
        <a:defRPr sz="1400">
          <a:solidFill>
            <a:srgbClr val="0F5494"/>
          </a:solidFill>
          <a:latin typeface="+mn-lt"/>
        </a:defRPr>
      </a:lvl3pPr>
      <a:lvl4pPr marL="1593454" indent="-223666" algn="l" defTabSz="908561" rtl="0" eaLnBrk="0" fontAlgn="base" hangingPunct="0">
        <a:spcBef>
          <a:spcPct val="20000"/>
        </a:spcBef>
        <a:spcAft>
          <a:spcPct val="0"/>
        </a:spcAft>
        <a:buChar char="–"/>
        <a:defRPr sz="2000">
          <a:solidFill>
            <a:schemeClr val="tx1"/>
          </a:solidFill>
          <a:latin typeface="Arial" charset="0"/>
        </a:defRPr>
      </a:lvl4pPr>
      <a:lvl5pPr marL="2047731" indent="-223666" algn="l" defTabSz="908561" rtl="0" eaLnBrk="0" fontAlgn="base" hangingPunct="0">
        <a:spcBef>
          <a:spcPct val="20000"/>
        </a:spcBef>
        <a:spcAft>
          <a:spcPct val="0"/>
        </a:spcAft>
        <a:buChar char="»"/>
        <a:defRPr sz="2000">
          <a:solidFill>
            <a:schemeClr val="tx1"/>
          </a:solidFill>
          <a:latin typeface="Arial" charset="0"/>
        </a:defRPr>
      </a:lvl5pPr>
      <a:lvl6pPr marL="2197058" indent="-199732" algn="l" rtl="0" fontAlgn="base">
        <a:spcBef>
          <a:spcPct val="20000"/>
        </a:spcBef>
        <a:spcAft>
          <a:spcPct val="0"/>
        </a:spcAft>
        <a:buChar char="»"/>
        <a:defRPr sz="1800">
          <a:solidFill>
            <a:schemeClr val="tx1"/>
          </a:solidFill>
          <a:latin typeface="Arial" charset="0"/>
        </a:defRPr>
      </a:lvl6pPr>
      <a:lvl7pPr marL="2596523" indent="-199732" algn="l" rtl="0" fontAlgn="base">
        <a:spcBef>
          <a:spcPct val="20000"/>
        </a:spcBef>
        <a:spcAft>
          <a:spcPct val="0"/>
        </a:spcAft>
        <a:buChar char="»"/>
        <a:defRPr sz="1800">
          <a:solidFill>
            <a:schemeClr val="tx1"/>
          </a:solidFill>
          <a:latin typeface="Arial" charset="0"/>
        </a:defRPr>
      </a:lvl7pPr>
      <a:lvl8pPr marL="2995990" indent="-199732" algn="l" rtl="0" fontAlgn="base">
        <a:spcBef>
          <a:spcPct val="20000"/>
        </a:spcBef>
        <a:spcAft>
          <a:spcPct val="0"/>
        </a:spcAft>
        <a:buChar char="»"/>
        <a:defRPr sz="1800">
          <a:solidFill>
            <a:schemeClr val="tx1"/>
          </a:solidFill>
          <a:latin typeface="Arial" charset="0"/>
        </a:defRPr>
      </a:lvl8pPr>
      <a:lvl9pPr marL="3395451" indent="-199732" algn="l" rtl="0" fontAlgn="base">
        <a:spcBef>
          <a:spcPct val="20000"/>
        </a:spcBef>
        <a:spcAft>
          <a:spcPct val="0"/>
        </a:spcAft>
        <a:buChar char="»"/>
        <a:defRPr sz="1800">
          <a:solidFill>
            <a:schemeClr val="tx1"/>
          </a:solidFill>
          <a:latin typeface="Arial" charset="0"/>
        </a:defRPr>
      </a:lvl9pPr>
    </p:bodyStyle>
    <p:otherStyle>
      <a:defPPr>
        <a:defRPr lang="fr-FR"/>
      </a:defPPr>
      <a:lvl1pPr marL="0" algn="l" defTabSz="798922" rtl="0" eaLnBrk="1" latinLnBrk="0" hangingPunct="1">
        <a:defRPr sz="1600" kern="1200">
          <a:solidFill>
            <a:schemeClr val="tx1"/>
          </a:solidFill>
          <a:latin typeface="+mn-lt"/>
          <a:ea typeface="+mn-ea"/>
          <a:cs typeface="+mn-cs"/>
        </a:defRPr>
      </a:lvl1pPr>
      <a:lvl2pPr marL="399460" algn="l" defTabSz="798922" rtl="0" eaLnBrk="1" latinLnBrk="0" hangingPunct="1">
        <a:defRPr sz="1600" kern="1200">
          <a:solidFill>
            <a:schemeClr val="tx1"/>
          </a:solidFill>
          <a:latin typeface="+mn-lt"/>
          <a:ea typeface="+mn-ea"/>
          <a:cs typeface="+mn-cs"/>
        </a:defRPr>
      </a:lvl2pPr>
      <a:lvl3pPr marL="798922" algn="l" defTabSz="798922" rtl="0" eaLnBrk="1" latinLnBrk="0" hangingPunct="1">
        <a:defRPr sz="1600" kern="1200">
          <a:solidFill>
            <a:schemeClr val="tx1"/>
          </a:solidFill>
          <a:latin typeface="+mn-lt"/>
          <a:ea typeface="+mn-ea"/>
          <a:cs typeface="+mn-cs"/>
        </a:defRPr>
      </a:lvl3pPr>
      <a:lvl4pPr marL="1198393" algn="l" defTabSz="798922" rtl="0" eaLnBrk="1" latinLnBrk="0" hangingPunct="1">
        <a:defRPr sz="1600" kern="1200">
          <a:solidFill>
            <a:schemeClr val="tx1"/>
          </a:solidFill>
          <a:latin typeface="+mn-lt"/>
          <a:ea typeface="+mn-ea"/>
          <a:cs typeface="+mn-cs"/>
        </a:defRPr>
      </a:lvl4pPr>
      <a:lvl5pPr marL="1597858" algn="l" defTabSz="798922" rtl="0" eaLnBrk="1" latinLnBrk="0" hangingPunct="1">
        <a:defRPr sz="1600" kern="1200">
          <a:solidFill>
            <a:schemeClr val="tx1"/>
          </a:solidFill>
          <a:latin typeface="+mn-lt"/>
          <a:ea typeface="+mn-ea"/>
          <a:cs typeface="+mn-cs"/>
        </a:defRPr>
      </a:lvl5pPr>
      <a:lvl6pPr marL="1997325" algn="l" defTabSz="798922" rtl="0" eaLnBrk="1" latinLnBrk="0" hangingPunct="1">
        <a:defRPr sz="1600" kern="1200">
          <a:solidFill>
            <a:schemeClr val="tx1"/>
          </a:solidFill>
          <a:latin typeface="+mn-lt"/>
          <a:ea typeface="+mn-ea"/>
          <a:cs typeface="+mn-cs"/>
        </a:defRPr>
      </a:lvl6pPr>
      <a:lvl7pPr marL="2396791" algn="l" defTabSz="798922" rtl="0" eaLnBrk="1" latinLnBrk="0" hangingPunct="1">
        <a:defRPr sz="1600" kern="1200">
          <a:solidFill>
            <a:schemeClr val="tx1"/>
          </a:solidFill>
          <a:latin typeface="+mn-lt"/>
          <a:ea typeface="+mn-ea"/>
          <a:cs typeface="+mn-cs"/>
        </a:defRPr>
      </a:lvl7pPr>
      <a:lvl8pPr marL="2796254" algn="l" defTabSz="798922" rtl="0" eaLnBrk="1" latinLnBrk="0" hangingPunct="1">
        <a:defRPr sz="1600" kern="1200">
          <a:solidFill>
            <a:schemeClr val="tx1"/>
          </a:solidFill>
          <a:latin typeface="+mn-lt"/>
          <a:ea typeface="+mn-ea"/>
          <a:cs typeface="+mn-cs"/>
        </a:defRPr>
      </a:lvl8pPr>
      <a:lvl9pPr marL="3195720" algn="l" defTabSz="798922"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uio.no/for-ansatte/arbeidsstotte/okonomi/efp/soknad-og-kontrakt/budsjettering/index.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uio.no/for-ansatte/arbeidsstotte/okonomi/efp/eus-rammeprogra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www.ecb.europa.eu/stats/exchange/eurofxref/html/index.en.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ub.uio.no/skrive-publisere/open-access/" TargetMode="External"/><Relationship Id="rId2" Type="http://schemas.openxmlformats.org/officeDocument/2006/relationships/hyperlink" Target="https://ec.europa.eu/research/participants/docs/h2020-funding-guide/cross-cutting-issues/open-access-dissemination_en.ht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ec.europa.eu/research/participants/docs/h2020-funding-guide/grants/grant-management/communication_en.htm" TargetMode="Externa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hyperlink" Target="https://www.uio.no/for-ansatte/arbeidsstotte/profil/nettarbeid/veiledninger/tema/forskning/forskningsprosjekt/eu.html"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ec.europa.eu/research/participants/data/ref/h2020/other/events/2020-05-12/h2020-coordinators-day-agenda_en.pdf" TargetMode="External"/><Relationship Id="rId2" Type="http://schemas.openxmlformats.org/officeDocument/2006/relationships/hyperlink" Target="https://ec.europa.eu/research/participants/data/ref/h2020/other/events/2020-02-21/h2020-coordinators-day-agenda_en.pdf"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uio.no/english/for-employees/support/research/funding/eu-funding/contact-eu.html"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uio.no/english/for-employees/support/research/funding/eu-funding/how-to/" TargetMode="External"/><Relationship Id="rId2" Type="http://schemas.openxmlformats.org/officeDocument/2006/relationships/hyperlink" Target="http://www.uio.no/english/for-employees/support/research/funding/eu-funding/eu-research-fundin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ec.europa.eu/research/participants/docs/h2020-funding-guide/index_en.htm" TargetMode="External"/><Relationship Id="rId2" Type="http://schemas.openxmlformats.org/officeDocument/2006/relationships/hyperlink" Target="https://ec.europa.eu/info/funding-tenders/opportunities/portal/screen/hom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ec.europa.eu/research/participants/data/ref/h2020/grants_manual/amga/h2020-amga_en.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mailto:eu-office@admin.uio.no"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5"/>
          <p:cNvSpPr>
            <a:spLocks noGrp="1"/>
          </p:cNvSpPr>
          <p:nvPr>
            <p:ph type="ctrTitle" sz="quarter"/>
          </p:nvPr>
        </p:nvSpPr>
        <p:spPr>
          <a:xfrm>
            <a:off x="1331640" y="4725144"/>
            <a:ext cx="6934200" cy="576064"/>
          </a:xfrm>
        </p:spPr>
        <p:txBody>
          <a:bodyPr/>
          <a:lstStyle/>
          <a:p>
            <a:pPr algn="r" eaLnBrk="1" hangingPunct="1"/>
            <a:r>
              <a:rPr lang="nb-NO" dirty="0" smtClean="0"/>
              <a:t/>
            </a:r>
            <a:br>
              <a:rPr lang="nb-NO" dirty="0" smtClean="0"/>
            </a:br>
            <a:r>
              <a:rPr lang="nb-NO" dirty="0"/>
              <a:t/>
            </a:r>
            <a:br>
              <a:rPr lang="nb-NO" dirty="0"/>
            </a:br>
            <a:r>
              <a:rPr lang="nb-NO" dirty="0" smtClean="0"/>
              <a:t/>
            </a:r>
            <a:br>
              <a:rPr lang="nb-NO" dirty="0" smtClean="0"/>
            </a:br>
            <a:r>
              <a:rPr lang="nb-NO" dirty="0"/>
              <a:t/>
            </a:r>
            <a:br>
              <a:rPr lang="nb-NO" dirty="0"/>
            </a:br>
            <a:r>
              <a:rPr lang="nb-NO" dirty="0" smtClean="0"/>
              <a:t>UiO EU-</a:t>
            </a:r>
            <a:r>
              <a:rPr lang="nb-NO" dirty="0" err="1" smtClean="0"/>
              <a:t>office</a:t>
            </a:r>
            <a:r>
              <a:rPr lang="nb-NO" dirty="0" smtClean="0"/>
              <a:t> </a:t>
            </a:r>
            <a:r>
              <a:rPr lang="nb-NO" dirty="0" smtClean="0"/>
              <a:t>2020</a:t>
            </a:r>
            <a:r>
              <a:rPr lang="nb-NO" dirty="0" smtClean="0"/>
              <a:t/>
            </a:r>
            <a:br>
              <a:rPr lang="nb-NO" dirty="0" smtClean="0"/>
            </a:br>
            <a:r>
              <a:rPr lang="nb-NO" dirty="0" smtClean="0"/>
              <a:t/>
            </a:r>
            <a:br>
              <a:rPr lang="nb-NO" dirty="0" smtClean="0"/>
            </a:br>
            <a:endParaRPr lang="nb-NO" dirty="0" smtClean="0"/>
          </a:p>
        </p:txBody>
      </p:sp>
      <p:sp>
        <p:nvSpPr>
          <p:cNvPr id="13315" name="Subtitle 6"/>
          <p:cNvSpPr>
            <a:spLocks noGrp="1"/>
          </p:cNvSpPr>
          <p:nvPr>
            <p:ph type="subTitle" sz="quarter" idx="1"/>
          </p:nvPr>
        </p:nvSpPr>
        <p:spPr>
          <a:xfrm>
            <a:off x="899592" y="2636912"/>
            <a:ext cx="7819256" cy="1584176"/>
          </a:xfrm>
        </p:spPr>
        <p:txBody>
          <a:bodyPr/>
          <a:lstStyle/>
          <a:p>
            <a:pPr eaLnBrk="1" hangingPunct="1"/>
            <a:endParaRPr lang="nb-NO" sz="2800" dirty="0" smtClean="0"/>
          </a:p>
          <a:p>
            <a:pPr eaLnBrk="1" hangingPunct="1"/>
            <a:r>
              <a:rPr lang="nb-NO" sz="2800" dirty="0" err="1" smtClean="0"/>
              <a:t>Introduction</a:t>
            </a:r>
            <a:r>
              <a:rPr lang="nb-NO" sz="2800" dirty="0" smtClean="0"/>
              <a:t> to </a:t>
            </a:r>
            <a:r>
              <a:rPr lang="nb-NO" sz="2800" dirty="0" err="1" smtClean="0"/>
              <a:t>your</a:t>
            </a:r>
            <a:r>
              <a:rPr lang="nb-NO" sz="2800" dirty="0" smtClean="0"/>
              <a:t> EU-</a:t>
            </a:r>
            <a:r>
              <a:rPr lang="nb-NO" sz="2800" dirty="0" err="1" smtClean="0"/>
              <a:t>project</a:t>
            </a:r>
            <a:r>
              <a:rPr lang="nb-NO" sz="2800" dirty="0" smtClean="0"/>
              <a:t> at UiO</a:t>
            </a:r>
            <a:endParaRPr lang="nb-NO"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32656"/>
            <a:ext cx="7696200" cy="1224136"/>
          </a:xfrm>
        </p:spPr>
        <p:txBody>
          <a:bodyPr/>
          <a:lstStyle/>
          <a:p>
            <a:r>
              <a:rPr lang="nb-NO" dirty="0" smtClean="0"/>
              <a:t>Financial </a:t>
            </a:r>
            <a:r>
              <a:rPr lang="nb-NO" dirty="0" err="1" smtClean="0"/>
              <a:t>Issues</a:t>
            </a:r>
            <a:r>
              <a:rPr lang="nb-NO" dirty="0" smtClean="0"/>
              <a:t> – </a:t>
            </a:r>
            <a:br>
              <a:rPr lang="nb-NO" dirty="0" smtClean="0"/>
            </a:br>
            <a:r>
              <a:rPr lang="nb-NO" dirty="0" smtClean="0"/>
              <a:t>Direct </a:t>
            </a:r>
            <a:r>
              <a:rPr lang="nb-NO" dirty="0" err="1" smtClean="0"/>
              <a:t>Costs</a:t>
            </a:r>
            <a:r>
              <a:rPr lang="nb-NO" dirty="0" smtClean="0"/>
              <a:t> and </a:t>
            </a:r>
            <a:r>
              <a:rPr lang="nb-NO" dirty="0" err="1" smtClean="0"/>
              <a:t>Indirect</a:t>
            </a:r>
            <a:r>
              <a:rPr lang="nb-NO" dirty="0" smtClean="0"/>
              <a:t> </a:t>
            </a:r>
            <a:r>
              <a:rPr lang="nb-NO" dirty="0" err="1" smtClean="0"/>
              <a:t>Costs</a:t>
            </a:r>
            <a:endParaRPr lang="nb-NO" sz="2800" dirty="0"/>
          </a:p>
        </p:txBody>
      </p:sp>
      <p:sp>
        <p:nvSpPr>
          <p:cNvPr id="3" name="Content Placeholder 2"/>
          <p:cNvSpPr>
            <a:spLocks noGrp="1"/>
          </p:cNvSpPr>
          <p:nvPr>
            <p:ph idx="1"/>
          </p:nvPr>
        </p:nvSpPr>
        <p:spPr>
          <a:xfrm>
            <a:off x="990600" y="1556792"/>
            <a:ext cx="7696200" cy="4539208"/>
          </a:xfrm>
        </p:spPr>
        <p:txBody>
          <a:bodyPr/>
          <a:lstStyle/>
          <a:p>
            <a:endParaRPr lang="en-US" sz="1800" dirty="0" smtClean="0"/>
          </a:p>
          <a:p>
            <a:r>
              <a:rPr lang="en-US" sz="1800" dirty="0" smtClean="0"/>
              <a:t>The </a:t>
            </a:r>
            <a:r>
              <a:rPr lang="en-US" sz="1800" dirty="0"/>
              <a:t>funding rate </a:t>
            </a:r>
            <a:r>
              <a:rPr lang="en-US" sz="1800" dirty="0" smtClean="0"/>
              <a:t>is </a:t>
            </a:r>
            <a:r>
              <a:rPr lang="en-US" sz="1800" dirty="0"/>
              <a:t>100 % of the </a:t>
            </a:r>
            <a:r>
              <a:rPr lang="en-US" sz="1800" b="1" dirty="0"/>
              <a:t>eligible direct </a:t>
            </a:r>
            <a:r>
              <a:rPr lang="en-US" sz="1800" b="1" dirty="0" smtClean="0"/>
              <a:t>costs</a:t>
            </a:r>
            <a:endParaRPr lang="en-US" sz="1800" dirty="0" smtClean="0"/>
          </a:p>
          <a:p>
            <a:endParaRPr lang="en-US" sz="1800" b="1" dirty="0" smtClean="0"/>
          </a:p>
          <a:p>
            <a:r>
              <a:rPr lang="en-US" sz="1800" b="1" dirty="0" smtClean="0"/>
              <a:t>Direct </a:t>
            </a:r>
            <a:r>
              <a:rPr lang="en-US" sz="1800" b="1" dirty="0"/>
              <a:t>costs </a:t>
            </a:r>
            <a:r>
              <a:rPr lang="en-US" sz="1800" dirty="0"/>
              <a:t>are specific costs directly linked to the work done in the project </a:t>
            </a:r>
            <a:r>
              <a:rPr lang="en-US" sz="1800" dirty="0" smtClean="0"/>
              <a:t>– such as</a:t>
            </a:r>
            <a:r>
              <a:rPr lang="nb-NO" sz="1800" dirty="0" smtClean="0"/>
              <a:t> </a:t>
            </a:r>
            <a:r>
              <a:rPr lang="nb-NO" sz="1800" dirty="0" err="1"/>
              <a:t>personnel</a:t>
            </a:r>
            <a:r>
              <a:rPr lang="nb-NO" sz="1800" dirty="0"/>
              <a:t> </a:t>
            </a:r>
            <a:r>
              <a:rPr lang="nb-NO" sz="1800" dirty="0" err="1"/>
              <a:t>costs</a:t>
            </a:r>
            <a:r>
              <a:rPr lang="nb-NO" sz="1800" dirty="0"/>
              <a:t>, travel </a:t>
            </a:r>
            <a:r>
              <a:rPr lang="nb-NO" sz="1800" dirty="0" err="1"/>
              <a:t>costs</a:t>
            </a:r>
            <a:r>
              <a:rPr lang="nb-NO" sz="1800" dirty="0"/>
              <a:t>, </a:t>
            </a:r>
            <a:r>
              <a:rPr lang="en-US" sz="1800" dirty="0"/>
              <a:t>equipment </a:t>
            </a:r>
            <a:r>
              <a:rPr lang="en-US" sz="1800" b="1" dirty="0"/>
              <a:t>bought for the project</a:t>
            </a:r>
            <a:r>
              <a:rPr lang="en-US" sz="1800" dirty="0"/>
              <a:t>,</a:t>
            </a:r>
            <a:r>
              <a:rPr lang="nb-NO" sz="1800" dirty="0"/>
              <a:t> </a:t>
            </a:r>
            <a:r>
              <a:rPr lang="nb-NO" sz="1800" dirty="0" err="1" smtClean="0"/>
              <a:t>subcontracting</a:t>
            </a:r>
            <a:endParaRPr lang="en-US" sz="900" b="1" dirty="0"/>
          </a:p>
          <a:p>
            <a:endParaRPr lang="en-US" sz="1800" b="1" dirty="0" smtClean="0"/>
          </a:p>
          <a:p>
            <a:r>
              <a:rPr lang="en-US" sz="1800" b="1" dirty="0" smtClean="0"/>
              <a:t>Indirect </a:t>
            </a:r>
            <a:r>
              <a:rPr lang="en-US" sz="1800" b="1" dirty="0"/>
              <a:t>costs </a:t>
            </a:r>
            <a:r>
              <a:rPr lang="en-US" sz="1800" dirty="0" smtClean="0"/>
              <a:t>(</a:t>
            </a:r>
            <a:r>
              <a:rPr lang="en-US" sz="1800" dirty="0"/>
              <a:t>overhead) will be covered by a uniform 25% flat-rate of your eligible direct </a:t>
            </a:r>
            <a:r>
              <a:rPr lang="en-US" sz="1800" dirty="0" smtClean="0"/>
              <a:t>costs</a:t>
            </a:r>
            <a:endParaRPr lang="en-US" sz="1800" dirty="0"/>
          </a:p>
          <a:p>
            <a:endParaRPr lang="nb-NO" sz="1800" b="1" dirty="0" smtClean="0"/>
          </a:p>
          <a:p>
            <a:r>
              <a:rPr lang="nb-NO" sz="1800" b="1" dirty="0" err="1" smtClean="0"/>
              <a:t>Typical</a:t>
            </a:r>
            <a:r>
              <a:rPr lang="nb-NO" sz="1800" b="1" dirty="0" smtClean="0"/>
              <a:t> </a:t>
            </a:r>
            <a:r>
              <a:rPr lang="nb-NO" sz="1800" b="1" dirty="0" err="1"/>
              <a:t>indirect</a:t>
            </a:r>
            <a:r>
              <a:rPr lang="nb-NO" sz="1800" b="1" dirty="0"/>
              <a:t> </a:t>
            </a:r>
            <a:r>
              <a:rPr lang="nb-NO" sz="1800" b="1" dirty="0" err="1"/>
              <a:t>costs</a:t>
            </a:r>
            <a:r>
              <a:rPr lang="nb-NO" sz="1800" b="1" dirty="0"/>
              <a:t> </a:t>
            </a:r>
            <a:r>
              <a:rPr lang="nb-NO" sz="1800" dirty="0" err="1"/>
              <a:t>are</a:t>
            </a:r>
            <a:r>
              <a:rPr lang="nb-NO" sz="1800" b="1" dirty="0"/>
              <a:t> </a:t>
            </a:r>
            <a:r>
              <a:rPr lang="nb-NO" sz="1800" dirty="0" err="1"/>
              <a:t>telephone</a:t>
            </a:r>
            <a:r>
              <a:rPr lang="nb-NO" sz="1800" dirty="0"/>
              <a:t> charges &amp; </a:t>
            </a:r>
            <a:r>
              <a:rPr lang="nb-NO" sz="1800" dirty="0" err="1"/>
              <a:t>photocopies</a:t>
            </a:r>
            <a:r>
              <a:rPr lang="nb-NO" sz="1800" dirty="0"/>
              <a:t>, rent, </a:t>
            </a:r>
            <a:r>
              <a:rPr lang="nb-NO" sz="1800" dirty="0" err="1"/>
              <a:t>heating</a:t>
            </a:r>
            <a:r>
              <a:rPr lang="nb-NO" sz="1800" dirty="0"/>
              <a:t>, </a:t>
            </a:r>
            <a:r>
              <a:rPr lang="nb-NO" sz="1800" dirty="0" err="1" smtClean="0"/>
              <a:t>electricity</a:t>
            </a:r>
            <a:r>
              <a:rPr lang="nb-NO" sz="1800" dirty="0" smtClean="0"/>
              <a:t>, PCs, </a:t>
            </a:r>
            <a:r>
              <a:rPr lang="nb-NO" sz="1800" dirty="0" err="1" smtClean="0"/>
              <a:t>laptops</a:t>
            </a:r>
            <a:r>
              <a:rPr lang="nb-NO" sz="1800" dirty="0" smtClean="0"/>
              <a:t>, office </a:t>
            </a:r>
            <a:r>
              <a:rPr lang="nb-NO" sz="1800" dirty="0" err="1" smtClean="0"/>
              <a:t>software</a:t>
            </a:r>
            <a:r>
              <a:rPr lang="nb-NO" sz="1800" dirty="0" smtClean="0"/>
              <a:t> </a:t>
            </a:r>
            <a:r>
              <a:rPr lang="nb-NO" sz="1800" dirty="0" err="1" smtClean="0"/>
              <a:t>etc</a:t>
            </a:r>
            <a:endParaRPr lang="en-US" sz="1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Financial </a:t>
            </a:r>
            <a:r>
              <a:rPr lang="nb-NO" dirty="0" err="1" smtClean="0"/>
              <a:t>Issues</a:t>
            </a:r>
            <a:r>
              <a:rPr lang="nb-NO" dirty="0" smtClean="0"/>
              <a:t> – </a:t>
            </a:r>
            <a:br>
              <a:rPr lang="nb-NO" dirty="0" smtClean="0"/>
            </a:br>
            <a:r>
              <a:rPr lang="nb-NO" dirty="0" err="1" smtClean="0"/>
              <a:t>Eligible</a:t>
            </a:r>
            <a:r>
              <a:rPr lang="nb-NO" dirty="0" smtClean="0"/>
              <a:t> Direct </a:t>
            </a:r>
            <a:r>
              <a:rPr lang="nb-NO" dirty="0" err="1" smtClean="0"/>
              <a:t>Costs</a:t>
            </a:r>
            <a:endParaRPr lang="nb-NO"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000" b="1" dirty="0"/>
              <a:t>Eligible direct costs </a:t>
            </a:r>
            <a:r>
              <a:rPr lang="en-US" sz="2000" dirty="0"/>
              <a:t>must be generated by the implementation of the </a:t>
            </a:r>
            <a:r>
              <a:rPr lang="en-US" sz="2000" dirty="0" smtClean="0"/>
              <a:t>action</a:t>
            </a:r>
            <a:endParaRPr lang="en-US" sz="2000" dirty="0"/>
          </a:p>
          <a:p>
            <a:pPr>
              <a:buFont typeface="Arial" panose="020B0604020202020204" pitchFamily="34" charset="0"/>
              <a:buChar char="•"/>
            </a:pPr>
            <a:r>
              <a:rPr lang="en-US" sz="2000" dirty="0"/>
              <a:t>In order to be </a:t>
            </a:r>
            <a:r>
              <a:rPr lang="en-US" sz="2000" b="1" dirty="0"/>
              <a:t>eligible</a:t>
            </a:r>
            <a:r>
              <a:rPr lang="en-US" sz="2000" dirty="0"/>
              <a:t> the project costs must be:</a:t>
            </a:r>
          </a:p>
          <a:p>
            <a:pPr lvl="1"/>
            <a:r>
              <a:rPr lang="en-US" sz="1400" dirty="0"/>
              <a:t>incurred by the beneficiary </a:t>
            </a:r>
            <a:r>
              <a:rPr lang="en-US" sz="1400" dirty="0" smtClean="0"/>
              <a:t>(actual)</a:t>
            </a:r>
            <a:endParaRPr lang="en-US" sz="1400" dirty="0"/>
          </a:p>
          <a:p>
            <a:pPr lvl="1"/>
            <a:r>
              <a:rPr lang="en-US" sz="1400" dirty="0"/>
              <a:t>incurred directly in connection with the action</a:t>
            </a:r>
          </a:p>
          <a:p>
            <a:pPr lvl="1"/>
            <a:r>
              <a:rPr lang="en-US" sz="1400" dirty="0"/>
              <a:t>incurred during the project duration</a:t>
            </a:r>
          </a:p>
          <a:p>
            <a:pPr lvl="1"/>
            <a:r>
              <a:rPr lang="en-US" sz="1400" dirty="0"/>
              <a:t>identifiable &amp; verifiable in the beneficiary’s accounts</a:t>
            </a:r>
          </a:p>
          <a:p>
            <a:pPr lvl="1"/>
            <a:r>
              <a:rPr lang="en-US" sz="1400" dirty="0"/>
              <a:t>compliant with national law and the beneficiary's usual accounting principles </a:t>
            </a:r>
          </a:p>
          <a:p>
            <a:pPr lvl="1"/>
            <a:r>
              <a:rPr lang="en-US" sz="1400" dirty="0"/>
              <a:t>reasonable, justified, in accordance with sound financial management (economy &amp; efficiency) </a:t>
            </a:r>
            <a:endParaRPr lang="en-US" sz="1400" dirty="0" smtClean="0"/>
          </a:p>
          <a:p>
            <a:pPr lvl="1"/>
            <a:r>
              <a:rPr lang="en-US" sz="1400" dirty="0" smtClean="0"/>
              <a:t>indicated </a:t>
            </a:r>
            <a:r>
              <a:rPr lang="en-US" sz="1400" dirty="0"/>
              <a:t>in the budget</a:t>
            </a:r>
          </a:p>
          <a:p>
            <a:r>
              <a:rPr lang="en-US" sz="1800" dirty="0"/>
              <a:t>In Horizon 2020 </a:t>
            </a:r>
            <a:r>
              <a:rPr lang="en-US" sz="1800" b="1" dirty="0"/>
              <a:t>value added tax </a:t>
            </a:r>
            <a:r>
              <a:rPr lang="en-US" sz="1800" dirty="0"/>
              <a:t>is an eligible cost for </a:t>
            </a:r>
            <a:r>
              <a:rPr lang="en-US" sz="1800" dirty="0" smtClean="0"/>
              <a:t>beneficiaries </a:t>
            </a:r>
            <a:r>
              <a:rPr lang="en-US" sz="1800" dirty="0"/>
              <a:t>who cannot claim refund for </a:t>
            </a:r>
            <a:r>
              <a:rPr lang="en-US" sz="1800" dirty="0" smtClean="0"/>
              <a:t>VAT </a:t>
            </a:r>
            <a:r>
              <a:rPr lang="en-US" sz="1800" dirty="0"/>
              <a:t>from other sources</a:t>
            </a:r>
            <a:r>
              <a:rPr lang="en-US" sz="1800" dirty="0" smtClean="0"/>
              <a:t>. This accounts for UiO.</a:t>
            </a:r>
            <a:endParaRPr lang="en-US" sz="1800" dirty="0"/>
          </a:p>
          <a:p>
            <a:endParaRPr lang="en-US" sz="1800" dirty="0"/>
          </a:p>
          <a:p>
            <a:endParaRPr lang="en-US" sz="1200" dirty="0">
              <a:cs typeface="Arial" pitchFamily="34" charset="0"/>
            </a:endParaRPr>
          </a:p>
        </p:txBody>
      </p:sp>
    </p:spTree>
    <p:extLst>
      <p:ext uri="{BB962C8B-B14F-4D97-AF65-F5344CB8AC3E}">
        <p14:creationId xmlns:p14="http://schemas.microsoft.com/office/powerpoint/2010/main" val="23689025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836717"/>
            <a:ext cx="7696200" cy="1143000"/>
          </a:xfrm>
        </p:spPr>
        <p:txBody>
          <a:bodyPr/>
          <a:lstStyle/>
          <a:p>
            <a:r>
              <a:rPr lang="nb-NO" dirty="0"/>
              <a:t>Financial </a:t>
            </a:r>
            <a:r>
              <a:rPr lang="nb-NO" dirty="0" err="1"/>
              <a:t>Issues</a:t>
            </a:r>
            <a:r>
              <a:rPr lang="nb-NO" dirty="0"/>
              <a:t> – </a:t>
            </a:r>
            <a:r>
              <a:rPr lang="nb-NO" dirty="0" smtClean="0"/>
              <a:t>Non-</a:t>
            </a:r>
            <a:r>
              <a:rPr lang="nb-NO" dirty="0" err="1" smtClean="0"/>
              <a:t>Eligible</a:t>
            </a:r>
            <a:r>
              <a:rPr lang="nb-NO" dirty="0" smtClean="0"/>
              <a:t> </a:t>
            </a:r>
            <a:r>
              <a:rPr lang="nb-NO" dirty="0" err="1" smtClean="0"/>
              <a:t>Costs</a:t>
            </a:r>
            <a:endParaRPr lang="nb-NO" dirty="0"/>
          </a:p>
        </p:txBody>
      </p:sp>
      <p:sp>
        <p:nvSpPr>
          <p:cNvPr id="3" name="Content Placeholder 2"/>
          <p:cNvSpPr>
            <a:spLocks noGrp="1"/>
          </p:cNvSpPr>
          <p:nvPr>
            <p:ph idx="1"/>
          </p:nvPr>
        </p:nvSpPr>
        <p:spPr/>
        <p:txBody>
          <a:bodyPr/>
          <a:lstStyle/>
          <a:p>
            <a:r>
              <a:rPr lang="en-US" sz="2400" dirty="0" smtClean="0">
                <a:cs typeface="Arial" pitchFamily="34" charset="0"/>
              </a:rPr>
              <a:t>Non-eligible Costs</a:t>
            </a:r>
          </a:p>
          <a:p>
            <a:pPr lvl="1" eaLnBrk="1" hangingPunct="1"/>
            <a:r>
              <a:rPr lang="en-US" sz="2200" dirty="0" smtClean="0">
                <a:cs typeface="Arial" pitchFamily="34" charset="0"/>
              </a:rPr>
              <a:t>Costs not related to the action or costs paid by another source</a:t>
            </a:r>
          </a:p>
          <a:p>
            <a:pPr lvl="1" eaLnBrk="1" hangingPunct="1"/>
            <a:r>
              <a:rPr lang="en-US" sz="2200" dirty="0" smtClean="0">
                <a:cs typeface="Arial" pitchFamily="34" charset="0"/>
              </a:rPr>
              <a:t>Interests and related costs, including exchange losses and debt or service charges</a:t>
            </a:r>
          </a:p>
          <a:p>
            <a:pPr lvl="1" eaLnBrk="1" hangingPunct="1"/>
            <a:r>
              <a:rPr lang="en-US" sz="2200" dirty="0" smtClean="0">
                <a:cs typeface="Arial" pitchFamily="34" charset="0"/>
              </a:rPr>
              <a:t>National charges like customs duty, indirect taxes</a:t>
            </a:r>
          </a:p>
          <a:p>
            <a:pPr lvl="1" eaLnBrk="1" hangingPunct="1"/>
            <a:r>
              <a:rPr lang="en-US" sz="2200" dirty="0" smtClean="0">
                <a:cs typeface="Arial" pitchFamily="34" charset="0"/>
              </a:rPr>
              <a:t>Unnecessary and excessive expenses</a:t>
            </a:r>
          </a:p>
          <a:p>
            <a:pPr lvl="1" eaLnBrk="1" hangingPunct="1"/>
            <a:endParaRPr lang="en-US" sz="2200" dirty="0" smtClean="0">
              <a:cs typeface="Arial" pitchFamily="34" charset="0"/>
            </a:endParaRPr>
          </a:p>
          <a:p>
            <a:pPr lvl="1" eaLnBrk="1" hangingPunct="1">
              <a:buNone/>
            </a:pPr>
            <a:endParaRPr lang="nb-NO" sz="2000" dirty="0">
              <a:cs typeface="Arial" pitchFamily="34" charset="0"/>
            </a:endParaRPr>
          </a:p>
          <a:p>
            <a:endParaRPr lang="nb-NO" dirty="0"/>
          </a:p>
        </p:txBody>
      </p:sp>
    </p:spTree>
    <p:extLst>
      <p:ext uri="{BB962C8B-B14F-4D97-AF65-F5344CB8AC3E}">
        <p14:creationId xmlns:p14="http://schemas.microsoft.com/office/powerpoint/2010/main" val="4662669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Financial </a:t>
            </a:r>
            <a:r>
              <a:rPr lang="nb-NO" dirty="0" err="1" smtClean="0"/>
              <a:t>Issues</a:t>
            </a:r>
            <a:r>
              <a:rPr lang="nb-NO" dirty="0" smtClean="0"/>
              <a:t> – </a:t>
            </a:r>
            <a:r>
              <a:rPr lang="nb-NO" dirty="0" err="1"/>
              <a:t>C</a:t>
            </a:r>
            <a:r>
              <a:rPr lang="nb-NO" dirty="0" err="1" smtClean="0"/>
              <a:t>ost</a:t>
            </a:r>
            <a:r>
              <a:rPr lang="nb-NO" dirty="0" smtClean="0"/>
              <a:t> </a:t>
            </a:r>
            <a:r>
              <a:rPr lang="nb-NO" dirty="0" err="1"/>
              <a:t>C</a:t>
            </a:r>
            <a:r>
              <a:rPr lang="nb-NO" dirty="0" err="1" smtClean="0"/>
              <a:t>ategories</a:t>
            </a:r>
            <a:endParaRPr lang="nb-NO" dirty="0"/>
          </a:p>
        </p:txBody>
      </p:sp>
      <p:sp>
        <p:nvSpPr>
          <p:cNvPr id="3" name="Content Placeholder 2"/>
          <p:cNvSpPr>
            <a:spLocks noGrp="1"/>
          </p:cNvSpPr>
          <p:nvPr>
            <p:ph idx="1"/>
          </p:nvPr>
        </p:nvSpPr>
        <p:spPr/>
        <p:txBody>
          <a:bodyPr/>
          <a:lstStyle/>
          <a:p>
            <a:r>
              <a:rPr lang="nb-NO" sz="2000" dirty="0" smtClean="0"/>
              <a:t>Personell </a:t>
            </a:r>
            <a:r>
              <a:rPr lang="nb-NO" sz="2000" dirty="0" err="1" smtClean="0"/>
              <a:t>costs</a:t>
            </a:r>
            <a:endParaRPr lang="nb-NO" sz="2000" dirty="0" smtClean="0"/>
          </a:p>
          <a:p>
            <a:r>
              <a:rPr lang="nb-NO" sz="2000" dirty="0" err="1" smtClean="0"/>
              <a:t>Other</a:t>
            </a:r>
            <a:r>
              <a:rPr lang="nb-NO" sz="2000" dirty="0" smtClean="0"/>
              <a:t> </a:t>
            </a:r>
            <a:r>
              <a:rPr lang="nb-NO" sz="2000" dirty="0" err="1" smtClean="0"/>
              <a:t>direct</a:t>
            </a:r>
            <a:r>
              <a:rPr lang="nb-NO" sz="2000" dirty="0" smtClean="0"/>
              <a:t> </a:t>
            </a:r>
            <a:r>
              <a:rPr lang="nb-NO" sz="2000" dirty="0" err="1" smtClean="0"/>
              <a:t>costs</a:t>
            </a:r>
            <a:endParaRPr lang="nb-NO" sz="2000" dirty="0" smtClean="0"/>
          </a:p>
          <a:p>
            <a:pPr lvl="1"/>
            <a:r>
              <a:rPr lang="nb-NO" sz="1600" dirty="0" smtClean="0"/>
              <a:t>Equipment</a:t>
            </a:r>
          </a:p>
          <a:p>
            <a:pPr lvl="1"/>
            <a:r>
              <a:rPr lang="nb-NO" sz="1600" dirty="0" smtClean="0"/>
              <a:t>Travel </a:t>
            </a:r>
          </a:p>
          <a:p>
            <a:pPr lvl="1"/>
            <a:r>
              <a:rPr lang="nb-NO" sz="1600" dirty="0" err="1" smtClean="0"/>
              <a:t>Other</a:t>
            </a:r>
            <a:r>
              <a:rPr lang="nb-NO" sz="1600" dirty="0" smtClean="0"/>
              <a:t> </a:t>
            </a:r>
            <a:r>
              <a:rPr lang="nb-NO" sz="1600" dirty="0" err="1" smtClean="0"/>
              <a:t>direct</a:t>
            </a:r>
            <a:r>
              <a:rPr lang="nb-NO" sz="1600" dirty="0" smtClean="0"/>
              <a:t> </a:t>
            </a:r>
            <a:r>
              <a:rPr lang="nb-NO" sz="1600" dirty="0" err="1" smtClean="0"/>
              <a:t>costs</a:t>
            </a:r>
            <a:endParaRPr lang="en-US" sz="1600" dirty="0" smtClean="0">
              <a:solidFill>
                <a:srgbClr val="FF0000"/>
              </a:solidFill>
              <a:cs typeface="Arial" pitchFamily="34" charset="0"/>
            </a:endParaRPr>
          </a:p>
          <a:p>
            <a:r>
              <a:rPr lang="en-US" sz="2000" dirty="0" smtClean="0"/>
              <a:t>Subcontracting</a:t>
            </a:r>
          </a:p>
          <a:p>
            <a:pPr lvl="1"/>
            <a:endParaRPr lang="en-US" sz="1600" dirty="0" smtClean="0">
              <a:cs typeface="Arial" pitchFamily="34" charset="0"/>
            </a:endParaRPr>
          </a:p>
          <a:p>
            <a:pPr marL="0" indent="0">
              <a:buNone/>
            </a:pPr>
            <a:endParaRPr lang="nb-NO" dirty="0" smtClean="0"/>
          </a:p>
          <a:p>
            <a:pPr marL="0" indent="0">
              <a:buNone/>
            </a:pPr>
            <a:endParaRPr lang="nb-NO" dirty="0"/>
          </a:p>
          <a:p>
            <a:pPr marL="0" indent="0">
              <a:buNone/>
            </a:pPr>
            <a:endParaRPr lang="nb-NO" dirty="0" smtClean="0"/>
          </a:p>
          <a:p>
            <a:pPr marL="0" indent="0">
              <a:buNone/>
            </a:pPr>
            <a:endParaRPr lang="nb-NO" dirty="0"/>
          </a:p>
          <a:p>
            <a:pPr marL="0" indent="0">
              <a:buNone/>
            </a:pPr>
            <a:endParaRPr lang="nb-NO" dirty="0" smtClean="0"/>
          </a:p>
        </p:txBody>
      </p:sp>
    </p:spTree>
    <p:extLst>
      <p:ext uri="{BB962C8B-B14F-4D97-AF65-F5344CB8AC3E}">
        <p14:creationId xmlns:p14="http://schemas.microsoft.com/office/powerpoint/2010/main" val="28593254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404664"/>
            <a:ext cx="7696200" cy="1080120"/>
          </a:xfrm>
        </p:spPr>
        <p:txBody>
          <a:bodyPr/>
          <a:lstStyle/>
          <a:p>
            <a:r>
              <a:rPr lang="nb-NO" dirty="0" err="1" smtClean="0">
                <a:solidFill>
                  <a:schemeClr val="tx1"/>
                </a:solidFill>
              </a:rPr>
              <a:t>Employment</a:t>
            </a:r>
            <a:r>
              <a:rPr lang="nb-NO" dirty="0" smtClean="0">
                <a:solidFill>
                  <a:schemeClr val="tx1"/>
                </a:solidFill>
              </a:rPr>
              <a:t> and Time </a:t>
            </a:r>
            <a:r>
              <a:rPr lang="nb-NO" dirty="0" err="1" smtClean="0">
                <a:solidFill>
                  <a:schemeClr val="tx1"/>
                </a:solidFill>
              </a:rPr>
              <a:t>recording</a:t>
            </a:r>
            <a:r>
              <a:rPr lang="nb-NO" dirty="0" smtClean="0">
                <a:solidFill>
                  <a:schemeClr val="tx1"/>
                </a:solidFill>
              </a:rPr>
              <a:t/>
            </a:r>
            <a:br>
              <a:rPr lang="nb-NO" dirty="0" smtClean="0">
                <a:solidFill>
                  <a:schemeClr val="tx1"/>
                </a:solidFill>
              </a:rPr>
            </a:br>
            <a:endParaRPr lang="nb-NO" dirty="0">
              <a:solidFill>
                <a:srgbClr val="FF0000"/>
              </a:solidFill>
            </a:endParaRPr>
          </a:p>
        </p:txBody>
      </p:sp>
      <p:sp>
        <p:nvSpPr>
          <p:cNvPr id="3" name="Content Placeholder 2"/>
          <p:cNvSpPr>
            <a:spLocks noGrp="1"/>
          </p:cNvSpPr>
          <p:nvPr>
            <p:ph idx="1"/>
          </p:nvPr>
        </p:nvSpPr>
        <p:spPr>
          <a:xfrm>
            <a:off x="971600" y="1484784"/>
            <a:ext cx="7829872" cy="4402832"/>
          </a:xfrm>
        </p:spPr>
        <p:txBody>
          <a:bodyPr/>
          <a:lstStyle/>
          <a:p>
            <a:r>
              <a:rPr lang="en-US" sz="2000" dirty="0">
                <a:cs typeface="Arial" pitchFamily="34" charset="0"/>
              </a:rPr>
              <a:t>The </a:t>
            </a:r>
            <a:r>
              <a:rPr lang="en-US" sz="2000" dirty="0" smtClean="0">
                <a:cs typeface="Arial" pitchFamily="34" charset="0"/>
              </a:rPr>
              <a:t>usual </a:t>
            </a:r>
            <a:r>
              <a:rPr lang="en-US" sz="2000" dirty="0">
                <a:cs typeface="Arial" pitchFamily="34" charset="0"/>
              </a:rPr>
              <a:t>rules for employment at </a:t>
            </a:r>
            <a:r>
              <a:rPr lang="en-US" sz="2000" dirty="0" err="1">
                <a:cs typeface="Arial" pitchFamily="34" charset="0"/>
              </a:rPr>
              <a:t>UiO</a:t>
            </a:r>
            <a:r>
              <a:rPr lang="en-US" sz="2000" dirty="0">
                <a:cs typeface="Arial" pitchFamily="34" charset="0"/>
              </a:rPr>
              <a:t> are applied </a:t>
            </a:r>
            <a:endParaRPr lang="en-US" sz="2000" dirty="0" smtClean="0">
              <a:cs typeface="Arial" pitchFamily="34" charset="0"/>
            </a:endParaRPr>
          </a:p>
          <a:p>
            <a:endParaRPr lang="en-US" altLang="en-US" sz="2000" dirty="0" smtClean="0">
              <a:cs typeface="Arial" pitchFamily="34" charset="0"/>
            </a:endParaRPr>
          </a:p>
          <a:p>
            <a:r>
              <a:rPr lang="en-US" altLang="en-US" sz="2000" dirty="0" smtClean="0">
                <a:cs typeface="Arial" pitchFamily="34" charset="0"/>
              </a:rPr>
              <a:t>No </a:t>
            </a:r>
            <a:r>
              <a:rPr lang="en-US" altLang="en-US" sz="2000" dirty="0">
                <a:cs typeface="Arial" pitchFamily="34" charset="0"/>
              </a:rPr>
              <a:t>time </a:t>
            </a:r>
            <a:r>
              <a:rPr lang="en-US" altLang="en-US" sz="2000" dirty="0" smtClean="0">
                <a:cs typeface="Arial" pitchFamily="34" charset="0"/>
              </a:rPr>
              <a:t>records necessary </a:t>
            </a:r>
            <a:r>
              <a:rPr lang="en-US" altLang="en-US" sz="2000" dirty="0">
                <a:cs typeface="Arial" pitchFamily="34" charset="0"/>
              </a:rPr>
              <a:t>for researchers working exclusively on the </a:t>
            </a:r>
            <a:r>
              <a:rPr lang="en-US" altLang="en-US" sz="2000" dirty="0" smtClean="0">
                <a:cs typeface="Arial" pitchFamily="34" charset="0"/>
              </a:rPr>
              <a:t>project, instead they </a:t>
            </a:r>
            <a:r>
              <a:rPr lang="en-US" altLang="en-US" sz="2000" dirty="0">
                <a:cs typeface="Arial" pitchFamily="34" charset="0"/>
              </a:rPr>
              <a:t>need to sign a </a:t>
            </a:r>
            <a:r>
              <a:rPr lang="en-US" altLang="en-US" sz="2000" dirty="0" smtClean="0">
                <a:cs typeface="Arial" pitchFamily="34" charset="0"/>
              </a:rPr>
              <a:t>“Declaration on person</a:t>
            </a:r>
            <a:r>
              <a:rPr lang="en-US" altLang="en-US" sz="2000" dirty="0" smtClean="0">
                <a:cs typeface="Arial" pitchFamily="34" charset="0"/>
              </a:rPr>
              <a:t>”</a:t>
            </a:r>
            <a:endParaRPr lang="en-US" altLang="en-US" sz="2000" dirty="0">
              <a:solidFill>
                <a:srgbClr val="7030A0"/>
              </a:solidFill>
              <a:cs typeface="Arial" pitchFamily="34" charset="0"/>
            </a:endParaRPr>
          </a:p>
          <a:p>
            <a:endParaRPr lang="en-US" sz="2000" dirty="0" smtClean="0">
              <a:cs typeface="Arial" pitchFamily="34" charset="0"/>
            </a:endParaRPr>
          </a:p>
          <a:p>
            <a:r>
              <a:rPr lang="en-US" sz="2000" dirty="0" smtClean="0">
                <a:cs typeface="Arial" pitchFamily="34" charset="0"/>
              </a:rPr>
              <a:t>Individuals </a:t>
            </a:r>
            <a:r>
              <a:rPr lang="en-US" sz="2000" dirty="0">
                <a:cs typeface="Arial" pitchFamily="34" charset="0"/>
              </a:rPr>
              <a:t>who do not work exclusively on the project need to keep time records for the time worked on the </a:t>
            </a:r>
            <a:r>
              <a:rPr lang="en-US" sz="2000" dirty="0" smtClean="0">
                <a:cs typeface="Arial" pitchFamily="34" charset="0"/>
              </a:rPr>
              <a:t>project</a:t>
            </a:r>
          </a:p>
          <a:p>
            <a:endParaRPr lang="en-US" sz="2000" dirty="0" smtClean="0">
              <a:cs typeface="Arial" pitchFamily="34" charset="0"/>
            </a:endParaRPr>
          </a:p>
          <a:p>
            <a:pPr marL="456390" lvl="1" indent="0">
              <a:buNone/>
            </a:pPr>
            <a:endParaRPr lang="en-US" sz="1600" dirty="0">
              <a:cs typeface="Arial" pitchFamily="34" charset="0"/>
            </a:endParaRPr>
          </a:p>
          <a:p>
            <a:pPr lvl="1"/>
            <a:endParaRPr lang="nb-NO" sz="1600" dirty="0">
              <a:cs typeface="Arial" pitchFamily="34" charset="0"/>
            </a:endParaRPr>
          </a:p>
          <a:p>
            <a:endParaRPr lang="nb-NO"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Time </a:t>
            </a:r>
            <a:r>
              <a:rPr lang="nb-NO" dirty="0" err="1" smtClean="0"/>
              <a:t>sheets</a:t>
            </a:r>
            <a:endParaRPr lang="nb-NO" dirty="0"/>
          </a:p>
        </p:txBody>
      </p:sp>
      <p:sp>
        <p:nvSpPr>
          <p:cNvPr id="3" name="Content Placeholder 2"/>
          <p:cNvSpPr>
            <a:spLocks noGrp="1"/>
          </p:cNvSpPr>
          <p:nvPr>
            <p:ph idx="1"/>
          </p:nvPr>
        </p:nvSpPr>
        <p:spPr/>
        <p:txBody>
          <a:bodyPr/>
          <a:lstStyle/>
          <a:p>
            <a:r>
              <a:rPr lang="en-US" sz="1800" dirty="0">
                <a:cs typeface="Arial" pitchFamily="34" charset="0"/>
              </a:rPr>
              <a:t>Time sheets need to contain the following information:</a:t>
            </a:r>
          </a:p>
          <a:p>
            <a:pPr lvl="1"/>
            <a:r>
              <a:rPr lang="en-US" sz="1600" dirty="0">
                <a:cs typeface="Arial" pitchFamily="34" charset="0"/>
              </a:rPr>
              <a:t>Title and number of the action, as specified in the GA</a:t>
            </a:r>
          </a:p>
          <a:p>
            <a:pPr lvl="1"/>
            <a:r>
              <a:rPr lang="en-US" sz="1600" dirty="0">
                <a:cs typeface="Arial" pitchFamily="34" charset="0"/>
              </a:rPr>
              <a:t>Beneficiary's full name, as specified in the GA</a:t>
            </a:r>
          </a:p>
          <a:p>
            <a:pPr lvl="1"/>
            <a:r>
              <a:rPr lang="en-US" sz="1600" dirty="0">
                <a:cs typeface="Arial" pitchFamily="34" charset="0"/>
              </a:rPr>
              <a:t>Full name, date and signature of the person working on the action</a:t>
            </a:r>
          </a:p>
          <a:p>
            <a:pPr lvl="1"/>
            <a:r>
              <a:rPr lang="en-US" sz="1600" dirty="0">
                <a:cs typeface="Arial" pitchFamily="34" charset="0"/>
              </a:rPr>
              <a:t>Number of hours per day declared for the action</a:t>
            </a:r>
          </a:p>
          <a:p>
            <a:pPr lvl="1"/>
            <a:r>
              <a:rPr lang="en-US" sz="1600" dirty="0">
                <a:cs typeface="Arial" pitchFamily="34" charset="0"/>
              </a:rPr>
              <a:t>Supervisor’s full name and signature</a:t>
            </a:r>
          </a:p>
          <a:p>
            <a:pPr lvl="1"/>
            <a:r>
              <a:rPr lang="en-US" sz="1600" dirty="0">
                <a:cs typeface="Arial" pitchFamily="34" charset="0"/>
              </a:rPr>
              <a:t>Reference to the action tasks and work package described in annex 1, to easily verify that the work carried out matches the work assigned</a:t>
            </a:r>
          </a:p>
          <a:p>
            <a:pPr lvl="1"/>
            <a:r>
              <a:rPr lang="en-US" sz="1600" dirty="0">
                <a:cs typeface="Arial" pitchFamily="34" charset="0"/>
              </a:rPr>
              <a:t>Description of the activities performed to show what work was carried out</a:t>
            </a:r>
          </a:p>
          <a:p>
            <a:endParaRPr lang="en-US" sz="1800" dirty="0" smtClean="0">
              <a:cs typeface="Arial" pitchFamily="34" charset="0"/>
            </a:endParaRPr>
          </a:p>
          <a:p>
            <a:r>
              <a:rPr lang="en-US" sz="1800" dirty="0">
                <a:cs typeface="Arial" pitchFamily="34" charset="0"/>
              </a:rPr>
              <a:t>T</a:t>
            </a:r>
            <a:r>
              <a:rPr lang="en-US" sz="1800" dirty="0" smtClean="0">
                <a:cs typeface="Arial" pitchFamily="34" charset="0"/>
              </a:rPr>
              <a:t>ime sheets should be prepared </a:t>
            </a:r>
            <a:r>
              <a:rPr lang="en-US" sz="1800" dirty="0">
                <a:cs typeface="Arial" pitchFamily="34" charset="0"/>
              </a:rPr>
              <a:t>on </a:t>
            </a:r>
            <a:r>
              <a:rPr lang="en-US" sz="1800" dirty="0" smtClean="0">
                <a:cs typeface="Arial" pitchFamily="34" charset="0"/>
              </a:rPr>
              <a:t>a monthly </a:t>
            </a:r>
            <a:r>
              <a:rPr lang="en-US" sz="1800" dirty="0">
                <a:cs typeface="Arial" pitchFamily="34" charset="0"/>
              </a:rPr>
              <a:t>basis</a:t>
            </a:r>
          </a:p>
          <a:p>
            <a:r>
              <a:rPr lang="nb-NO" sz="1800" dirty="0" smtClean="0"/>
              <a:t>Link </a:t>
            </a:r>
            <a:r>
              <a:rPr lang="nb-NO" sz="1800" dirty="0" smtClean="0"/>
              <a:t>to </a:t>
            </a:r>
            <a:r>
              <a:rPr lang="nb-NO" sz="1800" dirty="0" err="1" smtClean="0"/>
              <a:t>UiO’s</a:t>
            </a:r>
            <a:r>
              <a:rPr lang="nb-NO" sz="1800" dirty="0" smtClean="0"/>
              <a:t> </a:t>
            </a:r>
            <a:r>
              <a:rPr lang="nb-NO" sz="1800" dirty="0" err="1" smtClean="0"/>
              <a:t>approved</a:t>
            </a:r>
            <a:r>
              <a:rPr lang="nb-NO" sz="1800" dirty="0" smtClean="0"/>
              <a:t> </a:t>
            </a:r>
            <a:r>
              <a:rPr lang="nb-NO" sz="1800" dirty="0" err="1" smtClean="0"/>
              <a:t>templates</a:t>
            </a:r>
            <a:r>
              <a:rPr lang="nb-NO" sz="1800" dirty="0" smtClean="0"/>
              <a:t> for </a:t>
            </a:r>
            <a:r>
              <a:rPr lang="nb-NO" sz="1800" dirty="0" err="1" smtClean="0"/>
              <a:t>timesheets</a:t>
            </a:r>
            <a:r>
              <a:rPr lang="nb-NO" sz="1800" dirty="0" smtClean="0"/>
              <a:t>: </a:t>
            </a:r>
            <a:r>
              <a:rPr lang="en-US" sz="1800" u="sng" dirty="0" smtClean="0">
                <a:hlinkClick r:id="rId2"/>
              </a:rPr>
              <a:t>https</a:t>
            </a:r>
            <a:r>
              <a:rPr lang="en-US" sz="1800" u="sng" dirty="0">
                <a:hlinkClick r:id="rId2"/>
              </a:rPr>
              <a:t>://www.uio.no/for-ansatte/arbeidsstotte/okonomi/efp/soknad-og-kontrakt/budsjettering/index.html</a:t>
            </a:r>
            <a:endParaRPr lang="nb-NO" sz="1800" dirty="0"/>
          </a:p>
        </p:txBody>
      </p:sp>
    </p:spTree>
    <p:extLst>
      <p:ext uri="{BB962C8B-B14F-4D97-AF65-F5344CB8AC3E}">
        <p14:creationId xmlns:p14="http://schemas.microsoft.com/office/powerpoint/2010/main" val="16108819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UiOs </a:t>
            </a:r>
            <a:r>
              <a:rPr lang="nb-NO" dirty="0"/>
              <a:t>retningslinjer for rapportering av lønnskostnader til EU</a:t>
            </a:r>
            <a:br>
              <a:rPr lang="nb-NO" dirty="0"/>
            </a:br>
            <a:endParaRPr lang="nb-NO" dirty="0"/>
          </a:p>
        </p:txBody>
      </p:sp>
      <p:sp>
        <p:nvSpPr>
          <p:cNvPr id="3" name="Content Placeholder 2"/>
          <p:cNvSpPr>
            <a:spLocks noGrp="1"/>
          </p:cNvSpPr>
          <p:nvPr>
            <p:ph idx="1"/>
          </p:nvPr>
        </p:nvSpPr>
        <p:spPr>
          <a:xfrm>
            <a:off x="827584" y="1772816"/>
            <a:ext cx="7696200" cy="4114800"/>
          </a:xfrm>
        </p:spPr>
        <p:txBody>
          <a:bodyPr>
            <a:noAutofit/>
          </a:bodyPr>
          <a:lstStyle/>
          <a:p>
            <a:pPr lvl="0"/>
            <a:r>
              <a:rPr lang="nb-NO" sz="2000" dirty="0" smtClean="0"/>
              <a:t>Alle </a:t>
            </a:r>
            <a:r>
              <a:rPr lang="nb-NO" sz="2000" dirty="0"/>
              <a:t>personalkostnadene som rapporteres i Financial Statement skal være basert på beregnet timepris – også for fulltidsansatte som ikke fører timelister</a:t>
            </a:r>
          </a:p>
          <a:p>
            <a:pPr lvl="0"/>
            <a:r>
              <a:rPr lang="nb-NO" sz="2000" dirty="0"/>
              <a:t>Beregning av timepris skal ta utgangspunkt i siste avsluttede regnskapsår</a:t>
            </a:r>
          </a:p>
          <a:p>
            <a:r>
              <a:rPr lang="nb-NO" sz="2000" dirty="0" smtClean="0"/>
              <a:t>Deler </a:t>
            </a:r>
            <a:r>
              <a:rPr lang="nb-NO" sz="2000" dirty="0"/>
              <a:t>av lønnen som betales en gang i året (for eksempel feriepenger) tas med i beregningen i det året hvor de er regnskapsført.</a:t>
            </a:r>
          </a:p>
          <a:p>
            <a:r>
              <a:rPr lang="nb-NO" sz="2000" dirty="0" smtClean="0"/>
              <a:t>Rapporteres </a:t>
            </a:r>
            <a:r>
              <a:rPr lang="nb-NO" sz="2000" dirty="0"/>
              <a:t>lønn for deler av regnskapsåret må timeprisen beregnes med utgangspunkt i fjorårets lønnskostnader for den ansatte. Har vedkommende ikke vært ansatt foregående år brukes inneværende år for beregning av timepris. </a:t>
            </a:r>
            <a:endParaRPr lang="nb-NO" sz="2000" dirty="0" smtClean="0"/>
          </a:p>
          <a:p>
            <a:r>
              <a:rPr lang="nb-NO" sz="2000" dirty="0" smtClean="0"/>
              <a:t>Mal for lønnsavregning i H2020: </a:t>
            </a:r>
            <a:r>
              <a:rPr lang="nb-NO" sz="2000" dirty="0" smtClean="0">
                <a:hlinkClick r:id="rId2"/>
              </a:rPr>
              <a:t> https</a:t>
            </a:r>
            <a:r>
              <a:rPr lang="nb-NO" sz="2000" dirty="0">
                <a:hlinkClick r:id="rId2"/>
              </a:rPr>
              <a:t>://www.uio.no/for-ansatte/arbeidsstotte/okonomi/efp/eus-rammeprogram</a:t>
            </a:r>
            <a:r>
              <a:rPr lang="nb-NO" sz="2000" dirty="0" smtClean="0">
                <a:hlinkClick r:id="rId2"/>
              </a:rPr>
              <a:t>/</a:t>
            </a:r>
            <a:r>
              <a:rPr lang="nb-NO" sz="2000" dirty="0" smtClean="0"/>
              <a:t> </a:t>
            </a:r>
            <a:endParaRPr lang="nb-NO" sz="1800" dirty="0"/>
          </a:p>
        </p:txBody>
      </p:sp>
    </p:spTree>
    <p:extLst>
      <p:ext uri="{BB962C8B-B14F-4D97-AF65-F5344CB8AC3E}">
        <p14:creationId xmlns:p14="http://schemas.microsoft.com/office/powerpoint/2010/main" val="5080040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Beregning av timepris</a:t>
            </a:r>
            <a:endParaRPr lang="nb-NO" dirty="0"/>
          </a:p>
        </p:txBody>
      </p:sp>
      <p:sp>
        <p:nvSpPr>
          <p:cNvPr id="3" name="Content Placeholder 2"/>
          <p:cNvSpPr>
            <a:spLocks noGrp="1"/>
          </p:cNvSpPr>
          <p:nvPr>
            <p:ph idx="1"/>
          </p:nvPr>
        </p:nvSpPr>
        <p:spPr/>
        <p:txBody>
          <a:bodyPr/>
          <a:lstStyle/>
          <a:p>
            <a:pPr marL="0" indent="0">
              <a:buNone/>
            </a:pPr>
            <a:endParaRPr lang="nb-NO" dirty="0" smtClean="0"/>
          </a:p>
          <a:p>
            <a:pPr marL="0" indent="0">
              <a:buNone/>
            </a:pPr>
            <a:endParaRPr lang="nb-NO" dirty="0"/>
          </a:p>
        </p:txBody>
      </p:sp>
      <p:pic>
        <p:nvPicPr>
          <p:cNvPr id="4" name="Picture 3"/>
          <p:cNvPicPr>
            <a:picLocks noChangeAspect="1"/>
          </p:cNvPicPr>
          <p:nvPr/>
        </p:nvPicPr>
        <p:blipFill>
          <a:blip r:embed="rId2"/>
          <a:stretch>
            <a:fillRect/>
          </a:stretch>
        </p:blipFill>
        <p:spPr>
          <a:xfrm>
            <a:off x="1628774" y="2362200"/>
            <a:ext cx="6471617" cy="2939008"/>
          </a:xfrm>
          <a:prstGeom prst="rect">
            <a:avLst/>
          </a:prstGeom>
        </p:spPr>
      </p:pic>
    </p:spTree>
    <p:extLst>
      <p:ext uri="{BB962C8B-B14F-4D97-AF65-F5344CB8AC3E}">
        <p14:creationId xmlns:p14="http://schemas.microsoft.com/office/powerpoint/2010/main" val="35786304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Beregning av </a:t>
            </a:r>
            <a:r>
              <a:rPr lang="nb-NO" dirty="0" smtClean="0"/>
              <a:t>refusjon</a:t>
            </a:r>
            <a:endParaRPr lang="nb-NO" dirty="0"/>
          </a:p>
        </p:txBody>
      </p:sp>
      <p:pic>
        <p:nvPicPr>
          <p:cNvPr id="4" name="Content Placeholder 3"/>
          <p:cNvPicPr>
            <a:picLocks noGrp="1" noChangeAspect="1"/>
          </p:cNvPicPr>
          <p:nvPr>
            <p:ph idx="1"/>
          </p:nvPr>
        </p:nvPicPr>
        <p:blipFill>
          <a:blip r:embed="rId2"/>
          <a:stretch>
            <a:fillRect/>
          </a:stretch>
        </p:blipFill>
        <p:spPr>
          <a:xfrm>
            <a:off x="1331640" y="2564904"/>
            <a:ext cx="6450285" cy="2535733"/>
          </a:xfrm>
          <a:prstGeom prst="rect">
            <a:avLst/>
          </a:prstGeom>
        </p:spPr>
      </p:pic>
    </p:spTree>
    <p:extLst>
      <p:ext uri="{BB962C8B-B14F-4D97-AF65-F5344CB8AC3E}">
        <p14:creationId xmlns:p14="http://schemas.microsoft.com/office/powerpoint/2010/main" val="24738038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Costs for equipment</a:t>
            </a:r>
          </a:p>
        </p:txBody>
      </p:sp>
      <p:sp>
        <p:nvSpPr>
          <p:cNvPr id="3" name="Content Placeholder 2"/>
          <p:cNvSpPr>
            <a:spLocks noGrp="1"/>
          </p:cNvSpPr>
          <p:nvPr>
            <p:ph idx="1"/>
          </p:nvPr>
        </p:nvSpPr>
        <p:spPr/>
        <p:txBody>
          <a:bodyPr>
            <a:normAutofit/>
          </a:bodyPr>
          <a:lstStyle/>
          <a:p>
            <a:r>
              <a:rPr lang="en-US" sz="2000" dirty="0" err="1" smtClean="0"/>
              <a:t>UiO’s</a:t>
            </a:r>
            <a:r>
              <a:rPr lang="en-US" sz="2000" dirty="0" smtClean="0"/>
              <a:t> </a:t>
            </a:r>
            <a:r>
              <a:rPr lang="en-US" sz="2000" dirty="0"/>
              <a:t>guidelines and system for procurement have to be followed</a:t>
            </a:r>
          </a:p>
          <a:p>
            <a:endParaRPr lang="en-US" sz="2000" dirty="0" smtClean="0"/>
          </a:p>
          <a:p>
            <a:r>
              <a:rPr lang="en-US" sz="2000" dirty="0" smtClean="0"/>
              <a:t>Costs </a:t>
            </a:r>
            <a:r>
              <a:rPr lang="en-US" sz="2000" dirty="0"/>
              <a:t>are depreciated with regard to </a:t>
            </a:r>
            <a:r>
              <a:rPr lang="en-US" sz="2000" dirty="0" err="1"/>
              <a:t>UiO’s</a:t>
            </a:r>
            <a:r>
              <a:rPr lang="en-US" sz="2000" dirty="0"/>
              <a:t> usual practice</a:t>
            </a:r>
          </a:p>
          <a:p>
            <a:endParaRPr lang="en-US" sz="2000" dirty="0" smtClean="0"/>
          </a:p>
          <a:p>
            <a:r>
              <a:rPr lang="en-US" sz="2000" dirty="0" smtClean="0"/>
              <a:t>Only </a:t>
            </a:r>
            <a:r>
              <a:rPr lang="en-US" sz="2000" dirty="0"/>
              <a:t>costs depreciated during the project period can be reported to the European Commission</a:t>
            </a:r>
            <a:endParaRPr lang="en-US" sz="2200" dirty="0"/>
          </a:p>
          <a:p>
            <a:pPr lvl="1"/>
            <a:endParaRPr lang="nb-NO" dirty="0"/>
          </a:p>
        </p:txBody>
      </p:sp>
    </p:spTree>
    <p:extLst>
      <p:ext uri="{BB962C8B-B14F-4D97-AF65-F5344CB8AC3E}">
        <p14:creationId xmlns:p14="http://schemas.microsoft.com/office/powerpoint/2010/main" val="24395276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a:t>
            </a:r>
            <a:r>
              <a:rPr lang="nb-NO" dirty="0" err="1" smtClean="0"/>
              <a:t>Acronym</a:t>
            </a:r>
            <a:r>
              <a:rPr lang="nb-NO" dirty="0"/>
              <a:t>) – Grant Data</a:t>
            </a:r>
            <a:r>
              <a:rPr lang="en-US" dirty="0"/>
              <a:t/>
            </a:r>
            <a:br>
              <a:rPr lang="en-US" dirty="0"/>
            </a:br>
            <a:r>
              <a:rPr lang="nb-NO" sz="1800" dirty="0" smtClean="0"/>
              <a:t>(data hentes fra portalen)</a:t>
            </a:r>
            <a:endParaRPr lang="en-US" dirty="0"/>
          </a:p>
        </p:txBody>
      </p:sp>
      <p:sp>
        <p:nvSpPr>
          <p:cNvPr id="3" name="Content Placeholder 2"/>
          <p:cNvSpPr>
            <a:spLocks noGrp="1"/>
          </p:cNvSpPr>
          <p:nvPr>
            <p:ph idx="1"/>
          </p:nvPr>
        </p:nvSpPr>
        <p:spPr/>
        <p:txBody>
          <a:bodyPr>
            <a:normAutofit fontScale="92500" lnSpcReduction="20000"/>
          </a:bodyPr>
          <a:lstStyle/>
          <a:p>
            <a:r>
              <a:rPr lang="en-US" b="1" dirty="0"/>
              <a:t>Call:</a:t>
            </a:r>
            <a:r>
              <a:rPr lang="en-US" dirty="0"/>
              <a:t> </a:t>
            </a:r>
            <a:endParaRPr lang="en-US" dirty="0" smtClean="0"/>
          </a:p>
          <a:p>
            <a:r>
              <a:rPr lang="en-US" b="1" dirty="0" smtClean="0"/>
              <a:t>Type </a:t>
            </a:r>
            <a:r>
              <a:rPr lang="en-US" b="1" dirty="0"/>
              <a:t>of Action:</a:t>
            </a:r>
            <a:r>
              <a:rPr lang="en-US" dirty="0"/>
              <a:t> </a:t>
            </a:r>
            <a:r>
              <a:rPr lang="en-US" dirty="0" smtClean="0"/>
              <a:t>ERC grants</a:t>
            </a:r>
          </a:p>
          <a:p>
            <a:r>
              <a:rPr lang="en-US" b="1" dirty="0" smtClean="0"/>
              <a:t>Acronym</a:t>
            </a:r>
            <a:r>
              <a:rPr lang="en-US" b="1" dirty="0"/>
              <a:t>:</a:t>
            </a:r>
            <a:r>
              <a:rPr lang="en-US" dirty="0"/>
              <a:t> </a:t>
            </a:r>
            <a:endParaRPr lang="en-US" dirty="0" smtClean="0"/>
          </a:p>
          <a:p>
            <a:r>
              <a:rPr lang="en-US" b="1" dirty="0" smtClean="0"/>
              <a:t>Current </a:t>
            </a:r>
            <a:r>
              <a:rPr lang="en-US" b="1" dirty="0"/>
              <a:t>Phase:</a:t>
            </a:r>
            <a:r>
              <a:rPr lang="en-US" dirty="0"/>
              <a:t> </a:t>
            </a:r>
            <a:r>
              <a:rPr lang="en-US" b="1" dirty="0" smtClean="0"/>
              <a:t>Number:</a:t>
            </a:r>
            <a:endParaRPr lang="en-US" dirty="0"/>
          </a:p>
          <a:p>
            <a:r>
              <a:rPr lang="en-US" b="1" dirty="0"/>
              <a:t>Duration</a:t>
            </a:r>
            <a:r>
              <a:rPr lang="en-US" b="1" dirty="0" smtClean="0"/>
              <a:t>:</a:t>
            </a:r>
            <a:endParaRPr lang="en-US" dirty="0"/>
          </a:p>
          <a:p>
            <a:r>
              <a:rPr lang="en-US" b="1" dirty="0"/>
              <a:t>GA based on the: </a:t>
            </a:r>
            <a:endParaRPr lang="en-US" b="1" dirty="0" smtClean="0"/>
          </a:p>
          <a:p>
            <a:r>
              <a:rPr lang="en-US" b="1" dirty="0" smtClean="0"/>
              <a:t>Start </a:t>
            </a:r>
            <a:r>
              <a:rPr lang="en-US" b="1" dirty="0"/>
              <a:t>Date:</a:t>
            </a:r>
            <a:r>
              <a:rPr lang="en-US" dirty="0"/>
              <a:t> </a:t>
            </a:r>
            <a:endParaRPr lang="en-US" dirty="0" smtClean="0"/>
          </a:p>
          <a:p>
            <a:r>
              <a:rPr lang="en-US" b="1" dirty="0" smtClean="0"/>
              <a:t>Estimated </a:t>
            </a:r>
            <a:r>
              <a:rPr lang="en-US" b="1" dirty="0"/>
              <a:t>Project Cost:</a:t>
            </a:r>
            <a:r>
              <a:rPr lang="en-US" dirty="0"/>
              <a:t> </a:t>
            </a:r>
            <a:endParaRPr lang="nb-NO" dirty="0" smtClean="0"/>
          </a:p>
          <a:p>
            <a:r>
              <a:rPr lang="en-US" b="1" dirty="0" smtClean="0"/>
              <a:t>Requested </a:t>
            </a:r>
            <a:r>
              <a:rPr lang="en-US" b="1" dirty="0"/>
              <a:t>EU Contribution:</a:t>
            </a:r>
            <a:r>
              <a:rPr lang="en-US" dirty="0"/>
              <a:t> </a:t>
            </a:r>
            <a:endParaRPr lang="nb-NO" dirty="0" smtClean="0"/>
          </a:p>
          <a:p>
            <a:r>
              <a:rPr lang="en-US" b="1" dirty="0" smtClean="0"/>
              <a:t>Contact</a:t>
            </a:r>
            <a:r>
              <a:rPr lang="en-US" b="1" dirty="0"/>
              <a:t>:</a:t>
            </a:r>
            <a:r>
              <a:rPr lang="en-US" dirty="0"/>
              <a:t> </a:t>
            </a:r>
            <a:r>
              <a:rPr lang="en-US" dirty="0" smtClean="0"/>
              <a:t>(project officer)</a:t>
            </a:r>
            <a:endParaRPr lang="en-US" u="sng" dirty="0" smtClean="0"/>
          </a:p>
        </p:txBody>
      </p:sp>
    </p:spTree>
    <p:extLst>
      <p:ext uri="{BB962C8B-B14F-4D97-AF65-F5344CB8AC3E}">
        <p14:creationId xmlns:p14="http://schemas.microsoft.com/office/powerpoint/2010/main" val="42187386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direct costs</a:t>
            </a:r>
            <a:endParaRPr lang="nb-NO" dirty="0"/>
          </a:p>
        </p:txBody>
      </p:sp>
      <p:sp>
        <p:nvSpPr>
          <p:cNvPr id="3" name="Content Placeholder 2"/>
          <p:cNvSpPr>
            <a:spLocks noGrp="1"/>
          </p:cNvSpPr>
          <p:nvPr>
            <p:ph idx="1"/>
          </p:nvPr>
        </p:nvSpPr>
        <p:spPr/>
        <p:txBody>
          <a:bodyPr>
            <a:normAutofit/>
          </a:bodyPr>
          <a:lstStyle/>
          <a:p>
            <a:r>
              <a:rPr lang="en-US" sz="2000" dirty="0" smtClean="0"/>
              <a:t>Other direct costs – such as costs for publications, travel, consumables</a:t>
            </a:r>
          </a:p>
          <a:p>
            <a:pPr lvl="1"/>
            <a:r>
              <a:rPr lang="en-US" sz="1600" b="1" dirty="0" smtClean="0">
                <a:cs typeface="Arial" pitchFamily="34" charset="0"/>
              </a:rPr>
              <a:t>Travel costs:</a:t>
            </a:r>
          </a:p>
          <a:p>
            <a:pPr lvl="1">
              <a:buNone/>
            </a:pPr>
            <a:r>
              <a:rPr lang="en-US" sz="1600" dirty="0" smtClean="0">
                <a:cs typeface="Arial" pitchFamily="34" charset="0"/>
              </a:rPr>
              <a:t>	Travel costs have to be directly linked to the objectives of the project. For example, to be able to travel to a conference, the participant must give a presentation or present a poster and document linked to the project.</a:t>
            </a:r>
          </a:p>
          <a:p>
            <a:pPr lvl="1">
              <a:buNone/>
            </a:pPr>
            <a:r>
              <a:rPr lang="en-US" sz="1600" dirty="0" smtClean="0">
                <a:cs typeface="Arial" pitchFamily="34" charset="0"/>
              </a:rPr>
              <a:t>	Documentation: travel expense invoice (</a:t>
            </a:r>
            <a:r>
              <a:rPr lang="en-US" sz="1600" dirty="0" err="1" smtClean="0">
                <a:cs typeface="Arial" pitchFamily="34" charset="0"/>
              </a:rPr>
              <a:t>reiseregningen</a:t>
            </a:r>
            <a:r>
              <a:rPr lang="en-US" sz="1600" dirty="0" smtClean="0">
                <a:cs typeface="Arial" pitchFamily="34" charset="0"/>
              </a:rPr>
              <a:t>) with all documentation, objective of the travel, proof of the relationship with the project (program, invitation, participant list, etc.)</a:t>
            </a:r>
          </a:p>
          <a:p>
            <a:pPr lvl="1">
              <a:buNone/>
            </a:pPr>
            <a:endParaRPr lang="en-US" sz="1600" dirty="0" smtClean="0">
              <a:cs typeface="Arial" pitchFamily="34" charset="0"/>
            </a:endParaRPr>
          </a:p>
          <a:p>
            <a:pPr lvl="1"/>
            <a:r>
              <a:rPr lang="en-US" sz="1600" b="1" dirty="0" smtClean="0"/>
              <a:t>Meals: </a:t>
            </a:r>
          </a:p>
          <a:p>
            <a:pPr lvl="1">
              <a:buNone/>
            </a:pPr>
            <a:r>
              <a:rPr lang="en-US" sz="1600" dirty="0" smtClean="0"/>
              <a:t>	Costs for dinner/ meals is in general not covered. The only exception is meals served as an integrated part of an event/ conference.</a:t>
            </a:r>
          </a:p>
          <a:p>
            <a:pPr lvl="1">
              <a:buNone/>
            </a:pPr>
            <a:r>
              <a:rPr lang="en-US" sz="1600" dirty="0" smtClean="0"/>
              <a:t>	Documentation: the program and participant list of the event.</a:t>
            </a:r>
          </a:p>
          <a:p>
            <a:pPr marL="456390" lvl="1" indent="0">
              <a:buNone/>
            </a:pPr>
            <a:endParaRPr lang="nb-NO" dirty="0"/>
          </a:p>
        </p:txBody>
      </p:sp>
    </p:spTree>
    <p:extLst>
      <p:ext uri="{BB962C8B-B14F-4D97-AF65-F5344CB8AC3E}">
        <p14:creationId xmlns:p14="http://schemas.microsoft.com/office/powerpoint/2010/main" val="17886716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smtClean="0"/>
              <a:t>Subcontracting</a:t>
            </a:r>
            <a:endParaRPr lang="nb-NO" dirty="0"/>
          </a:p>
        </p:txBody>
      </p:sp>
      <p:sp>
        <p:nvSpPr>
          <p:cNvPr id="3" name="Content Placeholder 2"/>
          <p:cNvSpPr>
            <a:spLocks noGrp="1"/>
          </p:cNvSpPr>
          <p:nvPr>
            <p:ph idx="1"/>
          </p:nvPr>
        </p:nvSpPr>
        <p:spPr/>
        <p:txBody>
          <a:bodyPr/>
          <a:lstStyle/>
          <a:p>
            <a:pPr lvl="1" eaLnBrk="1" hangingPunct="1"/>
            <a:r>
              <a:rPr lang="en-GB" sz="2000" dirty="0" smtClean="0">
                <a:cs typeface="Arial" pitchFamily="34" charset="0"/>
              </a:rPr>
              <a:t>Only allowed for special tasks defined in Annex 1 (</a:t>
            </a:r>
            <a:r>
              <a:rPr lang="en-GB" sz="2000" dirty="0" err="1" smtClean="0">
                <a:cs typeface="Arial" pitchFamily="34" charset="0"/>
              </a:rPr>
              <a:t>DoA</a:t>
            </a:r>
            <a:r>
              <a:rPr lang="en-GB" sz="2000" dirty="0" smtClean="0">
                <a:cs typeface="Arial" pitchFamily="34" charset="0"/>
              </a:rPr>
              <a:t>) and needs to be presented in the budget for the action</a:t>
            </a:r>
          </a:p>
          <a:p>
            <a:pPr lvl="1" eaLnBrk="1" hangingPunct="1"/>
            <a:endParaRPr lang="en-GB" sz="2000" dirty="0" smtClean="0">
              <a:cs typeface="Arial" pitchFamily="34" charset="0"/>
            </a:endParaRPr>
          </a:p>
          <a:p>
            <a:pPr lvl="1" eaLnBrk="1" hangingPunct="1"/>
            <a:r>
              <a:rPr lang="en-GB" sz="2000" dirty="0" smtClean="0">
                <a:cs typeface="Arial" pitchFamily="34" charset="0"/>
              </a:rPr>
              <a:t>Subcontractors have to be chosen based on ”Best value for money” and need to follow the standard tendering procedures (</a:t>
            </a:r>
            <a:r>
              <a:rPr lang="en-GB" sz="2000" dirty="0" err="1" smtClean="0">
                <a:cs typeface="Arial" pitchFamily="34" charset="0"/>
              </a:rPr>
              <a:t>UiO’s</a:t>
            </a:r>
            <a:r>
              <a:rPr lang="en-GB" sz="2000" dirty="0" smtClean="0">
                <a:cs typeface="Arial" pitchFamily="34" charset="0"/>
              </a:rPr>
              <a:t> usual practice on procurement)</a:t>
            </a:r>
          </a:p>
          <a:p>
            <a:pPr lvl="1" eaLnBrk="1" hangingPunct="1"/>
            <a:endParaRPr lang="en-GB" sz="2000" dirty="0" smtClean="0">
              <a:cs typeface="Arial" pitchFamily="34" charset="0"/>
            </a:endParaRPr>
          </a:p>
          <a:p>
            <a:pPr lvl="1" eaLnBrk="1" hangingPunct="1"/>
            <a:r>
              <a:rPr lang="en-GB" sz="2000" dirty="0" smtClean="0">
                <a:cs typeface="Arial" pitchFamily="34" charset="0"/>
              </a:rPr>
              <a:t>Examples: Translations, websites, </a:t>
            </a:r>
            <a:r>
              <a:rPr lang="en-US" sz="2000" dirty="0" smtClean="0"/>
              <a:t>analysis</a:t>
            </a:r>
            <a:endParaRPr lang="en-GB" sz="2000" dirty="0" smtClean="0">
              <a:cs typeface="Arial" pitchFamily="34" charset="0"/>
            </a:endParaRPr>
          </a:p>
          <a:p>
            <a:pPr lvl="1" eaLnBrk="1" hangingPunct="1"/>
            <a:endParaRPr lang="en-GB" sz="2000" dirty="0" smtClean="0">
              <a:cs typeface="Arial" pitchFamily="34" charset="0"/>
            </a:endParaRPr>
          </a:p>
          <a:p>
            <a:pPr lvl="1" eaLnBrk="1" hangingPunct="1"/>
            <a:r>
              <a:rPr lang="en-GB" sz="2000" dirty="0" smtClean="0">
                <a:cs typeface="Arial" pitchFamily="34" charset="0"/>
              </a:rPr>
              <a:t>The amount spent on ”subcontracting” is excluded from the calculation of indirect costs</a:t>
            </a:r>
          </a:p>
          <a:p>
            <a:endParaRPr lang="nb-NO" dirty="0"/>
          </a:p>
        </p:txBody>
      </p:sp>
    </p:spTree>
    <p:extLst>
      <p:ext uri="{BB962C8B-B14F-4D97-AF65-F5344CB8AC3E}">
        <p14:creationId xmlns:p14="http://schemas.microsoft.com/office/powerpoint/2010/main" val="4662669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Reporting</a:t>
            </a:r>
            <a:endParaRPr lang="nb-NO" dirty="0"/>
          </a:p>
        </p:txBody>
      </p:sp>
      <p:sp>
        <p:nvSpPr>
          <p:cNvPr id="3" name="Content Placeholder 2"/>
          <p:cNvSpPr>
            <a:spLocks noGrp="1"/>
          </p:cNvSpPr>
          <p:nvPr>
            <p:ph idx="1"/>
          </p:nvPr>
        </p:nvSpPr>
        <p:spPr/>
        <p:txBody>
          <a:bodyPr/>
          <a:lstStyle/>
          <a:p>
            <a:r>
              <a:rPr lang="nb-NO" sz="2000" dirty="0" smtClean="0">
                <a:cs typeface="Arial" pitchFamily="34" charset="0"/>
              </a:rPr>
              <a:t>Scientific and </a:t>
            </a:r>
            <a:r>
              <a:rPr lang="nb-NO" sz="2000" dirty="0" err="1" smtClean="0">
                <a:cs typeface="Arial" pitchFamily="34" charset="0"/>
              </a:rPr>
              <a:t>financial</a:t>
            </a:r>
            <a:r>
              <a:rPr lang="nb-NO" sz="2000" dirty="0" smtClean="0">
                <a:cs typeface="Arial" pitchFamily="34" charset="0"/>
              </a:rPr>
              <a:t> </a:t>
            </a:r>
            <a:r>
              <a:rPr lang="nb-NO" sz="2000" dirty="0" err="1" smtClean="0">
                <a:cs typeface="Arial" pitchFamily="34" charset="0"/>
              </a:rPr>
              <a:t>reporting</a:t>
            </a:r>
            <a:r>
              <a:rPr lang="nb-NO" sz="2000" dirty="0" smtClean="0">
                <a:cs typeface="Arial" pitchFamily="34" charset="0"/>
              </a:rPr>
              <a:t>:</a:t>
            </a:r>
          </a:p>
          <a:p>
            <a:endParaRPr lang="nb-NO" sz="2000" dirty="0">
              <a:cs typeface="Arial" pitchFamily="34" charset="0"/>
            </a:endParaRPr>
          </a:p>
          <a:p>
            <a:r>
              <a:rPr lang="nb-NO" sz="2000" dirty="0" err="1" smtClean="0">
                <a:cs typeface="Arial" pitchFamily="34" charset="0"/>
              </a:rPr>
              <a:t>Month</a:t>
            </a:r>
            <a:r>
              <a:rPr lang="nb-NO" sz="2000" dirty="0" smtClean="0">
                <a:cs typeface="Arial" pitchFamily="34" charset="0"/>
              </a:rPr>
              <a:t> 12</a:t>
            </a:r>
          </a:p>
          <a:p>
            <a:r>
              <a:rPr lang="nb-NO" sz="2000" dirty="0" err="1" smtClean="0">
                <a:cs typeface="Arial" pitchFamily="34" charset="0"/>
              </a:rPr>
              <a:t>Month</a:t>
            </a:r>
            <a:r>
              <a:rPr lang="nb-NO" sz="2000" dirty="0" smtClean="0">
                <a:cs typeface="Arial" pitchFamily="34" charset="0"/>
              </a:rPr>
              <a:t> 30</a:t>
            </a:r>
          </a:p>
          <a:p>
            <a:r>
              <a:rPr lang="nb-NO" sz="2000" dirty="0" err="1" smtClean="0">
                <a:cs typeface="Arial" pitchFamily="34" charset="0"/>
              </a:rPr>
              <a:t>Month</a:t>
            </a:r>
            <a:r>
              <a:rPr lang="nb-NO" sz="2000" dirty="0" smtClean="0">
                <a:cs typeface="Arial" pitchFamily="34" charset="0"/>
              </a:rPr>
              <a:t> 48 </a:t>
            </a:r>
          </a:p>
          <a:p>
            <a:endParaRPr lang="nb-NO" sz="2000" dirty="0">
              <a:cs typeface="Arial" pitchFamily="34" charset="0"/>
            </a:endParaRPr>
          </a:p>
          <a:p>
            <a:pPr lvl="1"/>
            <a:r>
              <a:rPr lang="nb-NO" sz="1800" dirty="0" smtClean="0">
                <a:cs typeface="Arial" pitchFamily="34" charset="0"/>
              </a:rPr>
              <a:t>Scientific reports – </a:t>
            </a:r>
            <a:r>
              <a:rPr lang="nb-NO" sz="1800" dirty="0" err="1" smtClean="0">
                <a:cs typeface="Arial" pitchFamily="34" charset="0"/>
              </a:rPr>
              <a:t>continuous</a:t>
            </a:r>
            <a:r>
              <a:rPr lang="nb-NO" sz="1800" dirty="0" smtClean="0">
                <a:cs typeface="Arial" pitchFamily="34" charset="0"/>
              </a:rPr>
              <a:t> </a:t>
            </a:r>
            <a:r>
              <a:rPr lang="nb-NO" sz="1800" dirty="0" err="1" smtClean="0">
                <a:cs typeface="Arial" pitchFamily="34" charset="0"/>
              </a:rPr>
              <a:t>reporting</a:t>
            </a:r>
            <a:endParaRPr lang="nb-NO" sz="1800" dirty="0" smtClean="0">
              <a:cs typeface="Arial" pitchFamily="34" charset="0"/>
            </a:endParaRPr>
          </a:p>
          <a:p>
            <a:pPr lvl="1"/>
            <a:r>
              <a:rPr lang="nb-NO" sz="1800" dirty="0" smtClean="0">
                <a:cs typeface="Arial" pitchFamily="34" charset="0"/>
              </a:rPr>
              <a:t>Financial reports</a:t>
            </a:r>
            <a:endParaRPr lang="nb-NO" dirty="0"/>
          </a:p>
        </p:txBody>
      </p:sp>
    </p:spTree>
    <p:extLst>
      <p:ext uri="{BB962C8B-B14F-4D97-AF65-F5344CB8AC3E}">
        <p14:creationId xmlns:p14="http://schemas.microsoft.com/office/powerpoint/2010/main" val="19237776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00920" y="1186435"/>
          <a:ext cx="8063445" cy="4595999"/>
        </p:xfrm>
        <a:graphic>
          <a:graphicData uri="http://schemas.openxmlformats.org/drawingml/2006/table">
            <a:tbl>
              <a:tblPr/>
              <a:tblGrid>
                <a:gridCol w="229414">
                  <a:extLst>
                    <a:ext uri="{9D8B030D-6E8A-4147-A177-3AD203B41FA5}">
                      <a16:colId xmlns:a16="http://schemas.microsoft.com/office/drawing/2014/main" val="20000"/>
                    </a:ext>
                  </a:extLst>
                </a:gridCol>
                <a:gridCol w="551138">
                  <a:extLst>
                    <a:ext uri="{9D8B030D-6E8A-4147-A177-3AD203B41FA5}">
                      <a16:colId xmlns:a16="http://schemas.microsoft.com/office/drawing/2014/main" val="20001"/>
                    </a:ext>
                  </a:extLst>
                </a:gridCol>
                <a:gridCol w="551138">
                  <a:extLst>
                    <a:ext uri="{9D8B030D-6E8A-4147-A177-3AD203B41FA5}">
                      <a16:colId xmlns:a16="http://schemas.microsoft.com/office/drawing/2014/main" val="20002"/>
                    </a:ext>
                  </a:extLst>
                </a:gridCol>
                <a:gridCol w="551138">
                  <a:extLst>
                    <a:ext uri="{9D8B030D-6E8A-4147-A177-3AD203B41FA5}">
                      <a16:colId xmlns:a16="http://schemas.microsoft.com/office/drawing/2014/main" val="20003"/>
                    </a:ext>
                  </a:extLst>
                </a:gridCol>
                <a:gridCol w="551138">
                  <a:extLst>
                    <a:ext uri="{9D8B030D-6E8A-4147-A177-3AD203B41FA5}">
                      <a16:colId xmlns:a16="http://schemas.microsoft.com/office/drawing/2014/main" val="20004"/>
                    </a:ext>
                  </a:extLst>
                </a:gridCol>
                <a:gridCol w="551138">
                  <a:extLst>
                    <a:ext uri="{9D8B030D-6E8A-4147-A177-3AD203B41FA5}">
                      <a16:colId xmlns:a16="http://schemas.microsoft.com/office/drawing/2014/main" val="20005"/>
                    </a:ext>
                  </a:extLst>
                </a:gridCol>
                <a:gridCol w="1077841">
                  <a:extLst>
                    <a:ext uri="{9D8B030D-6E8A-4147-A177-3AD203B41FA5}">
                      <a16:colId xmlns:a16="http://schemas.microsoft.com/office/drawing/2014/main" val="20006"/>
                    </a:ext>
                  </a:extLst>
                </a:gridCol>
                <a:gridCol w="1437574">
                  <a:extLst>
                    <a:ext uri="{9D8B030D-6E8A-4147-A177-3AD203B41FA5}">
                      <a16:colId xmlns:a16="http://schemas.microsoft.com/office/drawing/2014/main" val="20007"/>
                    </a:ext>
                  </a:extLst>
                </a:gridCol>
                <a:gridCol w="2562926">
                  <a:extLst>
                    <a:ext uri="{9D8B030D-6E8A-4147-A177-3AD203B41FA5}">
                      <a16:colId xmlns:a16="http://schemas.microsoft.com/office/drawing/2014/main" val="20008"/>
                    </a:ext>
                  </a:extLst>
                </a:gridCol>
              </a:tblGrid>
              <a:tr h="485229">
                <a:tc>
                  <a:txBody>
                    <a:bodyPr/>
                    <a:lstStyle>
                      <a:lvl1pPr defTabSz="912813" eaLnBrk="0" hangingPunct="0">
                        <a:spcBef>
                          <a:spcPct val="20000"/>
                        </a:spcBef>
                        <a:buClr>
                          <a:schemeClr val="bg1"/>
                        </a:buClr>
                        <a:defRPr sz="2300" i="1">
                          <a:solidFill>
                            <a:srgbClr val="0F5494"/>
                          </a:solidFill>
                          <a:latin typeface="Verdana" pitchFamily="34" charset="0"/>
                        </a:defRPr>
                      </a:lvl1pPr>
                      <a:lvl2pPr marL="742950" indent="-285750" defTabSz="912813" eaLnBrk="0" hangingPunct="0">
                        <a:spcBef>
                          <a:spcPct val="20000"/>
                        </a:spcBef>
                        <a:buClr>
                          <a:srgbClr val="009FBA"/>
                        </a:buClr>
                        <a:defRPr sz="2100" b="1">
                          <a:solidFill>
                            <a:srgbClr val="0F5494"/>
                          </a:solidFill>
                          <a:latin typeface="Verdana" pitchFamily="34" charset="0"/>
                        </a:defRPr>
                      </a:lvl2pPr>
                      <a:lvl3pPr marL="1143000" indent="-228600" defTabSz="912813" eaLnBrk="0" hangingPunct="0">
                        <a:spcBef>
                          <a:spcPct val="20000"/>
                        </a:spcBef>
                        <a:defRPr sz="1400">
                          <a:solidFill>
                            <a:srgbClr val="0F5494"/>
                          </a:solidFill>
                          <a:latin typeface="Verdana" pitchFamily="34" charset="0"/>
                        </a:defRPr>
                      </a:lvl3pPr>
                      <a:lvl4pPr marL="1600200" indent="-228600" defTabSz="912813" eaLnBrk="0" hangingPunct="0">
                        <a:spcBef>
                          <a:spcPct val="20000"/>
                        </a:spcBef>
                        <a:defRPr sz="2100">
                          <a:solidFill>
                            <a:schemeClr val="tx1"/>
                          </a:solidFill>
                          <a:latin typeface="Arial" pitchFamily="34" charset="0"/>
                        </a:defRPr>
                      </a:lvl4pPr>
                      <a:lvl5pPr marL="2057400" indent="-228600" defTabSz="912813" eaLnBrk="0" hangingPunct="0">
                        <a:spcBef>
                          <a:spcPct val="20000"/>
                        </a:spcBef>
                        <a:defRPr sz="2100">
                          <a:solidFill>
                            <a:schemeClr val="tx1"/>
                          </a:solidFill>
                          <a:latin typeface="Arial" pitchFamily="34" charset="0"/>
                        </a:defRPr>
                      </a:lvl5pPr>
                      <a:lvl6pPr marL="2514600" indent="-228600" defTabSz="912813" eaLnBrk="0" fontAlgn="base" hangingPunct="0">
                        <a:spcBef>
                          <a:spcPct val="20000"/>
                        </a:spcBef>
                        <a:spcAft>
                          <a:spcPct val="0"/>
                        </a:spcAft>
                        <a:defRPr sz="2100">
                          <a:solidFill>
                            <a:schemeClr val="tx1"/>
                          </a:solidFill>
                          <a:latin typeface="Arial" pitchFamily="34" charset="0"/>
                        </a:defRPr>
                      </a:lvl6pPr>
                      <a:lvl7pPr marL="2971800" indent="-228600" defTabSz="912813" eaLnBrk="0" fontAlgn="base" hangingPunct="0">
                        <a:spcBef>
                          <a:spcPct val="20000"/>
                        </a:spcBef>
                        <a:spcAft>
                          <a:spcPct val="0"/>
                        </a:spcAft>
                        <a:defRPr sz="2100">
                          <a:solidFill>
                            <a:schemeClr val="tx1"/>
                          </a:solidFill>
                          <a:latin typeface="Arial" pitchFamily="34" charset="0"/>
                        </a:defRPr>
                      </a:lvl7pPr>
                      <a:lvl8pPr marL="3429000" indent="-228600" defTabSz="912813" eaLnBrk="0" fontAlgn="base" hangingPunct="0">
                        <a:spcBef>
                          <a:spcPct val="20000"/>
                        </a:spcBef>
                        <a:spcAft>
                          <a:spcPct val="0"/>
                        </a:spcAft>
                        <a:defRPr sz="2100">
                          <a:solidFill>
                            <a:schemeClr val="tx1"/>
                          </a:solidFill>
                          <a:latin typeface="Arial" pitchFamily="34" charset="0"/>
                        </a:defRPr>
                      </a:lvl8pPr>
                      <a:lvl9pPr marL="3886200" indent="-228600" defTabSz="912813" eaLnBrk="0" fontAlgn="base" hangingPunct="0">
                        <a:spcBef>
                          <a:spcPct val="20000"/>
                        </a:spcBef>
                        <a:spcAft>
                          <a:spcPct val="0"/>
                        </a:spcAft>
                        <a:defRPr sz="2100">
                          <a:solidFill>
                            <a:schemeClr val="tx1"/>
                          </a:solidFill>
                          <a:latin typeface="Arial" pitchFamily="34" charset="0"/>
                        </a:defRPr>
                      </a:lvl9pPr>
                    </a:lstStyle>
                    <a:p>
                      <a:pPr marL="0" marR="0" lvl="0" indent="0" algn="l" defTabSz="912813" rtl="0" eaLnBrk="1" fontAlgn="b" latinLnBrk="0" hangingPunct="1">
                        <a:lnSpc>
                          <a:spcPct val="100000"/>
                        </a:lnSpc>
                        <a:spcBef>
                          <a:spcPct val="0"/>
                        </a:spcBef>
                        <a:spcAft>
                          <a:spcPct val="0"/>
                        </a:spcAft>
                        <a:buClrTx/>
                        <a:buSzTx/>
                        <a:buFontTx/>
                        <a:buNone/>
                        <a:tabLst/>
                      </a:pPr>
                      <a:endParaRPr kumimoji="0" lang="nb-NO" altLang="nb-NO" sz="1500" b="0" i="0" u="none" strike="noStrike" cap="none" normalizeH="0" baseline="0" smtClean="0">
                        <a:ln>
                          <a:noFill/>
                        </a:ln>
                        <a:solidFill>
                          <a:srgbClr val="000000"/>
                        </a:solidFill>
                        <a:effectLst/>
                        <a:latin typeface="Calibri" pitchFamily="34" charset="0"/>
                      </a:endParaRPr>
                    </a:p>
                  </a:txBody>
                  <a:tcPr marL="7968" marR="7968" marT="8453" marB="0" anchor="b" horzOverflow="overflow">
                    <a:lnL>
                      <a:noFill/>
                    </a:lnL>
                    <a:lnR>
                      <a:noFill/>
                    </a:lnR>
                    <a:lnT>
                      <a:noFill/>
                    </a:lnT>
                    <a:lnB>
                      <a:noFill/>
                    </a:lnB>
                    <a:lnTlToBr>
                      <a:noFill/>
                    </a:lnTlToBr>
                    <a:lnBlToTr>
                      <a:noFill/>
                    </a:lnBlToTr>
                    <a:noFill/>
                  </a:tcPr>
                </a:tc>
                <a:tc>
                  <a:txBody>
                    <a:bodyPr/>
                    <a:lstStyle>
                      <a:lvl1pPr defTabSz="912813" eaLnBrk="0" hangingPunct="0">
                        <a:spcBef>
                          <a:spcPct val="20000"/>
                        </a:spcBef>
                        <a:buClr>
                          <a:schemeClr val="bg1"/>
                        </a:buClr>
                        <a:defRPr sz="2300" i="1">
                          <a:solidFill>
                            <a:srgbClr val="0F5494"/>
                          </a:solidFill>
                          <a:latin typeface="Verdana" pitchFamily="34" charset="0"/>
                        </a:defRPr>
                      </a:lvl1pPr>
                      <a:lvl2pPr marL="742950" indent="-285750" defTabSz="912813" eaLnBrk="0" hangingPunct="0">
                        <a:spcBef>
                          <a:spcPct val="20000"/>
                        </a:spcBef>
                        <a:buClr>
                          <a:srgbClr val="009FBA"/>
                        </a:buClr>
                        <a:defRPr sz="2100" b="1">
                          <a:solidFill>
                            <a:srgbClr val="0F5494"/>
                          </a:solidFill>
                          <a:latin typeface="Verdana" pitchFamily="34" charset="0"/>
                        </a:defRPr>
                      </a:lvl2pPr>
                      <a:lvl3pPr marL="1143000" indent="-228600" defTabSz="912813" eaLnBrk="0" hangingPunct="0">
                        <a:spcBef>
                          <a:spcPct val="20000"/>
                        </a:spcBef>
                        <a:defRPr sz="1400">
                          <a:solidFill>
                            <a:srgbClr val="0F5494"/>
                          </a:solidFill>
                          <a:latin typeface="Verdana" pitchFamily="34" charset="0"/>
                        </a:defRPr>
                      </a:lvl3pPr>
                      <a:lvl4pPr marL="1600200" indent="-228600" defTabSz="912813" eaLnBrk="0" hangingPunct="0">
                        <a:spcBef>
                          <a:spcPct val="20000"/>
                        </a:spcBef>
                        <a:defRPr sz="2100">
                          <a:solidFill>
                            <a:schemeClr val="tx1"/>
                          </a:solidFill>
                          <a:latin typeface="Arial" pitchFamily="34" charset="0"/>
                        </a:defRPr>
                      </a:lvl4pPr>
                      <a:lvl5pPr marL="2057400" indent="-228600" defTabSz="912813" eaLnBrk="0" hangingPunct="0">
                        <a:spcBef>
                          <a:spcPct val="20000"/>
                        </a:spcBef>
                        <a:defRPr sz="2100">
                          <a:solidFill>
                            <a:schemeClr val="tx1"/>
                          </a:solidFill>
                          <a:latin typeface="Arial" pitchFamily="34" charset="0"/>
                        </a:defRPr>
                      </a:lvl5pPr>
                      <a:lvl6pPr marL="2514600" indent="-228600" defTabSz="912813" eaLnBrk="0" fontAlgn="base" hangingPunct="0">
                        <a:spcBef>
                          <a:spcPct val="20000"/>
                        </a:spcBef>
                        <a:spcAft>
                          <a:spcPct val="0"/>
                        </a:spcAft>
                        <a:defRPr sz="2100">
                          <a:solidFill>
                            <a:schemeClr val="tx1"/>
                          </a:solidFill>
                          <a:latin typeface="Arial" pitchFamily="34" charset="0"/>
                        </a:defRPr>
                      </a:lvl6pPr>
                      <a:lvl7pPr marL="2971800" indent="-228600" defTabSz="912813" eaLnBrk="0" fontAlgn="base" hangingPunct="0">
                        <a:spcBef>
                          <a:spcPct val="20000"/>
                        </a:spcBef>
                        <a:spcAft>
                          <a:spcPct val="0"/>
                        </a:spcAft>
                        <a:defRPr sz="2100">
                          <a:solidFill>
                            <a:schemeClr val="tx1"/>
                          </a:solidFill>
                          <a:latin typeface="Arial" pitchFamily="34" charset="0"/>
                        </a:defRPr>
                      </a:lvl7pPr>
                      <a:lvl8pPr marL="3429000" indent="-228600" defTabSz="912813" eaLnBrk="0" fontAlgn="base" hangingPunct="0">
                        <a:spcBef>
                          <a:spcPct val="20000"/>
                        </a:spcBef>
                        <a:spcAft>
                          <a:spcPct val="0"/>
                        </a:spcAft>
                        <a:defRPr sz="2100">
                          <a:solidFill>
                            <a:schemeClr val="tx1"/>
                          </a:solidFill>
                          <a:latin typeface="Arial" pitchFamily="34" charset="0"/>
                        </a:defRPr>
                      </a:lvl8pPr>
                      <a:lvl9pPr marL="3886200" indent="-228600" defTabSz="912813" eaLnBrk="0" fontAlgn="base" hangingPunct="0">
                        <a:spcBef>
                          <a:spcPct val="20000"/>
                        </a:spcBef>
                        <a:spcAft>
                          <a:spcPct val="0"/>
                        </a:spcAft>
                        <a:defRPr sz="2100">
                          <a:solidFill>
                            <a:schemeClr val="tx1"/>
                          </a:solidFill>
                          <a:latin typeface="Arial" pitchFamily="34" charset="0"/>
                        </a:defRPr>
                      </a:lvl9pPr>
                    </a:lstStyle>
                    <a:p>
                      <a:pPr marL="0" marR="0" lvl="0" indent="0" algn="l" defTabSz="912813" rtl="0" eaLnBrk="1" fontAlgn="b" latinLnBrk="0" hangingPunct="1">
                        <a:lnSpc>
                          <a:spcPct val="100000"/>
                        </a:lnSpc>
                        <a:spcBef>
                          <a:spcPct val="0"/>
                        </a:spcBef>
                        <a:spcAft>
                          <a:spcPct val="0"/>
                        </a:spcAft>
                        <a:buClrTx/>
                        <a:buSzTx/>
                        <a:buFontTx/>
                        <a:buNone/>
                        <a:tabLst/>
                      </a:pPr>
                      <a:endParaRPr kumimoji="0" lang="nb-NO" altLang="nb-NO" sz="1500" b="0" i="0" u="none" strike="noStrike" cap="none" normalizeH="0" baseline="0" smtClean="0">
                        <a:ln>
                          <a:noFill/>
                        </a:ln>
                        <a:solidFill>
                          <a:srgbClr val="000000"/>
                        </a:solidFill>
                        <a:effectLst/>
                        <a:latin typeface="Calibri" pitchFamily="34" charset="0"/>
                      </a:endParaRPr>
                    </a:p>
                  </a:txBody>
                  <a:tcPr marL="7968" marR="7968" marT="8453" marB="0" anchor="b" horzOverflow="overflow">
                    <a:lnL>
                      <a:noFill/>
                    </a:lnL>
                    <a:lnR>
                      <a:noFill/>
                    </a:lnR>
                    <a:lnT>
                      <a:noFill/>
                    </a:lnT>
                    <a:lnB>
                      <a:noFill/>
                    </a:lnB>
                    <a:lnTlToBr>
                      <a:noFill/>
                    </a:lnTlToBr>
                    <a:lnBlToTr>
                      <a:noFill/>
                    </a:lnBlToTr>
                    <a:noFill/>
                  </a:tcPr>
                </a:tc>
                <a:tc>
                  <a:txBody>
                    <a:bodyPr/>
                    <a:lstStyle>
                      <a:lvl1pPr defTabSz="912813" eaLnBrk="0" hangingPunct="0">
                        <a:spcBef>
                          <a:spcPct val="20000"/>
                        </a:spcBef>
                        <a:buClr>
                          <a:schemeClr val="bg1"/>
                        </a:buClr>
                        <a:defRPr sz="2300" i="1">
                          <a:solidFill>
                            <a:srgbClr val="0F5494"/>
                          </a:solidFill>
                          <a:latin typeface="Verdana" pitchFamily="34" charset="0"/>
                        </a:defRPr>
                      </a:lvl1pPr>
                      <a:lvl2pPr marL="742950" indent="-285750" defTabSz="912813" eaLnBrk="0" hangingPunct="0">
                        <a:spcBef>
                          <a:spcPct val="20000"/>
                        </a:spcBef>
                        <a:buClr>
                          <a:srgbClr val="009FBA"/>
                        </a:buClr>
                        <a:defRPr sz="2100" b="1">
                          <a:solidFill>
                            <a:srgbClr val="0F5494"/>
                          </a:solidFill>
                          <a:latin typeface="Verdana" pitchFamily="34" charset="0"/>
                        </a:defRPr>
                      </a:lvl2pPr>
                      <a:lvl3pPr marL="1143000" indent="-228600" defTabSz="912813" eaLnBrk="0" hangingPunct="0">
                        <a:spcBef>
                          <a:spcPct val="20000"/>
                        </a:spcBef>
                        <a:defRPr sz="1400">
                          <a:solidFill>
                            <a:srgbClr val="0F5494"/>
                          </a:solidFill>
                          <a:latin typeface="Verdana" pitchFamily="34" charset="0"/>
                        </a:defRPr>
                      </a:lvl3pPr>
                      <a:lvl4pPr marL="1600200" indent="-228600" defTabSz="912813" eaLnBrk="0" hangingPunct="0">
                        <a:spcBef>
                          <a:spcPct val="20000"/>
                        </a:spcBef>
                        <a:defRPr sz="2100">
                          <a:solidFill>
                            <a:schemeClr val="tx1"/>
                          </a:solidFill>
                          <a:latin typeface="Arial" pitchFamily="34" charset="0"/>
                        </a:defRPr>
                      </a:lvl4pPr>
                      <a:lvl5pPr marL="2057400" indent="-228600" defTabSz="912813" eaLnBrk="0" hangingPunct="0">
                        <a:spcBef>
                          <a:spcPct val="20000"/>
                        </a:spcBef>
                        <a:defRPr sz="2100">
                          <a:solidFill>
                            <a:schemeClr val="tx1"/>
                          </a:solidFill>
                          <a:latin typeface="Arial" pitchFamily="34" charset="0"/>
                        </a:defRPr>
                      </a:lvl5pPr>
                      <a:lvl6pPr marL="2514600" indent="-228600" defTabSz="912813" eaLnBrk="0" fontAlgn="base" hangingPunct="0">
                        <a:spcBef>
                          <a:spcPct val="20000"/>
                        </a:spcBef>
                        <a:spcAft>
                          <a:spcPct val="0"/>
                        </a:spcAft>
                        <a:defRPr sz="2100">
                          <a:solidFill>
                            <a:schemeClr val="tx1"/>
                          </a:solidFill>
                          <a:latin typeface="Arial" pitchFamily="34" charset="0"/>
                        </a:defRPr>
                      </a:lvl6pPr>
                      <a:lvl7pPr marL="2971800" indent="-228600" defTabSz="912813" eaLnBrk="0" fontAlgn="base" hangingPunct="0">
                        <a:spcBef>
                          <a:spcPct val="20000"/>
                        </a:spcBef>
                        <a:spcAft>
                          <a:spcPct val="0"/>
                        </a:spcAft>
                        <a:defRPr sz="2100">
                          <a:solidFill>
                            <a:schemeClr val="tx1"/>
                          </a:solidFill>
                          <a:latin typeface="Arial" pitchFamily="34" charset="0"/>
                        </a:defRPr>
                      </a:lvl7pPr>
                      <a:lvl8pPr marL="3429000" indent="-228600" defTabSz="912813" eaLnBrk="0" fontAlgn="base" hangingPunct="0">
                        <a:spcBef>
                          <a:spcPct val="20000"/>
                        </a:spcBef>
                        <a:spcAft>
                          <a:spcPct val="0"/>
                        </a:spcAft>
                        <a:defRPr sz="2100">
                          <a:solidFill>
                            <a:schemeClr val="tx1"/>
                          </a:solidFill>
                          <a:latin typeface="Arial" pitchFamily="34" charset="0"/>
                        </a:defRPr>
                      </a:lvl8pPr>
                      <a:lvl9pPr marL="3886200" indent="-228600" defTabSz="912813" eaLnBrk="0" fontAlgn="base" hangingPunct="0">
                        <a:spcBef>
                          <a:spcPct val="20000"/>
                        </a:spcBef>
                        <a:spcAft>
                          <a:spcPct val="0"/>
                        </a:spcAft>
                        <a:defRPr sz="2100">
                          <a:solidFill>
                            <a:schemeClr val="tx1"/>
                          </a:solidFill>
                          <a:latin typeface="Arial" pitchFamily="34" charset="0"/>
                        </a:defRPr>
                      </a:lvl9pPr>
                    </a:lstStyle>
                    <a:p>
                      <a:pPr marL="0" marR="0" lvl="0" indent="0" algn="l" defTabSz="912813" rtl="0" eaLnBrk="1" fontAlgn="b" latinLnBrk="0" hangingPunct="1">
                        <a:lnSpc>
                          <a:spcPct val="100000"/>
                        </a:lnSpc>
                        <a:spcBef>
                          <a:spcPct val="0"/>
                        </a:spcBef>
                        <a:spcAft>
                          <a:spcPct val="0"/>
                        </a:spcAft>
                        <a:buClrTx/>
                        <a:buSzTx/>
                        <a:buFontTx/>
                        <a:buNone/>
                        <a:tabLst/>
                      </a:pPr>
                      <a:endParaRPr kumimoji="0" lang="nb-NO" altLang="nb-NO" sz="1500" b="0" i="0" u="none" strike="noStrike" cap="none" normalizeH="0" baseline="0" smtClean="0">
                        <a:ln>
                          <a:noFill/>
                        </a:ln>
                        <a:solidFill>
                          <a:srgbClr val="000000"/>
                        </a:solidFill>
                        <a:effectLst/>
                        <a:latin typeface="Calibri" pitchFamily="34" charset="0"/>
                      </a:endParaRPr>
                    </a:p>
                  </a:txBody>
                  <a:tcPr marL="7968" marR="7968" marT="8453" marB="0" anchor="b" horzOverflow="overflow">
                    <a:lnL>
                      <a:noFill/>
                    </a:lnL>
                    <a:lnR>
                      <a:noFill/>
                    </a:lnR>
                    <a:lnT>
                      <a:noFill/>
                    </a:lnT>
                    <a:lnB>
                      <a:noFill/>
                    </a:lnB>
                    <a:lnTlToBr>
                      <a:noFill/>
                    </a:lnTlToBr>
                    <a:lnBlToTr>
                      <a:noFill/>
                    </a:lnBlToTr>
                    <a:noFill/>
                  </a:tcPr>
                </a:tc>
                <a:tc>
                  <a:txBody>
                    <a:bodyPr/>
                    <a:lstStyle>
                      <a:lvl1pPr defTabSz="912813" eaLnBrk="0" hangingPunct="0">
                        <a:spcBef>
                          <a:spcPct val="20000"/>
                        </a:spcBef>
                        <a:buClr>
                          <a:schemeClr val="bg1"/>
                        </a:buClr>
                        <a:defRPr sz="2300" i="1">
                          <a:solidFill>
                            <a:srgbClr val="0F5494"/>
                          </a:solidFill>
                          <a:latin typeface="Verdana" pitchFamily="34" charset="0"/>
                        </a:defRPr>
                      </a:lvl1pPr>
                      <a:lvl2pPr marL="742950" indent="-285750" defTabSz="912813" eaLnBrk="0" hangingPunct="0">
                        <a:spcBef>
                          <a:spcPct val="20000"/>
                        </a:spcBef>
                        <a:buClr>
                          <a:srgbClr val="009FBA"/>
                        </a:buClr>
                        <a:defRPr sz="2100" b="1">
                          <a:solidFill>
                            <a:srgbClr val="0F5494"/>
                          </a:solidFill>
                          <a:latin typeface="Verdana" pitchFamily="34" charset="0"/>
                        </a:defRPr>
                      </a:lvl2pPr>
                      <a:lvl3pPr marL="1143000" indent="-228600" defTabSz="912813" eaLnBrk="0" hangingPunct="0">
                        <a:spcBef>
                          <a:spcPct val="20000"/>
                        </a:spcBef>
                        <a:defRPr sz="1400">
                          <a:solidFill>
                            <a:srgbClr val="0F5494"/>
                          </a:solidFill>
                          <a:latin typeface="Verdana" pitchFamily="34" charset="0"/>
                        </a:defRPr>
                      </a:lvl3pPr>
                      <a:lvl4pPr marL="1600200" indent="-228600" defTabSz="912813" eaLnBrk="0" hangingPunct="0">
                        <a:spcBef>
                          <a:spcPct val="20000"/>
                        </a:spcBef>
                        <a:defRPr sz="2100">
                          <a:solidFill>
                            <a:schemeClr val="tx1"/>
                          </a:solidFill>
                          <a:latin typeface="Arial" pitchFamily="34" charset="0"/>
                        </a:defRPr>
                      </a:lvl4pPr>
                      <a:lvl5pPr marL="2057400" indent="-228600" defTabSz="912813" eaLnBrk="0" hangingPunct="0">
                        <a:spcBef>
                          <a:spcPct val="20000"/>
                        </a:spcBef>
                        <a:defRPr sz="2100">
                          <a:solidFill>
                            <a:schemeClr val="tx1"/>
                          </a:solidFill>
                          <a:latin typeface="Arial" pitchFamily="34" charset="0"/>
                        </a:defRPr>
                      </a:lvl5pPr>
                      <a:lvl6pPr marL="2514600" indent="-228600" defTabSz="912813" eaLnBrk="0" fontAlgn="base" hangingPunct="0">
                        <a:spcBef>
                          <a:spcPct val="20000"/>
                        </a:spcBef>
                        <a:spcAft>
                          <a:spcPct val="0"/>
                        </a:spcAft>
                        <a:defRPr sz="2100">
                          <a:solidFill>
                            <a:schemeClr val="tx1"/>
                          </a:solidFill>
                          <a:latin typeface="Arial" pitchFamily="34" charset="0"/>
                        </a:defRPr>
                      </a:lvl6pPr>
                      <a:lvl7pPr marL="2971800" indent="-228600" defTabSz="912813" eaLnBrk="0" fontAlgn="base" hangingPunct="0">
                        <a:spcBef>
                          <a:spcPct val="20000"/>
                        </a:spcBef>
                        <a:spcAft>
                          <a:spcPct val="0"/>
                        </a:spcAft>
                        <a:defRPr sz="2100">
                          <a:solidFill>
                            <a:schemeClr val="tx1"/>
                          </a:solidFill>
                          <a:latin typeface="Arial" pitchFamily="34" charset="0"/>
                        </a:defRPr>
                      </a:lvl7pPr>
                      <a:lvl8pPr marL="3429000" indent="-228600" defTabSz="912813" eaLnBrk="0" fontAlgn="base" hangingPunct="0">
                        <a:spcBef>
                          <a:spcPct val="20000"/>
                        </a:spcBef>
                        <a:spcAft>
                          <a:spcPct val="0"/>
                        </a:spcAft>
                        <a:defRPr sz="2100">
                          <a:solidFill>
                            <a:schemeClr val="tx1"/>
                          </a:solidFill>
                          <a:latin typeface="Arial" pitchFamily="34" charset="0"/>
                        </a:defRPr>
                      </a:lvl8pPr>
                      <a:lvl9pPr marL="3886200" indent="-228600" defTabSz="912813" eaLnBrk="0" fontAlgn="base" hangingPunct="0">
                        <a:spcBef>
                          <a:spcPct val="20000"/>
                        </a:spcBef>
                        <a:spcAft>
                          <a:spcPct val="0"/>
                        </a:spcAft>
                        <a:defRPr sz="2100">
                          <a:solidFill>
                            <a:schemeClr val="tx1"/>
                          </a:solidFill>
                          <a:latin typeface="Arial" pitchFamily="34" charset="0"/>
                        </a:defRPr>
                      </a:lvl9pPr>
                    </a:lstStyle>
                    <a:p>
                      <a:pPr marL="0" marR="0" lvl="0" indent="0" algn="l" defTabSz="912813" rtl="0" eaLnBrk="1" fontAlgn="b" latinLnBrk="0" hangingPunct="1">
                        <a:lnSpc>
                          <a:spcPct val="100000"/>
                        </a:lnSpc>
                        <a:spcBef>
                          <a:spcPct val="0"/>
                        </a:spcBef>
                        <a:spcAft>
                          <a:spcPct val="0"/>
                        </a:spcAft>
                        <a:buClrTx/>
                        <a:buSzTx/>
                        <a:buFontTx/>
                        <a:buNone/>
                        <a:tabLst/>
                      </a:pPr>
                      <a:endParaRPr kumimoji="0" lang="nb-NO" altLang="nb-NO" sz="1500" b="0" i="0" u="none" strike="noStrike" cap="none" normalizeH="0" baseline="0" smtClean="0">
                        <a:ln>
                          <a:noFill/>
                        </a:ln>
                        <a:solidFill>
                          <a:srgbClr val="000000"/>
                        </a:solidFill>
                        <a:effectLst/>
                        <a:latin typeface="Calibri" pitchFamily="34" charset="0"/>
                      </a:endParaRPr>
                    </a:p>
                  </a:txBody>
                  <a:tcPr marL="7968" marR="7968" marT="8453" marB="0" anchor="b" horzOverflow="overflow">
                    <a:lnL>
                      <a:noFill/>
                    </a:lnL>
                    <a:lnR>
                      <a:noFill/>
                    </a:lnR>
                    <a:lnT>
                      <a:noFill/>
                    </a:lnT>
                    <a:lnB>
                      <a:noFill/>
                    </a:lnB>
                    <a:lnTlToBr>
                      <a:noFill/>
                    </a:lnTlToBr>
                    <a:lnBlToTr>
                      <a:noFill/>
                    </a:lnBlToTr>
                    <a:noFill/>
                  </a:tcPr>
                </a:tc>
                <a:tc>
                  <a:txBody>
                    <a:bodyPr/>
                    <a:lstStyle>
                      <a:lvl1pPr defTabSz="912813" eaLnBrk="0" hangingPunct="0">
                        <a:spcBef>
                          <a:spcPct val="20000"/>
                        </a:spcBef>
                        <a:buClr>
                          <a:schemeClr val="bg1"/>
                        </a:buClr>
                        <a:defRPr sz="2300" i="1">
                          <a:solidFill>
                            <a:srgbClr val="0F5494"/>
                          </a:solidFill>
                          <a:latin typeface="Verdana" pitchFamily="34" charset="0"/>
                        </a:defRPr>
                      </a:lvl1pPr>
                      <a:lvl2pPr marL="742950" indent="-285750" defTabSz="912813" eaLnBrk="0" hangingPunct="0">
                        <a:spcBef>
                          <a:spcPct val="20000"/>
                        </a:spcBef>
                        <a:buClr>
                          <a:srgbClr val="009FBA"/>
                        </a:buClr>
                        <a:defRPr sz="2100" b="1">
                          <a:solidFill>
                            <a:srgbClr val="0F5494"/>
                          </a:solidFill>
                          <a:latin typeface="Verdana" pitchFamily="34" charset="0"/>
                        </a:defRPr>
                      </a:lvl2pPr>
                      <a:lvl3pPr marL="1143000" indent="-228600" defTabSz="912813" eaLnBrk="0" hangingPunct="0">
                        <a:spcBef>
                          <a:spcPct val="20000"/>
                        </a:spcBef>
                        <a:defRPr sz="1400">
                          <a:solidFill>
                            <a:srgbClr val="0F5494"/>
                          </a:solidFill>
                          <a:latin typeface="Verdana" pitchFamily="34" charset="0"/>
                        </a:defRPr>
                      </a:lvl3pPr>
                      <a:lvl4pPr marL="1600200" indent="-228600" defTabSz="912813" eaLnBrk="0" hangingPunct="0">
                        <a:spcBef>
                          <a:spcPct val="20000"/>
                        </a:spcBef>
                        <a:defRPr sz="2100">
                          <a:solidFill>
                            <a:schemeClr val="tx1"/>
                          </a:solidFill>
                          <a:latin typeface="Arial" pitchFamily="34" charset="0"/>
                        </a:defRPr>
                      </a:lvl4pPr>
                      <a:lvl5pPr marL="2057400" indent="-228600" defTabSz="912813" eaLnBrk="0" hangingPunct="0">
                        <a:spcBef>
                          <a:spcPct val="20000"/>
                        </a:spcBef>
                        <a:defRPr sz="2100">
                          <a:solidFill>
                            <a:schemeClr val="tx1"/>
                          </a:solidFill>
                          <a:latin typeface="Arial" pitchFamily="34" charset="0"/>
                        </a:defRPr>
                      </a:lvl5pPr>
                      <a:lvl6pPr marL="2514600" indent="-228600" defTabSz="912813" eaLnBrk="0" fontAlgn="base" hangingPunct="0">
                        <a:spcBef>
                          <a:spcPct val="20000"/>
                        </a:spcBef>
                        <a:spcAft>
                          <a:spcPct val="0"/>
                        </a:spcAft>
                        <a:defRPr sz="2100">
                          <a:solidFill>
                            <a:schemeClr val="tx1"/>
                          </a:solidFill>
                          <a:latin typeface="Arial" pitchFamily="34" charset="0"/>
                        </a:defRPr>
                      </a:lvl6pPr>
                      <a:lvl7pPr marL="2971800" indent="-228600" defTabSz="912813" eaLnBrk="0" fontAlgn="base" hangingPunct="0">
                        <a:spcBef>
                          <a:spcPct val="20000"/>
                        </a:spcBef>
                        <a:spcAft>
                          <a:spcPct val="0"/>
                        </a:spcAft>
                        <a:defRPr sz="2100">
                          <a:solidFill>
                            <a:schemeClr val="tx1"/>
                          </a:solidFill>
                          <a:latin typeface="Arial" pitchFamily="34" charset="0"/>
                        </a:defRPr>
                      </a:lvl7pPr>
                      <a:lvl8pPr marL="3429000" indent="-228600" defTabSz="912813" eaLnBrk="0" fontAlgn="base" hangingPunct="0">
                        <a:spcBef>
                          <a:spcPct val="20000"/>
                        </a:spcBef>
                        <a:spcAft>
                          <a:spcPct val="0"/>
                        </a:spcAft>
                        <a:defRPr sz="2100">
                          <a:solidFill>
                            <a:schemeClr val="tx1"/>
                          </a:solidFill>
                          <a:latin typeface="Arial" pitchFamily="34" charset="0"/>
                        </a:defRPr>
                      </a:lvl8pPr>
                      <a:lvl9pPr marL="3886200" indent="-228600" defTabSz="912813" eaLnBrk="0" fontAlgn="base" hangingPunct="0">
                        <a:spcBef>
                          <a:spcPct val="20000"/>
                        </a:spcBef>
                        <a:spcAft>
                          <a:spcPct val="0"/>
                        </a:spcAft>
                        <a:defRPr sz="2100">
                          <a:solidFill>
                            <a:schemeClr val="tx1"/>
                          </a:solidFill>
                          <a:latin typeface="Arial" pitchFamily="34" charset="0"/>
                        </a:defRPr>
                      </a:lvl9pPr>
                    </a:lstStyle>
                    <a:p>
                      <a:pPr marL="0" marR="0" lvl="0" indent="0" algn="l" defTabSz="912813" rtl="0" eaLnBrk="1" fontAlgn="b" latinLnBrk="0" hangingPunct="1">
                        <a:lnSpc>
                          <a:spcPct val="100000"/>
                        </a:lnSpc>
                        <a:spcBef>
                          <a:spcPct val="0"/>
                        </a:spcBef>
                        <a:spcAft>
                          <a:spcPct val="0"/>
                        </a:spcAft>
                        <a:buClrTx/>
                        <a:buSzTx/>
                        <a:buFontTx/>
                        <a:buNone/>
                        <a:tabLst/>
                      </a:pPr>
                      <a:endParaRPr kumimoji="0" lang="nb-NO" altLang="nb-NO" sz="1500" b="0" i="0" u="none" strike="noStrike" cap="none" normalizeH="0" baseline="0" smtClean="0">
                        <a:ln>
                          <a:noFill/>
                        </a:ln>
                        <a:solidFill>
                          <a:srgbClr val="000000"/>
                        </a:solidFill>
                        <a:effectLst/>
                        <a:latin typeface="Calibri" pitchFamily="34" charset="0"/>
                      </a:endParaRPr>
                    </a:p>
                  </a:txBody>
                  <a:tcPr marL="7968" marR="7968" marT="8453" marB="0" anchor="b" horzOverflow="overflow">
                    <a:lnL>
                      <a:noFill/>
                    </a:lnL>
                    <a:lnR>
                      <a:noFill/>
                    </a:lnR>
                    <a:lnT>
                      <a:noFill/>
                    </a:lnT>
                    <a:lnB>
                      <a:noFill/>
                    </a:lnB>
                    <a:lnTlToBr>
                      <a:noFill/>
                    </a:lnTlToBr>
                    <a:lnBlToTr>
                      <a:noFill/>
                    </a:lnBlToTr>
                    <a:noFill/>
                  </a:tcPr>
                </a:tc>
                <a:tc>
                  <a:txBody>
                    <a:bodyPr/>
                    <a:lstStyle>
                      <a:lvl1pPr defTabSz="912813" eaLnBrk="0" hangingPunct="0">
                        <a:spcBef>
                          <a:spcPct val="20000"/>
                        </a:spcBef>
                        <a:buClr>
                          <a:schemeClr val="bg1"/>
                        </a:buClr>
                        <a:defRPr sz="2300" i="1">
                          <a:solidFill>
                            <a:srgbClr val="0F5494"/>
                          </a:solidFill>
                          <a:latin typeface="Verdana" pitchFamily="34" charset="0"/>
                        </a:defRPr>
                      </a:lvl1pPr>
                      <a:lvl2pPr marL="742950" indent="-285750" defTabSz="912813" eaLnBrk="0" hangingPunct="0">
                        <a:spcBef>
                          <a:spcPct val="20000"/>
                        </a:spcBef>
                        <a:buClr>
                          <a:srgbClr val="009FBA"/>
                        </a:buClr>
                        <a:defRPr sz="2100" b="1">
                          <a:solidFill>
                            <a:srgbClr val="0F5494"/>
                          </a:solidFill>
                          <a:latin typeface="Verdana" pitchFamily="34" charset="0"/>
                        </a:defRPr>
                      </a:lvl2pPr>
                      <a:lvl3pPr marL="1143000" indent="-228600" defTabSz="912813" eaLnBrk="0" hangingPunct="0">
                        <a:spcBef>
                          <a:spcPct val="20000"/>
                        </a:spcBef>
                        <a:defRPr sz="1400">
                          <a:solidFill>
                            <a:srgbClr val="0F5494"/>
                          </a:solidFill>
                          <a:latin typeface="Verdana" pitchFamily="34" charset="0"/>
                        </a:defRPr>
                      </a:lvl3pPr>
                      <a:lvl4pPr marL="1600200" indent="-228600" defTabSz="912813" eaLnBrk="0" hangingPunct="0">
                        <a:spcBef>
                          <a:spcPct val="20000"/>
                        </a:spcBef>
                        <a:defRPr sz="2100">
                          <a:solidFill>
                            <a:schemeClr val="tx1"/>
                          </a:solidFill>
                          <a:latin typeface="Arial" pitchFamily="34" charset="0"/>
                        </a:defRPr>
                      </a:lvl4pPr>
                      <a:lvl5pPr marL="2057400" indent="-228600" defTabSz="912813" eaLnBrk="0" hangingPunct="0">
                        <a:spcBef>
                          <a:spcPct val="20000"/>
                        </a:spcBef>
                        <a:defRPr sz="2100">
                          <a:solidFill>
                            <a:schemeClr val="tx1"/>
                          </a:solidFill>
                          <a:latin typeface="Arial" pitchFamily="34" charset="0"/>
                        </a:defRPr>
                      </a:lvl5pPr>
                      <a:lvl6pPr marL="2514600" indent="-228600" defTabSz="912813" eaLnBrk="0" fontAlgn="base" hangingPunct="0">
                        <a:spcBef>
                          <a:spcPct val="20000"/>
                        </a:spcBef>
                        <a:spcAft>
                          <a:spcPct val="0"/>
                        </a:spcAft>
                        <a:defRPr sz="2100">
                          <a:solidFill>
                            <a:schemeClr val="tx1"/>
                          </a:solidFill>
                          <a:latin typeface="Arial" pitchFamily="34" charset="0"/>
                        </a:defRPr>
                      </a:lvl6pPr>
                      <a:lvl7pPr marL="2971800" indent="-228600" defTabSz="912813" eaLnBrk="0" fontAlgn="base" hangingPunct="0">
                        <a:spcBef>
                          <a:spcPct val="20000"/>
                        </a:spcBef>
                        <a:spcAft>
                          <a:spcPct val="0"/>
                        </a:spcAft>
                        <a:defRPr sz="2100">
                          <a:solidFill>
                            <a:schemeClr val="tx1"/>
                          </a:solidFill>
                          <a:latin typeface="Arial" pitchFamily="34" charset="0"/>
                        </a:defRPr>
                      </a:lvl7pPr>
                      <a:lvl8pPr marL="3429000" indent="-228600" defTabSz="912813" eaLnBrk="0" fontAlgn="base" hangingPunct="0">
                        <a:spcBef>
                          <a:spcPct val="20000"/>
                        </a:spcBef>
                        <a:spcAft>
                          <a:spcPct val="0"/>
                        </a:spcAft>
                        <a:defRPr sz="2100">
                          <a:solidFill>
                            <a:schemeClr val="tx1"/>
                          </a:solidFill>
                          <a:latin typeface="Arial" pitchFamily="34" charset="0"/>
                        </a:defRPr>
                      </a:lvl8pPr>
                      <a:lvl9pPr marL="3886200" indent="-228600" defTabSz="912813" eaLnBrk="0" fontAlgn="base" hangingPunct="0">
                        <a:spcBef>
                          <a:spcPct val="20000"/>
                        </a:spcBef>
                        <a:spcAft>
                          <a:spcPct val="0"/>
                        </a:spcAft>
                        <a:defRPr sz="2100">
                          <a:solidFill>
                            <a:schemeClr val="tx1"/>
                          </a:solidFill>
                          <a:latin typeface="Arial" pitchFamily="34" charset="0"/>
                        </a:defRPr>
                      </a:lvl9pPr>
                    </a:lstStyle>
                    <a:p>
                      <a:pPr marL="0" marR="0" lvl="0" indent="0" algn="l" defTabSz="912813" rtl="0" eaLnBrk="1" fontAlgn="b" latinLnBrk="0" hangingPunct="1">
                        <a:lnSpc>
                          <a:spcPct val="100000"/>
                        </a:lnSpc>
                        <a:spcBef>
                          <a:spcPct val="0"/>
                        </a:spcBef>
                        <a:spcAft>
                          <a:spcPct val="0"/>
                        </a:spcAft>
                        <a:buClrTx/>
                        <a:buSzTx/>
                        <a:buFontTx/>
                        <a:buNone/>
                        <a:tabLst/>
                      </a:pPr>
                      <a:endParaRPr kumimoji="0" lang="nb-NO" altLang="nb-NO" sz="1500" b="0" i="0" u="none" strike="noStrike" cap="none" normalizeH="0" baseline="0" smtClean="0">
                        <a:ln>
                          <a:noFill/>
                        </a:ln>
                        <a:solidFill>
                          <a:srgbClr val="000000"/>
                        </a:solidFill>
                        <a:effectLst/>
                        <a:latin typeface="Calibri" pitchFamily="34" charset="0"/>
                      </a:endParaRPr>
                    </a:p>
                  </a:txBody>
                  <a:tcPr marL="7968" marR="7968" marT="8453" marB="0" anchor="b" horzOverflow="overflow">
                    <a:lnL>
                      <a:noFill/>
                    </a:lnL>
                    <a:lnR>
                      <a:noFill/>
                    </a:lnR>
                    <a:lnT>
                      <a:noFill/>
                    </a:lnT>
                    <a:lnB>
                      <a:noFill/>
                    </a:lnB>
                    <a:lnTlToBr>
                      <a:noFill/>
                    </a:lnTlToBr>
                    <a:lnBlToTr>
                      <a:noFill/>
                    </a:lnBlToTr>
                    <a:noFill/>
                  </a:tcPr>
                </a:tc>
                <a:tc>
                  <a:txBody>
                    <a:bodyPr/>
                    <a:lstStyle>
                      <a:lvl1pPr defTabSz="912813" eaLnBrk="0" hangingPunct="0">
                        <a:spcBef>
                          <a:spcPct val="20000"/>
                        </a:spcBef>
                        <a:buClr>
                          <a:schemeClr val="bg1"/>
                        </a:buClr>
                        <a:defRPr sz="2300" i="1">
                          <a:solidFill>
                            <a:srgbClr val="0F5494"/>
                          </a:solidFill>
                          <a:latin typeface="Verdana" pitchFamily="34" charset="0"/>
                        </a:defRPr>
                      </a:lvl1pPr>
                      <a:lvl2pPr marL="742950" indent="-285750" defTabSz="912813" eaLnBrk="0" hangingPunct="0">
                        <a:spcBef>
                          <a:spcPct val="20000"/>
                        </a:spcBef>
                        <a:buClr>
                          <a:srgbClr val="009FBA"/>
                        </a:buClr>
                        <a:defRPr sz="2100" b="1">
                          <a:solidFill>
                            <a:srgbClr val="0F5494"/>
                          </a:solidFill>
                          <a:latin typeface="Verdana" pitchFamily="34" charset="0"/>
                        </a:defRPr>
                      </a:lvl2pPr>
                      <a:lvl3pPr marL="1143000" indent="-228600" defTabSz="912813" eaLnBrk="0" hangingPunct="0">
                        <a:spcBef>
                          <a:spcPct val="20000"/>
                        </a:spcBef>
                        <a:defRPr sz="1400">
                          <a:solidFill>
                            <a:srgbClr val="0F5494"/>
                          </a:solidFill>
                          <a:latin typeface="Verdana" pitchFamily="34" charset="0"/>
                        </a:defRPr>
                      </a:lvl3pPr>
                      <a:lvl4pPr marL="1600200" indent="-228600" defTabSz="912813" eaLnBrk="0" hangingPunct="0">
                        <a:spcBef>
                          <a:spcPct val="20000"/>
                        </a:spcBef>
                        <a:defRPr sz="2100">
                          <a:solidFill>
                            <a:schemeClr val="tx1"/>
                          </a:solidFill>
                          <a:latin typeface="Arial" pitchFamily="34" charset="0"/>
                        </a:defRPr>
                      </a:lvl4pPr>
                      <a:lvl5pPr marL="2057400" indent="-228600" defTabSz="912813" eaLnBrk="0" hangingPunct="0">
                        <a:spcBef>
                          <a:spcPct val="20000"/>
                        </a:spcBef>
                        <a:defRPr sz="2100">
                          <a:solidFill>
                            <a:schemeClr val="tx1"/>
                          </a:solidFill>
                          <a:latin typeface="Arial" pitchFamily="34" charset="0"/>
                        </a:defRPr>
                      </a:lvl5pPr>
                      <a:lvl6pPr marL="2514600" indent="-228600" defTabSz="912813" eaLnBrk="0" fontAlgn="base" hangingPunct="0">
                        <a:spcBef>
                          <a:spcPct val="20000"/>
                        </a:spcBef>
                        <a:spcAft>
                          <a:spcPct val="0"/>
                        </a:spcAft>
                        <a:defRPr sz="2100">
                          <a:solidFill>
                            <a:schemeClr val="tx1"/>
                          </a:solidFill>
                          <a:latin typeface="Arial" pitchFamily="34" charset="0"/>
                        </a:defRPr>
                      </a:lvl6pPr>
                      <a:lvl7pPr marL="2971800" indent="-228600" defTabSz="912813" eaLnBrk="0" fontAlgn="base" hangingPunct="0">
                        <a:spcBef>
                          <a:spcPct val="20000"/>
                        </a:spcBef>
                        <a:spcAft>
                          <a:spcPct val="0"/>
                        </a:spcAft>
                        <a:defRPr sz="2100">
                          <a:solidFill>
                            <a:schemeClr val="tx1"/>
                          </a:solidFill>
                          <a:latin typeface="Arial" pitchFamily="34" charset="0"/>
                        </a:defRPr>
                      </a:lvl7pPr>
                      <a:lvl8pPr marL="3429000" indent="-228600" defTabSz="912813" eaLnBrk="0" fontAlgn="base" hangingPunct="0">
                        <a:spcBef>
                          <a:spcPct val="20000"/>
                        </a:spcBef>
                        <a:spcAft>
                          <a:spcPct val="0"/>
                        </a:spcAft>
                        <a:defRPr sz="2100">
                          <a:solidFill>
                            <a:schemeClr val="tx1"/>
                          </a:solidFill>
                          <a:latin typeface="Arial" pitchFamily="34" charset="0"/>
                        </a:defRPr>
                      </a:lvl8pPr>
                      <a:lvl9pPr marL="3886200" indent="-228600" defTabSz="912813" eaLnBrk="0" fontAlgn="base" hangingPunct="0">
                        <a:spcBef>
                          <a:spcPct val="20000"/>
                        </a:spcBef>
                        <a:spcAft>
                          <a:spcPct val="0"/>
                        </a:spcAft>
                        <a:defRPr sz="2100">
                          <a:solidFill>
                            <a:schemeClr val="tx1"/>
                          </a:solidFill>
                          <a:latin typeface="Arial" pitchFamily="34" charset="0"/>
                        </a:defRPr>
                      </a:lvl9pPr>
                    </a:lstStyle>
                    <a:p>
                      <a:pPr marL="0" marR="0" lvl="0" indent="0" algn="l" defTabSz="912813" rtl="0" eaLnBrk="1" fontAlgn="b" latinLnBrk="0" hangingPunct="1">
                        <a:lnSpc>
                          <a:spcPct val="100000"/>
                        </a:lnSpc>
                        <a:spcBef>
                          <a:spcPct val="0"/>
                        </a:spcBef>
                        <a:spcAft>
                          <a:spcPct val="0"/>
                        </a:spcAft>
                        <a:buClrTx/>
                        <a:buSzTx/>
                        <a:buFontTx/>
                        <a:buNone/>
                        <a:tabLst/>
                      </a:pPr>
                      <a:endParaRPr kumimoji="0" lang="nb-NO" altLang="nb-NO" sz="1500" b="0" i="0" u="none" strike="noStrike" cap="none" normalizeH="0" baseline="0" smtClean="0">
                        <a:ln>
                          <a:noFill/>
                        </a:ln>
                        <a:solidFill>
                          <a:srgbClr val="000000"/>
                        </a:solidFill>
                        <a:effectLst/>
                        <a:latin typeface="Calibri" pitchFamily="34" charset="0"/>
                      </a:endParaRPr>
                    </a:p>
                  </a:txBody>
                  <a:tcPr marL="7968" marR="7968" marT="8453" marB="0" anchor="b"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lvl1pPr defTabSz="912813" eaLnBrk="0" hangingPunct="0">
                        <a:spcBef>
                          <a:spcPct val="20000"/>
                        </a:spcBef>
                        <a:buClr>
                          <a:schemeClr val="bg1"/>
                        </a:buClr>
                        <a:defRPr sz="2300" i="1">
                          <a:solidFill>
                            <a:srgbClr val="0F5494"/>
                          </a:solidFill>
                          <a:latin typeface="Verdana" pitchFamily="34" charset="0"/>
                        </a:defRPr>
                      </a:lvl1pPr>
                      <a:lvl2pPr marL="742950" indent="-285750" defTabSz="912813" eaLnBrk="0" hangingPunct="0">
                        <a:spcBef>
                          <a:spcPct val="20000"/>
                        </a:spcBef>
                        <a:buClr>
                          <a:srgbClr val="009FBA"/>
                        </a:buClr>
                        <a:defRPr sz="2100" b="1">
                          <a:solidFill>
                            <a:srgbClr val="0F5494"/>
                          </a:solidFill>
                          <a:latin typeface="Verdana" pitchFamily="34" charset="0"/>
                        </a:defRPr>
                      </a:lvl2pPr>
                      <a:lvl3pPr marL="1143000" indent="-228600" defTabSz="912813" eaLnBrk="0" hangingPunct="0">
                        <a:spcBef>
                          <a:spcPct val="20000"/>
                        </a:spcBef>
                        <a:defRPr sz="1400">
                          <a:solidFill>
                            <a:srgbClr val="0F5494"/>
                          </a:solidFill>
                          <a:latin typeface="Verdana" pitchFamily="34" charset="0"/>
                        </a:defRPr>
                      </a:lvl3pPr>
                      <a:lvl4pPr marL="1600200" indent="-228600" defTabSz="912813" eaLnBrk="0" hangingPunct="0">
                        <a:spcBef>
                          <a:spcPct val="20000"/>
                        </a:spcBef>
                        <a:defRPr sz="2100">
                          <a:solidFill>
                            <a:schemeClr val="tx1"/>
                          </a:solidFill>
                          <a:latin typeface="Arial" pitchFamily="34" charset="0"/>
                        </a:defRPr>
                      </a:lvl4pPr>
                      <a:lvl5pPr marL="2057400" indent="-228600" defTabSz="912813" eaLnBrk="0" hangingPunct="0">
                        <a:spcBef>
                          <a:spcPct val="20000"/>
                        </a:spcBef>
                        <a:defRPr sz="2100">
                          <a:solidFill>
                            <a:schemeClr val="tx1"/>
                          </a:solidFill>
                          <a:latin typeface="Arial" pitchFamily="34" charset="0"/>
                        </a:defRPr>
                      </a:lvl5pPr>
                      <a:lvl6pPr marL="2514600" indent="-228600" defTabSz="912813" eaLnBrk="0" fontAlgn="base" hangingPunct="0">
                        <a:spcBef>
                          <a:spcPct val="20000"/>
                        </a:spcBef>
                        <a:spcAft>
                          <a:spcPct val="0"/>
                        </a:spcAft>
                        <a:defRPr sz="2100">
                          <a:solidFill>
                            <a:schemeClr val="tx1"/>
                          </a:solidFill>
                          <a:latin typeface="Arial" pitchFamily="34" charset="0"/>
                        </a:defRPr>
                      </a:lvl6pPr>
                      <a:lvl7pPr marL="2971800" indent="-228600" defTabSz="912813" eaLnBrk="0" fontAlgn="base" hangingPunct="0">
                        <a:spcBef>
                          <a:spcPct val="20000"/>
                        </a:spcBef>
                        <a:spcAft>
                          <a:spcPct val="0"/>
                        </a:spcAft>
                        <a:defRPr sz="2100">
                          <a:solidFill>
                            <a:schemeClr val="tx1"/>
                          </a:solidFill>
                          <a:latin typeface="Arial" pitchFamily="34" charset="0"/>
                        </a:defRPr>
                      </a:lvl7pPr>
                      <a:lvl8pPr marL="3429000" indent="-228600" defTabSz="912813" eaLnBrk="0" fontAlgn="base" hangingPunct="0">
                        <a:spcBef>
                          <a:spcPct val="20000"/>
                        </a:spcBef>
                        <a:spcAft>
                          <a:spcPct val="0"/>
                        </a:spcAft>
                        <a:defRPr sz="2100">
                          <a:solidFill>
                            <a:schemeClr val="tx1"/>
                          </a:solidFill>
                          <a:latin typeface="Arial" pitchFamily="34" charset="0"/>
                        </a:defRPr>
                      </a:lvl8pPr>
                      <a:lvl9pPr marL="3886200" indent="-228600" defTabSz="912813" eaLnBrk="0" fontAlgn="base" hangingPunct="0">
                        <a:spcBef>
                          <a:spcPct val="20000"/>
                        </a:spcBef>
                        <a:spcAft>
                          <a:spcPct val="0"/>
                        </a:spcAft>
                        <a:defRPr sz="2100">
                          <a:solidFill>
                            <a:schemeClr val="tx1"/>
                          </a:solidFill>
                          <a:latin typeface="Arial"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GB" altLang="nb-NO" sz="1600" b="1" i="0" u="none" strike="noStrike" cap="none" normalizeH="0" baseline="0" smtClean="0">
                          <a:ln>
                            <a:noFill/>
                          </a:ln>
                          <a:solidFill>
                            <a:srgbClr val="FFFFFF"/>
                          </a:solidFill>
                          <a:effectLst/>
                          <a:latin typeface="Calibri" pitchFamily="34" charset="0"/>
                        </a:rPr>
                        <a:t>Time-to-Pay </a:t>
                      </a:r>
                    </a:p>
                  </a:txBody>
                  <a:tcPr marL="7968" marR="7968" marT="845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3333FF"/>
                    </a:solidFill>
                  </a:tcPr>
                </a:tc>
                <a:tc>
                  <a:txBody>
                    <a:bodyPr/>
                    <a:lstStyle>
                      <a:lvl1pPr defTabSz="912813" eaLnBrk="0" hangingPunct="0">
                        <a:spcBef>
                          <a:spcPct val="20000"/>
                        </a:spcBef>
                        <a:buClr>
                          <a:schemeClr val="bg1"/>
                        </a:buClr>
                        <a:defRPr sz="2300" i="1">
                          <a:solidFill>
                            <a:srgbClr val="0F5494"/>
                          </a:solidFill>
                          <a:latin typeface="Verdana" pitchFamily="34" charset="0"/>
                        </a:defRPr>
                      </a:lvl1pPr>
                      <a:lvl2pPr marL="742950" indent="-285750" defTabSz="912813" eaLnBrk="0" hangingPunct="0">
                        <a:spcBef>
                          <a:spcPct val="20000"/>
                        </a:spcBef>
                        <a:buClr>
                          <a:srgbClr val="009FBA"/>
                        </a:buClr>
                        <a:defRPr sz="2100" b="1">
                          <a:solidFill>
                            <a:srgbClr val="0F5494"/>
                          </a:solidFill>
                          <a:latin typeface="Verdana" pitchFamily="34" charset="0"/>
                        </a:defRPr>
                      </a:lvl2pPr>
                      <a:lvl3pPr marL="1143000" indent="-228600" defTabSz="912813" eaLnBrk="0" hangingPunct="0">
                        <a:spcBef>
                          <a:spcPct val="20000"/>
                        </a:spcBef>
                        <a:defRPr sz="1400">
                          <a:solidFill>
                            <a:srgbClr val="0F5494"/>
                          </a:solidFill>
                          <a:latin typeface="Verdana" pitchFamily="34" charset="0"/>
                        </a:defRPr>
                      </a:lvl3pPr>
                      <a:lvl4pPr marL="1600200" indent="-228600" defTabSz="912813" eaLnBrk="0" hangingPunct="0">
                        <a:spcBef>
                          <a:spcPct val="20000"/>
                        </a:spcBef>
                        <a:defRPr sz="2100">
                          <a:solidFill>
                            <a:schemeClr val="tx1"/>
                          </a:solidFill>
                          <a:latin typeface="Arial" pitchFamily="34" charset="0"/>
                        </a:defRPr>
                      </a:lvl4pPr>
                      <a:lvl5pPr marL="2057400" indent="-228600" defTabSz="912813" eaLnBrk="0" hangingPunct="0">
                        <a:spcBef>
                          <a:spcPct val="20000"/>
                        </a:spcBef>
                        <a:defRPr sz="2100">
                          <a:solidFill>
                            <a:schemeClr val="tx1"/>
                          </a:solidFill>
                          <a:latin typeface="Arial" pitchFamily="34" charset="0"/>
                        </a:defRPr>
                      </a:lvl5pPr>
                      <a:lvl6pPr marL="2514600" indent="-228600" defTabSz="912813" eaLnBrk="0" fontAlgn="base" hangingPunct="0">
                        <a:spcBef>
                          <a:spcPct val="20000"/>
                        </a:spcBef>
                        <a:spcAft>
                          <a:spcPct val="0"/>
                        </a:spcAft>
                        <a:defRPr sz="2100">
                          <a:solidFill>
                            <a:schemeClr val="tx1"/>
                          </a:solidFill>
                          <a:latin typeface="Arial" pitchFamily="34" charset="0"/>
                        </a:defRPr>
                      </a:lvl6pPr>
                      <a:lvl7pPr marL="2971800" indent="-228600" defTabSz="912813" eaLnBrk="0" fontAlgn="base" hangingPunct="0">
                        <a:spcBef>
                          <a:spcPct val="20000"/>
                        </a:spcBef>
                        <a:spcAft>
                          <a:spcPct val="0"/>
                        </a:spcAft>
                        <a:defRPr sz="2100">
                          <a:solidFill>
                            <a:schemeClr val="tx1"/>
                          </a:solidFill>
                          <a:latin typeface="Arial" pitchFamily="34" charset="0"/>
                        </a:defRPr>
                      </a:lvl7pPr>
                      <a:lvl8pPr marL="3429000" indent="-228600" defTabSz="912813" eaLnBrk="0" fontAlgn="base" hangingPunct="0">
                        <a:spcBef>
                          <a:spcPct val="20000"/>
                        </a:spcBef>
                        <a:spcAft>
                          <a:spcPct val="0"/>
                        </a:spcAft>
                        <a:defRPr sz="2100">
                          <a:solidFill>
                            <a:schemeClr val="tx1"/>
                          </a:solidFill>
                          <a:latin typeface="Arial" pitchFamily="34" charset="0"/>
                        </a:defRPr>
                      </a:lvl8pPr>
                      <a:lvl9pPr marL="3886200" indent="-228600" defTabSz="912813" eaLnBrk="0" fontAlgn="base" hangingPunct="0">
                        <a:spcBef>
                          <a:spcPct val="20000"/>
                        </a:spcBef>
                        <a:spcAft>
                          <a:spcPct val="0"/>
                        </a:spcAft>
                        <a:defRPr sz="2100">
                          <a:solidFill>
                            <a:schemeClr val="tx1"/>
                          </a:solidFill>
                          <a:latin typeface="Arial"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GB" altLang="nb-NO" sz="1600" b="1" i="0" u="none" strike="noStrike" cap="none" normalizeH="0" baseline="0" smtClean="0">
                          <a:ln>
                            <a:noFill/>
                          </a:ln>
                          <a:solidFill>
                            <a:srgbClr val="FFFFFF"/>
                          </a:solidFill>
                          <a:effectLst/>
                          <a:latin typeface="Calibri" pitchFamily="34" charset="0"/>
                        </a:rPr>
                        <a:t>From</a:t>
                      </a:r>
                    </a:p>
                  </a:txBody>
                  <a:tcPr marL="7968" marR="7968" marT="8453" marB="0" anchor="ctr" horzOverflow="overflow">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a:noFill/>
                    </a:lnTlToBr>
                    <a:lnBlToTr>
                      <a:noFill/>
                    </a:lnBlToTr>
                    <a:solidFill>
                      <a:srgbClr val="3333FF"/>
                    </a:solidFill>
                  </a:tcPr>
                </a:tc>
                <a:extLst>
                  <a:ext uri="{0D108BD9-81ED-4DB2-BD59-A6C34878D82A}">
                    <a16:rowId xmlns:a16="http://schemas.microsoft.com/office/drawing/2014/main" val="10000"/>
                  </a:ext>
                </a:extLst>
              </a:tr>
              <a:tr h="714165">
                <a:tc gridSpan="7">
                  <a:txBody>
                    <a:bodyPr/>
                    <a:lstStyle>
                      <a:lvl1pPr marL="71438" defTabSz="912813" eaLnBrk="0" hangingPunct="0">
                        <a:spcBef>
                          <a:spcPct val="20000"/>
                        </a:spcBef>
                        <a:buClr>
                          <a:schemeClr val="bg1"/>
                        </a:buClr>
                        <a:defRPr sz="2300" i="1">
                          <a:solidFill>
                            <a:srgbClr val="0F5494"/>
                          </a:solidFill>
                          <a:latin typeface="Verdana" pitchFamily="34" charset="0"/>
                        </a:defRPr>
                      </a:lvl1pPr>
                      <a:lvl2pPr marL="742950" indent="-285750" defTabSz="912813" eaLnBrk="0" hangingPunct="0">
                        <a:spcBef>
                          <a:spcPct val="20000"/>
                        </a:spcBef>
                        <a:buClr>
                          <a:srgbClr val="009FBA"/>
                        </a:buClr>
                        <a:defRPr sz="2100" b="1">
                          <a:solidFill>
                            <a:srgbClr val="0F5494"/>
                          </a:solidFill>
                          <a:latin typeface="Verdana" pitchFamily="34" charset="0"/>
                        </a:defRPr>
                      </a:lvl2pPr>
                      <a:lvl3pPr marL="1143000" indent="-228600" defTabSz="912813" eaLnBrk="0" hangingPunct="0">
                        <a:spcBef>
                          <a:spcPct val="20000"/>
                        </a:spcBef>
                        <a:defRPr sz="1400">
                          <a:solidFill>
                            <a:srgbClr val="0F5494"/>
                          </a:solidFill>
                          <a:latin typeface="Verdana" pitchFamily="34" charset="0"/>
                        </a:defRPr>
                      </a:lvl3pPr>
                      <a:lvl4pPr marL="1600200" indent="-228600" defTabSz="912813" eaLnBrk="0" hangingPunct="0">
                        <a:spcBef>
                          <a:spcPct val="20000"/>
                        </a:spcBef>
                        <a:defRPr sz="2100">
                          <a:solidFill>
                            <a:schemeClr val="tx1"/>
                          </a:solidFill>
                          <a:latin typeface="Arial" pitchFamily="34" charset="0"/>
                        </a:defRPr>
                      </a:lvl4pPr>
                      <a:lvl5pPr marL="2057400" indent="-228600" defTabSz="912813" eaLnBrk="0" hangingPunct="0">
                        <a:spcBef>
                          <a:spcPct val="20000"/>
                        </a:spcBef>
                        <a:defRPr sz="2100">
                          <a:solidFill>
                            <a:schemeClr val="tx1"/>
                          </a:solidFill>
                          <a:latin typeface="Arial" pitchFamily="34" charset="0"/>
                        </a:defRPr>
                      </a:lvl5pPr>
                      <a:lvl6pPr marL="2514600" indent="-228600" defTabSz="912813" eaLnBrk="0" fontAlgn="base" hangingPunct="0">
                        <a:spcBef>
                          <a:spcPct val="20000"/>
                        </a:spcBef>
                        <a:spcAft>
                          <a:spcPct val="0"/>
                        </a:spcAft>
                        <a:defRPr sz="2100">
                          <a:solidFill>
                            <a:schemeClr val="tx1"/>
                          </a:solidFill>
                          <a:latin typeface="Arial" pitchFamily="34" charset="0"/>
                        </a:defRPr>
                      </a:lvl6pPr>
                      <a:lvl7pPr marL="2971800" indent="-228600" defTabSz="912813" eaLnBrk="0" fontAlgn="base" hangingPunct="0">
                        <a:spcBef>
                          <a:spcPct val="20000"/>
                        </a:spcBef>
                        <a:spcAft>
                          <a:spcPct val="0"/>
                        </a:spcAft>
                        <a:defRPr sz="2100">
                          <a:solidFill>
                            <a:schemeClr val="tx1"/>
                          </a:solidFill>
                          <a:latin typeface="Arial" pitchFamily="34" charset="0"/>
                        </a:defRPr>
                      </a:lvl7pPr>
                      <a:lvl8pPr marL="3429000" indent="-228600" defTabSz="912813" eaLnBrk="0" fontAlgn="base" hangingPunct="0">
                        <a:spcBef>
                          <a:spcPct val="20000"/>
                        </a:spcBef>
                        <a:spcAft>
                          <a:spcPct val="0"/>
                        </a:spcAft>
                        <a:defRPr sz="2100">
                          <a:solidFill>
                            <a:schemeClr val="tx1"/>
                          </a:solidFill>
                          <a:latin typeface="Arial" pitchFamily="34" charset="0"/>
                        </a:defRPr>
                      </a:lvl8pPr>
                      <a:lvl9pPr marL="3886200" indent="-228600" defTabSz="912813" eaLnBrk="0" fontAlgn="base" hangingPunct="0">
                        <a:spcBef>
                          <a:spcPct val="20000"/>
                        </a:spcBef>
                        <a:spcAft>
                          <a:spcPct val="0"/>
                        </a:spcAft>
                        <a:defRPr sz="2100">
                          <a:solidFill>
                            <a:schemeClr val="tx1"/>
                          </a:solidFill>
                          <a:latin typeface="Arial" pitchFamily="34" charset="0"/>
                        </a:defRPr>
                      </a:lvl9pPr>
                    </a:lstStyle>
                    <a:p>
                      <a:pPr marL="71438" marR="0" lvl="0" indent="0" algn="l" defTabSz="912813" rtl="0" eaLnBrk="1" fontAlgn="ctr" latinLnBrk="0" hangingPunct="1">
                        <a:lnSpc>
                          <a:spcPct val="100000"/>
                        </a:lnSpc>
                        <a:spcBef>
                          <a:spcPct val="0"/>
                        </a:spcBef>
                        <a:spcAft>
                          <a:spcPct val="0"/>
                        </a:spcAft>
                        <a:buClrTx/>
                        <a:buSzTx/>
                        <a:buFontTx/>
                        <a:buNone/>
                        <a:tabLst/>
                      </a:pPr>
                      <a:r>
                        <a:rPr kumimoji="0" lang="en-GB" altLang="nb-NO" sz="2200" b="1" i="0" u="none" strike="noStrike" cap="none" normalizeH="0" baseline="0" smtClean="0">
                          <a:ln>
                            <a:noFill/>
                          </a:ln>
                          <a:solidFill>
                            <a:srgbClr val="0000EE"/>
                          </a:solidFill>
                          <a:effectLst/>
                          <a:latin typeface="Verdana" pitchFamily="34" charset="0"/>
                        </a:rPr>
                        <a:t>One Pre-financing</a:t>
                      </a:r>
                    </a:p>
                  </a:txBody>
                  <a:tcPr marL="7968" marR="7968" marT="8453" marB="0" anchor="ctr"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FCC99">
                        <a:alpha val="39999"/>
                      </a:srgbClr>
                    </a:solidFill>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a:txBody>
                    <a:bodyPr/>
                    <a:lstStyle>
                      <a:lvl1pPr defTabSz="912813" eaLnBrk="0" hangingPunct="0">
                        <a:spcBef>
                          <a:spcPct val="20000"/>
                        </a:spcBef>
                        <a:buClr>
                          <a:schemeClr val="bg1"/>
                        </a:buClr>
                        <a:defRPr sz="2300" i="1">
                          <a:solidFill>
                            <a:srgbClr val="0F5494"/>
                          </a:solidFill>
                          <a:latin typeface="Verdana" pitchFamily="34" charset="0"/>
                        </a:defRPr>
                      </a:lvl1pPr>
                      <a:lvl2pPr marL="742950" indent="-285750" defTabSz="912813" eaLnBrk="0" hangingPunct="0">
                        <a:spcBef>
                          <a:spcPct val="20000"/>
                        </a:spcBef>
                        <a:buClr>
                          <a:srgbClr val="009FBA"/>
                        </a:buClr>
                        <a:defRPr sz="2100" b="1">
                          <a:solidFill>
                            <a:srgbClr val="0F5494"/>
                          </a:solidFill>
                          <a:latin typeface="Verdana" pitchFamily="34" charset="0"/>
                        </a:defRPr>
                      </a:lvl2pPr>
                      <a:lvl3pPr marL="1143000" indent="-228600" defTabSz="912813" eaLnBrk="0" hangingPunct="0">
                        <a:spcBef>
                          <a:spcPct val="20000"/>
                        </a:spcBef>
                        <a:defRPr sz="1400">
                          <a:solidFill>
                            <a:srgbClr val="0F5494"/>
                          </a:solidFill>
                          <a:latin typeface="Verdana" pitchFamily="34" charset="0"/>
                        </a:defRPr>
                      </a:lvl3pPr>
                      <a:lvl4pPr marL="1600200" indent="-228600" defTabSz="912813" eaLnBrk="0" hangingPunct="0">
                        <a:spcBef>
                          <a:spcPct val="20000"/>
                        </a:spcBef>
                        <a:defRPr sz="2100">
                          <a:solidFill>
                            <a:schemeClr val="tx1"/>
                          </a:solidFill>
                          <a:latin typeface="Arial" pitchFamily="34" charset="0"/>
                        </a:defRPr>
                      </a:lvl4pPr>
                      <a:lvl5pPr marL="2057400" indent="-228600" defTabSz="912813" eaLnBrk="0" hangingPunct="0">
                        <a:spcBef>
                          <a:spcPct val="20000"/>
                        </a:spcBef>
                        <a:defRPr sz="2100">
                          <a:solidFill>
                            <a:schemeClr val="tx1"/>
                          </a:solidFill>
                          <a:latin typeface="Arial" pitchFamily="34" charset="0"/>
                        </a:defRPr>
                      </a:lvl5pPr>
                      <a:lvl6pPr marL="2514600" indent="-228600" defTabSz="912813" eaLnBrk="0" fontAlgn="base" hangingPunct="0">
                        <a:spcBef>
                          <a:spcPct val="20000"/>
                        </a:spcBef>
                        <a:spcAft>
                          <a:spcPct val="0"/>
                        </a:spcAft>
                        <a:defRPr sz="2100">
                          <a:solidFill>
                            <a:schemeClr val="tx1"/>
                          </a:solidFill>
                          <a:latin typeface="Arial" pitchFamily="34" charset="0"/>
                        </a:defRPr>
                      </a:lvl6pPr>
                      <a:lvl7pPr marL="2971800" indent="-228600" defTabSz="912813" eaLnBrk="0" fontAlgn="base" hangingPunct="0">
                        <a:spcBef>
                          <a:spcPct val="20000"/>
                        </a:spcBef>
                        <a:spcAft>
                          <a:spcPct val="0"/>
                        </a:spcAft>
                        <a:defRPr sz="2100">
                          <a:solidFill>
                            <a:schemeClr val="tx1"/>
                          </a:solidFill>
                          <a:latin typeface="Arial" pitchFamily="34" charset="0"/>
                        </a:defRPr>
                      </a:lvl7pPr>
                      <a:lvl8pPr marL="3429000" indent="-228600" defTabSz="912813" eaLnBrk="0" fontAlgn="base" hangingPunct="0">
                        <a:spcBef>
                          <a:spcPct val="20000"/>
                        </a:spcBef>
                        <a:spcAft>
                          <a:spcPct val="0"/>
                        </a:spcAft>
                        <a:defRPr sz="2100">
                          <a:solidFill>
                            <a:schemeClr val="tx1"/>
                          </a:solidFill>
                          <a:latin typeface="Arial" pitchFamily="34" charset="0"/>
                        </a:defRPr>
                      </a:lvl8pPr>
                      <a:lvl9pPr marL="3886200" indent="-228600" defTabSz="912813" eaLnBrk="0" fontAlgn="base" hangingPunct="0">
                        <a:spcBef>
                          <a:spcPct val="20000"/>
                        </a:spcBef>
                        <a:spcAft>
                          <a:spcPct val="0"/>
                        </a:spcAft>
                        <a:defRPr sz="2100">
                          <a:solidFill>
                            <a:schemeClr val="tx1"/>
                          </a:solidFill>
                          <a:latin typeface="Arial" pitchFamily="34" charset="0"/>
                        </a:defRPr>
                      </a:lvl9pPr>
                    </a:lstStyle>
                    <a:p>
                      <a:pPr marL="0" marR="0" lvl="0" indent="0" algn="ctr" defTabSz="912813" rtl="0" eaLnBrk="1" fontAlgn="ctr" latinLnBrk="0" hangingPunct="1">
                        <a:lnSpc>
                          <a:spcPct val="100000"/>
                        </a:lnSpc>
                        <a:spcBef>
                          <a:spcPct val="0"/>
                        </a:spcBef>
                        <a:spcAft>
                          <a:spcPct val="0"/>
                        </a:spcAft>
                        <a:buClrTx/>
                        <a:buSzTx/>
                        <a:buFontTx/>
                        <a:buNone/>
                        <a:tabLst/>
                      </a:pPr>
                      <a:r>
                        <a:rPr kumimoji="0" lang="en-GB" altLang="nb-NO" sz="1800" b="1" i="0" u="none" strike="noStrike" cap="none" normalizeH="0" baseline="0" smtClean="0">
                          <a:ln>
                            <a:noFill/>
                          </a:ln>
                          <a:solidFill>
                            <a:srgbClr val="21468F"/>
                          </a:solidFill>
                          <a:effectLst/>
                          <a:latin typeface="Verdana" pitchFamily="34" charset="0"/>
                        </a:rPr>
                        <a:t>30</a:t>
                      </a:r>
                      <a:r>
                        <a:rPr kumimoji="0" lang="en-GB" altLang="nb-NO" sz="1800" b="0" i="0" u="none" strike="noStrike" cap="none" normalizeH="0" baseline="0" smtClean="0">
                          <a:ln>
                            <a:noFill/>
                          </a:ln>
                          <a:solidFill>
                            <a:srgbClr val="21468F"/>
                          </a:solidFill>
                          <a:effectLst/>
                          <a:latin typeface="Verdana" pitchFamily="34" charset="0"/>
                        </a:rPr>
                        <a:t> </a:t>
                      </a:r>
                      <a:r>
                        <a:rPr kumimoji="0" lang="en-GB" altLang="nb-NO" sz="1500" b="0" i="0" u="none" strike="noStrike" cap="none" normalizeH="0" baseline="0" smtClean="0">
                          <a:ln>
                            <a:noFill/>
                          </a:ln>
                          <a:solidFill>
                            <a:srgbClr val="21468F"/>
                          </a:solidFill>
                          <a:effectLst/>
                          <a:latin typeface="Verdana" pitchFamily="34" charset="0"/>
                        </a:rPr>
                        <a:t>days</a:t>
                      </a:r>
                    </a:p>
                  </a:txBody>
                  <a:tcPr marL="7968" marR="7968" marT="845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solidFill>
                      <a:srgbClr val="FFCC99">
                        <a:alpha val="39999"/>
                      </a:srgbClr>
                    </a:solidFill>
                  </a:tcPr>
                </a:tc>
                <a:tc>
                  <a:txBody>
                    <a:bodyPr/>
                    <a:lstStyle>
                      <a:lvl1pPr marL="34925" defTabSz="912813" eaLnBrk="0" hangingPunct="0">
                        <a:spcBef>
                          <a:spcPct val="20000"/>
                        </a:spcBef>
                        <a:buClr>
                          <a:schemeClr val="bg1"/>
                        </a:buClr>
                        <a:defRPr sz="2300" i="1">
                          <a:solidFill>
                            <a:srgbClr val="0F5494"/>
                          </a:solidFill>
                          <a:latin typeface="Verdana" pitchFamily="34" charset="0"/>
                        </a:defRPr>
                      </a:lvl1pPr>
                      <a:lvl2pPr marL="742950" indent="-285750" defTabSz="912813" eaLnBrk="0" hangingPunct="0">
                        <a:spcBef>
                          <a:spcPct val="20000"/>
                        </a:spcBef>
                        <a:buClr>
                          <a:srgbClr val="009FBA"/>
                        </a:buClr>
                        <a:defRPr sz="2100" b="1">
                          <a:solidFill>
                            <a:srgbClr val="0F5494"/>
                          </a:solidFill>
                          <a:latin typeface="Verdana" pitchFamily="34" charset="0"/>
                        </a:defRPr>
                      </a:lvl2pPr>
                      <a:lvl3pPr marL="1143000" indent="-228600" defTabSz="912813" eaLnBrk="0" hangingPunct="0">
                        <a:spcBef>
                          <a:spcPct val="20000"/>
                        </a:spcBef>
                        <a:defRPr sz="1400">
                          <a:solidFill>
                            <a:srgbClr val="0F5494"/>
                          </a:solidFill>
                          <a:latin typeface="Verdana" pitchFamily="34" charset="0"/>
                        </a:defRPr>
                      </a:lvl3pPr>
                      <a:lvl4pPr marL="1600200" indent="-228600" defTabSz="912813" eaLnBrk="0" hangingPunct="0">
                        <a:spcBef>
                          <a:spcPct val="20000"/>
                        </a:spcBef>
                        <a:defRPr sz="2100">
                          <a:solidFill>
                            <a:schemeClr val="tx1"/>
                          </a:solidFill>
                          <a:latin typeface="Arial" pitchFamily="34" charset="0"/>
                        </a:defRPr>
                      </a:lvl4pPr>
                      <a:lvl5pPr marL="2057400" indent="-228600" defTabSz="912813" eaLnBrk="0" hangingPunct="0">
                        <a:spcBef>
                          <a:spcPct val="20000"/>
                        </a:spcBef>
                        <a:defRPr sz="2100">
                          <a:solidFill>
                            <a:schemeClr val="tx1"/>
                          </a:solidFill>
                          <a:latin typeface="Arial" pitchFamily="34" charset="0"/>
                        </a:defRPr>
                      </a:lvl5pPr>
                      <a:lvl6pPr marL="2514600" indent="-228600" defTabSz="912813" eaLnBrk="0" fontAlgn="base" hangingPunct="0">
                        <a:spcBef>
                          <a:spcPct val="20000"/>
                        </a:spcBef>
                        <a:spcAft>
                          <a:spcPct val="0"/>
                        </a:spcAft>
                        <a:defRPr sz="2100">
                          <a:solidFill>
                            <a:schemeClr val="tx1"/>
                          </a:solidFill>
                          <a:latin typeface="Arial" pitchFamily="34" charset="0"/>
                        </a:defRPr>
                      </a:lvl6pPr>
                      <a:lvl7pPr marL="2971800" indent="-228600" defTabSz="912813" eaLnBrk="0" fontAlgn="base" hangingPunct="0">
                        <a:spcBef>
                          <a:spcPct val="20000"/>
                        </a:spcBef>
                        <a:spcAft>
                          <a:spcPct val="0"/>
                        </a:spcAft>
                        <a:defRPr sz="2100">
                          <a:solidFill>
                            <a:schemeClr val="tx1"/>
                          </a:solidFill>
                          <a:latin typeface="Arial" pitchFamily="34" charset="0"/>
                        </a:defRPr>
                      </a:lvl7pPr>
                      <a:lvl8pPr marL="3429000" indent="-228600" defTabSz="912813" eaLnBrk="0" fontAlgn="base" hangingPunct="0">
                        <a:spcBef>
                          <a:spcPct val="20000"/>
                        </a:spcBef>
                        <a:spcAft>
                          <a:spcPct val="0"/>
                        </a:spcAft>
                        <a:defRPr sz="2100">
                          <a:solidFill>
                            <a:schemeClr val="tx1"/>
                          </a:solidFill>
                          <a:latin typeface="Arial" pitchFamily="34" charset="0"/>
                        </a:defRPr>
                      </a:lvl8pPr>
                      <a:lvl9pPr marL="3886200" indent="-228600" defTabSz="912813" eaLnBrk="0" fontAlgn="base" hangingPunct="0">
                        <a:spcBef>
                          <a:spcPct val="20000"/>
                        </a:spcBef>
                        <a:spcAft>
                          <a:spcPct val="0"/>
                        </a:spcAft>
                        <a:defRPr sz="2100">
                          <a:solidFill>
                            <a:schemeClr val="tx1"/>
                          </a:solidFill>
                          <a:latin typeface="Arial" pitchFamily="34" charset="0"/>
                        </a:defRPr>
                      </a:lvl9pPr>
                    </a:lstStyle>
                    <a:p>
                      <a:pPr marL="34925" marR="0" lvl="0" indent="0" algn="l" defTabSz="912813" rtl="0" eaLnBrk="1" fontAlgn="ctr" latinLnBrk="0" hangingPunct="1">
                        <a:lnSpc>
                          <a:spcPct val="100000"/>
                        </a:lnSpc>
                        <a:spcBef>
                          <a:spcPct val="0"/>
                        </a:spcBef>
                        <a:spcAft>
                          <a:spcPct val="0"/>
                        </a:spcAft>
                        <a:buClrTx/>
                        <a:buSzTx/>
                        <a:buFontTx/>
                        <a:buNone/>
                        <a:tabLst/>
                      </a:pPr>
                      <a:r>
                        <a:rPr kumimoji="0" lang="en-GB" altLang="nb-NO" sz="1500" b="0" i="0" u="none" strike="noStrike" cap="none" normalizeH="0" baseline="0" smtClean="0">
                          <a:ln>
                            <a:noFill/>
                          </a:ln>
                          <a:solidFill>
                            <a:srgbClr val="21468F"/>
                          </a:solidFill>
                          <a:effectLst/>
                          <a:latin typeface="Verdana" pitchFamily="34" charset="0"/>
                        </a:rPr>
                        <a:t>The latest between starting date and entry into force</a:t>
                      </a:r>
                    </a:p>
                  </a:txBody>
                  <a:tcPr marL="7968" marR="7968" marT="8453" marB="0" anchor="ctr"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a:noFill/>
                    </a:lnTlToBr>
                    <a:lnBlToTr>
                      <a:noFill/>
                    </a:lnBlToTr>
                    <a:solidFill>
                      <a:srgbClr val="FFCC99">
                        <a:alpha val="39999"/>
                      </a:srgbClr>
                    </a:solidFill>
                  </a:tcPr>
                </a:tc>
                <a:extLst>
                  <a:ext uri="{0D108BD9-81ED-4DB2-BD59-A6C34878D82A}">
                    <a16:rowId xmlns:a16="http://schemas.microsoft.com/office/drawing/2014/main" val="10001"/>
                  </a:ext>
                </a:extLst>
              </a:tr>
              <a:tr h="619135">
                <a:tc>
                  <a:txBody>
                    <a:bodyPr/>
                    <a:lstStyle>
                      <a:lvl1pPr defTabSz="912813" eaLnBrk="0" hangingPunct="0">
                        <a:spcBef>
                          <a:spcPct val="20000"/>
                        </a:spcBef>
                        <a:buClr>
                          <a:schemeClr val="bg1"/>
                        </a:buClr>
                        <a:defRPr sz="2300" i="1">
                          <a:solidFill>
                            <a:srgbClr val="0F5494"/>
                          </a:solidFill>
                          <a:latin typeface="Verdana" pitchFamily="34" charset="0"/>
                        </a:defRPr>
                      </a:lvl1pPr>
                      <a:lvl2pPr marL="742950" indent="-285750" defTabSz="912813" eaLnBrk="0" hangingPunct="0">
                        <a:spcBef>
                          <a:spcPct val="20000"/>
                        </a:spcBef>
                        <a:buClr>
                          <a:srgbClr val="009FBA"/>
                        </a:buClr>
                        <a:defRPr sz="2100" b="1">
                          <a:solidFill>
                            <a:srgbClr val="0F5494"/>
                          </a:solidFill>
                          <a:latin typeface="Verdana" pitchFamily="34" charset="0"/>
                        </a:defRPr>
                      </a:lvl2pPr>
                      <a:lvl3pPr marL="1143000" indent="-228600" defTabSz="912813" eaLnBrk="0" hangingPunct="0">
                        <a:spcBef>
                          <a:spcPct val="20000"/>
                        </a:spcBef>
                        <a:defRPr sz="1400">
                          <a:solidFill>
                            <a:srgbClr val="0F5494"/>
                          </a:solidFill>
                          <a:latin typeface="Verdana" pitchFamily="34" charset="0"/>
                        </a:defRPr>
                      </a:lvl3pPr>
                      <a:lvl4pPr marL="1600200" indent="-228600" defTabSz="912813" eaLnBrk="0" hangingPunct="0">
                        <a:spcBef>
                          <a:spcPct val="20000"/>
                        </a:spcBef>
                        <a:defRPr sz="2100">
                          <a:solidFill>
                            <a:schemeClr val="tx1"/>
                          </a:solidFill>
                          <a:latin typeface="Arial" pitchFamily="34" charset="0"/>
                        </a:defRPr>
                      </a:lvl4pPr>
                      <a:lvl5pPr marL="2057400" indent="-228600" defTabSz="912813" eaLnBrk="0" hangingPunct="0">
                        <a:spcBef>
                          <a:spcPct val="20000"/>
                        </a:spcBef>
                        <a:defRPr sz="2100">
                          <a:solidFill>
                            <a:schemeClr val="tx1"/>
                          </a:solidFill>
                          <a:latin typeface="Arial" pitchFamily="34" charset="0"/>
                        </a:defRPr>
                      </a:lvl5pPr>
                      <a:lvl6pPr marL="2514600" indent="-228600" defTabSz="912813" eaLnBrk="0" fontAlgn="base" hangingPunct="0">
                        <a:spcBef>
                          <a:spcPct val="20000"/>
                        </a:spcBef>
                        <a:spcAft>
                          <a:spcPct val="0"/>
                        </a:spcAft>
                        <a:defRPr sz="2100">
                          <a:solidFill>
                            <a:schemeClr val="tx1"/>
                          </a:solidFill>
                          <a:latin typeface="Arial" pitchFamily="34" charset="0"/>
                        </a:defRPr>
                      </a:lvl6pPr>
                      <a:lvl7pPr marL="2971800" indent="-228600" defTabSz="912813" eaLnBrk="0" fontAlgn="base" hangingPunct="0">
                        <a:spcBef>
                          <a:spcPct val="20000"/>
                        </a:spcBef>
                        <a:spcAft>
                          <a:spcPct val="0"/>
                        </a:spcAft>
                        <a:defRPr sz="2100">
                          <a:solidFill>
                            <a:schemeClr val="tx1"/>
                          </a:solidFill>
                          <a:latin typeface="Arial" pitchFamily="34" charset="0"/>
                        </a:defRPr>
                      </a:lvl7pPr>
                      <a:lvl8pPr marL="3429000" indent="-228600" defTabSz="912813" eaLnBrk="0" fontAlgn="base" hangingPunct="0">
                        <a:spcBef>
                          <a:spcPct val="20000"/>
                        </a:spcBef>
                        <a:spcAft>
                          <a:spcPct val="0"/>
                        </a:spcAft>
                        <a:defRPr sz="2100">
                          <a:solidFill>
                            <a:schemeClr val="tx1"/>
                          </a:solidFill>
                          <a:latin typeface="Arial" pitchFamily="34" charset="0"/>
                        </a:defRPr>
                      </a:lvl8pPr>
                      <a:lvl9pPr marL="3886200" indent="-228600" defTabSz="912813" eaLnBrk="0" fontAlgn="base" hangingPunct="0">
                        <a:spcBef>
                          <a:spcPct val="20000"/>
                        </a:spcBef>
                        <a:spcAft>
                          <a:spcPct val="0"/>
                        </a:spcAft>
                        <a:defRPr sz="2100">
                          <a:solidFill>
                            <a:schemeClr val="tx1"/>
                          </a:solidFill>
                          <a:latin typeface="Arial" pitchFamily="34" charset="0"/>
                        </a:defRPr>
                      </a:lvl9pPr>
                    </a:lstStyle>
                    <a:p>
                      <a:pPr marL="0" marR="0" lvl="0" indent="0" algn="l" defTabSz="912813" rtl="0" eaLnBrk="1" fontAlgn="b" latinLnBrk="0" hangingPunct="1">
                        <a:lnSpc>
                          <a:spcPct val="100000"/>
                        </a:lnSpc>
                        <a:spcBef>
                          <a:spcPct val="0"/>
                        </a:spcBef>
                        <a:spcAft>
                          <a:spcPct val="0"/>
                        </a:spcAft>
                        <a:buClrTx/>
                        <a:buSzTx/>
                        <a:buFontTx/>
                        <a:buNone/>
                        <a:tabLst/>
                      </a:pPr>
                      <a:endParaRPr kumimoji="0" lang="nb-NO" altLang="nb-NO" sz="1500" b="0" i="0" u="none" strike="noStrike" cap="none" normalizeH="0" baseline="0" smtClean="0">
                        <a:ln>
                          <a:noFill/>
                        </a:ln>
                        <a:solidFill>
                          <a:srgbClr val="000000"/>
                        </a:solidFill>
                        <a:effectLst/>
                        <a:latin typeface="Calibri" pitchFamily="34" charset="0"/>
                      </a:endParaRPr>
                    </a:p>
                  </a:txBody>
                  <a:tcPr marL="7968" marR="7968" marT="8453" marB="0" anchor="b" horzOverflow="overflow">
                    <a:lnL>
                      <a:noFill/>
                    </a:lnL>
                    <a:lnR>
                      <a:noFill/>
                    </a:lnR>
                    <a:lnT>
                      <a:noFill/>
                    </a:lnT>
                    <a:lnB>
                      <a:noFill/>
                    </a:lnB>
                    <a:lnTlToBr>
                      <a:noFill/>
                    </a:lnTlToBr>
                    <a:lnBlToTr>
                      <a:noFill/>
                    </a:lnBlToTr>
                    <a:solidFill>
                      <a:srgbClr val="FFFFCC">
                        <a:alpha val="20000"/>
                      </a:srgbClr>
                    </a:solidFill>
                  </a:tcPr>
                </a:tc>
                <a:tc gridSpan="8">
                  <a:txBody>
                    <a:bodyPr/>
                    <a:lstStyle>
                      <a:lvl1pPr defTabSz="912813" eaLnBrk="0" hangingPunct="0">
                        <a:spcBef>
                          <a:spcPct val="20000"/>
                        </a:spcBef>
                        <a:buClr>
                          <a:schemeClr val="bg1"/>
                        </a:buClr>
                        <a:defRPr sz="2300" i="1">
                          <a:solidFill>
                            <a:srgbClr val="0F5494"/>
                          </a:solidFill>
                          <a:latin typeface="Verdana" pitchFamily="34" charset="0"/>
                        </a:defRPr>
                      </a:lvl1pPr>
                      <a:lvl2pPr marL="742950" indent="-285750" defTabSz="912813" eaLnBrk="0" hangingPunct="0">
                        <a:spcBef>
                          <a:spcPct val="20000"/>
                        </a:spcBef>
                        <a:buClr>
                          <a:srgbClr val="009FBA"/>
                        </a:buClr>
                        <a:defRPr sz="2100" b="1">
                          <a:solidFill>
                            <a:srgbClr val="0F5494"/>
                          </a:solidFill>
                          <a:latin typeface="Verdana" pitchFamily="34" charset="0"/>
                        </a:defRPr>
                      </a:lvl2pPr>
                      <a:lvl3pPr marL="1143000" indent="-228600" defTabSz="912813" eaLnBrk="0" hangingPunct="0">
                        <a:spcBef>
                          <a:spcPct val="20000"/>
                        </a:spcBef>
                        <a:defRPr sz="1400">
                          <a:solidFill>
                            <a:srgbClr val="0F5494"/>
                          </a:solidFill>
                          <a:latin typeface="Verdana" pitchFamily="34" charset="0"/>
                        </a:defRPr>
                      </a:lvl3pPr>
                      <a:lvl4pPr marL="1600200" indent="-228600" defTabSz="912813" eaLnBrk="0" hangingPunct="0">
                        <a:spcBef>
                          <a:spcPct val="20000"/>
                        </a:spcBef>
                        <a:defRPr sz="2100">
                          <a:solidFill>
                            <a:schemeClr val="tx1"/>
                          </a:solidFill>
                          <a:latin typeface="Arial" pitchFamily="34" charset="0"/>
                        </a:defRPr>
                      </a:lvl4pPr>
                      <a:lvl5pPr marL="2057400" indent="-228600" defTabSz="912813" eaLnBrk="0" hangingPunct="0">
                        <a:spcBef>
                          <a:spcPct val="20000"/>
                        </a:spcBef>
                        <a:defRPr sz="2100">
                          <a:solidFill>
                            <a:schemeClr val="tx1"/>
                          </a:solidFill>
                          <a:latin typeface="Arial" pitchFamily="34" charset="0"/>
                        </a:defRPr>
                      </a:lvl5pPr>
                      <a:lvl6pPr marL="2514600" indent="-228600" defTabSz="912813" eaLnBrk="0" fontAlgn="base" hangingPunct="0">
                        <a:spcBef>
                          <a:spcPct val="20000"/>
                        </a:spcBef>
                        <a:spcAft>
                          <a:spcPct val="0"/>
                        </a:spcAft>
                        <a:defRPr sz="2100">
                          <a:solidFill>
                            <a:schemeClr val="tx1"/>
                          </a:solidFill>
                          <a:latin typeface="Arial" pitchFamily="34" charset="0"/>
                        </a:defRPr>
                      </a:lvl6pPr>
                      <a:lvl7pPr marL="2971800" indent="-228600" defTabSz="912813" eaLnBrk="0" fontAlgn="base" hangingPunct="0">
                        <a:spcBef>
                          <a:spcPct val="20000"/>
                        </a:spcBef>
                        <a:spcAft>
                          <a:spcPct val="0"/>
                        </a:spcAft>
                        <a:defRPr sz="2100">
                          <a:solidFill>
                            <a:schemeClr val="tx1"/>
                          </a:solidFill>
                          <a:latin typeface="Arial" pitchFamily="34" charset="0"/>
                        </a:defRPr>
                      </a:lvl7pPr>
                      <a:lvl8pPr marL="3429000" indent="-228600" defTabSz="912813" eaLnBrk="0" fontAlgn="base" hangingPunct="0">
                        <a:spcBef>
                          <a:spcPct val="20000"/>
                        </a:spcBef>
                        <a:spcAft>
                          <a:spcPct val="0"/>
                        </a:spcAft>
                        <a:defRPr sz="2100">
                          <a:solidFill>
                            <a:schemeClr val="tx1"/>
                          </a:solidFill>
                          <a:latin typeface="Arial" pitchFamily="34" charset="0"/>
                        </a:defRPr>
                      </a:lvl8pPr>
                      <a:lvl9pPr marL="3886200" indent="-228600" defTabSz="912813" eaLnBrk="0" fontAlgn="base" hangingPunct="0">
                        <a:spcBef>
                          <a:spcPct val="20000"/>
                        </a:spcBef>
                        <a:spcAft>
                          <a:spcPct val="0"/>
                        </a:spcAft>
                        <a:defRPr sz="2100">
                          <a:solidFill>
                            <a:schemeClr val="tx1"/>
                          </a:solidFill>
                          <a:latin typeface="Arial" pitchFamily="34" charset="0"/>
                        </a:defRPr>
                      </a:lvl9pPr>
                    </a:lstStyle>
                    <a:p>
                      <a:pPr marL="0" marR="0" lvl="0" indent="0" algn="l" defTabSz="912813" rtl="0" eaLnBrk="1" fontAlgn="ctr" latinLnBrk="0" hangingPunct="1">
                        <a:lnSpc>
                          <a:spcPct val="100000"/>
                        </a:lnSpc>
                        <a:spcBef>
                          <a:spcPct val="0"/>
                        </a:spcBef>
                        <a:spcAft>
                          <a:spcPct val="0"/>
                        </a:spcAft>
                        <a:buClrTx/>
                        <a:buSzTx/>
                        <a:buFontTx/>
                        <a:buNone/>
                        <a:tabLst/>
                      </a:pPr>
                      <a:r>
                        <a:rPr kumimoji="0" lang="en-GB" altLang="nb-NO" sz="1600" b="0" i="0" u="none" strike="noStrike" cap="none" normalizeH="0" baseline="0" smtClean="0">
                          <a:ln>
                            <a:noFill/>
                          </a:ln>
                          <a:solidFill>
                            <a:srgbClr val="000000"/>
                          </a:solidFill>
                          <a:effectLst/>
                          <a:latin typeface="Calibri" pitchFamily="34" charset="0"/>
                        </a:rPr>
                        <a:t>→ Retention 5 % of maximum grant for the Guarantee Fund</a:t>
                      </a:r>
                    </a:p>
                  </a:txBody>
                  <a:tcPr marL="7968" marR="7968" marT="8453" marB="0" anchor="ctr" horzOverflow="overflow">
                    <a:lnL>
                      <a:noFill/>
                    </a:lnL>
                    <a:lnR>
                      <a:noFill/>
                    </a:lnR>
                    <a:lnT>
                      <a:noFill/>
                    </a:lnT>
                    <a:lnB>
                      <a:noFill/>
                    </a:lnB>
                    <a:lnTlToBr>
                      <a:noFill/>
                    </a:lnTlToBr>
                    <a:lnBlToTr>
                      <a:noFill/>
                    </a:lnBlToTr>
                    <a:solidFill>
                      <a:srgbClr val="FFFFCC">
                        <a:alpha val="20000"/>
                      </a:srgbClr>
                    </a:solidFill>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10002"/>
                  </a:ext>
                </a:extLst>
              </a:tr>
              <a:tr h="751601">
                <a:tc gridSpan="7">
                  <a:txBody>
                    <a:bodyPr/>
                    <a:lstStyle>
                      <a:lvl1pPr marL="71438" eaLnBrk="0" hangingPunct="0">
                        <a:spcBef>
                          <a:spcPct val="20000"/>
                        </a:spcBef>
                        <a:buClr>
                          <a:schemeClr val="bg1"/>
                        </a:buClr>
                        <a:defRPr sz="2300" i="1">
                          <a:solidFill>
                            <a:srgbClr val="0F5494"/>
                          </a:solidFill>
                          <a:latin typeface="Verdana" pitchFamily="34" charset="0"/>
                        </a:defRPr>
                      </a:lvl1pPr>
                      <a:lvl2pPr marL="742950" indent="-285750" eaLnBrk="0" hangingPunct="0">
                        <a:spcBef>
                          <a:spcPct val="20000"/>
                        </a:spcBef>
                        <a:buClr>
                          <a:srgbClr val="009FBA"/>
                        </a:buClr>
                        <a:defRPr sz="21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defRPr sz="2100">
                          <a:solidFill>
                            <a:schemeClr val="tx1"/>
                          </a:solidFill>
                          <a:latin typeface="Arial" pitchFamily="34" charset="0"/>
                        </a:defRPr>
                      </a:lvl4pPr>
                      <a:lvl5pPr marL="2057400" indent="-228600" eaLnBrk="0" hangingPunct="0">
                        <a:spcBef>
                          <a:spcPct val="20000"/>
                        </a:spcBef>
                        <a:defRPr sz="2100">
                          <a:solidFill>
                            <a:schemeClr val="tx1"/>
                          </a:solidFill>
                          <a:latin typeface="Arial" pitchFamily="34" charset="0"/>
                        </a:defRPr>
                      </a:lvl5pPr>
                      <a:lvl6pPr marL="2514600" indent="-228600" eaLnBrk="0" fontAlgn="base" hangingPunct="0">
                        <a:spcBef>
                          <a:spcPct val="20000"/>
                        </a:spcBef>
                        <a:spcAft>
                          <a:spcPct val="0"/>
                        </a:spcAft>
                        <a:defRPr sz="2100">
                          <a:solidFill>
                            <a:schemeClr val="tx1"/>
                          </a:solidFill>
                          <a:latin typeface="Arial" pitchFamily="34" charset="0"/>
                        </a:defRPr>
                      </a:lvl6pPr>
                      <a:lvl7pPr marL="2971800" indent="-228600" eaLnBrk="0" fontAlgn="base" hangingPunct="0">
                        <a:spcBef>
                          <a:spcPct val="20000"/>
                        </a:spcBef>
                        <a:spcAft>
                          <a:spcPct val="0"/>
                        </a:spcAft>
                        <a:defRPr sz="2100">
                          <a:solidFill>
                            <a:schemeClr val="tx1"/>
                          </a:solidFill>
                          <a:latin typeface="Arial" pitchFamily="34" charset="0"/>
                        </a:defRPr>
                      </a:lvl7pPr>
                      <a:lvl8pPr marL="3429000" indent="-228600" eaLnBrk="0" fontAlgn="base" hangingPunct="0">
                        <a:spcBef>
                          <a:spcPct val="20000"/>
                        </a:spcBef>
                        <a:spcAft>
                          <a:spcPct val="0"/>
                        </a:spcAft>
                        <a:defRPr sz="2100">
                          <a:solidFill>
                            <a:schemeClr val="tx1"/>
                          </a:solidFill>
                          <a:latin typeface="Arial" pitchFamily="34" charset="0"/>
                        </a:defRPr>
                      </a:lvl8pPr>
                      <a:lvl9pPr marL="3886200" indent="-228600" eaLnBrk="0" fontAlgn="base" hangingPunct="0">
                        <a:spcBef>
                          <a:spcPct val="20000"/>
                        </a:spcBef>
                        <a:spcAft>
                          <a:spcPct val="0"/>
                        </a:spcAft>
                        <a:defRPr sz="2100">
                          <a:solidFill>
                            <a:schemeClr val="tx1"/>
                          </a:solidFill>
                          <a:latin typeface="Arial" pitchFamily="34" charset="0"/>
                        </a:defRPr>
                      </a:lvl9pPr>
                    </a:lstStyle>
                    <a:p>
                      <a:pPr marL="71438" marR="0" lvl="0" indent="0" algn="l" defTabSz="914400" rtl="0" eaLnBrk="1" fontAlgn="ctr" latinLnBrk="0" hangingPunct="1">
                        <a:lnSpc>
                          <a:spcPct val="100000"/>
                        </a:lnSpc>
                        <a:spcBef>
                          <a:spcPct val="0"/>
                        </a:spcBef>
                        <a:spcAft>
                          <a:spcPct val="0"/>
                        </a:spcAft>
                        <a:buClrTx/>
                        <a:buSzTx/>
                        <a:buFontTx/>
                        <a:buNone/>
                        <a:tabLst/>
                      </a:pPr>
                      <a:r>
                        <a:rPr kumimoji="0" lang="en-GB" altLang="nb-NO" sz="2200" b="1" i="0" u="none" strike="noStrike" cap="none" normalizeH="0" baseline="0" smtClean="0">
                          <a:ln>
                            <a:noFill/>
                          </a:ln>
                          <a:solidFill>
                            <a:srgbClr val="0000EE"/>
                          </a:solidFill>
                          <a:effectLst/>
                          <a:latin typeface="Verdana" pitchFamily="34" charset="0"/>
                        </a:rPr>
                        <a:t>Interim Payments</a:t>
                      </a:r>
                    </a:p>
                  </a:txBody>
                  <a:tcPr marL="7968" marR="7968" marT="8453" marB="0" anchor="ctr"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FCC99">
                        <a:alpha val="39999"/>
                      </a:srgbClr>
                    </a:solidFill>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a:txBody>
                    <a:bodyPr/>
                    <a:lstStyle>
                      <a:lvl1pPr eaLnBrk="0" hangingPunct="0">
                        <a:spcBef>
                          <a:spcPct val="20000"/>
                        </a:spcBef>
                        <a:buClr>
                          <a:schemeClr val="bg1"/>
                        </a:buClr>
                        <a:defRPr sz="2300" i="1">
                          <a:solidFill>
                            <a:srgbClr val="0F5494"/>
                          </a:solidFill>
                          <a:latin typeface="Verdana" pitchFamily="34" charset="0"/>
                        </a:defRPr>
                      </a:lvl1pPr>
                      <a:lvl2pPr marL="742950" indent="-285750" eaLnBrk="0" hangingPunct="0">
                        <a:spcBef>
                          <a:spcPct val="20000"/>
                        </a:spcBef>
                        <a:buClr>
                          <a:srgbClr val="009FBA"/>
                        </a:buClr>
                        <a:defRPr sz="21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defRPr sz="2100">
                          <a:solidFill>
                            <a:schemeClr val="tx1"/>
                          </a:solidFill>
                          <a:latin typeface="Arial" pitchFamily="34" charset="0"/>
                        </a:defRPr>
                      </a:lvl4pPr>
                      <a:lvl5pPr marL="2057400" indent="-228600" eaLnBrk="0" hangingPunct="0">
                        <a:spcBef>
                          <a:spcPct val="20000"/>
                        </a:spcBef>
                        <a:defRPr sz="2100">
                          <a:solidFill>
                            <a:schemeClr val="tx1"/>
                          </a:solidFill>
                          <a:latin typeface="Arial" pitchFamily="34" charset="0"/>
                        </a:defRPr>
                      </a:lvl5pPr>
                      <a:lvl6pPr marL="2514600" indent="-228600" eaLnBrk="0" fontAlgn="base" hangingPunct="0">
                        <a:spcBef>
                          <a:spcPct val="20000"/>
                        </a:spcBef>
                        <a:spcAft>
                          <a:spcPct val="0"/>
                        </a:spcAft>
                        <a:defRPr sz="2100">
                          <a:solidFill>
                            <a:schemeClr val="tx1"/>
                          </a:solidFill>
                          <a:latin typeface="Arial" pitchFamily="34" charset="0"/>
                        </a:defRPr>
                      </a:lvl6pPr>
                      <a:lvl7pPr marL="2971800" indent="-228600" eaLnBrk="0" fontAlgn="base" hangingPunct="0">
                        <a:spcBef>
                          <a:spcPct val="20000"/>
                        </a:spcBef>
                        <a:spcAft>
                          <a:spcPct val="0"/>
                        </a:spcAft>
                        <a:defRPr sz="2100">
                          <a:solidFill>
                            <a:schemeClr val="tx1"/>
                          </a:solidFill>
                          <a:latin typeface="Arial" pitchFamily="34" charset="0"/>
                        </a:defRPr>
                      </a:lvl7pPr>
                      <a:lvl8pPr marL="3429000" indent="-228600" eaLnBrk="0" fontAlgn="base" hangingPunct="0">
                        <a:spcBef>
                          <a:spcPct val="20000"/>
                        </a:spcBef>
                        <a:spcAft>
                          <a:spcPct val="0"/>
                        </a:spcAft>
                        <a:defRPr sz="2100">
                          <a:solidFill>
                            <a:schemeClr val="tx1"/>
                          </a:solidFill>
                          <a:latin typeface="Arial" pitchFamily="34" charset="0"/>
                        </a:defRPr>
                      </a:lvl8pPr>
                      <a:lvl9pPr marL="3886200" indent="-228600" eaLnBrk="0" fontAlgn="base" hangingPunct="0">
                        <a:spcBef>
                          <a:spcPct val="20000"/>
                        </a:spcBef>
                        <a:spcAft>
                          <a:spcPct val="0"/>
                        </a:spcAft>
                        <a:defRPr sz="2100">
                          <a:solidFill>
                            <a:schemeClr val="tx1"/>
                          </a:solidFill>
                          <a:latin typeface="Arial"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nb-NO" sz="1800" b="1" i="0" u="none" strike="noStrike" cap="none" normalizeH="0" baseline="0" smtClean="0">
                          <a:ln>
                            <a:noFill/>
                          </a:ln>
                          <a:solidFill>
                            <a:srgbClr val="21468F"/>
                          </a:solidFill>
                          <a:effectLst/>
                          <a:latin typeface="Verdana" pitchFamily="34" charset="0"/>
                        </a:rPr>
                        <a:t>90</a:t>
                      </a:r>
                      <a:r>
                        <a:rPr kumimoji="0" lang="en-GB" altLang="nb-NO" sz="1500" b="1" i="0" u="none" strike="noStrike" cap="none" normalizeH="0" baseline="0" smtClean="0">
                          <a:ln>
                            <a:noFill/>
                          </a:ln>
                          <a:solidFill>
                            <a:srgbClr val="000000"/>
                          </a:solidFill>
                          <a:effectLst/>
                          <a:latin typeface="Calibri" pitchFamily="34" charset="0"/>
                        </a:rPr>
                        <a:t> </a:t>
                      </a:r>
                      <a:r>
                        <a:rPr kumimoji="0" lang="en-GB" altLang="nb-NO" sz="1500" b="0" i="0" u="none" strike="noStrike" cap="none" normalizeH="0" baseline="0" smtClean="0">
                          <a:ln>
                            <a:noFill/>
                          </a:ln>
                          <a:solidFill>
                            <a:srgbClr val="21468F"/>
                          </a:solidFill>
                          <a:effectLst/>
                          <a:latin typeface="Verdana" pitchFamily="34" charset="0"/>
                        </a:rPr>
                        <a:t>days</a:t>
                      </a:r>
                    </a:p>
                  </a:txBody>
                  <a:tcPr marL="7968" marR="7968" marT="845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FCC99">
                        <a:alpha val="39999"/>
                      </a:srgbClr>
                    </a:solidFill>
                  </a:tcPr>
                </a:tc>
                <a:tc>
                  <a:txBody>
                    <a:bodyPr/>
                    <a:lstStyle>
                      <a:lvl1pPr marL="34925" eaLnBrk="0" hangingPunct="0">
                        <a:spcBef>
                          <a:spcPct val="20000"/>
                        </a:spcBef>
                        <a:buClr>
                          <a:schemeClr val="bg1"/>
                        </a:buClr>
                        <a:defRPr sz="2300" i="1">
                          <a:solidFill>
                            <a:srgbClr val="0F5494"/>
                          </a:solidFill>
                          <a:latin typeface="Verdana" pitchFamily="34" charset="0"/>
                        </a:defRPr>
                      </a:lvl1pPr>
                      <a:lvl2pPr marL="742950" indent="-285750" eaLnBrk="0" hangingPunct="0">
                        <a:spcBef>
                          <a:spcPct val="20000"/>
                        </a:spcBef>
                        <a:buClr>
                          <a:srgbClr val="009FBA"/>
                        </a:buClr>
                        <a:defRPr sz="21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defRPr sz="2100">
                          <a:solidFill>
                            <a:schemeClr val="tx1"/>
                          </a:solidFill>
                          <a:latin typeface="Arial" pitchFamily="34" charset="0"/>
                        </a:defRPr>
                      </a:lvl4pPr>
                      <a:lvl5pPr marL="2057400" indent="-228600" eaLnBrk="0" hangingPunct="0">
                        <a:spcBef>
                          <a:spcPct val="20000"/>
                        </a:spcBef>
                        <a:defRPr sz="2100">
                          <a:solidFill>
                            <a:schemeClr val="tx1"/>
                          </a:solidFill>
                          <a:latin typeface="Arial" pitchFamily="34" charset="0"/>
                        </a:defRPr>
                      </a:lvl5pPr>
                      <a:lvl6pPr marL="2514600" indent="-228600" eaLnBrk="0" fontAlgn="base" hangingPunct="0">
                        <a:spcBef>
                          <a:spcPct val="20000"/>
                        </a:spcBef>
                        <a:spcAft>
                          <a:spcPct val="0"/>
                        </a:spcAft>
                        <a:defRPr sz="2100">
                          <a:solidFill>
                            <a:schemeClr val="tx1"/>
                          </a:solidFill>
                          <a:latin typeface="Arial" pitchFamily="34" charset="0"/>
                        </a:defRPr>
                      </a:lvl6pPr>
                      <a:lvl7pPr marL="2971800" indent="-228600" eaLnBrk="0" fontAlgn="base" hangingPunct="0">
                        <a:spcBef>
                          <a:spcPct val="20000"/>
                        </a:spcBef>
                        <a:spcAft>
                          <a:spcPct val="0"/>
                        </a:spcAft>
                        <a:defRPr sz="2100">
                          <a:solidFill>
                            <a:schemeClr val="tx1"/>
                          </a:solidFill>
                          <a:latin typeface="Arial" pitchFamily="34" charset="0"/>
                        </a:defRPr>
                      </a:lvl7pPr>
                      <a:lvl8pPr marL="3429000" indent="-228600" eaLnBrk="0" fontAlgn="base" hangingPunct="0">
                        <a:spcBef>
                          <a:spcPct val="20000"/>
                        </a:spcBef>
                        <a:spcAft>
                          <a:spcPct val="0"/>
                        </a:spcAft>
                        <a:defRPr sz="2100">
                          <a:solidFill>
                            <a:schemeClr val="tx1"/>
                          </a:solidFill>
                          <a:latin typeface="Arial" pitchFamily="34" charset="0"/>
                        </a:defRPr>
                      </a:lvl8pPr>
                      <a:lvl9pPr marL="3886200" indent="-228600" eaLnBrk="0" fontAlgn="base" hangingPunct="0">
                        <a:spcBef>
                          <a:spcPct val="20000"/>
                        </a:spcBef>
                        <a:spcAft>
                          <a:spcPct val="0"/>
                        </a:spcAft>
                        <a:defRPr sz="2100">
                          <a:solidFill>
                            <a:schemeClr val="tx1"/>
                          </a:solidFill>
                          <a:latin typeface="Arial" pitchFamily="34" charset="0"/>
                        </a:defRPr>
                      </a:lvl9pPr>
                    </a:lstStyle>
                    <a:p>
                      <a:pPr marL="34925" marR="0" lvl="0" indent="0" algn="l" defTabSz="914400" rtl="0" eaLnBrk="1" fontAlgn="ctr" latinLnBrk="0" hangingPunct="1">
                        <a:lnSpc>
                          <a:spcPct val="100000"/>
                        </a:lnSpc>
                        <a:spcBef>
                          <a:spcPct val="0"/>
                        </a:spcBef>
                        <a:spcAft>
                          <a:spcPct val="0"/>
                        </a:spcAft>
                        <a:buClrTx/>
                        <a:buSzTx/>
                        <a:buFontTx/>
                        <a:buNone/>
                        <a:tabLst/>
                      </a:pPr>
                      <a:r>
                        <a:rPr kumimoji="0" lang="en-GB" altLang="nb-NO" sz="1500" b="0" i="0" u="none" strike="noStrike" cap="none" normalizeH="0" baseline="0" smtClean="0">
                          <a:ln>
                            <a:noFill/>
                          </a:ln>
                          <a:solidFill>
                            <a:srgbClr val="21468F"/>
                          </a:solidFill>
                          <a:effectLst/>
                          <a:latin typeface="Verdana" pitchFamily="34" charset="0"/>
                        </a:rPr>
                        <a:t>From reception of periodic report</a:t>
                      </a:r>
                    </a:p>
                  </a:txBody>
                  <a:tcPr marL="7968" marR="7968" marT="8453" marB="0" anchor="ctr"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CC99">
                        <a:alpha val="39999"/>
                      </a:srgbClr>
                    </a:solidFill>
                  </a:tcPr>
                </a:tc>
                <a:extLst>
                  <a:ext uri="{0D108BD9-81ED-4DB2-BD59-A6C34878D82A}">
                    <a16:rowId xmlns:a16="http://schemas.microsoft.com/office/drawing/2014/main" val="10003"/>
                  </a:ext>
                </a:extLst>
              </a:tr>
              <a:tr h="770320">
                <a:tc>
                  <a:txBody>
                    <a:bodyPr/>
                    <a:lstStyle>
                      <a:lvl1pPr defTabSz="912813" eaLnBrk="0" hangingPunct="0">
                        <a:spcBef>
                          <a:spcPct val="20000"/>
                        </a:spcBef>
                        <a:buClr>
                          <a:schemeClr val="bg1"/>
                        </a:buClr>
                        <a:defRPr sz="2300" i="1">
                          <a:solidFill>
                            <a:srgbClr val="0F5494"/>
                          </a:solidFill>
                          <a:latin typeface="Verdana" pitchFamily="34" charset="0"/>
                        </a:defRPr>
                      </a:lvl1pPr>
                      <a:lvl2pPr marL="742950" indent="-285750" defTabSz="912813" eaLnBrk="0" hangingPunct="0">
                        <a:spcBef>
                          <a:spcPct val="20000"/>
                        </a:spcBef>
                        <a:buClr>
                          <a:srgbClr val="009FBA"/>
                        </a:buClr>
                        <a:defRPr sz="2100" b="1">
                          <a:solidFill>
                            <a:srgbClr val="0F5494"/>
                          </a:solidFill>
                          <a:latin typeface="Verdana" pitchFamily="34" charset="0"/>
                        </a:defRPr>
                      </a:lvl2pPr>
                      <a:lvl3pPr marL="1143000" indent="-228600" defTabSz="912813" eaLnBrk="0" hangingPunct="0">
                        <a:spcBef>
                          <a:spcPct val="20000"/>
                        </a:spcBef>
                        <a:defRPr sz="1400">
                          <a:solidFill>
                            <a:srgbClr val="0F5494"/>
                          </a:solidFill>
                          <a:latin typeface="Verdana" pitchFamily="34" charset="0"/>
                        </a:defRPr>
                      </a:lvl3pPr>
                      <a:lvl4pPr marL="1600200" indent="-228600" defTabSz="912813" eaLnBrk="0" hangingPunct="0">
                        <a:spcBef>
                          <a:spcPct val="20000"/>
                        </a:spcBef>
                        <a:defRPr sz="2100">
                          <a:solidFill>
                            <a:schemeClr val="tx1"/>
                          </a:solidFill>
                          <a:latin typeface="Arial" pitchFamily="34" charset="0"/>
                        </a:defRPr>
                      </a:lvl4pPr>
                      <a:lvl5pPr marL="2057400" indent="-228600" defTabSz="912813" eaLnBrk="0" hangingPunct="0">
                        <a:spcBef>
                          <a:spcPct val="20000"/>
                        </a:spcBef>
                        <a:defRPr sz="2100">
                          <a:solidFill>
                            <a:schemeClr val="tx1"/>
                          </a:solidFill>
                          <a:latin typeface="Arial" pitchFamily="34" charset="0"/>
                        </a:defRPr>
                      </a:lvl5pPr>
                      <a:lvl6pPr marL="2514600" indent="-228600" defTabSz="912813" eaLnBrk="0" fontAlgn="base" hangingPunct="0">
                        <a:spcBef>
                          <a:spcPct val="20000"/>
                        </a:spcBef>
                        <a:spcAft>
                          <a:spcPct val="0"/>
                        </a:spcAft>
                        <a:defRPr sz="2100">
                          <a:solidFill>
                            <a:schemeClr val="tx1"/>
                          </a:solidFill>
                          <a:latin typeface="Arial" pitchFamily="34" charset="0"/>
                        </a:defRPr>
                      </a:lvl6pPr>
                      <a:lvl7pPr marL="2971800" indent="-228600" defTabSz="912813" eaLnBrk="0" fontAlgn="base" hangingPunct="0">
                        <a:spcBef>
                          <a:spcPct val="20000"/>
                        </a:spcBef>
                        <a:spcAft>
                          <a:spcPct val="0"/>
                        </a:spcAft>
                        <a:defRPr sz="2100">
                          <a:solidFill>
                            <a:schemeClr val="tx1"/>
                          </a:solidFill>
                          <a:latin typeface="Arial" pitchFamily="34" charset="0"/>
                        </a:defRPr>
                      </a:lvl7pPr>
                      <a:lvl8pPr marL="3429000" indent="-228600" defTabSz="912813" eaLnBrk="0" fontAlgn="base" hangingPunct="0">
                        <a:spcBef>
                          <a:spcPct val="20000"/>
                        </a:spcBef>
                        <a:spcAft>
                          <a:spcPct val="0"/>
                        </a:spcAft>
                        <a:defRPr sz="2100">
                          <a:solidFill>
                            <a:schemeClr val="tx1"/>
                          </a:solidFill>
                          <a:latin typeface="Arial" pitchFamily="34" charset="0"/>
                        </a:defRPr>
                      </a:lvl8pPr>
                      <a:lvl9pPr marL="3886200" indent="-228600" defTabSz="912813" eaLnBrk="0" fontAlgn="base" hangingPunct="0">
                        <a:spcBef>
                          <a:spcPct val="20000"/>
                        </a:spcBef>
                        <a:spcAft>
                          <a:spcPct val="0"/>
                        </a:spcAft>
                        <a:defRPr sz="2100">
                          <a:solidFill>
                            <a:schemeClr val="tx1"/>
                          </a:solidFill>
                          <a:latin typeface="Arial" pitchFamily="34" charset="0"/>
                        </a:defRPr>
                      </a:lvl9pPr>
                    </a:lstStyle>
                    <a:p>
                      <a:pPr marL="0" marR="0" lvl="0" indent="0" algn="l" defTabSz="912813" rtl="0" eaLnBrk="1" fontAlgn="b" latinLnBrk="0" hangingPunct="1">
                        <a:lnSpc>
                          <a:spcPct val="100000"/>
                        </a:lnSpc>
                        <a:spcBef>
                          <a:spcPct val="0"/>
                        </a:spcBef>
                        <a:spcAft>
                          <a:spcPct val="0"/>
                        </a:spcAft>
                        <a:buClrTx/>
                        <a:buSzTx/>
                        <a:buFontTx/>
                        <a:buNone/>
                        <a:tabLst/>
                      </a:pPr>
                      <a:endParaRPr kumimoji="0" lang="nb-NO" altLang="nb-NO" sz="1600" b="0" i="0" u="none" strike="noStrike" cap="none" normalizeH="0" baseline="0" smtClean="0">
                        <a:ln>
                          <a:noFill/>
                        </a:ln>
                        <a:solidFill>
                          <a:srgbClr val="000000"/>
                        </a:solidFill>
                        <a:effectLst/>
                        <a:latin typeface="Calibri" pitchFamily="34" charset="0"/>
                      </a:endParaRPr>
                    </a:p>
                  </a:txBody>
                  <a:tcPr marL="7968" marR="7968" marT="8453" marB="0" anchor="b" horzOverflow="overflow">
                    <a:lnL>
                      <a:noFill/>
                    </a:lnL>
                    <a:lnR>
                      <a:noFill/>
                    </a:lnR>
                    <a:lnT>
                      <a:noFill/>
                    </a:lnT>
                    <a:lnB>
                      <a:noFill/>
                    </a:lnB>
                    <a:lnTlToBr>
                      <a:noFill/>
                    </a:lnTlToBr>
                    <a:lnBlToTr>
                      <a:noFill/>
                    </a:lnBlToTr>
                    <a:solidFill>
                      <a:srgbClr val="FFFFCC">
                        <a:alpha val="20000"/>
                      </a:srgbClr>
                    </a:solidFill>
                  </a:tcPr>
                </a:tc>
                <a:tc gridSpan="8">
                  <a:txBody>
                    <a:bodyPr/>
                    <a:lstStyle>
                      <a:lvl1pPr defTabSz="912813" eaLnBrk="0" hangingPunct="0">
                        <a:spcBef>
                          <a:spcPct val="20000"/>
                        </a:spcBef>
                        <a:buClr>
                          <a:schemeClr val="bg1"/>
                        </a:buClr>
                        <a:defRPr sz="2300" i="1">
                          <a:solidFill>
                            <a:srgbClr val="0F5494"/>
                          </a:solidFill>
                          <a:latin typeface="Verdana" pitchFamily="34" charset="0"/>
                        </a:defRPr>
                      </a:lvl1pPr>
                      <a:lvl2pPr marL="742950" indent="-285750" defTabSz="912813" eaLnBrk="0" hangingPunct="0">
                        <a:spcBef>
                          <a:spcPct val="20000"/>
                        </a:spcBef>
                        <a:buClr>
                          <a:srgbClr val="009FBA"/>
                        </a:buClr>
                        <a:defRPr sz="2100" b="1">
                          <a:solidFill>
                            <a:srgbClr val="0F5494"/>
                          </a:solidFill>
                          <a:latin typeface="Verdana" pitchFamily="34" charset="0"/>
                        </a:defRPr>
                      </a:lvl2pPr>
                      <a:lvl3pPr marL="1143000" indent="-228600" defTabSz="912813" eaLnBrk="0" hangingPunct="0">
                        <a:spcBef>
                          <a:spcPct val="20000"/>
                        </a:spcBef>
                        <a:defRPr sz="1400">
                          <a:solidFill>
                            <a:srgbClr val="0F5494"/>
                          </a:solidFill>
                          <a:latin typeface="Verdana" pitchFamily="34" charset="0"/>
                        </a:defRPr>
                      </a:lvl3pPr>
                      <a:lvl4pPr marL="1600200" indent="-228600" defTabSz="912813" eaLnBrk="0" hangingPunct="0">
                        <a:spcBef>
                          <a:spcPct val="20000"/>
                        </a:spcBef>
                        <a:defRPr sz="2100">
                          <a:solidFill>
                            <a:schemeClr val="tx1"/>
                          </a:solidFill>
                          <a:latin typeface="Arial" pitchFamily="34" charset="0"/>
                        </a:defRPr>
                      </a:lvl4pPr>
                      <a:lvl5pPr marL="2057400" indent="-228600" defTabSz="912813" eaLnBrk="0" hangingPunct="0">
                        <a:spcBef>
                          <a:spcPct val="20000"/>
                        </a:spcBef>
                        <a:defRPr sz="2100">
                          <a:solidFill>
                            <a:schemeClr val="tx1"/>
                          </a:solidFill>
                          <a:latin typeface="Arial" pitchFamily="34" charset="0"/>
                        </a:defRPr>
                      </a:lvl5pPr>
                      <a:lvl6pPr marL="2514600" indent="-228600" defTabSz="912813" eaLnBrk="0" fontAlgn="base" hangingPunct="0">
                        <a:spcBef>
                          <a:spcPct val="20000"/>
                        </a:spcBef>
                        <a:spcAft>
                          <a:spcPct val="0"/>
                        </a:spcAft>
                        <a:defRPr sz="2100">
                          <a:solidFill>
                            <a:schemeClr val="tx1"/>
                          </a:solidFill>
                          <a:latin typeface="Arial" pitchFamily="34" charset="0"/>
                        </a:defRPr>
                      </a:lvl6pPr>
                      <a:lvl7pPr marL="2971800" indent="-228600" defTabSz="912813" eaLnBrk="0" fontAlgn="base" hangingPunct="0">
                        <a:spcBef>
                          <a:spcPct val="20000"/>
                        </a:spcBef>
                        <a:spcAft>
                          <a:spcPct val="0"/>
                        </a:spcAft>
                        <a:defRPr sz="2100">
                          <a:solidFill>
                            <a:schemeClr val="tx1"/>
                          </a:solidFill>
                          <a:latin typeface="Arial" pitchFamily="34" charset="0"/>
                        </a:defRPr>
                      </a:lvl7pPr>
                      <a:lvl8pPr marL="3429000" indent="-228600" defTabSz="912813" eaLnBrk="0" fontAlgn="base" hangingPunct="0">
                        <a:spcBef>
                          <a:spcPct val="20000"/>
                        </a:spcBef>
                        <a:spcAft>
                          <a:spcPct val="0"/>
                        </a:spcAft>
                        <a:defRPr sz="2100">
                          <a:solidFill>
                            <a:schemeClr val="tx1"/>
                          </a:solidFill>
                          <a:latin typeface="Arial" pitchFamily="34" charset="0"/>
                        </a:defRPr>
                      </a:lvl8pPr>
                      <a:lvl9pPr marL="3886200" indent="-228600" defTabSz="912813" eaLnBrk="0" fontAlgn="base" hangingPunct="0">
                        <a:spcBef>
                          <a:spcPct val="20000"/>
                        </a:spcBef>
                        <a:spcAft>
                          <a:spcPct val="0"/>
                        </a:spcAft>
                        <a:defRPr sz="2100">
                          <a:solidFill>
                            <a:schemeClr val="tx1"/>
                          </a:solidFill>
                          <a:latin typeface="Arial" pitchFamily="34" charset="0"/>
                        </a:defRPr>
                      </a:lvl9pPr>
                    </a:lstStyle>
                    <a:p>
                      <a:pPr marL="0" marR="0" lvl="0" indent="0" algn="l" defTabSz="912813" rtl="0" eaLnBrk="1" fontAlgn="ctr" latinLnBrk="0" hangingPunct="1">
                        <a:lnSpc>
                          <a:spcPct val="100000"/>
                        </a:lnSpc>
                        <a:spcBef>
                          <a:spcPct val="0"/>
                        </a:spcBef>
                        <a:spcAft>
                          <a:spcPct val="0"/>
                        </a:spcAft>
                        <a:buClr>
                          <a:srgbClr val="000000"/>
                        </a:buClr>
                        <a:buSzPts val="1600"/>
                        <a:buFont typeface="Calibri" pitchFamily="34" charset="0"/>
                        <a:buNone/>
                        <a:tabLst/>
                      </a:pPr>
                      <a:r>
                        <a:rPr kumimoji="0" lang="en-GB" altLang="nb-NO" sz="1600" b="0" i="0" u="none" strike="noStrike" cap="none" normalizeH="0" baseline="0" smtClean="0">
                          <a:ln>
                            <a:noFill/>
                          </a:ln>
                          <a:solidFill>
                            <a:srgbClr val="000000"/>
                          </a:solidFill>
                          <a:effectLst/>
                          <a:latin typeface="Calibri" pitchFamily="34" charset="0"/>
                        </a:rPr>
                        <a:t>→ Based on financial statements (EU contribution= eligible costs approved * reimbursement               rate)                                                                                                  </a:t>
                      </a:r>
                    </a:p>
                  </a:txBody>
                  <a:tcPr marL="7968" marR="7968" marT="8453" marB="0" anchor="ctr" horzOverflow="overflow">
                    <a:lnL>
                      <a:noFill/>
                    </a:lnL>
                    <a:lnR>
                      <a:noFill/>
                    </a:lnR>
                    <a:lnT>
                      <a:noFill/>
                    </a:lnT>
                    <a:lnB>
                      <a:noFill/>
                    </a:lnB>
                    <a:lnTlToBr>
                      <a:noFill/>
                    </a:lnTlToBr>
                    <a:lnBlToTr>
                      <a:noFill/>
                    </a:lnBlToTr>
                    <a:solidFill>
                      <a:srgbClr val="FFFFCC">
                        <a:alpha val="20000"/>
                      </a:srgbClr>
                    </a:solidFill>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10004"/>
                  </a:ext>
                </a:extLst>
              </a:tr>
              <a:tr h="522666">
                <a:tc>
                  <a:txBody>
                    <a:bodyPr/>
                    <a:lstStyle>
                      <a:lvl1pPr eaLnBrk="0" hangingPunct="0">
                        <a:spcBef>
                          <a:spcPct val="20000"/>
                        </a:spcBef>
                        <a:buClr>
                          <a:schemeClr val="bg1"/>
                        </a:buClr>
                        <a:defRPr sz="2300" i="1">
                          <a:solidFill>
                            <a:srgbClr val="0F5494"/>
                          </a:solidFill>
                          <a:latin typeface="Verdana" pitchFamily="34" charset="0"/>
                        </a:defRPr>
                      </a:lvl1pPr>
                      <a:lvl2pPr marL="742950" indent="-285750" eaLnBrk="0" hangingPunct="0">
                        <a:spcBef>
                          <a:spcPct val="20000"/>
                        </a:spcBef>
                        <a:buClr>
                          <a:srgbClr val="009FBA"/>
                        </a:buClr>
                        <a:defRPr sz="21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defRPr sz="2100">
                          <a:solidFill>
                            <a:schemeClr val="tx1"/>
                          </a:solidFill>
                          <a:latin typeface="Arial" pitchFamily="34" charset="0"/>
                        </a:defRPr>
                      </a:lvl4pPr>
                      <a:lvl5pPr marL="2057400" indent="-228600" eaLnBrk="0" hangingPunct="0">
                        <a:spcBef>
                          <a:spcPct val="20000"/>
                        </a:spcBef>
                        <a:defRPr sz="2100">
                          <a:solidFill>
                            <a:schemeClr val="tx1"/>
                          </a:solidFill>
                          <a:latin typeface="Arial" pitchFamily="34" charset="0"/>
                        </a:defRPr>
                      </a:lvl5pPr>
                      <a:lvl6pPr marL="2514600" indent="-228600" eaLnBrk="0" fontAlgn="base" hangingPunct="0">
                        <a:spcBef>
                          <a:spcPct val="20000"/>
                        </a:spcBef>
                        <a:spcAft>
                          <a:spcPct val="0"/>
                        </a:spcAft>
                        <a:defRPr sz="2100">
                          <a:solidFill>
                            <a:schemeClr val="tx1"/>
                          </a:solidFill>
                          <a:latin typeface="Arial" pitchFamily="34" charset="0"/>
                        </a:defRPr>
                      </a:lvl6pPr>
                      <a:lvl7pPr marL="2971800" indent="-228600" eaLnBrk="0" fontAlgn="base" hangingPunct="0">
                        <a:spcBef>
                          <a:spcPct val="20000"/>
                        </a:spcBef>
                        <a:spcAft>
                          <a:spcPct val="0"/>
                        </a:spcAft>
                        <a:defRPr sz="2100">
                          <a:solidFill>
                            <a:schemeClr val="tx1"/>
                          </a:solidFill>
                          <a:latin typeface="Arial" pitchFamily="34" charset="0"/>
                        </a:defRPr>
                      </a:lvl7pPr>
                      <a:lvl8pPr marL="3429000" indent="-228600" eaLnBrk="0" fontAlgn="base" hangingPunct="0">
                        <a:spcBef>
                          <a:spcPct val="20000"/>
                        </a:spcBef>
                        <a:spcAft>
                          <a:spcPct val="0"/>
                        </a:spcAft>
                        <a:defRPr sz="2100">
                          <a:solidFill>
                            <a:schemeClr val="tx1"/>
                          </a:solidFill>
                          <a:latin typeface="Arial" pitchFamily="34" charset="0"/>
                        </a:defRPr>
                      </a:lvl8pPr>
                      <a:lvl9pPr marL="3886200" indent="-228600" eaLnBrk="0" fontAlgn="base" hangingPunct="0">
                        <a:spcBef>
                          <a:spcPct val="20000"/>
                        </a:spcBef>
                        <a:spcAft>
                          <a:spcPct val="0"/>
                        </a:spcAft>
                        <a:defRPr sz="2100">
                          <a:solidFill>
                            <a:schemeClr val="tx1"/>
                          </a:solidFill>
                          <a:latin typeface="Arial"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fr-BE" altLang="nb-NO" sz="1600" b="0" i="0" u="none" strike="noStrike" cap="none" normalizeH="0" baseline="0" smtClean="0">
                        <a:ln>
                          <a:noFill/>
                        </a:ln>
                        <a:solidFill>
                          <a:srgbClr val="000000"/>
                        </a:solidFill>
                        <a:effectLst/>
                        <a:latin typeface="Calibri" pitchFamily="34" charset="0"/>
                      </a:endParaRPr>
                    </a:p>
                  </a:txBody>
                  <a:tcPr marL="7968" marR="7968" marT="8453" marB="0" anchor="b" horzOverflow="overflow">
                    <a:lnL>
                      <a:noFill/>
                    </a:lnL>
                    <a:lnR>
                      <a:noFill/>
                    </a:lnR>
                    <a:lnT>
                      <a:noFill/>
                    </a:lnT>
                    <a:lnB>
                      <a:noFill/>
                    </a:lnB>
                    <a:lnTlToBr>
                      <a:noFill/>
                    </a:lnTlToBr>
                    <a:lnBlToTr>
                      <a:noFill/>
                    </a:lnBlToTr>
                    <a:solidFill>
                      <a:srgbClr val="FFFFCC">
                        <a:alpha val="20000"/>
                      </a:srgbClr>
                    </a:solidFill>
                  </a:tcPr>
                </a:tc>
                <a:tc gridSpan="8">
                  <a:txBody>
                    <a:bodyPr/>
                    <a:lstStyle>
                      <a:lvl1pPr eaLnBrk="0" hangingPunct="0">
                        <a:spcBef>
                          <a:spcPct val="20000"/>
                        </a:spcBef>
                        <a:buClr>
                          <a:schemeClr val="bg1"/>
                        </a:buClr>
                        <a:defRPr sz="2300" i="1">
                          <a:solidFill>
                            <a:srgbClr val="0F5494"/>
                          </a:solidFill>
                          <a:latin typeface="Verdana" pitchFamily="34" charset="0"/>
                        </a:defRPr>
                      </a:lvl1pPr>
                      <a:lvl2pPr marL="742950" indent="-285750" eaLnBrk="0" hangingPunct="0">
                        <a:spcBef>
                          <a:spcPct val="20000"/>
                        </a:spcBef>
                        <a:buClr>
                          <a:srgbClr val="009FBA"/>
                        </a:buClr>
                        <a:defRPr sz="21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defRPr sz="2100">
                          <a:solidFill>
                            <a:schemeClr val="tx1"/>
                          </a:solidFill>
                          <a:latin typeface="Arial" pitchFamily="34" charset="0"/>
                        </a:defRPr>
                      </a:lvl4pPr>
                      <a:lvl5pPr marL="2057400" indent="-228600" eaLnBrk="0" hangingPunct="0">
                        <a:spcBef>
                          <a:spcPct val="20000"/>
                        </a:spcBef>
                        <a:defRPr sz="2100">
                          <a:solidFill>
                            <a:schemeClr val="tx1"/>
                          </a:solidFill>
                          <a:latin typeface="Arial" pitchFamily="34" charset="0"/>
                        </a:defRPr>
                      </a:lvl5pPr>
                      <a:lvl6pPr marL="2514600" indent="-228600" eaLnBrk="0" fontAlgn="base" hangingPunct="0">
                        <a:spcBef>
                          <a:spcPct val="20000"/>
                        </a:spcBef>
                        <a:spcAft>
                          <a:spcPct val="0"/>
                        </a:spcAft>
                        <a:defRPr sz="2100">
                          <a:solidFill>
                            <a:schemeClr val="tx1"/>
                          </a:solidFill>
                          <a:latin typeface="Arial" pitchFamily="34" charset="0"/>
                        </a:defRPr>
                      </a:lvl6pPr>
                      <a:lvl7pPr marL="2971800" indent="-228600" eaLnBrk="0" fontAlgn="base" hangingPunct="0">
                        <a:spcBef>
                          <a:spcPct val="20000"/>
                        </a:spcBef>
                        <a:spcAft>
                          <a:spcPct val="0"/>
                        </a:spcAft>
                        <a:defRPr sz="2100">
                          <a:solidFill>
                            <a:schemeClr val="tx1"/>
                          </a:solidFill>
                          <a:latin typeface="Arial" pitchFamily="34" charset="0"/>
                        </a:defRPr>
                      </a:lvl7pPr>
                      <a:lvl8pPr marL="3429000" indent="-228600" eaLnBrk="0" fontAlgn="base" hangingPunct="0">
                        <a:spcBef>
                          <a:spcPct val="20000"/>
                        </a:spcBef>
                        <a:spcAft>
                          <a:spcPct val="0"/>
                        </a:spcAft>
                        <a:defRPr sz="2100">
                          <a:solidFill>
                            <a:schemeClr val="tx1"/>
                          </a:solidFill>
                          <a:latin typeface="Arial" pitchFamily="34" charset="0"/>
                        </a:defRPr>
                      </a:lvl8pPr>
                      <a:lvl9pPr marL="3886200" indent="-228600" eaLnBrk="0" fontAlgn="base" hangingPunct="0">
                        <a:spcBef>
                          <a:spcPct val="20000"/>
                        </a:spcBef>
                        <a:spcAft>
                          <a:spcPct val="0"/>
                        </a:spcAft>
                        <a:defRPr sz="2100">
                          <a:solidFill>
                            <a:schemeClr val="tx1"/>
                          </a:solidFill>
                          <a:latin typeface="Arial" pitchFamily="34" charset="0"/>
                        </a:defRPr>
                      </a:lvl9pPr>
                    </a:lstStyle>
                    <a:p>
                      <a:pPr marL="0" marR="0" lvl="0" indent="0" algn="l" defTabSz="914400" rtl="0" eaLnBrk="1" fontAlgn="ctr" latinLnBrk="0" hangingPunct="1">
                        <a:lnSpc>
                          <a:spcPct val="100000"/>
                        </a:lnSpc>
                        <a:spcBef>
                          <a:spcPct val="0"/>
                        </a:spcBef>
                        <a:spcAft>
                          <a:spcPct val="0"/>
                        </a:spcAft>
                        <a:buClr>
                          <a:srgbClr val="000000"/>
                        </a:buClr>
                        <a:buSzPts val="1600"/>
                        <a:buFont typeface="Calibri" pitchFamily="34" charset="0"/>
                        <a:buNone/>
                        <a:tabLst/>
                      </a:pPr>
                      <a:r>
                        <a:rPr kumimoji="0" lang="en-GB" altLang="nb-NO" sz="1600" b="0" i="0" u="none" strike="noStrike" cap="none" normalizeH="0" baseline="0" smtClean="0">
                          <a:ln>
                            <a:noFill/>
                          </a:ln>
                          <a:solidFill>
                            <a:srgbClr val="000000"/>
                          </a:solidFill>
                          <a:effectLst/>
                          <a:latin typeface="Calibri" pitchFamily="34" charset="0"/>
                        </a:rPr>
                        <a:t>→ Limit =  90 % of the maximum grant (Retention 10%)</a:t>
                      </a:r>
                    </a:p>
                    <a:p>
                      <a:pPr marL="0" marR="0" lvl="0" indent="0" algn="l" defTabSz="914400" rtl="0" eaLnBrk="1" fontAlgn="b" latinLnBrk="0" hangingPunct="1">
                        <a:lnSpc>
                          <a:spcPct val="100000"/>
                        </a:lnSpc>
                        <a:spcBef>
                          <a:spcPct val="0"/>
                        </a:spcBef>
                        <a:spcAft>
                          <a:spcPct val="0"/>
                        </a:spcAft>
                        <a:buClrTx/>
                        <a:buSzTx/>
                        <a:buFontTx/>
                        <a:buNone/>
                        <a:tabLst/>
                      </a:pPr>
                      <a:r>
                        <a:rPr kumimoji="0" lang="en-GB" altLang="nb-NO" sz="1600" b="0" i="0" u="none" strike="noStrike" cap="none" normalizeH="0" baseline="0" smtClean="0">
                          <a:ln>
                            <a:noFill/>
                          </a:ln>
                          <a:solidFill>
                            <a:srgbClr val="000000"/>
                          </a:solidFill>
                          <a:effectLst/>
                          <a:latin typeface="Calibri" pitchFamily="34" charset="0"/>
                        </a:rPr>
                        <a:t> </a:t>
                      </a:r>
                    </a:p>
                  </a:txBody>
                  <a:tcPr marL="7968" marR="7968" marT="8453" marB="0" anchor="ctr" horzOverflow="overflow">
                    <a:lnL>
                      <a:noFill/>
                    </a:lnL>
                    <a:lnR>
                      <a:noFill/>
                    </a:lnR>
                    <a:lnT>
                      <a:noFill/>
                    </a:lnT>
                    <a:lnB>
                      <a:noFill/>
                    </a:lnB>
                    <a:lnTlToBr>
                      <a:noFill/>
                    </a:lnTlToBr>
                    <a:lnBlToTr>
                      <a:noFill/>
                    </a:lnBlToTr>
                    <a:solidFill>
                      <a:srgbClr val="FFFFCC">
                        <a:alpha val="20000"/>
                      </a:srgbClr>
                    </a:solidFill>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10005"/>
                  </a:ext>
                </a:extLst>
              </a:tr>
              <a:tr h="732883">
                <a:tc gridSpan="7">
                  <a:txBody>
                    <a:bodyPr/>
                    <a:lstStyle>
                      <a:lvl1pPr marL="71438" eaLnBrk="0" hangingPunct="0">
                        <a:spcBef>
                          <a:spcPct val="20000"/>
                        </a:spcBef>
                        <a:buClr>
                          <a:schemeClr val="bg1"/>
                        </a:buClr>
                        <a:defRPr sz="2300" i="1">
                          <a:solidFill>
                            <a:srgbClr val="0F5494"/>
                          </a:solidFill>
                          <a:latin typeface="Verdana" pitchFamily="34" charset="0"/>
                        </a:defRPr>
                      </a:lvl1pPr>
                      <a:lvl2pPr marL="742950" indent="-285750" eaLnBrk="0" hangingPunct="0">
                        <a:spcBef>
                          <a:spcPct val="20000"/>
                        </a:spcBef>
                        <a:buClr>
                          <a:srgbClr val="009FBA"/>
                        </a:buClr>
                        <a:defRPr sz="21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defRPr sz="2100">
                          <a:solidFill>
                            <a:schemeClr val="tx1"/>
                          </a:solidFill>
                          <a:latin typeface="Arial" pitchFamily="34" charset="0"/>
                        </a:defRPr>
                      </a:lvl4pPr>
                      <a:lvl5pPr marL="2057400" indent="-228600" eaLnBrk="0" hangingPunct="0">
                        <a:spcBef>
                          <a:spcPct val="20000"/>
                        </a:spcBef>
                        <a:defRPr sz="2100">
                          <a:solidFill>
                            <a:schemeClr val="tx1"/>
                          </a:solidFill>
                          <a:latin typeface="Arial" pitchFamily="34" charset="0"/>
                        </a:defRPr>
                      </a:lvl5pPr>
                      <a:lvl6pPr marL="2514600" indent="-228600" eaLnBrk="0" fontAlgn="base" hangingPunct="0">
                        <a:spcBef>
                          <a:spcPct val="20000"/>
                        </a:spcBef>
                        <a:spcAft>
                          <a:spcPct val="0"/>
                        </a:spcAft>
                        <a:defRPr sz="2100">
                          <a:solidFill>
                            <a:schemeClr val="tx1"/>
                          </a:solidFill>
                          <a:latin typeface="Arial" pitchFamily="34" charset="0"/>
                        </a:defRPr>
                      </a:lvl6pPr>
                      <a:lvl7pPr marL="2971800" indent="-228600" eaLnBrk="0" fontAlgn="base" hangingPunct="0">
                        <a:spcBef>
                          <a:spcPct val="20000"/>
                        </a:spcBef>
                        <a:spcAft>
                          <a:spcPct val="0"/>
                        </a:spcAft>
                        <a:defRPr sz="2100">
                          <a:solidFill>
                            <a:schemeClr val="tx1"/>
                          </a:solidFill>
                          <a:latin typeface="Arial" pitchFamily="34" charset="0"/>
                        </a:defRPr>
                      </a:lvl7pPr>
                      <a:lvl8pPr marL="3429000" indent="-228600" eaLnBrk="0" fontAlgn="base" hangingPunct="0">
                        <a:spcBef>
                          <a:spcPct val="20000"/>
                        </a:spcBef>
                        <a:spcAft>
                          <a:spcPct val="0"/>
                        </a:spcAft>
                        <a:defRPr sz="2100">
                          <a:solidFill>
                            <a:schemeClr val="tx1"/>
                          </a:solidFill>
                          <a:latin typeface="Arial" pitchFamily="34" charset="0"/>
                        </a:defRPr>
                      </a:lvl8pPr>
                      <a:lvl9pPr marL="3886200" indent="-228600" eaLnBrk="0" fontAlgn="base" hangingPunct="0">
                        <a:spcBef>
                          <a:spcPct val="20000"/>
                        </a:spcBef>
                        <a:spcAft>
                          <a:spcPct val="0"/>
                        </a:spcAft>
                        <a:defRPr sz="2100">
                          <a:solidFill>
                            <a:schemeClr val="tx1"/>
                          </a:solidFill>
                          <a:latin typeface="Arial" pitchFamily="34" charset="0"/>
                        </a:defRPr>
                      </a:lvl9pPr>
                    </a:lstStyle>
                    <a:p>
                      <a:pPr marL="71438" marR="0" lvl="0" indent="0" algn="l" defTabSz="914400" rtl="0" eaLnBrk="1" fontAlgn="ctr" latinLnBrk="0" hangingPunct="1">
                        <a:lnSpc>
                          <a:spcPct val="100000"/>
                        </a:lnSpc>
                        <a:spcBef>
                          <a:spcPct val="0"/>
                        </a:spcBef>
                        <a:spcAft>
                          <a:spcPct val="0"/>
                        </a:spcAft>
                        <a:buClrTx/>
                        <a:buSzTx/>
                        <a:buFontTx/>
                        <a:buNone/>
                        <a:tabLst/>
                      </a:pPr>
                      <a:r>
                        <a:rPr kumimoji="0" lang="en-GB" altLang="nb-NO" sz="2200" b="1" i="0" u="none" strike="noStrike" cap="none" normalizeH="0" baseline="0" smtClean="0">
                          <a:ln>
                            <a:noFill/>
                          </a:ln>
                          <a:solidFill>
                            <a:srgbClr val="0000EE"/>
                          </a:solidFill>
                          <a:effectLst/>
                          <a:latin typeface="Verdana" pitchFamily="34" charset="0"/>
                        </a:rPr>
                        <a:t>Payment of the Balance</a:t>
                      </a:r>
                    </a:p>
                  </a:txBody>
                  <a:tcPr marL="7968" marR="7968" marT="8453" marB="0" anchor="ctr"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FCC99">
                        <a:alpha val="39999"/>
                      </a:srgbClr>
                    </a:solidFill>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a:txBody>
                    <a:bodyPr/>
                    <a:lstStyle>
                      <a:lvl1pPr eaLnBrk="0" hangingPunct="0">
                        <a:spcBef>
                          <a:spcPct val="20000"/>
                        </a:spcBef>
                        <a:buClr>
                          <a:schemeClr val="bg1"/>
                        </a:buClr>
                        <a:defRPr sz="2300" i="1">
                          <a:solidFill>
                            <a:srgbClr val="0F5494"/>
                          </a:solidFill>
                          <a:latin typeface="Verdana" pitchFamily="34" charset="0"/>
                        </a:defRPr>
                      </a:lvl1pPr>
                      <a:lvl2pPr marL="742950" indent="-285750" eaLnBrk="0" hangingPunct="0">
                        <a:spcBef>
                          <a:spcPct val="20000"/>
                        </a:spcBef>
                        <a:buClr>
                          <a:srgbClr val="009FBA"/>
                        </a:buClr>
                        <a:defRPr sz="21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defRPr sz="2100">
                          <a:solidFill>
                            <a:schemeClr val="tx1"/>
                          </a:solidFill>
                          <a:latin typeface="Arial" pitchFamily="34" charset="0"/>
                        </a:defRPr>
                      </a:lvl4pPr>
                      <a:lvl5pPr marL="2057400" indent="-228600" eaLnBrk="0" hangingPunct="0">
                        <a:spcBef>
                          <a:spcPct val="20000"/>
                        </a:spcBef>
                        <a:defRPr sz="2100">
                          <a:solidFill>
                            <a:schemeClr val="tx1"/>
                          </a:solidFill>
                          <a:latin typeface="Arial" pitchFamily="34" charset="0"/>
                        </a:defRPr>
                      </a:lvl5pPr>
                      <a:lvl6pPr marL="2514600" indent="-228600" eaLnBrk="0" fontAlgn="base" hangingPunct="0">
                        <a:spcBef>
                          <a:spcPct val="20000"/>
                        </a:spcBef>
                        <a:spcAft>
                          <a:spcPct val="0"/>
                        </a:spcAft>
                        <a:defRPr sz="2100">
                          <a:solidFill>
                            <a:schemeClr val="tx1"/>
                          </a:solidFill>
                          <a:latin typeface="Arial" pitchFamily="34" charset="0"/>
                        </a:defRPr>
                      </a:lvl6pPr>
                      <a:lvl7pPr marL="2971800" indent="-228600" eaLnBrk="0" fontAlgn="base" hangingPunct="0">
                        <a:spcBef>
                          <a:spcPct val="20000"/>
                        </a:spcBef>
                        <a:spcAft>
                          <a:spcPct val="0"/>
                        </a:spcAft>
                        <a:defRPr sz="2100">
                          <a:solidFill>
                            <a:schemeClr val="tx1"/>
                          </a:solidFill>
                          <a:latin typeface="Arial" pitchFamily="34" charset="0"/>
                        </a:defRPr>
                      </a:lvl7pPr>
                      <a:lvl8pPr marL="3429000" indent="-228600" eaLnBrk="0" fontAlgn="base" hangingPunct="0">
                        <a:spcBef>
                          <a:spcPct val="20000"/>
                        </a:spcBef>
                        <a:spcAft>
                          <a:spcPct val="0"/>
                        </a:spcAft>
                        <a:defRPr sz="2100">
                          <a:solidFill>
                            <a:schemeClr val="tx1"/>
                          </a:solidFill>
                          <a:latin typeface="Arial" pitchFamily="34" charset="0"/>
                        </a:defRPr>
                      </a:lvl8pPr>
                      <a:lvl9pPr marL="3886200" indent="-228600" eaLnBrk="0" fontAlgn="base" hangingPunct="0">
                        <a:spcBef>
                          <a:spcPct val="20000"/>
                        </a:spcBef>
                        <a:spcAft>
                          <a:spcPct val="0"/>
                        </a:spcAft>
                        <a:defRPr sz="2100">
                          <a:solidFill>
                            <a:schemeClr val="tx1"/>
                          </a:solidFill>
                          <a:latin typeface="Arial" pitchFamily="34"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altLang="nb-NO" sz="1800" b="1" i="0" u="none" strike="noStrike" cap="none" normalizeH="0" baseline="0" smtClean="0">
                          <a:ln>
                            <a:noFill/>
                          </a:ln>
                          <a:solidFill>
                            <a:srgbClr val="21468F"/>
                          </a:solidFill>
                          <a:effectLst/>
                          <a:latin typeface="Verdana" pitchFamily="34" charset="0"/>
                        </a:rPr>
                        <a:t>90</a:t>
                      </a:r>
                      <a:r>
                        <a:rPr kumimoji="0" lang="en-GB" altLang="nb-NO" sz="1500" b="1" i="0" u="none" strike="noStrike" cap="none" normalizeH="0" baseline="0" smtClean="0">
                          <a:ln>
                            <a:noFill/>
                          </a:ln>
                          <a:solidFill>
                            <a:srgbClr val="000000"/>
                          </a:solidFill>
                          <a:effectLst/>
                          <a:latin typeface="Calibri" pitchFamily="34" charset="0"/>
                        </a:rPr>
                        <a:t> </a:t>
                      </a:r>
                      <a:r>
                        <a:rPr kumimoji="0" lang="en-GB" altLang="nb-NO" sz="1500" b="0" i="0" u="none" strike="noStrike" cap="none" normalizeH="0" baseline="0" smtClean="0">
                          <a:ln>
                            <a:noFill/>
                          </a:ln>
                          <a:solidFill>
                            <a:srgbClr val="21468F"/>
                          </a:solidFill>
                          <a:effectLst/>
                          <a:latin typeface="Verdana" pitchFamily="34" charset="0"/>
                        </a:rPr>
                        <a:t>days</a:t>
                      </a:r>
                    </a:p>
                  </a:txBody>
                  <a:tcPr marL="7968" marR="7968" marT="8453"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solidFill>
                      <a:srgbClr val="FFCC99">
                        <a:alpha val="39999"/>
                      </a:srgbClr>
                    </a:solidFill>
                  </a:tcPr>
                </a:tc>
                <a:tc>
                  <a:txBody>
                    <a:bodyPr/>
                    <a:lstStyle>
                      <a:lvl1pPr marL="34925" defTabSz="912813" eaLnBrk="0" hangingPunct="0">
                        <a:spcBef>
                          <a:spcPct val="20000"/>
                        </a:spcBef>
                        <a:buClr>
                          <a:schemeClr val="bg1"/>
                        </a:buClr>
                        <a:defRPr sz="2300" i="1">
                          <a:solidFill>
                            <a:srgbClr val="0F5494"/>
                          </a:solidFill>
                          <a:latin typeface="Verdana" pitchFamily="34" charset="0"/>
                        </a:defRPr>
                      </a:lvl1pPr>
                      <a:lvl2pPr marL="742950" indent="-285750" defTabSz="912813" eaLnBrk="0" hangingPunct="0">
                        <a:spcBef>
                          <a:spcPct val="20000"/>
                        </a:spcBef>
                        <a:buClr>
                          <a:srgbClr val="009FBA"/>
                        </a:buClr>
                        <a:defRPr sz="2100" b="1">
                          <a:solidFill>
                            <a:srgbClr val="0F5494"/>
                          </a:solidFill>
                          <a:latin typeface="Verdana" pitchFamily="34" charset="0"/>
                        </a:defRPr>
                      </a:lvl2pPr>
                      <a:lvl3pPr marL="1143000" indent="-228600" defTabSz="912813" eaLnBrk="0" hangingPunct="0">
                        <a:spcBef>
                          <a:spcPct val="20000"/>
                        </a:spcBef>
                        <a:defRPr sz="1400">
                          <a:solidFill>
                            <a:srgbClr val="0F5494"/>
                          </a:solidFill>
                          <a:latin typeface="Verdana" pitchFamily="34" charset="0"/>
                        </a:defRPr>
                      </a:lvl3pPr>
                      <a:lvl4pPr marL="1600200" indent="-228600" defTabSz="912813" eaLnBrk="0" hangingPunct="0">
                        <a:spcBef>
                          <a:spcPct val="20000"/>
                        </a:spcBef>
                        <a:defRPr sz="2100">
                          <a:solidFill>
                            <a:schemeClr val="tx1"/>
                          </a:solidFill>
                          <a:latin typeface="Arial" pitchFamily="34" charset="0"/>
                        </a:defRPr>
                      </a:lvl4pPr>
                      <a:lvl5pPr marL="2057400" indent="-228600" defTabSz="912813" eaLnBrk="0" hangingPunct="0">
                        <a:spcBef>
                          <a:spcPct val="20000"/>
                        </a:spcBef>
                        <a:defRPr sz="2100">
                          <a:solidFill>
                            <a:schemeClr val="tx1"/>
                          </a:solidFill>
                          <a:latin typeface="Arial" pitchFamily="34" charset="0"/>
                        </a:defRPr>
                      </a:lvl5pPr>
                      <a:lvl6pPr marL="2514600" indent="-228600" defTabSz="912813" eaLnBrk="0" fontAlgn="base" hangingPunct="0">
                        <a:spcBef>
                          <a:spcPct val="20000"/>
                        </a:spcBef>
                        <a:spcAft>
                          <a:spcPct val="0"/>
                        </a:spcAft>
                        <a:defRPr sz="2100">
                          <a:solidFill>
                            <a:schemeClr val="tx1"/>
                          </a:solidFill>
                          <a:latin typeface="Arial" pitchFamily="34" charset="0"/>
                        </a:defRPr>
                      </a:lvl6pPr>
                      <a:lvl7pPr marL="2971800" indent="-228600" defTabSz="912813" eaLnBrk="0" fontAlgn="base" hangingPunct="0">
                        <a:spcBef>
                          <a:spcPct val="20000"/>
                        </a:spcBef>
                        <a:spcAft>
                          <a:spcPct val="0"/>
                        </a:spcAft>
                        <a:defRPr sz="2100">
                          <a:solidFill>
                            <a:schemeClr val="tx1"/>
                          </a:solidFill>
                          <a:latin typeface="Arial" pitchFamily="34" charset="0"/>
                        </a:defRPr>
                      </a:lvl7pPr>
                      <a:lvl8pPr marL="3429000" indent="-228600" defTabSz="912813" eaLnBrk="0" fontAlgn="base" hangingPunct="0">
                        <a:spcBef>
                          <a:spcPct val="20000"/>
                        </a:spcBef>
                        <a:spcAft>
                          <a:spcPct val="0"/>
                        </a:spcAft>
                        <a:defRPr sz="2100">
                          <a:solidFill>
                            <a:schemeClr val="tx1"/>
                          </a:solidFill>
                          <a:latin typeface="Arial" pitchFamily="34" charset="0"/>
                        </a:defRPr>
                      </a:lvl8pPr>
                      <a:lvl9pPr marL="3886200" indent="-228600" defTabSz="912813" eaLnBrk="0" fontAlgn="base" hangingPunct="0">
                        <a:spcBef>
                          <a:spcPct val="20000"/>
                        </a:spcBef>
                        <a:spcAft>
                          <a:spcPct val="0"/>
                        </a:spcAft>
                        <a:defRPr sz="2100">
                          <a:solidFill>
                            <a:schemeClr val="tx1"/>
                          </a:solidFill>
                          <a:latin typeface="Arial" pitchFamily="34" charset="0"/>
                        </a:defRPr>
                      </a:lvl9pPr>
                    </a:lstStyle>
                    <a:p>
                      <a:pPr marL="34925" marR="0" lvl="0" indent="0" algn="l" defTabSz="912813" rtl="0" eaLnBrk="1" fontAlgn="ctr" latinLnBrk="0" hangingPunct="1">
                        <a:lnSpc>
                          <a:spcPct val="100000"/>
                        </a:lnSpc>
                        <a:spcBef>
                          <a:spcPct val="0"/>
                        </a:spcBef>
                        <a:spcAft>
                          <a:spcPct val="0"/>
                        </a:spcAft>
                        <a:buClrTx/>
                        <a:buSzTx/>
                        <a:buFontTx/>
                        <a:buNone/>
                        <a:tabLst/>
                      </a:pPr>
                      <a:r>
                        <a:rPr kumimoji="0" lang="en-GB" altLang="nb-NO" sz="1500" b="0" i="0" u="none" strike="noStrike" cap="none" normalizeH="0" baseline="0" smtClean="0">
                          <a:ln>
                            <a:noFill/>
                          </a:ln>
                          <a:solidFill>
                            <a:srgbClr val="21468F"/>
                          </a:solidFill>
                          <a:effectLst/>
                          <a:latin typeface="Verdana" pitchFamily="34" charset="0"/>
                        </a:rPr>
                        <a:t>From reception of final reports</a:t>
                      </a:r>
                    </a:p>
                  </a:txBody>
                  <a:tcPr marL="7968" marR="7968" marT="8453" marB="0" anchor="ctr"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CC99">
                        <a:alpha val="39999"/>
                      </a:srgbClr>
                    </a:solidFill>
                  </a:tcPr>
                </a:tc>
                <a:extLst>
                  <a:ext uri="{0D108BD9-81ED-4DB2-BD59-A6C34878D82A}">
                    <a16:rowId xmlns:a16="http://schemas.microsoft.com/office/drawing/2014/main" val="10006"/>
                  </a:ext>
                </a:extLst>
              </a:tr>
            </a:tbl>
          </a:graphicData>
        </a:graphic>
      </p:graphicFrame>
      <p:sp>
        <p:nvSpPr>
          <p:cNvPr id="6" name="Round Diagonal Corner Rectangle 5"/>
          <p:cNvSpPr/>
          <p:nvPr/>
        </p:nvSpPr>
        <p:spPr>
          <a:xfrm>
            <a:off x="501184" y="1182729"/>
            <a:ext cx="8167522" cy="4769450"/>
          </a:xfrm>
          <a:custGeom>
            <a:avLst/>
            <a:gdLst>
              <a:gd name="connsiteX0" fmla="*/ 816107 w 9429997"/>
              <a:gd name="connsiteY0" fmla="*/ 0 h 4896544"/>
              <a:gd name="connsiteX1" fmla="*/ 9429997 w 9429997"/>
              <a:gd name="connsiteY1" fmla="*/ 0 h 4896544"/>
              <a:gd name="connsiteX2" fmla="*/ 9429997 w 9429997"/>
              <a:gd name="connsiteY2" fmla="*/ 0 h 4896544"/>
              <a:gd name="connsiteX3" fmla="*/ 9429997 w 9429997"/>
              <a:gd name="connsiteY3" fmla="*/ 4080437 h 4896544"/>
              <a:gd name="connsiteX4" fmla="*/ 8613890 w 9429997"/>
              <a:gd name="connsiteY4" fmla="*/ 4896544 h 4896544"/>
              <a:gd name="connsiteX5" fmla="*/ 0 w 9429997"/>
              <a:gd name="connsiteY5" fmla="*/ 4896544 h 4896544"/>
              <a:gd name="connsiteX6" fmla="*/ 0 w 9429997"/>
              <a:gd name="connsiteY6" fmla="*/ 4896544 h 4896544"/>
              <a:gd name="connsiteX7" fmla="*/ 0 w 9429997"/>
              <a:gd name="connsiteY7" fmla="*/ 816107 h 4896544"/>
              <a:gd name="connsiteX8" fmla="*/ 816107 w 9429997"/>
              <a:gd name="connsiteY8" fmla="*/ 0 h 4896544"/>
              <a:gd name="connsiteX0" fmla="*/ 816107 w 9429997"/>
              <a:gd name="connsiteY0" fmla="*/ 0 h 4896544"/>
              <a:gd name="connsiteX1" fmla="*/ 9429997 w 9429997"/>
              <a:gd name="connsiteY1" fmla="*/ 0 h 4896544"/>
              <a:gd name="connsiteX2" fmla="*/ 9429997 w 9429997"/>
              <a:gd name="connsiteY2" fmla="*/ 0 h 4896544"/>
              <a:gd name="connsiteX3" fmla="*/ 9429997 w 9429997"/>
              <a:gd name="connsiteY3" fmla="*/ 4080437 h 4896544"/>
              <a:gd name="connsiteX4" fmla="*/ 8966315 w 9429997"/>
              <a:gd name="connsiteY4" fmla="*/ 4887019 h 4896544"/>
              <a:gd name="connsiteX5" fmla="*/ 0 w 9429997"/>
              <a:gd name="connsiteY5" fmla="*/ 4896544 h 4896544"/>
              <a:gd name="connsiteX6" fmla="*/ 0 w 9429997"/>
              <a:gd name="connsiteY6" fmla="*/ 4896544 h 4896544"/>
              <a:gd name="connsiteX7" fmla="*/ 0 w 9429997"/>
              <a:gd name="connsiteY7" fmla="*/ 816107 h 4896544"/>
              <a:gd name="connsiteX8" fmla="*/ 816107 w 9429997"/>
              <a:gd name="connsiteY8" fmla="*/ 0 h 4896544"/>
              <a:gd name="connsiteX0" fmla="*/ 816107 w 9429997"/>
              <a:gd name="connsiteY0" fmla="*/ 0 h 4896544"/>
              <a:gd name="connsiteX1" fmla="*/ 9429997 w 9429997"/>
              <a:gd name="connsiteY1" fmla="*/ 0 h 4896544"/>
              <a:gd name="connsiteX2" fmla="*/ 9429997 w 9429997"/>
              <a:gd name="connsiteY2" fmla="*/ 0 h 4896544"/>
              <a:gd name="connsiteX3" fmla="*/ 9429997 w 9429997"/>
              <a:gd name="connsiteY3" fmla="*/ 4299512 h 4896544"/>
              <a:gd name="connsiteX4" fmla="*/ 8966315 w 9429997"/>
              <a:gd name="connsiteY4" fmla="*/ 4887019 h 4896544"/>
              <a:gd name="connsiteX5" fmla="*/ 0 w 9429997"/>
              <a:gd name="connsiteY5" fmla="*/ 4896544 h 4896544"/>
              <a:gd name="connsiteX6" fmla="*/ 0 w 9429997"/>
              <a:gd name="connsiteY6" fmla="*/ 4896544 h 4896544"/>
              <a:gd name="connsiteX7" fmla="*/ 0 w 9429997"/>
              <a:gd name="connsiteY7" fmla="*/ 816107 h 4896544"/>
              <a:gd name="connsiteX8" fmla="*/ 816107 w 9429997"/>
              <a:gd name="connsiteY8" fmla="*/ 0 h 4896544"/>
              <a:gd name="connsiteX0" fmla="*/ 816107 w 9698406"/>
              <a:gd name="connsiteY0" fmla="*/ 0 h 4896544"/>
              <a:gd name="connsiteX1" fmla="*/ 9429997 w 9698406"/>
              <a:gd name="connsiteY1" fmla="*/ 0 h 4896544"/>
              <a:gd name="connsiteX2" fmla="*/ 9429997 w 9698406"/>
              <a:gd name="connsiteY2" fmla="*/ 0 h 4896544"/>
              <a:gd name="connsiteX3" fmla="*/ 9429997 w 9698406"/>
              <a:gd name="connsiteY3" fmla="*/ 4299512 h 4896544"/>
              <a:gd name="connsiteX4" fmla="*/ 9518765 w 9698406"/>
              <a:gd name="connsiteY4" fmla="*/ 4877225 h 4896544"/>
              <a:gd name="connsiteX5" fmla="*/ 0 w 9698406"/>
              <a:gd name="connsiteY5" fmla="*/ 4896544 h 4896544"/>
              <a:gd name="connsiteX6" fmla="*/ 0 w 9698406"/>
              <a:gd name="connsiteY6" fmla="*/ 4896544 h 4896544"/>
              <a:gd name="connsiteX7" fmla="*/ 0 w 9698406"/>
              <a:gd name="connsiteY7" fmla="*/ 816107 h 4896544"/>
              <a:gd name="connsiteX8" fmla="*/ 816107 w 9698406"/>
              <a:gd name="connsiteY8" fmla="*/ 0 h 4896544"/>
              <a:gd name="connsiteX0" fmla="*/ 816107 w 9713554"/>
              <a:gd name="connsiteY0" fmla="*/ 0 h 4896544"/>
              <a:gd name="connsiteX1" fmla="*/ 9429997 w 9713554"/>
              <a:gd name="connsiteY1" fmla="*/ 0 h 4896544"/>
              <a:gd name="connsiteX2" fmla="*/ 9429997 w 9713554"/>
              <a:gd name="connsiteY2" fmla="*/ 0 h 4896544"/>
              <a:gd name="connsiteX3" fmla="*/ 9429997 w 9713554"/>
              <a:gd name="connsiteY3" fmla="*/ 4299512 h 4896544"/>
              <a:gd name="connsiteX4" fmla="*/ 9537815 w 9713554"/>
              <a:gd name="connsiteY4" fmla="*/ 4887019 h 4896544"/>
              <a:gd name="connsiteX5" fmla="*/ 0 w 9713554"/>
              <a:gd name="connsiteY5" fmla="*/ 4896544 h 4896544"/>
              <a:gd name="connsiteX6" fmla="*/ 0 w 9713554"/>
              <a:gd name="connsiteY6" fmla="*/ 4896544 h 4896544"/>
              <a:gd name="connsiteX7" fmla="*/ 0 w 9713554"/>
              <a:gd name="connsiteY7" fmla="*/ 816107 h 4896544"/>
              <a:gd name="connsiteX8" fmla="*/ 816107 w 9713554"/>
              <a:gd name="connsiteY8" fmla="*/ 0 h 4896544"/>
              <a:gd name="connsiteX0" fmla="*/ 816107 w 9537815"/>
              <a:gd name="connsiteY0" fmla="*/ 0 h 4896544"/>
              <a:gd name="connsiteX1" fmla="*/ 9429997 w 9537815"/>
              <a:gd name="connsiteY1" fmla="*/ 0 h 4896544"/>
              <a:gd name="connsiteX2" fmla="*/ 9429997 w 9537815"/>
              <a:gd name="connsiteY2" fmla="*/ 0 h 4896544"/>
              <a:gd name="connsiteX3" fmla="*/ 9429997 w 9537815"/>
              <a:gd name="connsiteY3" fmla="*/ 4299512 h 4896544"/>
              <a:gd name="connsiteX4" fmla="*/ 9537815 w 9537815"/>
              <a:gd name="connsiteY4" fmla="*/ 4887019 h 4896544"/>
              <a:gd name="connsiteX5" fmla="*/ 0 w 9537815"/>
              <a:gd name="connsiteY5" fmla="*/ 4896544 h 4896544"/>
              <a:gd name="connsiteX6" fmla="*/ 0 w 9537815"/>
              <a:gd name="connsiteY6" fmla="*/ 4896544 h 4896544"/>
              <a:gd name="connsiteX7" fmla="*/ 0 w 9537815"/>
              <a:gd name="connsiteY7" fmla="*/ 816107 h 4896544"/>
              <a:gd name="connsiteX8" fmla="*/ 816107 w 9537815"/>
              <a:gd name="connsiteY8" fmla="*/ 0 h 4896544"/>
              <a:gd name="connsiteX0" fmla="*/ 816107 w 9537815"/>
              <a:gd name="connsiteY0" fmla="*/ 0 h 4896544"/>
              <a:gd name="connsiteX1" fmla="*/ 9429997 w 9537815"/>
              <a:gd name="connsiteY1" fmla="*/ 0 h 4896544"/>
              <a:gd name="connsiteX2" fmla="*/ 9429997 w 9537815"/>
              <a:gd name="connsiteY2" fmla="*/ 0 h 4896544"/>
              <a:gd name="connsiteX3" fmla="*/ 9429997 w 9537815"/>
              <a:gd name="connsiteY3" fmla="*/ 4299512 h 4896544"/>
              <a:gd name="connsiteX4" fmla="*/ 9537815 w 9537815"/>
              <a:gd name="connsiteY4" fmla="*/ 4887019 h 4896544"/>
              <a:gd name="connsiteX5" fmla="*/ 0 w 9537815"/>
              <a:gd name="connsiteY5" fmla="*/ 4896544 h 4896544"/>
              <a:gd name="connsiteX6" fmla="*/ 0 w 9537815"/>
              <a:gd name="connsiteY6" fmla="*/ 4896544 h 4896544"/>
              <a:gd name="connsiteX7" fmla="*/ 0 w 9537815"/>
              <a:gd name="connsiteY7" fmla="*/ 816107 h 4896544"/>
              <a:gd name="connsiteX8" fmla="*/ 816107 w 9537815"/>
              <a:gd name="connsiteY8" fmla="*/ 0 h 4896544"/>
              <a:gd name="connsiteX0" fmla="*/ 816107 w 9537815"/>
              <a:gd name="connsiteY0" fmla="*/ 0 h 4896544"/>
              <a:gd name="connsiteX1" fmla="*/ 9429997 w 9537815"/>
              <a:gd name="connsiteY1" fmla="*/ 0 h 4896544"/>
              <a:gd name="connsiteX2" fmla="*/ 9429997 w 9537815"/>
              <a:gd name="connsiteY2" fmla="*/ 0 h 4896544"/>
              <a:gd name="connsiteX3" fmla="*/ 9429997 w 9537815"/>
              <a:gd name="connsiteY3" fmla="*/ 4299512 h 4896544"/>
              <a:gd name="connsiteX4" fmla="*/ 9537815 w 9537815"/>
              <a:gd name="connsiteY4" fmla="*/ 4887019 h 4896544"/>
              <a:gd name="connsiteX5" fmla="*/ 0 w 9537815"/>
              <a:gd name="connsiteY5" fmla="*/ 4896544 h 4896544"/>
              <a:gd name="connsiteX6" fmla="*/ 0 w 9537815"/>
              <a:gd name="connsiteY6" fmla="*/ 4896544 h 4896544"/>
              <a:gd name="connsiteX7" fmla="*/ 0 w 9537815"/>
              <a:gd name="connsiteY7" fmla="*/ 577145 h 4896544"/>
              <a:gd name="connsiteX8" fmla="*/ 816107 w 9537815"/>
              <a:gd name="connsiteY8" fmla="*/ 0 h 4896544"/>
              <a:gd name="connsiteX0" fmla="*/ 816107 w 9551463"/>
              <a:gd name="connsiteY0" fmla="*/ 0 h 4896544"/>
              <a:gd name="connsiteX1" fmla="*/ 9429997 w 9551463"/>
              <a:gd name="connsiteY1" fmla="*/ 0 h 4896544"/>
              <a:gd name="connsiteX2" fmla="*/ 9429997 w 9551463"/>
              <a:gd name="connsiteY2" fmla="*/ 0 h 4896544"/>
              <a:gd name="connsiteX3" fmla="*/ 9429997 w 9551463"/>
              <a:gd name="connsiteY3" fmla="*/ 4299512 h 4896544"/>
              <a:gd name="connsiteX4" fmla="*/ 9551463 w 9551463"/>
              <a:gd name="connsiteY4" fmla="*/ 4879991 h 4896544"/>
              <a:gd name="connsiteX5" fmla="*/ 0 w 9551463"/>
              <a:gd name="connsiteY5" fmla="*/ 4896544 h 4896544"/>
              <a:gd name="connsiteX6" fmla="*/ 0 w 9551463"/>
              <a:gd name="connsiteY6" fmla="*/ 4896544 h 4896544"/>
              <a:gd name="connsiteX7" fmla="*/ 0 w 9551463"/>
              <a:gd name="connsiteY7" fmla="*/ 577145 h 4896544"/>
              <a:gd name="connsiteX8" fmla="*/ 816107 w 9551463"/>
              <a:gd name="connsiteY8" fmla="*/ 0 h 4896544"/>
              <a:gd name="connsiteX0" fmla="*/ 816107 w 9551463"/>
              <a:gd name="connsiteY0" fmla="*/ 0 h 5071539"/>
              <a:gd name="connsiteX1" fmla="*/ 9429997 w 9551463"/>
              <a:gd name="connsiteY1" fmla="*/ 0 h 5071539"/>
              <a:gd name="connsiteX2" fmla="*/ 9429997 w 9551463"/>
              <a:gd name="connsiteY2" fmla="*/ 0 h 5071539"/>
              <a:gd name="connsiteX3" fmla="*/ 9429997 w 9551463"/>
              <a:gd name="connsiteY3" fmla="*/ 4861777 h 5071539"/>
              <a:gd name="connsiteX4" fmla="*/ 9551463 w 9551463"/>
              <a:gd name="connsiteY4" fmla="*/ 4879991 h 5071539"/>
              <a:gd name="connsiteX5" fmla="*/ 0 w 9551463"/>
              <a:gd name="connsiteY5" fmla="*/ 4896544 h 5071539"/>
              <a:gd name="connsiteX6" fmla="*/ 0 w 9551463"/>
              <a:gd name="connsiteY6" fmla="*/ 4896544 h 5071539"/>
              <a:gd name="connsiteX7" fmla="*/ 0 w 9551463"/>
              <a:gd name="connsiteY7" fmla="*/ 577145 h 5071539"/>
              <a:gd name="connsiteX8" fmla="*/ 816107 w 9551463"/>
              <a:gd name="connsiteY8" fmla="*/ 0 h 5071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51463" h="5071539">
                <a:moveTo>
                  <a:pt x="816107" y="0"/>
                </a:moveTo>
                <a:lnTo>
                  <a:pt x="9429997" y="0"/>
                </a:lnTo>
                <a:lnTo>
                  <a:pt x="9429997" y="0"/>
                </a:lnTo>
                <a:lnTo>
                  <a:pt x="9429997" y="4861777"/>
                </a:lnTo>
                <a:cubicBezTo>
                  <a:pt x="9429997" y="5312500"/>
                  <a:pt x="9392586" y="4899579"/>
                  <a:pt x="9551463" y="4879991"/>
                </a:cubicBezTo>
                <a:lnTo>
                  <a:pt x="0" y="4896544"/>
                </a:lnTo>
                <a:lnTo>
                  <a:pt x="0" y="4896544"/>
                </a:lnTo>
                <a:lnTo>
                  <a:pt x="0" y="577145"/>
                </a:lnTo>
                <a:cubicBezTo>
                  <a:pt x="0" y="126422"/>
                  <a:pt x="365384" y="0"/>
                  <a:pt x="816107" y="0"/>
                </a:cubicBezTo>
                <a:close/>
              </a:path>
            </a:pathLst>
          </a:custGeom>
          <a:noFill/>
          <a:ln w="9525">
            <a:solidFill>
              <a:srgbClr val="133176"/>
            </a:solidFill>
          </a:ln>
          <a:effectLst>
            <a:innerShdw blurRad="673100" dist="50800" dir="1680000">
              <a:prstClr val="black">
                <a:alpha val="50000"/>
              </a:prstClr>
            </a:inn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79881" tIns="39941" rIns="79881" bIns="39941" anchor="ctr"/>
          <a:lstStyle>
            <a:lvl1pPr defTabSz="455613" eaLnBrk="0" hangingPunct="0">
              <a:defRPr sz="8700" b="1">
                <a:solidFill>
                  <a:srgbClr val="FFD624"/>
                </a:solidFill>
                <a:latin typeface="Verdana" pitchFamily="34" charset="0"/>
              </a:defRPr>
            </a:lvl1pPr>
            <a:lvl2pPr marL="742950" indent="-285750" defTabSz="455613" eaLnBrk="0" hangingPunct="0">
              <a:defRPr sz="8700" b="1">
                <a:solidFill>
                  <a:srgbClr val="FFD624"/>
                </a:solidFill>
                <a:latin typeface="Verdana" pitchFamily="34" charset="0"/>
              </a:defRPr>
            </a:lvl2pPr>
            <a:lvl3pPr marL="1143000" indent="-228600" defTabSz="455613" eaLnBrk="0" hangingPunct="0">
              <a:defRPr sz="8700" b="1">
                <a:solidFill>
                  <a:srgbClr val="FFD624"/>
                </a:solidFill>
                <a:latin typeface="Verdana" pitchFamily="34" charset="0"/>
              </a:defRPr>
            </a:lvl3pPr>
            <a:lvl4pPr marL="1600200" indent="-228600" defTabSz="455613" eaLnBrk="0" hangingPunct="0">
              <a:defRPr sz="8700" b="1">
                <a:solidFill>
                  <a:srgbClr val="FFD624"/>
                </a:solidFill>
                <a:latin typeface="Verdana" pitchFamily="34" charset="0"/>
              </a:defRPr>
            </a:lvl4pPr>
            <a:lvl5pPr marL="2057400" indent="-228600" defTabSz="455613" eaLnBrk="0" hangingPunct="0">
              <a:defRPr sz="8700" b="1">
                <a:solidFill>
                  <a:srgbClr val="FFD624"/>
                </a:solidFill>
                <a:latin typeface="Verdana" pitchFamily="34" charset="0"/>
              </a:defRPr>
            </a:lvl5pPr>
            <a:lvl6pPr marL="2514600" indent="-228600" defTabSz="455613" eaLnBrk="0" fontAlgn="base" hangingPunct="0">
              <a:spcBef>
                <a:spcPct val="0"/>
              </a:spcBef>
              <a:spcAft>
                <a:spcPct val="0"/>
              </a:spcAft>
              <a:defRPr sz="8700" b="1">
                <a:solidFill>
                  <a:srgbClr val="FFD624"/>
                </a:solidFill>
                <a:latin typeface="Verdana" pitchFamily="34" charset="0"/>
              </a:defRPr>
            </a:lvl6pPr>
            <a:lvl7pPr marL="2971800" indent="-228600" defTabSz="455613" eaLnBrk="0" fontAlgn="base" hangingPunct="0">
              <a:spcBef>
                <a:spcPct val="0"/>
              </a:spcBef>
              <a:spcAft>
                <a:spcPct val="0"/>
              </a:spcAft>
              <a:defRPr sz="8700" b="1">
                <a:solidFill>
                  <a:srgbClr val="FFD624"/>
                </a:solidFill>
                <a:latin typeface="Verdana" pitchFamily="34" charset="0"/>
              </a:defRPr>
            </a:lvl7pPr>
            <a:lvl8pPr marL="3429000" indent="-228600" defTabSz="455613" eaLnBrk="0" fontAlgn="base" hangingPunct="0">
              <a:spcBef>
                <a:spcPct val="0"/>
              </a:spcBef>
              <a:spcAft>
                <a:spcPct val="0"/>
              </a:spcAft>
              <a:defRPr sz="8700" b="1">
                <a:solidFill>
                  <a:srgbClr val="FFD624"/>
                </a:solidFill>
                <a:latin typeface="Verdana" pitchFamily="34" charset="0"/>
              </a:defRPr>
            </a:lvl8pPr>
            <a:lvl9pPr marL="3886200" indent="-228600" defTabSz="455613" eaLnBrk="0" fontAlgn="base" hangingPunct="0">
              <a:spcBef>
                <a:spcPct val="0"/>
              </a:spcBef>
              <a:spcAft>
                <a:spcPct val="0"/>
              </a:spcAft>
              <a:defRPr sz="8700" b="1">
                <a:solidFill>
                  <a:srgbClr val="FFD624"/>
                </a:solidFill>
                <a:latin typeface="Verdana" pitchFamily="34" charset="0"/>
              </a:defRPr>
            </a:lvl9pPr>
          </a:lstStyle>
          <a:p>
            <a:pPr algn="ctr" eaLnBrk="1" hangingPunct="1"/>
            <a:endParaRPr lang="nb-NO" altLang="nb-NO" sz="1600" b="0">
              <a:solidFill>
                <a:srgbClr val="FFFFFF"/>
              </a:solidFill>
            </a:endParaRPr>
          </a:p>
        </p:txBody>
      </p:sp>
      <p:sp>
        <p:nvSpPr>
          <p:cNvPr id="34854" name="Rectangle 4"/>
          <p:cNvSpPr txBox="1">
            <a:spLocks noChangeArrowheads="1"/>
          </p:cNvSpPr>
          <p:nvPr/>
        </p:nvSpPr>
        <p:spPr bwMode="auto">
          <a:xfrm>
            <a:off x="-9503" y="-1440"/>
            <a:ext cx="9163006" cy="751602"/>
          </a:xfrm>
          <a:prstGeom prst="rect">
            <a:avLst/>
          </a:prstGeom>
          <a:solidFill>
            <a:srgbClr val="02539C"/>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120" tIns="45560" rIns="91120" bIns="45560" anchor="ctr"/>
          <a:lstStyle>
            <a:lvl1pPr marL="409575" indent="36513" defTabSz="512763" eaLnBrk="0" hangingPunct="0">
              <a:defRPr sz="8700" b="1">
                <a:solidFill>
                  <a:srgbClr val="FFD624"/>
                </a:solidFill>
                <a:latin typeface="Verdana" pitchFamily="34" charset="0"/>
              </a:defRPr>
            </a:lvl1pPr>
            <a:lvl2pPr marL="742950" indent="-285750" defTabSz="512763" eaLnBrk="0" hangingPunct="0">
              <a:defRPr sz="8700" b="1">
                <a:solidFill>
                  <a:srgbClr val="FFD624"/>
                </a:solidFill>
                <a:latin typeface="Verdana" pitchFamily="34" charset="0"/>
              </a:defRPr>
            </a:lvl2pPr>
            <a:lvl3pPr marL="1143000" indent="-228600" defTabSz="512763" eaLnBrk="0" hangingPunct="0">
              <a:defRPr sz="8700" b="1">
                <a:solidFill>
                  <a:srgbClr val="FFD624"/>
                </a:solidFill>
                <a:latin typeface="Verdana" pitchFamily="34" charset="0"/>
              </a:defRPr>
            </a:lvl3pPr>
            <a:lvl4pPr marL="1600200" indent="-228600" defTabSz="512763" eaLnBrk="0" hangingPunct="0">
              <a:defRPr sz="8700" b="1">
                <a:solidFill>
                  <a:srgbClr val="FFD624"/>
                </a:solidFill>
                <a:latin typeface="Verdana" pitchFamily="34" charset="0"/>
              </a:defRPr>
            </a:lvl4pPr>
            <a:lvl5pPr marL="2057400" indent="-228600" defTabSz="512763" eaLnBrk="0" hangingPunct="0">
              <a:defRPr sz="8700" b="1">
                <a:solidFill>
                  <a:srgbClr val="FFD624"/>
                </a:solidFill>
                <a:latin typeface="Verdana" pitchFamily="34" charset="0"/>
              </a:defRPr>
            </a:lvl5pPr>
            <a:lvl6pPr marL="2514600" indent="-228600" defTabSz="512763" eaLnBrk="0" fontAlgn="base" hangingPunct="0">
              <a:spcBef>
                <a:spcPct val="0"/>
              </a:spcBef>
              <a:spcAft>
                <a:spcPct val="0"/>
              </a:spcAft>
              <a:defRPr sz="8700" b="1">
                <a:solidFill>
                  <a:srgbClr val="FFD624"/>
                </a:solidFill>
                <a:latin typeface="Verdana" pitchFamily="34" charset="0"/>
              </a:defRPr>
            </a:lvl6pPr>
            <a:lvl7pPr marL="2971800" indent="-228600" defTabSz="512763" eaLnBrk="0" fontAlgn="base" hangingPunct="0">
              <a:spcBef>
                <a:spcPct val="0"/>
              </a:spcBef>
              <a:spcAft>
                <a:spcPct val="0"/>
              </a:spcAft>
              <a:defRPr sz="8700" b="1">
                <a:solidFill>
                  <a:srgbClr val="FFD624"/>
                </a:solidFill>
                <a:latin typeface="Verdana" pitchFamily="34" charset="0"/>
              </a:defRPr>
            </a:lvl7pPr>
            <a:lvl8pPr marL="3429000" indent="-228600" defTabSz="512763" eaLnBrk="0" fontAlgn="base" hangingPunct="0">
              <a:spcBef>
                <a:spcPct val="0"/>
              </a:spcBef>
              <a:spcAft>
                <a:spcPct val="0"/>
              </a:spcAft>
              <a:defRPr sz="8700" b="1">
                <a:solidFill>
                  <a:srgbClr val="FFD624"/>
                </a:solidFill>
                <a:latin typeface="Verdana" pitchFamily="34" charset="0"/>
              </a:defRPr>
            </a:lvl8pPr>
            <a:lvl9pPr marL="3886200" indent="-228600" defTabSz="512763" eaLnBrk="0" fontAlgn="base" hangingPunct="0">
              <a:spcBef>
                <a:spcPct val="0"/>
              </a:spcBef>
              <a:spcAft>
                <a:spcPct val="0"/>
              </a:spcAft>
              <a:defRPr sz="8700" b="1">
                <a:solidFill>
                  <a:srgbClr val="FFD624"/>
                </a:solidFill>
                <a:latin typeface="Verdana" pitchFamily="34" charset="0"/>
              </a:defRPr>
            </a:lvl9pPr>
          </a:lstStyle>
          <a:p>
            <a:r>
              <a:rPr lang="en-GB" altLang="en-US" sz="2600" i="1">
                <a:solidFill>
                  <a:srgbClr val="FFE161"/>
                </a:solidFill>
                <a:ea typeface="Verdana" pitchFamily="34" charset="0"/>
                <a:cs typeface="Verdana" pitchFamily="34" charset="0"/>
              </a:rPr>
              <a:t>Payments</a:t>
            </a:r>
          </a:p>
        </p:txBody>
      </p:sp>
      <p:sp>
        <p:nvSpPr>
          <p:cNvPr id="3" name="Footer Placeholder 2"/>
          <p:cNvSpPr>
            <a:spLocks noGrp="1"/>
          </p:cNvSpPr>
          <p:nvPr>
            <p:ph type="ftr" sz="quarter" idx="11"/>
          </p:nvPr>
        </p:nvSpPr>
        <p:spPr/>
        <p:txBody>
          <a:bodyPr/>
          <a:lstStyle/>
          <a:p>
            <a:r>
              <a:rPr lang="en-US" altLang="nb-NO" smtClean="0">
                <a:solidFill>
                  <a:srgbClr val="000000"/>
                </a:solidFill>
              </a:rPr>
              <a:t>UiO EU-office</a:t>
            </a:r>
            <a:endParaRPr lang="en-US" altLang="nb-NO">
              <a:solidFill>
                <a:srgbClr val="000000"/>
              </a:solidFill>
            </a:endParaRPr>
          </a:p>
        </p:txBody>
      </p:sp>
    </p:spTree>
    <p:extLst>
      <p:ext uri="{BB962C8B-B14F-4D97-AF65-F5344CB8AC3E}">
        <p14:creationId xmlns:p14="http://schemas.microsoft.com/office/powerpoint/2010/main" val="3743110447"/>
      </p:ext>
    </p:extLst>
  </p:cSld>
  <p:clrMapOvr>
    <a:masterClrMapping/>
  </p:clrMapOvr>
  <p:transition spd="slow">
    <p:split orient="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7696200" cy="1295400"/>
          </a:xfrm>
        </p:spPr>
        <p:txBody>
          <a:bodyPr/>
          <a:lstStyle/>
          <a:p>
            <a:r>
              <a:rPr lang="nb-NO" dirty="0" smtClean="0"/>
              <a:t>Financial Statement</a:t>
            </a:r>
            <a:endParaRPr lang="nb-NO" dirty="0"/>
          </a:p>
        </p:txBody>
      </p:sp>
      <p:sp>
        <p:nvSpPr>
          <p:cNvPr id="3" name="Content Placeholder 2"/>
          <p:cNvSpPr>
            <a:spLocks noGrp="1"/>
          </p:cNvSpPr>
          <p:nvPr>
            <p:ph idx="1"/>
          </p:nvPr>
        </p:nvSpPr>
        <p:spPr>
          <a:xfrm>
            <a:off x="990600" y="1676400"/>
            <a:ext cx="7696200" cy="4419600"/>
          </a:xfrm>
        </p:spPr>
        <p:txBody>
          <a:bodyPr wrap="square"/>
          <a:lstStyle/>
          <a:p>
            <a:pPr>
              <a:lnSpc>
                <a:spcPct val="80000"/>
              </a:lnSpc>
            </a:pPr>
            <a:r>
              <a:rPr lang="en-GB" sz="2000" dirty="0" smtClean="0">
                <a:cs typeface="Arial" pitchFamily="34" charset="0"/>
              </a:rPr>
              <a:t>The layout of the Financial Statement corresponds to the layout of the budget</a:t>
            </a:r>
          </a:p>
          <a:p>
            <a:pPr>
              <a:lnSpc>
                <a:spcPct val="80000"/>
              </a:lnSpc>
            </a:pPr>
            <a:endParaRPr lang="en-GB" sz="2000" dirty="0" smtClean="0">
              <a:cs typeface="Arial" pitchFamily="34" charset="0"/>
            </a:endParaRPr>
          </a:p>
          <a:p>
            <a:pPr>
              <a:lnSpc>
                <a:spcPct val="80000"/>
              </a:lnSpc>
            </a:pPr>
            <a:r>
              <a:rPr lang="en-GB" altLang="en-US" sz="2000" dirty="0" smtClean="0"/>
              <a:t>Average of the daily exchange rates published in the Official Journal of the EU calculated over the reporting period. </a:t>
            </a:r>
            <a:r>
              <a:rPr lang="en-GB" altLang="en-US" sz="2000" dirty="0" smtClean="0">
                <a:cs typeface="Arial" pitchFamily="34" charset="0"/>
              </a:rPr>
              <a:t>Use the editable charts on the website of the European Central Bank at: </a:t>
            </a:r>
          </a:p>
          <a:p>
            <a:pPr>
              <a:lnSpc>
                <a:spcPct val="80000"/>
              </a:lnSpc>
              <a:buNone/>
            </a:pPr>
            <a:r>
              <a:rPr lang="en-GB" altLang="en-US" sz="2000" dirty="0" smtClean="0">
                <a:cs typeface="Arial" pitchFamily="34" charset="0"/>
              </a:rPr>
              <a:t>	</a:t>
            </a:r>
            <a:r>
              <a:rPr lang="en-GB" altLang="en-US" sz="1600" dirty="0" smtClean="0">
                <a:cs typeface="Arial" pitchFamily="34" charset="0"/>
                <a:hlinkClick r:id="rId3"/>
              </a:rPr>
              <a:t>http://www.ecb.europa.eu/stats/exchange/eurofxref/html/index.en.html</a:t>
            </a:r>
            <a:endParaRPr lang="en-GB" altLang="en-US" sz="1600" dirty="0" smtClean="0">
              <a:cs typeface="Arial" pitchFamily="34" charset="0"/>
            </a:endParaRPr>
          </a:p>
          <a:p>
            <a:pPr>
              <a:lnSpc>
                <a:spcPct val="80000"/>
              </a:lnSpc>
              <a:buNone/>
            </a:pPr>
            <a:r>
              <a:rPr lang="en-GB" altLang="en-US" sz="1600" dirty="0" smtClean="0">
                <a:cs typeface="Arial" pitchFamily="34" charset="0"/>
              </a:rPr>
              <a:t> </a:t>
            </a:r>
            <a:endParaRPr lang="en-GB" altLang="en-US" sz="1600" dirty="0" smtClean="0">
              <a:solidFill>
                <a:srgbClr val="21468F"/>
              </a:solidFill>
            </a:endParaRPr>
          </a:p>
          <a:p>
            <a:pPr>
              <a:lnSpc>
                <a:spcPct val="80000"/>
              </a:lnSpc>
            </a:pPr>
            <a:r>
              <a:rPr lang="en-GB" sz="2000" dirty="0" smtClean="0">
                <a:cs typeface="Arial" pitchFamily="34" charset="0"/>
              </a:rPr>
              <a:t>The reported figures in Financial Statement have to correspond to the figures in </a:t>
            </a:r>
            <a:r>
              <a:rPr lang="en-GB" sz="2000" dirty="0" err="1" smtClean="0">
                <a:cs typeface="Arial" pitchFamily="34" charset="0"/>
              </a:rPr>
              <a:t>UiO’s</a:t>
            </a:r>
            <a:r>
              <a:rPr lang="en-GB" sz="2000" dirty="0" smtClean="0">
                <a:cs typeface="Arial" pitchFamily="34" charset="0"/>
              </a:rPr>
              <a:t> project accounts</a:t>
            </a:r>
          </a:p>
          <a:p>
            <a:pPr>
              <a:lnSpc>
                <a:spcPct val="80000"/>
              </a:lnSpc>
            </a:pPr>
            <a:endParaRPr lang="en-GB" sz="2000" dirty="0" smtClean="0">
              <a:cs typeface="Arial" pitchFamily="34" charset="0"/>
            </a:endParaRPr>
          </a:p>
          <a:p>
            <a:pPr>
              <a:lnSpc>
                <a:spcPct val="80000"/>
              </a:lnSpc>
            </a:pPr>
            <a:r>
              <a:rPr lang="en-GB" sz="2000" dirty="0" smtClean="0">
                <a:cs typeface="Arial" pitchFamily="34" charset="0"/>
              </a:rPr>
              <a:t>In addition to the Financial Statement the beneficiary shall provide an overview of personnel with regard to work packages, a list of all travels, a list of all publications</a:t>
            </a:r>
            <a:r>
              <a:rPr lang="en-GB" sz="2000" dirty="0">
                <a:cs typeface="Arial" pitchFamily="34" charset="0"/>
              </a:rPr>
              <a:t> </a:t>
            </a:r>
            <a:r>
              <a:rPr lang="en-GB" sz="2000" dirty="0" err="1" smtClean="0">
                <a:cs typeface="Arial" pitchFamily="34" charset="0"/>
              </a:rPr>
              <a:t>etc</a:t>
            </a:r>
            <a:endParaRPr lang="en-GB" sz="2000" dirty="0" smtClean="0">
              <a:cs typeface="Arial" pitchFamily="34" charset="0"/>
            </a:endParaRPr>
          </a:p>
          <a:p>
            <a:endParaRPr lang="en-GB"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smtClean="0"/>
              <a:t>Audit</a:t>
            </a:r>
            <a:r>
              <a:rPr lang="nb-NO" dirty="0" smtClean="0"/>
              <a:t> – </a:t>
            </a:r>
            <a:r>
              <a:rPr lang="nb-NO" dirty="0" err="1" smtClean="0"/>
              <a:t>Certificate</a:t>
            </a:r>
            <a:r>
              <a:rPr lang="nb-NO" dirty="0" smtClean="0"/>
              <a:t> on </a:t>
            </a:r>
            <a:r>
              <a:rPr lang="nb-NO" dirty="0" err="1" smtClean="0"/>
              <a:t>financial</a:t>
            </a:r>
            <a:r>
              <a:rPr lang="nb-NO" dirty="0" smtClean="0"/>
              <a:t> statements </a:t>
            </a:r>
            <a:endParaRPr lang="nb-NO" dirty="0"/>
          </a:p>
        </p:txBody>
      </p:sp>
      <p:sp>
        <p:nvSpPr>
          <p:cNvPr id="3" name="Content Placeholder 2"/>
          <p:cNvSpPr>
            <a:spLocks noGrp="1"/>
          </p:cNvSpPr>
          <p:nvPr>
            <p:ph idx="1"/>
          </p:nvPr>
        </p:nvSpPr>
        <p:spPr/>
        <p:txBody>
          <a:bodyPr/>
          <a:lstStyle/>
          <a:p>
            <a:r>
              <a:rPr lang="en-US" sz="1800" dirty="0" smtClean="0">
                <a:cs typeface="Arial" pitchFamily="34" charset="0"/>
              </a:rPr>
              <a:t>At </a:t>
            </a:r>
            <a:r>
              <a:rPr lang="en-US" sz="1800" dirty="0" err="1" smtClean="0">
                <a:cs typeface="Arial" pitchFamily="34" charset="0"/>
              </a:rPr>
              <a:t>UiO</a:t>
            </a:r>
            <a:r>
              <a:rPr lang="en-US" sz="1800" dirty="0" smtClean="0">
                <a:cs typeface="Arial" pitchFamily="34" charset="0"/>
              </a:rPr>
              <a:t> the Internal Audit Unit (Intern </a:t>
            </a:r>
            <a:r>
              <a:rPr lang="en-US" sz="1800" dirty="0" err="1" smtClean="0">
                <a:cs typeface="Arial" pitchFamily="34" charset="0"/>
              </a:rPr>
              <a:t>revisjon</a:t>
            </a:r>
            <a:r>
              <a:rPr lang="en-US" sz="1800" dirty="0" smtClean="0">
                <a:cs typeface="Arial" pitchFamily="34" charset="0"/>
              </a:rPr>
              <a:t>) carries out the </a:t>
            </a:r>
            <a:r>
              <a:rPr lang="en-US" sz="1800" dirty="0" smtClean="0"/>
              <a:t>Certificate on financial statements</a:t>
            </a:r>
            <a:endParaRPr lang="en-US" sz="1800" dirty="0" smtClean="0">
              <a:cs typeface="Arial" pitchFamily="34" charset="0"/>
            </a:endParaRPr>
          </a:p>
          <a:p>
            <a:pPr>
              <a:buClr>
                <a:schemeClr val="accent2"/>
              </a:buClr>
            </a:pPr>
            <a:r>
              <a:rPr lang="en-US" altLang="en-US" sz="1800" dirty="0" smtClean="0">
                <a:cs typeface="Arial" pitchFamily="34" charset="0"/>
              </a:rPr>
              <a:t>Only for final reports when total EU contribution claimed by the beneficiary on the basis of actual costs + unit costs for average personnel ≥ EUR 325.000 (excluding e.g. flat rates / indirect costs !)</a:t>
            </a:r>
          </a:p>
          <a:p>
            <a:r>
              <a:rPr lang="en-US" sz="1800" dirty="0" smtClean="0">
                <a:cs typeface="Arial" pitchFamily="34" charset="0"/>
              </a:rPr>
              <a:t>The Department should contact the Internal Audit Unit for an appointment at least 3 weeks before reporting deadline </a:t>
            </a:r>
          </a:p>
          <a:p>
            <a:r>
              <a:rPr lang="en-US" sz="1800" dirty="0" smtClean="0">
                <a:cs typeface="Arial" pitchFamily="34" charset="0"/>
              </a:rPr>
              <a:t>The documentation for the audit includes the contract, work contracts, invoices, depreciation plans, timesheets, etc. </a:t>
            </a:r>
          </a:p>
          <a:p>
            <a:r>
              <a:rPr lang="en-US" sz="1800" dirty="0" smtClean="0">
                <a:cs typeface="Arial" pitchFamily="34" charset="0"/>
              </a:rPr>
              <a:t>The project is responsible for providing the needed documentation and that the project is in compliance with the rules</a:t>
            </a:r>
          </a:p>
          <a:p>
            <a:r>
              <a:rPr lang="en-US" sz="1800" dirty="0" smtClean="0"/>
              <a:t>In addition the European Commission can conduct Audits at any time up to two years after final payment  </a:t>
            </a:r>
            <a:endParaRPr lang="en-US" altLang="en-US" sz="1800" dirty="0" smtClean="0">
              <a:solidFill>
                <a:srgbClr val="800000"/>
              </a:solidFill>
              <a:latin typeface="Cambria" pitchFamily="18" charset="0"/>
            </a:endParaRPr>
          </a:p>
          <a:p>
            <a:endParaRPr lang="en-US" sz="1800" dirty="0" smtClean="0"/>
          </a:p>
          <a:p>
            <a:endParaRPr lang="nb-NO"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solidFill>
                  <a:schemeClr val="tx1"/>
                </a:solidFill>
              </a:rPr>
              <a:t>Open Access </a:t>
            </a:r>
            <a:endParaRPr lang="nb-NO" dirty="0">
              <a:solidFill>
                <a:schemeClr val="tx1"/>
              </a:solidFill>
            </a:endParaRPr>
          </a:p>
        </p:txBody>
      </p:sp>
      <p:sp>
        <p:nvSpPr>
          <p:cNvPr id="3" name="Content Placeholder 2"/>
          <p:cNvSpPr>
            <a:spLocks noGrp="1"/>
          </p:cNvSpPr>
          <p:nvPr>
            <p:ph idx="1"/>
          </p:nvPr>
        </p:nvSpPr>
        <p:spPr/>
        <p:txBody>
          <a:bodyPr/>
          <a:lstStyle/>
          <a:p>
            <a:pPr marL="342900" lvl="1" indent="-342900" defTabSz="510275">
              <a:buFont typeface="Arial" panose="020B0604020202020204" pitchFamily="34" charset="0"/>
              <a:buChar char="•"/>
            </a:pPr>
            <a:r>
              <a:rPr lang="en-US" sz="1800" dirty="0"/>
              <a:t>O</a:t>
            </a:r>
            <a:r>
              <a:rPr lang="en-US" sz="1800" dirty="0" smtClean="0"/>
              <a:t>bligation </a:t>
            </a:r>
            <a:r>
              <a:rPr lang="en-US" sz="1800" dirty="0"/>
              <a:t>to make sure any peer reviewed journal article </a:t>
            </a:r>
            <a:r>
              <a:rPr lang="en-US" sz="1800" dirty="0" smtClean="0"/>
              <a:t>which is published </a:t>
            </a:r>
            <a:r>
              <a:rPr lang="en-US" sz="1800" dirty="0"/>
              <a:t>is openly accessible, free of charge. The open access policy </a:t>
            </a:r>
            <a:r>
              <a:rPr lang="en-US" sz="1800" dirty="0" smtClean="0"/>
              <a:t>can be found in the </a:t>
            </a:r>
            <a:r>
              <a:rPr lang="en-US" sz="1800" dirty="0" smtClean="0">
                <a:hlinkClick r:id="rId2"/>
              </a:rPr>
              <a:t>H2020 online manual</a:t>
            </a:r>
            <a:endParaRPr lang="en-US" sz="1800" dirty="0" smtClean="0"/>
          </a:p>
          <a:p>
            <a:r>
              <a:rPr lang="en-US" sz="1800" dirty="0" smtClean="0"/>
              <a:t>For </a:t>
            </a:r>
            <a:r>
              <a:rPr lang="en-US" sz="1800" dirty="0"/>
              <a:t>self-archiving (‘Green’ open access), researchers can deposit the final peer-reviewed manuscript in a repository of their choice. In this case, they must ensure open access to the publication within the embargo period of six months of publication - 12 months in case of the social sciences and humanities. </a:t>
            </a:r>
          </a:p>
          <a:p>
            <a:r>
              <a:rPr lang="en-US" sz="1800" dirty="0"/>
              <a:t>Costs for publishing Open Access are eligible for reimbursement during the duration of the action as part of the Horizon 2020 grant. </a:t>
            </a:r>
          </a:p>
          <a:p>
            <a:r>
              <a:rPr lang="en-US" sz="1800" dirty="0" smtClean="0">
                <a:hlinkClick r:id="rId3"/>
              </a:rPr>
              <a:t>UiO </a:t>
            </a:r>
            <a:r>
              <a:rPr lang="en-US" sz="1800" dirty="0">
                <a:hlinkClick r:id="rId3"/>
              </a:rPr>
              <a:t>about Open access </a:t>
            </a:r>
            <a:endParaRPr lang="en-US" sz="1800" dirty="0"/>
          </a:p>
        </p:txBody>
      </p:sp>
    </p:spTree>
    <p:extLst>
      <p:ext uri="{BB962C8B-B14F-4D97-AF65-F5344CB8AC3E}">
        <p14:creationId xmlns:p14="http://schemas.microsoft.com/office/powerpoint/2010/main" val="28896530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Information </a:t>
            </a:r>
            <a:r>
              <a:rPr lang="nb-NO" dirty="0" err="1" smtClean="0"/>
              <a:t>on</a:t>
            </a:r>
            <a:r>
              <a:rPr lang="nb-NO" dirty="0" smtClean="0"/>
              <a:t> EU-</a:t>
            </a:r>
            <a:r>
              <a:rPr lang="nb-NO" dirty="0" err="1" smtClean="0"/>
              <a:t>funding</a:t>
            </a:r>
            <a:endParaRPr lang="nb-NO" dirty="0"/>
          </a:p>
        </p:txBody>
      </p:sp>
      <p:sp>
        <p:nvSpPr>
          <p:cNvPr id="3" name="Content Placeholder 2"/>
          <p:cNvSpPr>
            <a:spLocks noGrp="1"/>
          </p:cNvSpPr>
          <p:nvPr>
            <p:ph idx="1"/>
          </p:nvPr>
        </p:nvSpPr>
        <p:spPr>
          <a:xfrm>
            <a:off x="1043608" y="2060848"/>
            <a:ext cx="7643192" cy="4035152"/>
          </a:xfrm>
        </p:spPr>
        <p:txBody>
          <a:bodyPr/>
          <a:lstStyle/>
          <a:p>
            <a:pPr marL="0" indent="0">
              <a:buNone/>
            </a:pPr>
            <a:r>
              <a:rPr lang="nb-NO" sz="1600" b="1" dirty="0"/>
              <a:t>T</a:t>
            </a:r>
            <a:r>
              <a:rPr lang="nb-NO" sz="1600" b="1" dirty="0" smtClean="0"/>
              <a:t>he Model Grant Agreement </a:t>
            </a:r>
            <a:r>
              <a:rPr lang="nb-NO" sz="1600" b="1" dirty="0" err="1" smtClean="0"/>
              <a:t>states</a:t>
            </a:r>
            <a:r>
              <a:rPr lang="nb-NO" sz="1600" b="1" dirty="0" smtClean="0"/>
              <a:t> </a:t>
            </a:r>
            <a:r>
              <a:rPr lang="nb-NO" sz="1600" b="1" dirty="0" err="1" smtClean="0"/>
              <a:t>the</a:t>
            </a:r>
            <a:r>
              <a:rPr lang="nb-NO" sz="1600" b="1" dirty="0" smtClean="0"/>
              <a:t> </a:t>
            </a:r>
            <a:r>
              <a:rPr lang="nb-NO" sz="1600" b="1" dirty="0" err="1" smtClean="0"/>
              <a:t>following</a:t>
            </a:r>
            <a:r>
              <a:rPr lang="nb-NO" sz="1600" b="1" dirty="0" smtClean="0"/>
              <a:t>:</a:t>
            </a:r>
          </a:p>
          <a:p>
            <a:pPr marL="0" indent="0">
              <a:buNone/>
            </a:pPr>
            <a:endParaRPr lang="nb-NO" sz="1050" b="1" dirty="0" smtClean="0"/>
          </a:p>
          <a:p>
            <a:pPr marL="0" indent="0">
              <a:buNone/>
            </a:pPr>
            <a:r>
              <a:rPr lang="nb-NO" sz="1600" dirty="0" smtClean="0"/>
              <a:t>"</a:t>
            </a:r>
            <a:r>
              <a:rPr lang="nb-NO" sz="1600" b="1" dirty="0" smtClean="0"/>
              <a:t>29.4 Information </a:t>
            </a:r>
            <a:r>
              <a:rPr lang="nb-NO" sz="1600" b="1" dirty="0" err="1"/>
              <a:t>on</a:t>
            </a:r>
            <a:r>
              <a:rPr lang="nb-NO" sz="1600" b="1" dirty="0"/>
              <a:t> EU-</a:t>
            </a:r>
            <a:r>
              <a:rPr lang="nb-NO" sz="1600" b="1" dirty="0" err="1"/>
              <a:t>funding</a:t>
            </a:r>
            <a:r>
              <a:rPr lang="nb-NO" sz="1600" b="1" dirty="0"/>
              <a:t>. </a:t>
            </a:r>
            <a:r>
              <a:rPr lang="nb-NO" sz="1600" b="1" dirty="0" err="1"/>
              <a:t>Obligation</a:t>
            </a:r>
            <a:r>
              <a:rPr lang="nb-NO" sz="1600" b="1" dirty="0"/>
              <a:t> and right to </a:t>
            </a:r>
            <a:r>
              <a:rPr lang="nb-NO" sz="1600" b="1" dirty="0" err="1"/>
              <a:t>use</a:t>
            </a:r>
            <a:r>
              <a:rPr lang="nb-NO" sz="1600" b="1" dirty="0"/>
              <a:t> </a:t>
            </a:r>
            <a:r>
              <a:rPr lang="nb-NO" sz="1600" b="1" dirty="0" err="1"/>
              <a:t>the</a:t>
            </a:r>
            <a:r>
              <a:rPr lang="nb-NO" sz="1600" b="1" dirty="0"/>
              <a:t> </a:t>
            </a:r>
            <a:r>
              <a:rPr lang="nb-NO" sz="1600" b="1" dirty="0" smtClean="0"/>
              <a:t>EU-emblem</a:t>
            </a:r>
            <a:endParaRPr lang="nb-NO" sz="600" dirty="0"/>
          </a:p>
          <a:p>
            <a:pPr marL="0" indent="0">
              <a:buNone/>
            </a:pPr>
            <a:r>
              <a:rPr lang="nb-NO" sz="1600" dirty="0" err="1" smtClean="0"/>
              <a:t>Unless</a:t>
            </a:r>
            <a:r>
              <a:rPr lang="nb-NO" sz="1600" dirty="0" smtClean="0"/>
              <a:t> </a:t>
            </a:r>
            <a:r>
              <a:rPr lang="nb-NO" sz="1600" dirty="0" err="1"/>
              <a:t>the</a:t>
            </a:r>
            <a:r>
              <a:rPr lang="nb-NO" sz="1600" dirty="0"/>
              <a:t> [Commission][</a:t>
            </a:r>
            <a:r>
              <a:rPr lang="nb-NO" sz="1600" dirty="0" err="1"/>
              <a:t>Agency</a:t>
            </a:r>
            <a:r>
              <a:rPr lang="nb-NO" sz="1600" dirty="0"/>
              <a:t>]</a:t>
            </a:r>
            <a:r>
              <a:rPr lang="nb-NO" sz="1600" dirty="0" err="1"/>
              <a:t>requests</a:t>
            </a:r>
            <a:r>
              <a:rPr lang="nb-NO" sz="1600" dirty="0"/>
              <a:t> or </a:t>
            </a:r>
            <a:r>
              <a:rPr lang="nb-NO" sz="1600" dirty="0" err="1"/>
              <a:t>agrees</a:t>
            </a:r>
            <a:r>
              <a:rPr lang="nb-NO" sz="1600" dirty="0"/>
              <a:t> </a:t>
            </a:r>
            <a:r>
              <a:rPr lang="nb-NO" sz="1600" dirty="0" err="1"/>
              <a:t>otherwise</a:t>
            </a:r>
            <a:r>
              <a:rPr lang="nb-NO" sz="1600" dirty="0"/>
              <a:t> or </a:t>
            </a:r>
            <a:r>
              <a:rPr lang="nb-NO" sz="1600" dirty="0" err="1"/>
              <a:t>unless</a:t>
            </a:r>
            <a:r>
              <a:rPr lang="nb-NO" sz="1600" dirty="0"/>
              <a:t> it is </a:t>
            </a:r>
            <a:r>
              <a:rPr lang="nb-NO" sz="1600" dirty="0" err="1"/>
              <a:t>unpossible</a:t>
            </a:r>
            <a:r>
              <a:rPr lang="nb-NO" sz="1600" dirty="0"/>
              <a:t>, </a:t>
            </a:r>
            <a:r>
              <a:rPr lang="nb-NO" sz="1600" dirty="0" err="1"/>
              <a:t>any</a:t>
            </a:r>
            <a:r>
              <a:rPr lang="nb-NO" sz="1600" dirty="0"/>
              <a:t> </a:t>
            </a:r>
            <a:r>
              <a:rPr lang="nb-NO" sz="1600" dirty="0" err="1"/>
              <a:t>dissemination</a:t>
            </a:r>
            <a:r>
              <a:rPr lang="nb-NO" sz="1600" dirty="0"/>
              <a:t> </a:t>
            </a:r>
            <a:r>
              <a:rPr lang="nb-NO" sz="1600" dirty="0" err="1"/>
              <a:t>of</a:t>
            </a:r>
            <a:r>
              <a:rPr lang="nb-NO" sz="1600" dirty="0"/>
              <a:t> </a:t>
            </a:r>
            <a:r>
              <a:rPr lang="nb-NO" sz="1600" dirty="0" err="1"/>
              <a:t>results</a:t>
            </a:r>
            <a:r>
              <a:rPr lang="nb-NO" sz="1600" dirty="0"/>
              <a:t> (in </a:t>
            </a:r>
            <a:r>
              <a:rPr lang="nb-NO" sz="1600" dirty="0" err="1"/>
              <a:t>any</a:t>
            </a:r>
            <a:r>
              <a:rPr lang="nb-NO" sz="1600" dirty="0"/>
              <a:t> form, </a:t>
            </a:r>
            <a:r>
              <a:rPr lang="nb-NO" sz="1600" dirty="0" err="1"/>
              <a:t>including</a:t>
            </a:r>
            <a:r>
              <a:rPr lang="nb-NO" sz="1600" dirty="0"/>
              <a:t> </a:t>
            </a:r>
            <a:r>
              <a:rPr lang="nb-NO" sz="1600" dirty="0" err="1"/>
              <a:t>electronic</a:t>
            </a:r>
            <a:r>
              <a:rPr lang="nb-NO" sz="1600" dirty="0"/>
              <a:t>) must:</a:t>
            </a:r>
          </a:p>
          <a:p>
            <a:pPr marL="0" indent="0">
              <a:buNone/>
            </a:pPr>
            <a:r>
              <a:rPr lang="nb-NO" sz="1600" dirty="0"/>
              <a:t>(a) display </a:t>
            </a:r>
            <a:r>
              <a:rPr lang="nb-NO" sz="1600" dirty="0" err="1"/>
              <a:t>the</a:t>
            </a:r>
            <a:r>
              <a:rPr lang="nb-NO" sz="1600" dirty="0"/>
              <a:t> EU emblem </a:t>
            </a:r>
            <a:r>
              <a:rPr lang="nb-NO" sz="1600" dirty="0" smtClean="0"/>
              <a:t>and (b</a:t>
            </a:r>
            <a:r>
              <a:rPr lang="nb-NO" sz="1600" dirty="0"/>
              <a:t>) </a:t>
            </a:r>
            <a:r>
              <a:rPr lang="nb-NO" sz="1600" dirty="0" err="1"/>
              <a:t>include</a:t>
            </a:r>
            <a:r>
              <a:rPr lang="nb-NO" sz="1600" dirty="0"/>
              <a:t> </a:t>
            </a:r>
            <a:r>
              <a:rPr lang="nb-NO" sz="1600" dirty="0" err="1"/>
              <a:t>the</a:t>
            </a:r>
            <a:r>
              <a:rPr lang="nb-NO" sz="1600" dirty="0"/>
              <a:t> </a:t>
            </a:r>
            <a:r>
              <a:rPr lang="nb-NO" sz="1600" dirty="0" err="1"/>
              <a:t>following</a:t>
            </a:r>
            <a:r>
              <a:rPr lang="nb-NO" sz="1600" dirty="0"/>
              <a:t> </a:t>
            </a:r>
            <a:r>
              <a:rPr lang="nb-NO" sz="1600" dirty="0" err="1"/>
              <a:t>text</a:t>
            </a:r>
            <a:r>
              <a:rPr lang="nb-NO" sz="1600" dirty="0" smtClean="0"/>
              <a:t>:</a:t>
            </a:r>
            <a:r>
              <a:rPr lang="nb-NO" sz="1600" dirty="0"/>
              <a:t> </a:t>
            </a:r>
          </a:p>
          <a:p>
            <a:pPr marL="0" indent="0">
              <a:buNone/>
            </a:pPr>
            <a:r>
              <a:rPr lang="nb-NO" sz="1600" dirty="0" smtClean="0"/>
              <a:t>"</a:t>
            </a:r>
            <a:r>
              <a:rPr lang="nb-NO" sz="1600" i="1" dirty="0" smtClean="0"/>
              <a:t>This </a:t>
            </a:r>
            <a:r>
              <a:rPr lang="nb-NO" sz="1600" i="1" dirty="0" err="1"/>
              <a:t>project</a:t>
            </a:r>
            <a:r>
              <a:rPr lang="nb-NO" sz="1600" i="1" dirty="0"/>
              <a:t> has </a:t>
            </a:r>
            <a:r>
              <a:rPr lang="nb-NO" sz="1600" i="1" dirty="0" err="1"/>
              <a:t>received</a:t>
            </a:r>
            <a:r>
              <a:rPr lang="nb-NO" sz="1600" i="1" dirty="0"/>
              <a:t> </a:t>
            </a:r>
            <a:r>
              <a:rPr lang="nb-NO" sz="1600" i="1" dirty="0" err="1"/>
              <a:t>funding</a:t>
            </a:r>
            <a:r>
              <a:rPr lang="nb-NO" sz="1600" i="1" dirty="0"/>
              <a:t> from </a:t>
            </a:r>
            <a:r>
              <a:rPr lang="nb-NO" sz="1600" i="1" dirty="0" err="1"/>
              <a:t>the</a:t>
            </a:r>
            <a:r>
              <a:rPr lang="nb-NO" sz="1600" i="1" dirty="0"/>
              <a:t> [European </a:t>
            </a:r>
            <a:r>
              <a:rPr lang="nb-NO" sz="1600" i="1" dirty="0" err="1"/>
              <a:t>Union's</a:t>
            </a:r>
            <a:r>
              <a:rPr lang="nb-NO" sz="1600" i="1" dirty="0"/>
              <a:t> </a:t>
            </a:r>
            <a:r>
              <a:rPr lang="nb-NO" sz="1600" i="1" dirty="0" err="1"/>
              <a:t>Horizon</a:t>
            </a:r>
            <a:r>
              <a:rPr lang="nb-NO" sz="1600" i="1" dirty="0"/>
              <a:t> 2020 </a:t>
            </a:r>
            <a:r>
              <a:rPr lang="nb-NO" sz="1600" i="1" dirty="0" err="1"/>
              <a:t>research</a:t>
            </a:r>
            <a:r>
              <a:rPr lang="nb-NO" sz="1600" i="1" dirty="0"/>
              <a:t> and </a:t>
            </a:r>
            <a:r>
              <a:rPr lang="nb-NO" sz="1600" i="1" dirty="0" err="1"/>
              <a:t>innovation</a:t>
            </a:r>
            <a:r>
              <a:rPr lang="nb-NO" sz="1600" i="1" dirty="0"/>
              <a:t> </a:t>
            </a:r>
            <a:r>
              <a:rPr lang="nb-NO" sz="1600" i="1" dirty="0" err="1"/>
              <a:t>programme</a:t>
            </a:r>
            <a:r>
              <a:rPr lang="nb-NO" sz="1600" i="1" dirty="0"/>
              <a:t>][Euratom </a:t>
            </a:r>
            <a:r>
              <a:rPr lang="nb-NO" sz="1600" i="1" dirty="0" err="1"/>
              <a:t>research</a:t>
            </a:r>
            <a:r>
              <a:rPr lang="nb-NO" sz="1600" i="1" dirty="0"/>
              <a:t> and </a:t>
            </a:r>
            <a:r>
              <a:rPr lang="nb-NO" sz="1600" i="1" dirty="0" err="1"/>
              <a:t>trainingprogramme</a:t>
            </a:r>
            <a:r>
              <a:rPr lang="nb-NO" sz="1600" i="1" dirty="0"/>
              <a:t> 2014-2018] under grant </a:t>
            </a:r>
            <a:r>
              <a:rPr lang="nb-NO" sz="1600" i="1" dirty="0" err="1"/>
              <a:t>agreement</a:t>
            </a:r>
            <a:r>
              <a:rPr lang="nb-NO" sz="1600" i="1" dirty="0"/>
              <a:t> No [</a:t>
            </a:r>
            <a:r>
              <a:rPr lang="nb-NO" sz="1600" i="1" dirty="0" err="1"/>
              <a:t>Number</a:t>
            </a:r>
            <a:r>
              <a:rPr lang="nb-NO" sz="1600" i="1" dirty="0" smtClean="0"/>
              <a:t>]</a:t>
            </a:r>
            <a:r>
              <a:rPr lang="nb-NO" sz="1600" dirty="0" smtClean="0"/>
              <a:t>".</a:t>
            </a:r>
            <a:endParaRPr lang="nb-NO" sz="1600" dirty="0"/>
          </a:p>
          <a:p>
            <a:pPr marL="0" indent="0">
              <a:buNone/>
            </a:pPr>
            <a:r>
              <a:rPr lang="nb-NO" sz="1600" dirty="0" err="1" smtClean="0"/>
              <a:t>When</a:t>
            </a:r>
            <a:r>
              <a:rPr lang="nb-NO" sz="1600" dirty="0" smtClean="0"/>
              <a:t> </a:t>
            </a:r>
            <a:r>
              <a:rPr lang="nb-NO" sz="1600" dirty="0" err="1"/>
              <a:t>displayed</a:t>
            </a:r>
            <a:r>
              <a:rPr lang="nb-NO" sz="1600" dirty="0"/>
              <a:t> </a:t>
            </a:r>
            <a:r>
              <a:rPr lang="nb-NO" sz="1600" dirty="0" err="1"/>
              <a:t>together</a:t>
            </a:r>
            <a:r>
              <a:rPr lang="nb-NO" sz="1600" dirty="0"/>
              <a:t> </a:t>
            </a:r>
            <a:r>
              <a:rPr lang="nb-NO" sz="1600" dirty="0" err="1"/>
              <a:t>with</a:t>
            </a:r>
            <a:r>
              <a:rPr lang="nb-NO" sz="1600" dirty="0"/>
              <a:t> </a:t>
            </a:r>
            <a:r>
              <a:rPr lang="nb-NO" sz="1600" dirty="0" err="1"/>
              <a:t>another</a:t>
            </a:r>
            <a:r>
              <a:rPr lang="nb-NO" sz="1600" dirty="0"/>
              <a:t> logo, </a:t>
            </a:r>
            <a:r>
              <a:rPr lang="nb-NO" sz="1600" dirty="0" err="1"/>
              <a:t>the</a:t>
            </a:r>
            <a:r>
              <a:rPr lang="nb-NO" sz="1600" dirty="0"/>
              <a:t> EU emblem must have </a:t>
            </a:r>
            <a:r>
              <a:rPr lang="nb-NO" sz="1600" dirty="0" err="1"/>
              <a:t>appropriate</a:t>
            </a:r>
            <a:r>
              <a:rPr lang="nb-NO" sz="1600" dirty="0"/>
              <a:t> </a:t>
            </a:r>
            <a:r>
              <a:rPr lang="nb-NO" sz="1600" dirty="0" err="1"/>
              <a:t>prominence</a:t>
            </a:r>
            <a:r>
              <a:rPr lang="nb-NO" sz="1600" dirty="0" smtClean="0"/>
              <a:t>. […]"</a:t>
            </a:r>
          </a:p>
          <a:p>
            <a:pPr marL="0" indent="0">
              <a:buNone/>
            </a:pPr>
            <a:endParaRPr lang="nb-NO" sz="1600" dirty="0"/>
          </a:p>
          <a:p>
            <a:pPr marL="0" indent="0">
              <a:buNone/>
            </a:pPr>
            <a:r>
              <a:rPr lang="nb-NO" sz="1600" dirty="0" smtClean="0"/>
              <a:t>"</a:t>
            </a:r>
            <a:r>
              <a:rPr lang="nb-NO" sz="1600" b="1" dirty="0" smtClean="0"/>
              <a:t>29.5 </a:t>
            </a:r>
            <a:r>
              <a:rPr lang="nb-NO" sz="1600" b="1" dirty="0" err="1"/>
              <a:t>Disclaimer</a:t>
            </a:r>
            <a:r>
              <a:rPr lang="nb-NO" sz="1600" b="1" dirty="0"/>
              <a:t> </a:t>
            </a:r>
            <a:r>
              <a:rPr lang="nb-NO" sz="1600" b="1" dirty="0" err="1"/>
              <a:t>excluding</a:t>
            </a:r>
            <a:r>
              <a:rPr lang="nb-NO" sz="1600" b="1" dirty="0"/>
              <a:t> [Commission][</a:t>
            </a:r>
            <a:r>
              <a:rPr lang="nb-NO" sz="1600" b="1" dirty="0" err="1"/>
              <a:t>Agency</a:t>
            </a:r>
            <a:r>
              <a:rPr lang="nb-NO" sz="1600" b="1" dirty="0"/>
              <a:t>] </a:t>
            </a:r>
            <a:r>
              <a:rPr lang="nb-NO" sz="1600" b="1" dirty="0" err="1" smtClean="0"/>
              <a:t>responsibility</a:t>
            </a:r>
            <a:r>
              <a:rPr lang="nb-NO" sz="1600" b="1" dirty="0"/>
              <a:t> </a:t>
            </a:r>
          </a:p>
          <a:p>
            <a:pPr marL="0" indent="0">
              <a:buNone/>
            </a:pPr>
            <a:r>
              <a:rPr lang="nb-NO" sz="1600" dirty="0" err="1"/>
              <a:t>Any</a:t>
            </a:r>
            <a:r>
              <a:rPr lang="nb-NO" sz="1600" dirty="0"/>
              <a:t> </a:t>
            </a:r>
            <a:r>
              <a:rPr lang="nb-NO" sz="1600" dirty="0" err="1"/>
              <a:t>dissemination</a:t>
            </a:r>
            <a:r>
              <a:rPr lang="nb-NO" sz="1600" dirty="0"/>
              <a:t> </a:t>
            </a:r>
            <a:r>
              <a:rPr lang="nb-NO" sz="1600" dirty="0" err="1"/>
              <a:t>of</a:t>
            </a:r>
            <a:r>
              <a:rPr lang="nb-NO" sz="1600" dirty="0"/>
              <a:t> </a:t>
            </a:r>
            <a:r>
              <a:rPr lang="nb-NO" sz="1600" dirty="0" err="1"/>
              <a:t>results</a:t>
            </a:r>
            <a:r>
              <a:rPr lang="nb-NO" sz="1600" dirty="0"/>
              <a:t> must </a:t>
            </a:r>
            <a:r>
              <a:rPr lang="nb-NO" sz="1600" dirty="0" err="1"/>
              <a:t>indicate</a:t>
            </a:r>
            <a:r>
              <a:rPr lang="nb-NO" sz="1600" dirty="0"/>
              <a:t> </a:t>
            </a:r>
            <a:r>
              <a:rPr lang="nb-NO" sz="1600" dirty="0" err="1"/>
              <a:t>that</a:t>
            </a:r>
            <a:r>
              <a:rPr lang="nb-NO" sz="1600" dirty="0"/>
              <a:t> it </a:t>
            </a:r>
            <a:r>
              <a:rPr lang="nb-NO" sz="1600" dirty="0" err="1"/>
              <a:t>reflects</a:t>
            </a:r>
            <a:r>
              <a:rPr lang="nb-NO" sz="1600" dirty="0"/>
              <a:t> </a:t>
            </a:r>
            <a:r>
              <a:rPr lang="nb-NO" sz="1600" dirty="0" err="1"/>
              <a:t>only</a:t>
            </a:r>
            <a:r>
              <a:rPr lang="nb-NO" sz="1600" dirty="0"/>
              <a:t> </a:t>
            </a:r>
            <a:r>
              <a:rPr lang="nb-NO" sz="1600" dirty="0" err="1"/>
              <a:t>the</a:t>
            </a:r>
            <a:r>
              <a:rPr lang="nb-NO" sz="1600" dirty="0"/>
              <a:t> </a:t>
            </a:r>
            <a:r>
              <a:rPr lang="nb-NO" sz="1600" dirty="0" err="1"/>
              <a:t>author's</a:t>
            </a:r>
            <a:r>
              <a:rPr lang="nb-NO" sz="1600" dirty="0"/>
              <a:t> </a:t>
            </a:r>
            <a:r>
              <a:rPr lang="nb-NO" sz="1600" dirty="0" err="1"/>
              <a:t>view</a:t>
            </a:r>
            <a:r>
              <a:rPr lang="nb-NO" sz="1600" dirty="0"/>
              <a:t> and </a:t>
            </a:r>
            <a:r>
              <a:rPr lang="nb-NO" sz="1600" dirty="0" err="1"/>
              <a:t>that</a:t>
            </a:r>
            <a:r>
              <a:rPr lang="nb-NO" sz="1600" dirty="0"/>
              <a:t> </a:t>
            </a:r>
            <a:r>
              <a:rPr lang="nb-NO" sz="1600" dirty="0" err="1"/>
              <a:t>the</a:t>
            </a:r>
            <a:r>
              <a:rPr lang="nb-NO" sz="1600" dirty="0"/>
              <a:t> [Commission ][</a:t>
            </a:r>
            <a:r>
              <a:rPr lang="nb-NO" sz="1600" dirty="0" err="1"/>
              <a:t>Agency</a:t>
            </a:r>
            <a:r>
              <a:rPr lang="nb-NO" sz="1600" dirty="0"/>
              <a:t>] is not </a:t>
            </a:r>
            <a:r>
              <a:rPr lang="nb-NO" sz="1600" dirty="0" err="1"/>
              <a:t>responsible</a:t>
            </a:r>
            <a:r>
              <a:rPr lang="nb-NO" sz="1600" dirty="0"/>
              <a:t> for </a:t>
            </a:r>
            <a:r>
              <a:rPr lang="nb-NO" sz="1600" dirty="0" err="1"/>
              <a:t>any</a:t>
            </a:r>
            <a:r>
              <a:rPr lang="nb-NO" sz="1600" dirty="0"/>
              <a:t> </a:t>
            </a:r>
            <a:r>
              <a:rPr lang="nb-NO" sz="1600" dirty="0" err="1"/>
              <a:t>use</a:t>
            </a:r>
            <a:r>
              <a:rPr lang="nb-NO" sz="1600" dirty="0"/>
              <a:t> </a:t>
            </a:r>
            <a:r>
              <a:rPr lang="nb-NO" sz="1600" dirty="0" err="1"/>
              <a:t>that</a:t>
            </a:r>
            <a:r>
              <a:rPr lang="nb-NO" sz="1600" dirty="0"/>
              <a:t> </a:t>
            </a:r>
            <a:r>
              <a:rPr lang="nb-NO" sz="1600" dirty="0" err="1"/>
              <a:t>may</a:t>
            </a:r>
            <a:r>
              <a:rPr lang="nb-NO" sz="1600" dirty="0"/>
              <a:t> be </a:t>
            </a:r>
            <a:r>
              <a:rPr lang="nb-NO" sz="1600" dirty="0" err="1"/>
              <a:t>made</a:t>
            </a:r>
            <a:r>
              <a:rPr lang="nb-NO" sz="1600" dirty="0"/>
              <a:t> </a:t>
            </a:r>
            <a:r>
              <a:rPr lang="nb-NO" sz="1600" dirty="0" err="1"/>
              <a:t>of</a:t>
            </a:r>
            <a:r>
              <a:rPr lang="nb-NO" sz="1600" dirty="0"/>
              <a:t> </a:t>
            </a:r>
            <a:r>
              <a:rPr lang="nb-NO" sz="1600" dirty="0" err="1"/>
              <a:t>the</a:t>
            </a:r>
            <a:r>
              <a:rPr lang="nb-NO" sz="1600" dirty="0"/>
              <a:t> </a:t>
            </a:r>
            <a:r>
              <a:rPr lang="nb-NO" sz="1600" dirty="0" err="1"/>
              <a:t>information</a:t>
            </a:r>
            <a:r>
              <a:rPr lang="nb-NO" sz="1600" dirty="0"/>
              <a:t> it </a:t>
            </a:r>
            <a:r>
              <a:rPr lang="nb-NO" sz="1600" dirty="0" err="1"/>
              <a:t>contains</a:t>
            </a:r>
            <a:r>
              <a:rPr lang="nb-NO" sz="1600" dirty="0" smtClean="0"/>
              <a:t>."</a:t>
            </a:r>
            <a:endParaRPr lang="nb-NO" sz="1600" dirty="0"/>
          </a:p>
          <a:p>
            <a:pPr marL="0" indent="0">
              <a:buNone/>
            </a:pPr>
            <a:endParaRPr lang="nb-NO" sz="1600" dirty="0"/>
          </a:p>
        </p:txBody>
      </p:sp>
    </p:spTree>
    <p:extLst>
      <p:ext uri="{BB962C8B-B14F-4D97-AF65-F5344CB8AC3E}">
        <p14:creationId xmlns:p14="http://schemas.microsoft.com/office/powerpoint/2010/main" val="8722281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smtClean="0"/>
              <a:t>Acknowledgement</a:t>
            </a:r>
            <a:r>
              <a:rPr lang="nb-NO" dirty="0" smtClean="0"/>
              <a:t> </a:t>
            </a:r>
            <a:r>
              <a:rPr lang="nb-NO" dirty="0" smtClean="0"/>
              <a:t>of </a:t>
            </a:r>
            <a:r>
              <a:rPr lang="nb-NO" dirty="0"/>
              <a:t>EU-</a:t>
            </a:r>
            <a:r>
              <a:rPr lang="nb-NO" dirty="0" err="1"/>
              <a:t>funding</a:t>
            </a:r>
            <a:endParaRPr lang="nb-NO"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2204864"/>
            <a:ext cx="3219450" cy="3419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499992" y="2780928"/>
            <a:ext cx="4176464" cy="400110"/>
          </a:xfrm>
          <a:prstGeom prst="rect">
            <a:avLst/>
          </a:prstGeom>
        </p:spPr>
        <p:txBody>
          <a:bodyPr wrap="square">
            <a:spAutoFit/>
          </a:bodyPr>
          <a:lstStyle/>
          <a:p>
            <a:endParaRPr lang="nb-NO" dirty="0"/>
          </a:p>
        </p:txBody>
      </p:sp>
      <p:sp>
        <p:nvSpPr>
          <p:cNvPr id="6" name="Rectangle 5"/>
          <p:cNvSpPr/>
          <p:nvPr/>
        </p:nvSpPr>
        <p:spPr>
          <a:xfrm rot="10800000" flipV="1">
            <a:off x="4572000" y="4860161"/>
            <a:ext cx="3888432" cy="400110"/>
          </a:xfrm>
          <a:prstGeom prst="rect">
            <a:avLst/>
          </a:prstGeom>
        </p:spPr>
        <p:txBody>
          <a:bodyPr wrap="square">
            <a:spAutoFit/>
          </a:bodyPr>
          <a:lstStyle/>
          <a:p>
            <a:r>
              <a:rPr lang="nb-NO" dirty="0" smtClean="0">
                <a:hlinkClick r:id="rId3"/>
              </a:rPr>
              <a:t>H2020 </a:t>
            </a:r>
            <a:r>
              <a:rPr lang="nb-NO" dirty="0" err="1" smtClean="0">
                <a:hlinkClick r:id="rId3"/>
              </a:rPr>
              <a:t>Communication</a:t>
            </a:r>
            <a:r>
              <a:rPr lang="nb-NO" dirty="0" smtClean="0">
                <a:hlinkClick r:id="rId3"/>
              </a:rPr>
              <a:t> Manual</a:t>
            </a:r>
            <a:endParaRPr lang="nb-NO" dirty="0"/>
          </a:p>
        </p:txBody>
      </p:sp>
      <p:sp>
        <p:nvSpPr>
          <p:cNvPr id="3" name="TextBox 2"/>
          <p:cNvSpPr txBox="1"/>
          <p:nvPr/>
        </p:nvSpPr>
        <p:spPr>
          <a:xfrm>
            <a:off x="4550054" y="3651974"/>
            <a:ext cx="3910378" cy="892552"/>
          </a:xfrm>
          <a:prstGeom prst="rect">
            <a:avLst/>
          </a:prstGeom>
          <a:noFill/>
        </p:spPr>
        <p:txBody>
          <a:bodyPr wrap="square" rtlCol="0">
            <a:spAutoFit/>
          </a:bodyPr>
          <a:lstStyle/>
          <a:p>
            <a:r>
              <a:rPr lang="nb-NO" dirty="0" smtClean="0">
                <a:hlinkClick r:id="rId4"/>
              </a:rPr>
              <a:t>Nettsider for EU-prosjekter ved UiO</a:t>
            </a:r>
            <a:endParaRPr lang="nb-NO" dirty="0" smtClean="0"/>
          </a:p>
          <a:p>
            <a:r>
              <a:rPr lang="nb-NO" sz="1200" dirty="0"/>
              <a:t>R</a:t>
            </a:r>
            <a:r>
              <a:rPr lang="nb-NO" sz="1200" dirty="0" smtClean="0"/>
              <a:t>åd for UiO-ansatte om utforming av prosjektnettsider</a:t>
            </a:r>
            <a:endParaRPr lang="nb-NO" sz="1200" dirty="0"/>
          </a:p>
        </p:txBody>
      </p:sp>
    </p:spTree>
    <p:extLst>
      <p:ext uri="{BB962C8B-B14F-4D97-AF65-F5344CB8AC3E}">
        <p14:creationId xmlns:p14="http://schemas.microsoft.com/office/powerpoint/2010/main" val="39794734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838200"/>
            <a:ext cx="7696200" cy="718592"/>
          </a:xfrm>
        </p:spPr>
        <p:txBody>
          <a:bodyPr/>
          <a:lstStyle/>
          <a:p>
            <a:r>
              <a:rPr lang="nb-NO" dirty="0" smtClean="0"/>
              <a:t>Key </a:t>
            </a:r>
            <a:r>
              <a:rPr lang="nb-NO" dirty="0" err="1" smtClean="0"/>
              <a:t>messages</a:t>
            </a:r>
            <a:endParaRPr lang="nb-NO" dirty="0"/>
          </a:p>
        </p:txBody>
      </p:sp>
      <p:sp>
        <p:nvSpPr>
          <p:cNvPr id="3" name="Content Placeholder 2"/>
          <p:cNvSpPr>
            <a:spLocks noGrp="1"/>
          </p:cNvSpPr>
          <p:nvPr>
            <p:ph idx="1"/>
          </p:nvPr>
        </p:nvSpPr>
        <p:spPr>
          <a:xfrm>
            <a:off x="990600" y="1556792"/>
            <a:ext cx="7696200" cy="4539208"/>
          </a:xfrm>
        </p:spPr>
        <p:txBody>
          <a:bodyPr>
            <a:noAutofit/>
          </a:bodyPr>
          <a:lstStyle/>
          <a:p>
            <a:r>
              <a:rPr lang="en-US" sz="2400" dirty="0"/>
              <a:t>Comply with H2020 rules/own HI rules/procedures</a:t>
            </a:r>
          </a:p>
          <a:p>
            <a:r>
              <a:rPr lang="en-US" sz="2400" dirty="0" smtClean="0"/>
              <a:t>Consider </a:t>
            </a:r>
            <a:r>
              <a:rPr lang="en-US" sz="2400" dirty="0"/>
              <a:t>periodic CFS for assurance (one final invoice)</a:t>
            </a:r>
          </a:p>
          <a:p>
            <a:r>
              <a:rPr lang="en-US" sz="2400" dirty="0" smtClean="0"/>
              <a:t>Only </a:t>
            </a:r>
            <a:r>
              <a:rPr lang="en-US" sz="2400" dirty="0"/>
              <a:t>indicate the </a:t>
            </a:r>
            <a:r>
              <a:rPr lang="en-US" sz="2400" b="1" dirty="0"/>
              <a:t>reality </a:t>
            </a:r>
            <a:r>
              <a:rPr lang="en-US" sz="2400" dirty="0"/>
              <a:t>in timesheets</a:t>
            </a:r>
          </a:p>
          <a:p>
            <a:r>
              <a:rPr lang="en-US" sz="2400" dirty="0" smtClean="0"/>
              <a:t>Avoid </a:t>
            </a:r>
            <a:r>
              <a:rPr lang="en-US" sz="2400" dirty="0"/>
              <a:t>excessive and uneconomic costs</a:t>
            </a:r>
          </a:p>
          <a:p>
            <a:r>
              <a:rPr lang="en-US" sz="2400" dirty="0" smtClean="0"/>
              <a:t>Avoid </a:t>
            </a:r>
            <a:r>
              <a:rPr lang="en-US" sz="2400" dirty="0"/>
              <a:t>unnecessary purchases in the last few months/weeks of the project just to consume budget</a:t>
            </a:r>
          </a:p>
          <a:p>
            <a:r>
              <a:rPr lang="en-US" sz="2400" dirty="0" smtClean="0"/>
              <a:t>Ensure </a:t>
            </a:r>
            <a:r>
              <a:rPr lang="en-US" sz="2400" dirty="0"/>
              <a:t>visibility of H2020 financing</a:t>
            </a:r>
          </a:p>
          <a:p>
            <a:r>
              <a:rPr lang="en-US" sz="2400" dirty="0" smtClean="0"/>
              <a:t>Avoid </a:t>
            </a:r>
            <a:r>
              <a:rPr lang="en-US" sz="2400" dirty="0"/>
              <a:t>situations of conflict of interest</a:t>
            </a:r>
          </a:p>
          <a:p>
            <a:r>
              <a:rPr lang="en-US" sz="2400" b="1" dirty="0" smtClean="0"/>
              <a:t>Prepare </a:t>
            </a:r>
            <a:r>
              <a:rPr lang="en-US" sz="2400" b="1" dirty="0"/>
              <a:t>thoroughly for an audit + don't sit on a problem and wait for an audit to </a:t>
            </a:r>
            <a:r>
              <a:rPr lang="en-US" sz="2400" b="1" dirty="0" smtClean="0"/>
              <a:t>find it– </a:t>
            </a:r>
            <a:r>
              <a:rPr lang="en-US" sz="2400" b="1" dirty="0"/>
              <a:t>seek our help/advice!</a:t>
            </a:r>
            <a:endParaRPr lang="nb-NO" sz="2400" dirty="0"/>
          </a:p>
        </p:txBody>
      </p:sp>
    </p:spTree>
    <p:extLst>
      <p:ext uri="{BB962C8B-B14F-4D97-AF65-F5344CB8AC3E}">
        <p14:creationId xmlns:p14="http://schemas.microsoft.com/office/powerpoint/2010/main" val="36692475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nb-NO" dirty="0" smtClean="0"/>
              <a:t>Agenda</a:t>
            </a:r>
          </a:p>
        </p:txBody>
      </p:sp>
      <p:sp>
        <p:nvSpPr>
          <p:cNvPr id="14339" name="Content Placeholder 2"/>
          <p:cNvSpPr>
            <a:spLocks noGrp="1"/>
          </p:cNvSpPr>
          <p:nvPr>
            <p:ph idx="1"/>
          </p:nvPr>
        </p:nvSpPr>
        <p:spPr>
          <a:xfrm>
            <a:off x="990600" y="1981200"/>
            <a:ext cx="7696200" cy="4472136"/>
          </a:xfrm>
        </p:spPr>
        <p:txBody>
          <a:bodyPr numCol="2"/>
          <a:lstStyle/>
          <a:p>
            <a:pPr eaLnBrk="1" hangingPunct="1"/>
            <a:endParaRPr lang="nb-NO" sz="2000" dirty="0" smtClean="0">
              <a:cs typeface="Arial" pitchFamily="34" charset="0"/>
            </a:endParaRPr>
          </a:p>
          <a:p>
            <a:pPr eaLnBrk="1" hangingPunct="1"/>
            <a:r>
              <a:rPr lang="nb-NO" sz="2000" dirty="0" err="1">
                <a:cs typeface="Arial" pitchFamily="34" charset="0"/>
              </a:rPr>
              <a:t>Funding</a:t>
            </a:r>
            <a:r>
              <a:rPr lang="nb-NO" sz="2000" dirty="0">
                <a:cs typeface="Arial" pitchFamily="34" charset="0"/>
              </a:rPr>
              <a:t> &amp; tender </a:t>
            </a:r>
            <a:r>
              <a:rPr lang="nb-NO" sz="2000" dirty="0" err="1" smtClean="0">
                <a:cs typeface="Arial" pitchFamily="34" charset="0"/>
              </a:rPr>
              <a:t>opportunities</a:t>
            </a:r>
            <a:endParaRPr lang="nb-NO" sz="2000" dirty="0" smtClean="0">
              <a:cs typeface="Arial" pitchFamily="34" charset="0"/>
            </a:endParaRPr>
          </a:p>
          <a:p>
            <a:pPr eaLnBrk="1" hangingPunct="1"/>
            <a:r>
              <a:rPr lang="nb-NO" sz="2000" dirty="0" smtClean="0">
                <a:cs typeface="Arial" pitchFamily="34" charset="0"/>
              </a:rPr>
              <a:t>Grant Agreement</a:t>
            </a:r>
          </a:p>
          <a:p>
            <a:pPr eaLnBrk="1" hangingPunct="1"/>
            <a:r>
              <a:rPr lang="nb-NO" sz="2000" dirty="0" err="1" smtClean="0">
                <a:cs typeface="Arial" pitchFamily="34" charset="0"/>
              </a:rPr>
              <a:t>Employment</a:t>
            </a:r>
            <a:endParaRPr lang="nb-NO" sz="2000" dirty="0">
              <a:cs typeface="Arial" pitchFamily="34" charset="0"/>
            </a:endParaRPr>
          </a:p>
          <a:p>
            <a:pPr eaLnBrk="1" hangingPunct="1"/>
            <a:r>
              <a:rPr lang="nb-NO" sz="2000" dirty="0" smtClean="0">
                <a:cs typeface="Arial" pitchFamily="34" charset="0"/>
              </a:rPr>
              <a:t>Financial </a:t>
            </a:r>
            <a:r>
              <a:rPr lang="nb-NO" sz="2000" dirty="0" err="1" smtClean="0">
                <a:cs typeface="Arial" pitchFamily="34" charset="0"/>
              </a:rPr>
              <a:t>Issues</a:t>
            </a:r>
            <a:endParaRPr lang="nb-NO" sz="2000" dirty="0">
              <a:cs typeface="Arial" pitchFamily="34" charset="0"/>
            </a:endParaRPr>
          </a:p>
          <a:p>
            <a:pPr eaLnBrk="1" hangingPunct="1"/>
            <a:r>
              <a:rPr lang="nb-NO" sz="2000" dirty="0" smtClean="0">
                <a:cs typeface="Arial" pitchFamily="34" charset="0"/>
              </a:rPr>
              <a:t>Reporting </a:t>
            </a:r>
            <a:endParaRPr lang="nb-NO" sz="2000" dirty="0">
              <a:cs typeface="Arial" pitchFamily="34" charset="0"/>
            </a:endParaRPr>
          </a:p>
          <a:p>
            <a:pPr eaLnBrk="1" hangingPunct="1"/>
            <a:r>
              <a:rPr lang="nb-NO" sz="2000" dirty="0" smtClean="0">
                <a:cs typeface="Arial" pitchFamily="34" charset="0"/>
              </a:rPr>
              <a:t>Budget</a:t>
            </a:r>
            <a:endParaRPr lang="nb-NO" sz="2000" dirty="0">
              <a:cs typeface="Arial" pitchFamily="34" charset="0"/>
            </a:endParaRPr>
          </a:p>
          <a:p>
            <a:pPr eaLnBrk="1" hangingPunct="1"/>
            <a:r>
              <a:rPr lang="nb-NO" sz="2000" dirty="0" err="1" smtClean="0">
                <a:cs typeface="Arial" pitchFamily="34" charset="0"/>
              </a:rPr>
              <a:t>Payments</a:t>
            </a:r>
            <a:endParaRPr lang="nb-NO" sz="2000" dirty="0">
              <a:cs typeface="Arial" pitchFamily="34" charset="0"/>
            </a:endParaRPr>
          </a:p>
          <a:p>
            <a:pPr eaLnBrk="1" hangingPunct="1"/>
            <a:r>
              <a:rPr lang="nb-NO" sz="2000" dirty="0" err="1" smtClean="0">
                <a:cs typeface="Arial" pitchFamily="34" charset="0"/>
              </a:rPr>
              <a:t>Audit</a:t>
            </a:r>
            <a:endParaRPr lang="nb-NO" sz="2000" dirty="0">
              <a:cs typeface="Arial" pitchFamily="34" charset="0"/>
            </a:endParaRPr>
          </a:p>
          <a:p>
            <a:pPr eaLnBrk="1" hangingPunct="1"/>
            <a:r>
              <a:rPr lang="nb-NO" sz="2000" dirty="0" smtClean="0">
                <a:cs typeface="Arial" pitchFamily="34" charset="0"/>
              </a:rPr>
              <a:t>EU </a:t>
            </a:r>
            <a:r>
              <a:rPr lang="nb-NO" sz="2000" dirty="0" err="1" smtClean="0">
                <a:cs typeface="Arial" pitchFamily="34" charset="0"/>
              </a:rPr>
              <a:t>research</a:t>
            </a:r>
            <a:r>
              <a:rPr lang="nb-NO" sz="2000" dirty="0" smtClean="0">
                <a:cs typeface="Arial" pitchFamily="34" charset="0"/>
              </a:rPr>
              <a:t> support at UiO</a:t>
            </a:r>
            <a:endParaRPr lang="nb-NO" sz="2000" dirty="0">
              <a:cs typeface="Arial" pitchFamily="34" charset="0"/>
            </a:endParaRPr>
          </a:p>
          <a:p>
            <a:pPr marL="0" indent="0" eaLnBrk="1" hangingPunct="1">
              <a:buNone/>
            </a:pPr>
            <a:endParaRPr lang="nb-NO" sz="2000" dirty="0">
              <a:cs typeface="Arial" pitchFamily="34" charset="0"/>
            </a:endParaRPr>
          </a:p>
          <a:p>
            <a:pPr eaLnBrk="1" hangingPunct="1"/>
            <a:endParaRPr lang="nb-NO"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b-NO"/>
          </a:p>
        </p:txBody>
      </p:sp>
      <p:sp>
        <p:nvSpPr>
          <p:cNvPr id="3" name="Content Placeholder 2"/>
          <p:cNvSpPr>
            <a:spLocks noGrp="1"/>
          </p:cNvSpPr>
          <p:nvPr>
            <p:ph idx="1"/>
          </p:nvPr>
        </p:nvSpPr>
        <p:spPr/>
        <p:txBody>
          <a:bodyPr>
            <a:normAutofit/>
          </a:bodyPr>
          <a:lstStyle/>
          <a:p>
            <a:pPr marL="0" indent="0" algn="ctr">
              <a:buNone/>
            </a:pPr>
            <a:r>
              <a:rPr lang="en-US" dirty="0" smtClean="0"/>
              <a:t>There </a:t>
            </a:r>
            <a:r>
              <a:rPr lang="en-US" dirty="0"/>
              <a:t>is further information </a:t>
            </a:r>
            <a:r>
              <a:rPr lang="en-US" dirty="0" smtClean="0"/>
              <a:t>on the </a:t>
            </a:r>
            <a:r>
              <a:rPr lang="en-US" dirty="0" smtClean="0"/>
              <a:t>Commission’s </a:t>
            </a:r>
            <a:r>
              <a:rPr lang="en-US" dirty="0" smtClean="0"/>
              <a:t>website</a:t>
            </a:r>
            <a:r>
              <a:rPr lang="en-US" dirty="0" smtClean="0"/>
              <a:t>:</a:t>
            </a:r>
          </a:p>
          <a:p>
            <a:pPr marL="0" indent="0" algn="ctr">
              <a:buNone/>
            </a:pPr>
            <a:endParaRPr lang="en-US" dirty="0" smtClean="0"/>
          </a:p>
          <a:p>
            <a:r>
              <a:rPr lang="en-US" sz="2000" dirty="0">
                <a:hlinkClick r:id="rId2"/>
              </a:rPr>
              <a:t>H2020 COORDINATORS' </a:t>
            </a:r>
            <a:r>
              <a:rPr lang="en-US" sz="2000" dirty="0" smtClean="0">
                <a:hlinkClick r:id="rId2"/>
              </a:rPr>
              <a:t>DAY GRANT </a:t>
            </a:r>
            <a:r>
              <a:rPr lang="en-US" sz="2000" dirty="0">
                <a:hlinkClick r:id="rId2"/>
              </a:rPr>
              <a:t>AGREEMENT </a:t>
            </a:r>
            <a:r>
              <a:rPr lang="en-US" sz="2000" dirty="0" smtClean="0">
                <a:hlinkClick r:id="rId2"/>
              </a:rPr>
              <a:t>PREPARATION</a:t>
            </a:r>
            <a:r>
              <a:rPr lang="nb-NO" sz="2000" dirty="0">
                <a:hlinkClick r:id="rId2"/>
              </a:rPr>
              <a:t> </a:t>
            </a:r>
            <a:r>
              <a:rPr lang="en-US" sz="2000" dirty="0" smtClean="0">
                <a:hlinkClick r:id="rId2"/>
              </a:rPr>
              <a:t>21 </a:t>
            </a:r>
            <a:r>
              <a:rPr lang="en-US" sz="2000" dirty="0">
                <a:hlinkClick r:id="rId2"/>
              </a:rPr>
              <a:t>February 2020</a:t>
            </a:r>
            <a:endParaRPr lang="nb-NO" sz="2000" dirty="0"/>
          </a:p>
          <a:p>
            <a:pPr marL="0" indent="0">
              <a:buNone/>
            </a:pPr>
            <a:r>
              <a:rPr lang="en-US" sz="1200" dirty="0"/>
              <a:t> </a:t>
            </a:r>
            <a:endParaRPr lang="nb-NO" sz="1200" dirty="0"/>
          </a:p>
          <a:p>
            <a:r>
              <a:rPr lang="en-US" sz="2000" dirty="0">
                <a:hlinkClick r:id="rId3"/>
              </a:rPr>
              <a:t>H2020 COORDINATORS' DAY</a:t>
            </a:r>
            <a:r>
              <a:rPr lang="en-US" sz="2000" dirty="0" smtClean="0">
                <a:hlinkClick r:id="rId3"/>
              </a:rPr>
              <a:t>: Amendments </a:t>
            </a:r>
            <a:r>
              <a:rPr lang="en-US" sz="2000" dirty="0">
                <a:hlinkClick r:id="rId3"/>
              </a:rPr>
              <a:t>/ Reporting and </a:t>
            </a:r>
            <a:r>
              <a:rPr lang="en-US" sz="2000" dirty="0" smtClean="0">
                <a:hlinkClick r:id="rId3"/>
              </a:rPr>
              <a:t>Payments 12 </a:t>
            </a:r>
            <a:r>
              <a:rPr lang="en-US" sz="2000" dirty="0">
                <a:hlinkClick r:id="rId3"/>
              </a:rPr>
              <a:t>May 2020</a:t>
            </a:r>
            <a:endParaRPr lang="nb-NO" sz="2000" dirty="0"/>
          </a:p>
          <a:p>
            <a:endParaRPr lang="nb-NO" sz="1200" dirty="0"/>
          </a:p>
        </p:txBody>
      </p:sp>
    </p:spTree>
    <p:extLst>
      <p:ext uri="{BB962C8B-B14F-4D97-AF65-F5344CB8AC3E}">
        <p14:creationId xmlns:p14="http://schemas.microsoft.com/office/powerpoint/2010/main" val="20328260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smtClean="0"/>
              <a:t>Archiving</a:t>
            </a:r>
            <a:r>
              <a:rPr lang="nb-NO" dirty="0" smtClean="0"/>
              <a:t> </a:t>
            </a:r>
            <a:r>
              <a:rPr lang="nb-NO" dirty="0" err="1" smtClean="0"/>
              <a:t>routines</a:t>
            </a:r>
            <a:r>
              <a:rPr lang="nb-NO" dirty="0" smtClean="0"/>
              <a:t> at UiO</a:t>
            </a:r>
            <a:endParaRPr lang="nb-NO" dirty="0"/>
          </a:p>
        </p:txBody>
      </p:sp>
      <p:sp>
        <p:nvSpPr>
          <p:cNvPr id="3" name="Content Placeholder 2"/>
          <p:cNvSpPr>
            <a:spLocks noGrp="1"/>
          </p:cNvSpPr>
          <p:nvPr>
            <p:ph idx="1"/>
          </p:nvPr>
        </p:nvSpPr>
        <p:spPr>
          <a:xfrm>
            <a:off x="990600" y="1981200"/>
            <a:ext cx="7696200" cy="4328120"/>
          </a:xfrm>
        </p:spPr>
        <p:txBody>
          <a:bodyPr/>
          <a:lstStyle/>
          <a:p>
            <a:r>
              <a:rPr lang="nb-NO" sz="2000" b="1" dirty="0" err="1" smtClean="0">
                <a:cs typeface="Arial" pitchFamily="34" charset="0"/>
              </a:rPr>
              <a:t>Filed</a:t>
            </a:r>
            <a:r>
              <a:rPr lang="nb-NO" sz="2000" b="1" dirty="0" smtClean="0">
                <a:cs typeface="Arial" pitchFamily="34" charset="0"/>
              </a:rPr>
              <a:t> at </a:t>
            </a:r>
            <a:r>
              <a:rPr lang="nb-NO" sz="2000" b="1" dirty="0" err="1" smtClean="0">
                <a:cs typeface="Arial" pitchFamily="34" charset="0"/>
              </a:rPr>
              <a:t>the</a:t>
            </a:r>
            <a:r>
              <a:rPr lang="nb-NO" sz="2000" b="1" dirty="0" smtClean="0">
                <a:cs typeface="Arial" pitchFamily="34" charset="0"/>
              </a:rPr>
              <a:t> </a:t>
            </a:r>
            <a:r>
              <a:rPr lang="nb-NO" sz="2000" b="1" dirty="0" err="1" smtClean="0">
                <a:cs typeface="Arial" pitchFamily="34" charset="0"/>
              </a:rPr>
              <a:t>central</a:t>
            </a:r>
            <a:r>
              <a:rPr lang="nb-NO" sz="2000" b="1" dirty="0" smtClean="0">
                <a:cs typeface="Arial" pitchFamily="34" charset="0"/>
              </a:rPr>
              <a:t> </a:t>
            </a:r>
            <a:r>
              <a:rPr lang="nb-NO" sz="2000" b="1" dirty="0" err="1" smtClean="0">
                <a:cs typeface="Arial" pitchFamily="34" charset="0"/>
              </a:rPr>
              <a:t>level</a:t>
            </a:r>
            <a:r>
              <a:rPr lang="nb-NO" sz="2000" b="1" dirty="0" smtClean="0">
                <a:cs typeface="Arial" pitchFamily="34" charset="0"/>
              </a:rPr>
              <a:t>:</a:t>
            </a:r>
          </a:p>
          <a:p>
            <a:pPr marL="0" indent="0">
              <a:buNone/>
            </a:pPr>
            <a:r>
              <a:rPr lang="nb-NO" sz="2000" b="1" dirty="0">
                <a:cs typeface="Arial" pitchFamily="34" charset="0"/>
              </a:rPr>
              <a:t>	</a:t>
            </a:r>
            <a:r>
              <a:rPr lang="nb-NO" sz="2000" dirty="0" err="1" smtClean="0">
                <a:cs typeface="Arial" pitchFamily="34" charset="0"/>
              </a:rPr>
              <a:t>Only</a:t>
            </a:r>
            <a:r>
              <a:rPr lang="nb-NO" sz="2000" dirty="0" smtClean="0">
                <a:cs typeface="Arial" pitchFamily="34" charset="0"/>
              </a:rPr>
              <a:t> legal </a:t>
            </a:r>
            <a:r>
              <a:rPr lang="nb-NO" sz="2000" dirty="0" err="1" smtClean="0">
                <a:cs typeface="Arial" pitchFamily="34" charset="0"/>
              </a:rPr>
              <a:t>documents</a:t>
            </a:r>
            <a:r>
              <a:rPr lang="nb-NO" sz="2000" dirty="0" smtClean="0">
                <a:cs typeface="Arial" pitchFamily="34" charset="0"/>
              </a:rPr>
              <a:t> </a:t>
            </a:r>
            <a:r>
              <a:rPr lang="nb-NO" sz="2000" dirty="0" err="1" smtClean="0">
                <a:cs typeface="Arial" pitchFamily="34" charset="0"/>
              </a:rPr>
              <a:t>signed</a:t>
            </a:r>
            <a:r>
              <a:rPr lang="nb-NO" sz="2000" dirty="0" smtClean="0">
                <a:cs typeface="Arial" pitchFamily="34" charset="0"/>
              </a:rPr>
              <a:t> </a:t>
            </a:r>
            <a:r>
              <a:rPr lang="nb-NO" sz="2000" dirty="0" err="1" smtClean="0">
                <a:cs typeface="Arial" pitchFamily="34" charset="0"/>
              </a:rPr>
              <a:t>on</a:t>
            </a:r>
            <a:r>
              <a:rPr lang="nb-NO" sz="2000" dirty="0" smtClean="0">
                <a:cs typeface="Arial" pitchFamily="34" charset="0"/>
              </a:rPr>
              <a:t> </a:t>
            </a:r>
            <a:r>
              <a:rPr lang="nb-NO" sz="2000" dirty="0" err="1" smtClean="0">
                <a:cs typeface="Arial" pitchFamily="34" charset="0"/>
              </a:rPr>
              <a:t>paper</a:t>
            </a:r>
            <a:r>
              <a:rPr lang="nb-NO" sz="2000" dirty="0" smtClean="0">
                <a:cs typeface="Arial" pitchFamily="34" charset="0"/>
              </a:rPr>
              <a:t>:</a:t>
            </a:r>
          </a:p>
          <a:p>
            <a:pPr lvl="2"/>
            <a:r>
              <a:rPr lang="nb-NO" sz="1600" dirty="0" err="1" smtClean="0">
                <a:cs typeface="Arial" pitchFamily="34" charset="0"/>
              </a:rPr>
              <a:t>Ie</a:t>
            </a:r>
            <a:r>
              <a:rPr lang="nb-NO" sz="1600" dirty="0" smtClean="0">
                <a:cs typeface="Arial" pitchFamily="34" charset="0"/>
              </a:rPr>
              <a:t>. </a:t>
            </a:r>
            <a:r>
              <a:rPr lang="nb-NO" sz="1600" dirty="0" err="1" smtClean="0">
                <a:cs typeface="Arial" pitchFamily="34" charset="0"/>
              </a:rPr>
              <a:t>Consortium</a:t>
            </a:r>
            <a:r>
              <a:rPr lang="nb-NO" sz="1600" dirty="0" smtClean="0">
                <a:cs typeface="Arial" pitchFamily="34" charset="0"/>
              </a:rPr>
              <a:t> Agreement</a:t>
            </a:r>
          </a:p>
          <a:p>
            <a:r>
              <a:rPr lang="nb-NO" sz="2000" b="1" dirty="0" err="1" smtClean="0">
                <a:cs typeface="Arial" pitchFamily="34" charset="0"/>
              </a:rPr>
              <a:t>Filed</a:t>
            </a:r>
            <a:r>
              <a:rPr lang="nb-NO" sz="2000" b="1" dirty="0" smtClean="0">
                <a:cs typeface="Arial" pitchFamily="34" charset="0"/>
              </a:rPr>
              <a:t> at </a:t>
            </a:r>
            <a:r>
              <a:rPr lang="nb-NO" sz="2000" b="1" dirty="0" err="1" smtClean="0">
                <a:cs typeface="Arial" pitchFamily="34" charset="0"/>
              </a:rPr>
              <a:t>the</a:t>
            </a:r>
            <a:r>
              <a:rPr lang="nb-NO" sz="2000" b="1" dirty="0" smtClean="0">
                <a:cs typeface="Arial" pitchFamily="34" charset="0"/>
              </a:rPr>
              <a:t> </a:t>
            </a:r>
            <a:r>
              <a:rPr lang="nb-NO" sz="2000" b="1" dirty="0" err="1" smtClean="0">
                <a:cs typeface="Arial" pitchFamily="34" charset="0"/>
              </a:rPr>
              <a:t>local</a:t>
            </a:r>
            <a:r>
              <a:rPr lang="nb-NO" sz="2000" b="1" dirty="0" smtClean="0">
                <a:cs typeface="Arial" pitchFamily="34" charset="0"/>
              </a:rPr>
              <a:t> </a:t>
            </a:r>
            <a:r>
              <a:rPr lang="nb-NO" sz="2000" b="1" dirty="0" err="1" smtClean="0">
                <a:cs typeface="Arial" pitchFamily="34" charset="0"/>
              </a:rPr>
              <a:t>level</a:t>
            </a:r>
            <a:r>
              <a:rPr lang="nb-NO" sz="2000" b="1" dirty="0" smtClean="0">
                <a:cs typeface="Arial" pitchFamily="34" charset="0"/>
              </a:rPr>
              <a:t>:</a:t>
            </a:r>
          </a:p>
          <a:p>
            <a:pPr lvl="2"/>
            <a:r>
              <a:rPr lang="nb-NO" sz="1800" dirty="0">
                <a:cs typeface="Arial" pitchFamily="34" charset="0"/>
              </a:rPr>
              <a:t>All </a:t>
            </a:r>
            <a:r>
              <a:rPr lang="nb-NO" sz="1800" dirty="0" err="1">
                <a:cs typeface="Arial" pitchFamily="34" charset="0"/>
              </a:rPr>
              <a:t>documents</a:t>
            </a:r>
            <a:r>
              <a:rPr lang="nb-NO" sz="1800" dirty="0">
                <a:cs typeface="Arial" pitchFamily="34" charset="0"/>
              </a:rPr>
              <a:t> </a:t>
            </a:r>
            <a:r>
              <a:rPr lang="nb-NO" sz="1800" dirty="0" err="1">
                <a:cs typeface="Arial" pitchFamily="34" charset="0"/>
              </a:rPr>
              <a:t>signed</a:t>
            </a:r>
            <a:r>
              <a:rPr lang="nb-NO" sz="1800" dirty="0">
                <a:cs typeface="Arial" pitchFamily="34" charset="0"/>
              </a:rPr>
              <a:t> </a:t>
            </a:r>
            <a:r>
              <a:rPr lang="nb-NO" sz="1800" dirty="0" err="1">
                <a:cs typeface="Arial" pitchFamily="34" charset="0"/>
              </a:rPr>
              <a:t>electronically</a:t>
            </a:r>
            <a:r>
              <a:rPr lang="nb-NO" sz="1800" dirty="0">
                <a:cs typeface="Arial" pitchFamily="34" charset="0"/>
              </a:rPr>
              <a:t> </a:t>
            </a:r>
            <a:r>
              <a:rPr lang="nb-NO" sz="1800" dirty="0" err="1">
                <a:cs typeface="Arial" pitchFamily="34" charset="0"/>
              </a:rPr>
              <a:t>through</a:t>
            </a:r>
            <a:r>
              <a:rPr lang="nb-NO" sz="1800" dirty="0">
                <a:cs typeface="Arial" pitchFamily="34" charset="0"/>
              </a:rPr>
              <a:t> </a:t>
            </a:r>
            <a:r>
              <a:rPr lang="nb-NO" sz="1800" dirty="0" err="1">
                <a:cs typeface="Arial" pitchFamily="34" charset="0"/>
              </a:rPr>
              <a:t>the</a:t>
            </a:r>
            <a:r>
              <a:rPr lang="nb-NO" sz="1800" dirty="0">
                <a:cs typeface="Arial" pitchFamily="34" charset="0"/>
              </a:rPr>
              <a:t> portal, as </a:t>
            </a:r>
            <a:r>
              <a:rPr lang="nb-NO" sz="1800" dirty="0" err="1">
                <a:cs typeface="Arial" pitchFamily="34" charset="0"/>
              </a:rPr>
              <a:t>well</a:t>
            </a:r>
            <a:r>
              <a:rPr lang="nb-NO" sz="1800" dirty="0">
                <a:cs typeface="Arial" pitchFamily="34" charset="0"/>
              </a:rPr>
              <a:t> as </a:t>
            </a:r>
            <a:r>
              <a:rPr lang="nb-NO" sz="1800" dirty="0" err="1">
                <a:cs typeface="Arial" pitchFamily="34" charset="0"/>
              </a:rPr>
              <a:t>project</a:t>
            </a:r>
            <a:r>
              <a:rPr lang="nb-NO" sz="1800" dirty="0">
                <a:cs typeface="Arial" pitchFamily="34" charset="0"/>
              </a:rPr>
              <a:t> </a:t>
            </a:r>
            <a:r>
              <a:rPr lang="nb-NO" sz="1800" dirty="0" err="1">
                <a:cs typeface="Arial" pitchFamily="34" charset="0"/>
              </a:rPr>
              <a:t>related</a:t>
            </a:r>
            <a:r>
              <a:rPr lang="nb-NO" sz="1800" dirty="0">
                <a:cs typeface="Arial" pitchFamily="34" charset="0"/>
              </a:rPr>
              <a:t> </a:t>
            </a:r>
            <a:r>
              <a:rPr lang="nb-NO" sz="1800" dirty="0" err="1">
                <a:cs typeface="Arial" pitchFamily="34" charset="0"/>
              </a:rPr>
              <a:t>communication</a:t>
            </a:r>
            <a:r>
              <a:rPr lang="nb-NO" sz="1800" dirty="0">
                <a:cs typeface="Arial" pitchFamily="34" charset="0"/>
              </a:rPr>
              <a:t>:</a:t>
            </a:r>
          </a:p>
          <a:p>
            <a:pPr lvl="2"/>
            <a:r>
              <a:rPr lang="nb-NO" sz="1800" dirty="0" err="1" smtClean="0">
                <a:cs typeface="Arial" pitchFamily="34" charset="0"/>
              </a:rPr>
              <a:t>Declaration</a:t>
            </a:r>
            <a:r>
              <a:rPr lang="nb-NO" sz="1800" dirty="0" smtClean="0">
                <a:cs typeface="Arial" pitchFamily="34" charset="0"/>
              </a:rPr>
              <a:t> </a:t>
            </a:r>
            <a:r>
              <a:rPr lang="nb-NO" sz="1800" dirty="0" err="1" smtClean="0">
                <a:cs typeface="Arial" pitchFamily="34" charset="0"/>
              </a:rPr>
              <a:t>of</a:t>
            </a:r>
            <a:r>
              <a:rPr lang="nb-NO" sz="1800" dirty="0" smtClean="0">
                <a:cs typeface="Arial" pitchFamily="34" charset="0"/>
              </a:rPr>
              <a:t> </a:t>
            </a:r>
            <a:r>
              <a:rPr lang="nb-NO" sz="1800" dirty="0" err="1" smtClean="0">
                <a:cs typeface="Arial" pitchFamily="34" charset="0"/>
              </a:rPr>
              <a:t>Honour</a:t>
            </a:r>
            <a:endParaRPr lang="nb-NO" sz="1800" dirty="0" smtClean="0">
              <a:cs typeface="Arial" pitchFamily="34" charset="0"/>
            </a:endParaRPr>
          </a:p>
          <a:p>
            <a:pPr lvl="2"/>
            <a:r>
              <a:rPr lang="nb-NO" sz="1800" dirty="0" smtClean="0">
                <a:cs typeface="Arial" pitchFamily="34" charset="0"/>
              </a:rPr>
              <a:t>Grant Agreement</a:t>
            </a:r>
          </a:p>
          <a:p>
            <a:pPr lvl="2"/>
            <a:r>
              <a:rPr lang="nb-NO" sz="1800" dirty="0" err="1" smtClean="0">
                <a:cs typeface="Arial" pitchFamily="34" charset="0"/>
              </a:rPr>
              <a:t>Contract</a:t>
            </a:r>
            <a:r>
              <a:rPr lang="nb-NO" sz="1800" dirty="0" smtClean="0">
                <a:cs typeface="Arial" pitchFamily="34" charset="0"/>
              </a:rPr>
              <a:t> </a:t>
            </a:r>
            <a:r>
              <a:rPr lang="nb-NO" sz="1800" dirty="0" err="1">
                <a:cs typeface="Arial" pitchFamily="34" charset="0"/>
              </a:rPr>
              <a:t>Amendments</a:t>
            </a:r>
            <a:endParaRPr lang="nb-NO" sz="1800" dirty="0">
              <a:cs typeface="Arial" pitchFamily="34" charset="0"/>
            </a:endParaRPr>
          </a:p>
          <a:p>
            <a:pPr lvl="2"/>
            <a:r>
              <a:rPr lang="nb-NO" sz="1800" dirty="0" smtClean="0">
                <a:cs typeface="Arial" pitchFamily="34" charset="0"/>
              </a:rPr>
              <a:t>Scientific reports</a:t>
            </a:r>
          </a:p>
          <a:p>
            <a:pPr lvl="2"/>
            <a:r>
              <a:rPr lang="nb-NO" sz="1800" dirty="0" smtClean="0">
                <a:cs typeface="Arial" pitchFamily="34" charset="0"/>
              </a:rPr>
              <a:t>Financial reports – Financial statements</a:t>
            </a:r>
          </a:p>
          <a:p>
            <a:pPr lvl="2"/>
            <a:r>
              <a:rPr lang="nb-NO" sz="1800" dirty="0" err="1" smtClean="0">
                <a:cs typeface="Arial" pitchFamily="34" charset="0"/>
              </a:rPr>
              <a:t>Certificate</a:t>
            </a:r>
            <a:r>
              <a:rPr lang="nb-NO" sz="1800" dirty="0" smtClean="0">
                <a:cs typeface="Arial" pitchFamily="34" charset="0"/>
              </a:rPr>
              <a:t> </a:t>
            </a:r>
            <a:r>
              <a:rPr lang="nb-NO" sz="1800" dirty="0" err="1" smtClean="0">
                <a:cs typeface="Arial" pitchFamily="34" charset="0"/>
              </a:rPr>
              <a:t>of</a:t>
            </a:r>
            <a:r>
              <a:rPr lang="nb-NO" sz="1800" dirty="0" smtClean="0">
                <a:cs typeface="Arial" pitchFamily="34" charset="0"/>
              </a:rPr>
              <a:t> </a:t>
            </a:r>
            <a:r>
              <a:rPr lang="nb-NO" sz="1800" dirty="0" err="1" smtClean="0">
                <a:cs typeface="Arial" pitchFamily="34" charset="0"/>
              </a:rPr>
              <a:t>the</a:t>
            </a:r>
            <a:r>
              <a:rPr lang="nb-NO" sz="1800" dirty="0" smtClean="0">
                <a:cs typeface="Arial" pitchFamily="34" charset="0"/>
              </a:rPr>
              <a:t> </a:t>
            </a:r>
            <a:r>
              <a:rPr lang="nb-NO" sz="1800" dirty="0" err="1" smtClean="0">
                <a:cs typeface="Arial" pitchFamily="34" charset="0"/>
              </a:rPr>
              <a:t>financial</a:t>
            </a:r>
            <a:r>
              <a:rPr lang="nb-NO" sz="1800" dirty="0" smtClean="0">
                <a:cs typeface="Arial" pitchFamily="34" charset="0"/>
              </a:rPr>
              <a:t> </a:t>
            </a:r>
            <a:r>
              <a:rPr lang="nb-NO" sz="1800" dirty="0" err="1" smtClean="0">
                <a:cs typeface="Arial" pitchFamily="34" charset="0"/>
              </a:rPr>
              <a:t>statements</a:t>
            </a:r>
            <a:endParaRPr lang="nb-NO" sz="1800" dirty="0" smtClean="0">
              <a:cs typeface="Arial" pitchFamily="34" charset="0"/>
            </a:endParaRPr>
          </a:p>
          <a:p>
            <a:pPr lvl="2"/>
            <a:r>
              <a:rPr lang="nb-NO" sz="1800" dirty="0" err="1" smtClean="0">
                <a:cs typeface="Arial" pitchFamily="34" charset="0"/>
              </a:rPr>
              <a:t>Important</a:t>
            </a:r>
            <a:r>
              <a:rPr lang="nb-NO" sz="1800" dirty="0" smtClean="0">
                <a:cs typeface="Arial" pitchFamily="34" charset="0"/>
              </a:rPr>
              <a:t> e-mails, </a:t>
            </a:r>
            <a:r>
              <a:rPr lang="nb-NO" sz="1800" dirty="0" err="1" smtClean="0">
                <a:cs typeface="Arial" pitchFamily="34" charset="0"/>
              </a:rPr>
              <a:t>etc</a:t>
            </a:r>
            <a:endParaRPr lang="nb-NO" sz="1800" dirty="0">
              <a:cs typeface="Arial" pitchFamily="34" charset="0"/>
            </a:endParaRPr>
          </a:p>
          <a:p>
            <a:endParaRPr lang="nb-NO"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EU Research Support at UiO</a:t>
            </a:r>
            <a:endParaRPr lang="nb-NO" dirty="0"/>
          </a:p>
        </p:txBody>
      </p:sp>
      <p:sp>
        <p:nvSpPr>
          <p:cNvPr id="3" name="Content Placeholder 2"/>
          <p:cNvSpPr>
            <a:spLocks noGrp="1"/>
          </p:cNvSpPr>
          <p:nvPr>
            <p:ph idx="1"/>
          </p:nvPr>
        </p:nvSpPr>
        <p:spPr>
          <a:xfrm>
            <a:off x="1043608" y="2060848"/>
            <a:ext cx="7757864" cy="4114800"/>
          </a:xfrm>
        </p:spPr>
        <p:txBody>
          <a:bodyPr/>
          <a:lstStyle/>
          <a:p>
            <a:r>
              <a:rPr lang="en-US" sz="1800" dirty="0" smtClean="0"/>
              <a:t>EU </a:t>
            </a:r>
            <a:r>
              <a:rPr lang="en-US" sz="1800" dirty="0"/>
              <a:t>Research Support at </a:t>
            </a:r>
            <a:r>
              <a:rPr lang="en-US" sz="1800" dirty="0" err="1"/>
              <a:t>UiO</a:t>
            </a:r>
            <a:r>
              <a:rPr lang="en-US" sz="1800" dirty="0"/>
              <a:t> is provided by </a:t>
            </a:r>
            <a:r>
              <a:rPr lang="en-US" sz="1800" dirty="0" err="1"/>
              <a:t>UiO's</a:t>
            </a:r>
            <a:r>
              <a:rPr lang="en-US" sz="1800" dirty="0"/>
              <a:t> EU-Office and advisers at the faculties and departments, who work in close collaboration to offer professional research support on Horizon 2020.</a:t>
            </a:r>
          </a:p>
          <a:p>
            <a:endParaRPr lang="en-US" sz="1800" b="1" dirty="0"/>
          </a:p>
          <a:p>
            <a:r>
              <a:rPr lang="en-US" sz="1800" dirty="0" smtClean="0"/>
              <a:t>Contact </a:t>
            </a:r>
            <a:r>
              <a:rPr lang="en-US" sz="1800" dirty="0" err="1"/>
              <a:t>UiO's</a:t>
            </a:r>
            <a:r>
              <a:rPr lang="en-US" sz="1800" dirty="0"/>
              <a:t> </a:t>
            </a:r>
            <a:r>
              <a:rPr lang="en-US" sz="1800" dirty="0" smtClean="0"/>
              <a:t>EU-office and/or you local support unit if:</a:t>
            </a:r>
            <a:endParaRPr lang="en-US" sz="1800" dirty="0"/>
          </a:p>
          <a:p>
            <a:pPr lvl="1"/>
            <a:r>
              <a:rPr lang="en-US" sz="1400" dirty="0"/>
              <a:t>You have questions related to all aspects of EU-funded activities at </a:t>
            </a:r>
            <a:r>
              <a:rPr lang="en-US" sz="1400" dirty="0" err="1"/>
              <a:t>UiO</a:t>
            </a:r>
            <a:r>
              <a:rPr lang="en-US" sz="1400" dirty="0"/>
              <a:t>.</a:t>
            </a:r>
          </a:p>
          <a:p>
            <a:pPr lvl="1"/>
            <a:r>
              <a:rPr lang="en-US" sz="1400" dirty="0" smtClean="0"/>
              <a:t>you </a:t>
            </a:r>
            <a:r>
              <a:rPr lang="en-US" sz="1400" dirty="0"/>
              <a:t>would like to discuss  opportunities for H2020-funded support to one or more fields/research groups</a:t>
            </a:r>
          </a:p>
          <a:p>
            <a:pPr lvl="1"/>
            <a:r>
              <a:rPr lang="en-US" sz="1400" dirty="0"/>
              <a:t>you need help and advice on how to find or understand H2020 documents and/or calls</a:t>
            </a:r>
          </a:p>
          <a:p>
            <a:pPr lvl="1"/>
            <a:r>
              <a:rPr lang="en-US" sz="1400" dirty="0"/>
              <a:t>you wish to develop/participate in a project under H2020 as a coordinator or a partner</a:t>
            </a:r>
          </a:p>
          <a:p>
            <a:pPr lvl="1"/>
            <a:r>
              <a:rPr lang="en-US" sz="1400" dirty="0"/>
              <a:t>you need advice or guidance on other EU funded </a:t>
            </a:r>
            <a:r>
              <a:rPr lang="en-US" sz="1400" dirty="0" smtClean="0"/>
              <a:t>initiatives </a:t>
            </a:r>
            <a:r>
              <a:rPr lang="en-US" sz="1400" dirty="0"/>
              <a:t> </a:t>
            </a:r>
          </a:p>
          <a:p>
            <a:endParaRPr lang="nb-NO" sz="1800" dirty="0" smtClean="0">
              <a:cs typeface="Arial" pitchFamily="34" charset="0"/>
            </a:endParaRPr>
          </a:p>
          <a:p>
            <a:r>
              <a:rPr lang="nb-NO" sz="1800" dirty="0" err="1" smtClean="0">
                <a:cs typeface="Arial" pitchFamily="34" charset="0"/>
              </a:rPr>
              <a:t>Contact</a:t>
            </a:r>
            <a:r>
              <a:rPr lang="nb-NO" sz="1800" dirty="0" smtClean="0">
                <a:cs typeface="Arial" pitchFamily="34" charset="0"/>
              </a:rPr>
              <a:t> EU Research Support at </a:t>
            </a:r>
            <a:r>
              <a:rPr lang="nb-NO" sz="1800" dirty="0" smtClean="0">
                <a:cs typeface="Arial" pitchFamily="34" charset="0"/>
              </a:rPr>
              <a:t>UiO</a:t>
            </a:r>
            <a:endParaRPr lang="nb-NO" sz="1800" dirty="0" smtClean="0">
              <a:cs typeface="Arial" pitchFamily="34" charset="0"/>
            </a:endParaRPr>
          </a:p>
          <a:p>
            <a:pPr>
              <a:buNone/>
            </a:pPr>
            <a:r>
              <a:rPr lang="nb-NO" sz="1400" dirty="0" smtClean="0">
                <a:solidFill>
                  <a:srgbClr val="0070C0"/>
                </a:solidFill>
                <a:cs typeface="Arial" pitchFamily="34" charset="0"/>
              </a:rPr>
              <a:t>	</a:t>
            </a:r>
            <a:r>
              <a:rPr lang="nb-NO" sz="1400" dirty="0" smtClean="0">
                <a:solidFill>
                  <a:srgbClr val="0070C0"/>
                </a:solidFill>
                <a:cs typeface="Arial" pitchFamily="34" charset="0"/>
                <a:hlinkClick r:id="rId2"/>
              </a:rPr>
              <a:t>http</a:t>
            </a:r>
            <a:r>
              <a:rPr lang="nb-NO" sz="1400" dirty="0">
                <a:solidFill>
                  <a:srgbClr val="0070C0"/>
                </a:solidFill>
                <a:cs typeface="Arial" pitchFamily="34" charset="0"/>
                <a:hlinkClick r:id="rId2"/>
              </a:rPr>
              <a:t>://</a:t>
            </a:r>
            <a:r>
              <a:rPr lang="nb-NO" sz="1400" dirty="0" smtClean="0">
                <a:solidFill>
                  <a:srgbClr val="0070C0"/>
                </a:solidFill>
                <a:cs typeface="Arial" pitchFamily="34" charset="0"/>
                <a:hlinkClick r:id="rId2"/>
              </a:rPr>
              <a:t>www.uio.no/english/for-employees/support/research/funding/eu-funding/contact-eu.html</a:t>
            </a:r>
            <a:endParaRPr lang="nb-NO" sz="1400" dirty="0" smtClean="0">
              <a:solidFill>
                <a:srgbClr val="0070C0"/>
              </a:solidFill>
              <a:cs typeface="Arial" pitchFamily="34" charset="0"/>
            </a:endParaRPr>
          </a:p>
          <a:p>
            <a:pPr>
              <a:buNone/>
            </a:pPr>
            <a:endParaRPr lang="nb-NO" sz="1400" dirty="0">
              <a:solidFill>
                <a:schemeClr val="accent2"/>
              </a:solidFill>
              <a:cs typeface="Arial" pitchFamily="34" charset="0"/>
            </a:endParaRPr>
          </a:p>
          <a:p>
            <a:pPr>
              <a:spcBef>
                <a:spcPct val="0"/>
              </a:spcBef>
              <a:buFontTx/>
              <a:buNone/>
            </a:pPr>
            <a:r>
              <a:rPr lang="nb-NO" sz="1800" dirty="0">
                <a:solidFill>
                  <a:schemeClr val="accent2"/>
                </a:solidFill>
                <a:cs typeface="Arial" pitchFamily="34" charset="0"/>
              </a:rPr>
              <a:t>									</a:t>
            </a:r>
            <a:endParaRPr lang="nb-NO" sz="1800" dirty="0">
              <a:solidFill>
                <a:srgbClr val="0070C0"/>
              </a:solidFill>
              <a:cs typeface="Arial" pitchFamily="34" charset="0"/>
            </a:endParaRPr>
          </a:p>
          <a:p>
            <a:endParaRPr lang="nb-NO" sz="1800" dirty="0"/>
          </a:p>
        </p:txBody>
      </p:sp>
    </p:spTree>
    <p:extLst>
      <p:ext uri="{BB962C8B-B14F-4D97-AF65-F5344CB8AC3E}">
        <p14:creationId xmlns:p14="http://schemas.microsoft.com/office/powerpoint/2010/main" val="19743680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EU Research Support at UiO</a:t>
            </a:r>
          </a:p>
        </p:txBody>
      </p:sp>
      <p:sp>
        <p:nvSpPr>
          <p:cNvPr id="3" name="Content Placeholder 2"/>
          <p:cNvSpPr>
            <a:spLocks noGrp="1"/>
          </p:cNvSpPr>
          <p:nvPr>
            <p:ph idx="1"/>
          </p:nvPr>
        </p:nvSpPr>
        <p:spPr/>
        <p:txBody>
          <a:bodyPr/>
          <a:lstStyle/>
          <a:p>
            <a:endParaRPr lang="nb-NO" sz="1600" b="1" dirty="0" smtClean="0"/>
          </a:p>
          <a:p>
            <a:r>
              <a:rPr lang="nb-NO" sz="1600" b="1" dirty="0" smtClean="0">
                <a:hlinkClick r:id="rId2"/>
              </a:rPr>
              <a:t>HORIZON </a:t>
            </a:r>
            <a:r>
              <a:rPr lang="nb-NO" sz="1600" b="1" dirty="0">
                <a:hlinkClick r:id="rId2"/>
              </a:rPr>
              <a:t>2020: EU Research </a:t>
            </a:r>
            <a:r>
              <a:rPr lang="nb-NO" sz="1600" b="1" dirty="0" err="1" smtClean="0">
                <a:hlinkClick r:id="rId2"/>
              </a:rPr>
              <a:t>Funding</a:t>
            </a:r>
            <a:r>
              <a:rPr lang="nb-NO" sz="1600" b="1" dirty="0"/>
              <a:t>:</a:t>
            </a:r>
            <a:r>
              <a:rPr lang="nb-NO" sz="1600" b="1" dirty="0" smtClean="0"/>
              <a:t> </a:t>
            </a:r>
            <a:r>
              <a:rPr lang="en-US" sz="1600" dirty="0"/>
              <a:t>This page provides information about EU funding possibilities</a:t>
            </a:r>
            <a:r>
              <a:rPr lang="en-US" sz="1600" dirty="0" smtClean="0"/>
              <a:t>. Check</a:t>
            </a:r>
            <a:r>
              <a:rPr lang="en-US" sz="1600" dirty="0"/>
              <a:t> funding schemes and find your call. Realize your research ideas step by step through the process from application to closing of the project. Find facts and success stories about EU funding at </a:t>
            </a:r>
            <a:r>
              <a:rPr lang="en-US" sz="1600" dirty="0" err="1"/>
              <a:t>UiO</a:t>
            </a:r>
            <a:r>
              <a:rPr lang="en-US" sz="1600" dirty="0"/>
              <a:t>, and get inspired. Learn who you can contact for help.</a:t>
            </a:r>
          </a:p>
          <a:p>
            <a:endParaRPr lang="en-US" sz="1600" b="1" dirty="0" smtClean="0"/>
          </a:p>
          <a:p>
            <a:r>
              <a:rPr lang="en-US" sz="1600" b="1" dirty="0" smtClean="0">
                <a:hlinkClick r:id="rId3"/>
              </a:rPr>
              <a:t>How </a:t>
            </a:r>
            <a:r>
              <a:rPr lang="en-US" sz="1600" b="1" dirty="0">
                <a:hlinkClick r:id="rId3"/>
              </a:rPr>
              <a:t>to apply for, negotiate and manage Horizon 2020 </a:t>
            </a:r>
            <a:r>
              <a:rPr lang="en-US" sz="1600" b="1" dirty="0" smtClean="0">
                <a:hlinkClick r:id="rId3"/>
              </a:rPr>
              <a:t>projects</a:t>
            </a:r>
            <a:r>
              <a:rPr lang="en-US" sz="1600" b="1" dirty="0" smtClean="0"/>
              <a:t>: </a:t>
            </a:r>
            <a:r>
              <a:rPr lang="en-US" sz="1600" dirty="0" smtClean="0"/>
              <a:t>Here </a:t>
            </a:r>
            <a:r>
              <a:rPr lang="en-US" sz="1600" dirty="0"/>
              <a:t>you will find information about all stages of a Horizon 2020 </a:t>
            </a:r>
            <a:r>
              <a:rPr lang="en-US" sz="1600" dirty="0" err="1"/>
              <a:t>projects's</a:t>
            </a:r>
            <a:r>
              <a:rPr lang="en-US" sz="1600" dirty="0"/>
              <a:t> life cycle; from how to get started through application process, </a:t>
            </a:r>
            <a:r>
              <a:rPr lang="en-US" sz="1600" dirty="0" err="1"/>
              <a:t>contractional</a:t>
            </a:r>
            <a:r>
              <a:rPr lang="en-US" sz="1600" dirty="0"/>
              <a:t> phase and managing and finalizing the project.</a:t>
            </a:r>
            <a:r>
              <a:rPr lang="en-US" sz="1600" b="1" dirty="0" smtClean="0"/>
              <a:t> </a:t>
            </a:r>
          </a:p>
        </p:txBody>
      </p:sp>
    </p:spTree>
    <p:extLst>
      <p:ext uri="{BB962C8B-B14F-4D97-AF65-F5344CB8AC3E}">
        <p14:creationId xmlns:p14="http://schemas.microsoft.com/office/powerpoint/2010/main" val="36405026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a:solidFill>
                  <a:schemeClr val="tx1"/>
                </a:solidFill>
              </a:rPr>
              <a:t>Funding</a:t>
            </a:r>
            <a:r>
              <a:rPr lang="nb-NO" dirty="0">
                <a:solidFill>
                  <a:schemeClr val="tx1"/>
                </a:solidFill>
              </a:rPr>
              <a:t> &amp; tender </a:t>
            </a:r>
            <a:r>
              <a:rPr lang="nb-NO" dirty="0" err="1" smtClean="0">
                <a:solidFill>
                  <a:schemeClr val="tx1"/>
                </a:solidFill>
              </a:rPr>
              <a:t>opportunities</a:t>
            </a:r>
            <a:r>
              <a:rPr lang="nb-NO" dirty="0" smtClean="0">
                <a:solidFill>
                  <a:schemeClr val="tx1"/>
                </a:solidFill>
              </a:rPr>
              <a:t> ‘</a:t>
            </a:r>
            <a:r>
              <a:rPr lang="nb-NO" dirty="0">
                <a:solidFill>
                  <a:schemeClr val="tx1"/>
                </a:solidFill>
              </a:rPr>
              <a:t>My Projects’ </a:t>
            </a:r>
            <a:r>
              <a:rPr lang="nb-NO" dirty="0"/>
              <a:t/>
            </a:r>
            <a:br>
              <a:rPr lang="nb-NO" dirty="0"/>
            </a:br>
            <a:endParaRPr lang="nb-NO" dirty="0"/>
          </a:p>
        </p:txBody>
      </p:sp>
      <p:sp>
        <p:nvSpPr>
          <p:cNvPr id="3" name="Content Placeholder 2"/>
          <p:cNvSpPr>
            <a:spLocks noGrp="1"/>
          </p:cNvSpPr>
          <p:nvPr>
            <p:ph idx="1"/>
          </p:nvPr>
        </p:nvSpPr>
        <p:spPr/>
        <p:txBody>
          <a:bodyPr>
            <a:normAutofit fontScale="77500" lnSpcReduction="20000"/>
          </a:bodyPr>
          <a:lstStyle/>
          <a:p>
            <a:r>
              <a:rPr lang="en-US" dirty="0" smtClean="0"/>
              <a:t>H2020 management </a:t>
            </a:r>
            <a:r>
              <a:rPr lang="en-US" dirty="0"/>
              <a:t>and implementation will be carried out from start to finish through the </a:t>
            </a:r>
            <a:r>
              <a:rPr lang="nb-NO" dirty="0" err="1">
                <a:hlinkClick r:id="rId2"/>
              </a:rPr>
              <a:t>Funding</a:t>
            </a:r>
            <a:r>
              <a:rPr lang="nb-NO" dirty="0">
                <a:hlinkClick r:id="rId2"/>
              </a:rPr>
              <a:t> &amp; tender </a:t>
            </a:r>
            <a:r>
              <a:rPr lang="nb-NO" dirty="0" err="1" smtClean="0">
                <a:hlinkClick r:id="rId2"/>
              </a:rPr>
              <a:t>opportunities</a:t>
            </a:r>
            <a:r>
              <a:rPr lang="en-US" dirty="0" smtClean="0">
                <a:hlinkClick r:id="rId2"/>
              </a:rPr>
              <a:t> </a:t>
            </a:r>
            <a:r>
              <a:rPr lang="en-US" dirty="0" smtClean="0"/>
              <a:t>(Participant Portal)</a:t>
            </a:r>
          </a:p>
          <a:p>
            <a:endParaRPr lang="en-US" dirty="0" smtClean="0"/>
          </a:p>
          <a:p>
            <a:r>
              <a:rPr lang="en-US" dirty="0" smtClean="0"/>
              <a:t>All </a:t>
            </a:r>
            <a:r>
              <a:rPr lang="en-US" dirty="0"/>
              <a:t>ongoing projects are available to individuals through their ‘EU Log-in’ (previously European Commission Authentication Service (ECAS)) profile under ‘</a:t>
            </a:r>
            <a:r>
              <a:rPr lang="en-US" b="1" dirty="0"/>
              <a:t>My Projects</a:t>
            </a:r>
            <a:r>
              <a:rPr lang="en-US" dirty="0"/>
              <a:t>’ &gt; ‘</a:t>
            </a:r>
            <a:r>
              <a:rPr lang="en-US" b="1" dirty="0"/>
              <a:t>My Area</a:t>
            </a:r>
            <a:r>
              <a:rPr lang="en-US" dirty="0"/>
              <a:t>’ which becomes visible after logging in. </a:t>
            </a:r>
            <a:endParaRPr lang="en-US" dirty="0" smtClean="0"/>
          </a:p>
          <a:p>
            <a:pPr marL="0" indent="0">
              <a:buNone/>
            </a:pPr>
            <a:endParaRPr lang="en-US" dirty="0" smtClean="0"/>
          </a:p>
          <a:p>
            <a:r>
              <a:rPr lang="en-US" dirty="0"/>
              <a:t>Comprehensive guidance concerning the management of projects is available in the </a:t>
            </a:r>
            <a:r>
              <a:rPr lang="en-US" dirty="0">
                <a:hlinkClick r:id="rId3"/>
              </a:rPr>
              <a:t>Online Manual</a:t>
            </a:r>
            <a:r>
              <a:rPr lang="en-US" dirty="0"/>
              <a:t>.</a:t>
            </a:r>
            <a:endParaRPr lang="nb-NO" dirty="0"/>
          </a:p>
        </p:txBody>
      </p:sp>
    </p:spTree>
    <p:extLst>
      <p:ext uri="{BB962C8B-B14F-4D97-AF65-F5344CB8AC3E}">
        <p14:creationId xmlns:p14="http://schemas.microsoft.com/office/powerpoint/2010/main" val="15754163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a:t>Funding</a:t>
            </a:r>
            <a:r>
              <a:rPr lang="nb-NO" dirty="0"/>
              <a:t> &amp; tender </a:t>
            </a:r>
            <a:r>
              <a:rPr lang="nb-NO" dirty="0" err="1" smtClean="0"/>
              <a:t>opportunities</a:t>
            </a:r>
            <a:r>
              <a:rPr lang="nb-NO" dirty="0" smtClean="0"/>
              <a:t>: Access and </a:t>
            </a:r>
            <a:r>
              <a:rPr lang="nb-NO" dirty="0" err="1" smtClean="0"/>
              <a:t>Roles</a:t>
            </a:r>
            <a:endParaRPr lang="nb-NO" dirty="0"/>
          </a:p>
        </p:txBody>
      </p:sp>
      <p:sp>
        <p:nvSpPr>
          <p:cNvPr id="3" name="Content Placeholder 2"/>
          <p:cNvSpPr>
            <a:spLocks noGrp="1"/>
          </p:cNvSpPr>
          <p:nvPr>
            <p:ph idx="1"/>
          </p:nvPr>
        </p:nvSpPr>
        <p:spPr/>
        <p:txBody>
          <a:bodyPr/>
          <a:lstStyle/>
          <a:p>
            <a:r>
              <a:rPr lang="en-US" sz="2000" dirty="0"/>
              <a:t>Access through ECAS-System (European Commission Authentication System):</a:t>
            </a:r>
          </a:p>
          <a:p>
            <a:pPr lvl="1"/>
            <a:r>
              <a:rPr lang="en-US" sz="1800" dirty="0" smtClean="0"/>
              <a:t>email-address </a:t>
            </a:r>
            <a:r>
              <a:rPr lang="en-US" sz="1800" dirty="0"/>
              <a:t>is used as identification</a:t>
            </a:r>
          </a:p>
          <a:p>
            <a:pPr marL="0" indent="0">
              <a:buNone/>
            </a:pPr>
            <a:endParaRPr lang="nb-NO" sz="2400" dirty="0"/>
          </a:p>
          <a:p>
            <a:endParaRPr lang="nb-NO" sz="2000" dirty="0"/>
          </a:p>
          <a:p>
            <a:endParaRPr lang="nb-NO" sz="2000" dirty="0"/>
          </a:p>
          <a:p>
            <a:endParaRPr lang="nb-NO" sz="2000" dirty="0"/>
          </a:p>
          <a:p>
            <a:endParaRPr lang="nb-NO" sz="2000" dirty="0"/>
          </a:p>
          <a:p>
            <a:endParaRPr lang="nb-NO" sz="2000" dirty="0"/>
          </a:p>
          <a:p>
            <a:pPr marL="0" indent="0">
              <a:buNone/>
            </a:pPr>
            <a:endParaRPr lang="nb-NO" sz="2000" dirty="0"/>
          </a:p>
          <a:p>
            <a:endParaRPr lang="nb-NO" dirty="0" smtClean="0"/>
          </a:p>
          <a:p>
            <a:endParaRPr lang="nb-NO" dirty="0" smtClean="0"/>
          </a:p>
          <a:p>
            <a:pPr lvl="1"/>
            <a:endParaRPr lang="nb-NO" dirty="0" smtClean="0"/>
          </a:p>
          <a:p>
            <a:pPr lvl="1"/>
            <a:endParaRPr lang="nb-NO"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52" y="3501008"/>
            <a:ext cx="4787057" cy="2605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559" y="3383894"/>
            <a:ext cx="4274714" cy="2722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47055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a:t>
            </a:r>
            <a:r>
              <a:rPr lang="nb-NO" dirty="0" err="1" smtClean="0"/>
              <a:t>acronym</a:t>
            </a:r>
            <a:r>
              <a:rPr lang="nb-NO" dirty="0" smtClean="0"/>
              <a:t>) </a:t>
            </a:r>
            <a:r>
              <a:rPr lang="nb-NO" dirty="0"/>
              <a:t>– </a:t>
            </a:r>
            <a:r>
              <a:rPr lang="nb-NO" dirty="0" err="1"/>
              <a:t>EU’s</a:t>
            </a:r>
            <a:r>
              <a:rPr lang="nb-NO" dirty="0"/>
              <a:t> Funding &amp; Tender </a:t>
            </a:r>
            <a:r>
              <a:rPr lang="nb-NO" dirty="0" smtClean="0"/>
              <a:t>Portal </a:t>
            </a:r>
            <a:br>
              <a:rPr lang="nb-NO" dirty="0" smtClean="0"/>
            </a:br>
            <a:r>
              <a:rPr lang="nb-NO" sz="1800" dirty="0" smtClean="0"/>
              <a:t>(oversiktsbilde over alle som har roller i prosjektet, hentet fra portalen)</a:t>
            </a:r>
            <a:endParaRPr lang="nb-NO" dirty="0"/>
          </a:p>
        </p:txBody>
      </p:sp>
      <p:sp>
        <p:nvSpPr>
          <p:cNvPr id="3" name="Content Placeholder 2"/>
          <p:cNvSpPr>
            <a:spLocks noGrp="1"/>
          </p:cNvSpPr>
          <p:nvPr>
            <p:ph idx="1"/>
          </p:nvPr>
        </p:nvSpPr>
        <p:spPr/>
        <p:txBody>
          <a:bodyPr/>
          <a:lstStyle/>
          <a:p>
            <a:endParaRPr lang="nb-NO" dirty="0"/>
          </a:p>
        </p:txBody>
      </p:sp>
    </p:spTree>
    <p:extLst>
      <p:ext uri="{BB962C8B-B14F-4D97-AF65-F5344CB8AC3E}">
        <p14:creationId xmlns:p14="http://schemas.microsoft.com/office/powerpoint/2010/main" val="35004082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smtClean="0"/>
              <a:t>Contract</a:t>
            </a:r>
            <a:r>
              <a:rPr lang="nb-NO" dirty="0" smtClean="0"/>
              <a:t> </a:t>
            </a:r>
            <a:r>
              <a:rPr lang="nb-NO" dirty="0"/>
              <a:t>– Grant Agreement </a:t>
            </a:r>
            <a:r>
              <a:rPr lang="nb-NO" dirty="0" smtClean="0"/>
              <a:t> </a:t>
            </a:r>
            <a:endParaRPr lang="nb-NO" dirty="0"/>
          </a:p>
        </p:txBody>
      </p:sp>
      <p:sp>
        <p:nvSpPr>
          <p:cNvPr id="3" name="Content Placeholder 2"/>
          <p:cNvSpPr>
            <a:spLocks noGrp="1"/>
          </p:cNvSpPr>
          <p:nvPr>
            <p:ph idx="1"/>
          </p:nvPr>
        </p:nvSpPr>
        <p:spPr/>
        <p:txBody>
          <a:bodyPr/>
          <a:lstStyle/>
          <a:p>
            <a:r>
              <a:rPr lang="en-US" sz="1800" dirty="0" smtClean="0">
                <a:cs typeface="Arial" pitchFamily="34" charset="0"/>
              </a:rPr>
              <a:t>The Grant Agreement is always </a:t>
            </a:r>
            <a:r>
              <a:rPr lang="en-US" sz="1800" dirty="0">
                <a:cs typeface="Arial" pitchFamily="34" charset="0"/>
              </a:rPr>
              <a:t>signed by </a:t>
            </a:r>
            <a:r>
              <a:rPr lang="en-US" sz="1800" dirty="0" err="1" smtClean="0">
                <a:cs typeface="Arial" pitchFamily="34" charset="0"/>
              </a:rPr>
              <a:t>UiO</a:t>
            </a:r>
            <a:r>
              <a:rPr lang="en-US" sz="1800" dirty="0" smtClean="0">
                <a:cs typeface="Arial" pitchFamily="34" charset="0"/>
              </a:rPr>
              <a:t> represented by the  </a:t>
            </a:r>
            <a:r>
              <a:rPr lang="en-US" sz="1800" dirty="0">
                <a:cs typeface="Arial" pitchFamily="34" charset="0"/>
              </a:rPr>
              <a:t>appointed </a:t>
            </a:r>
            <a:r>
              <a:rPr lang="en-US" sz="1800" dirty="0" smtClean="0">
                <a:cs typeface="Arial" pitchFamily="34" charset="0"/>
              </a:rPr>
              <a:t>Legal Signatory. For </a:t>
            </a:r>
            <a:r>
              <a:rPr lang="en-US" sz="1800" dirty="0">
                <a:cs typeface="Arial" pitchFamily="34" charset="0"/>
              </a:rPr>
              <a:t>contract amendments the UiO EU-office </a:t>
            </a:r>
            <a:r>
              <a:rPr lang="en-US" sz="1800" dirty="0" smtClean="0">
                <a:cs typeface="Arial" pitchFamily="34" charset="0"/>
              </a:rPr>
              <a:t>(FADM) </a:t>
            </a:r>
            <a:r>
              <a:rPr lang="en-US" sz="1800" dirty="0">
                <a:cs typeface="Arial" pitchFamily="34" charset="0"/>
              </a:rPr>
              <a:t>needs to be contacted. </a:t>
            </a:r>
            <a:endParaRPr lang="en-US" sz="2000" dirty="0">
              <a:cs typeface="Arial" pitchFamily="34" charset="0"/>
            </a:endParaRPr>
          </a:p>
          <a:p>
            <a:r>
              <a:rPr lang="en-US" sz="1800" dirty="0" smtClean="0">
                <a:cs typeface="Arial" pitchFamily="34" charset="0"/>
              </a:rPr>
              <a:t>Function </a:t>
            </a:r>
            <a:r>
              <a:rPr lang="en-US" sz="1800" dirty="0">
                <a:cs typeface="Arial" pitchFamily="34" charset="0"/>
              </a:rPr>
              <a:t>of the contract</a:t>
            </a:r>
          </a:p>
          <a:p>
            <a:pPr lvl="1"/>
            <a:r>
              <a:rPr lang="en-US" sz="1600" dirty="0">
                <a:cs typeface="Arial" pitchFamily="34" charset="0"/>
              </a:rPr>
              <a:t>The contract specifies all rights and obligations of the partners.</a:t>
            </a:r>
          </a:p>
          <a:p>
            <a:pPr lvl="1"/>
            <a:r>
              <a:rPr lang="en-US" sz="1600" dirty="0">
                <a:cs typeface="Arial" pitchFamily="34" charset="0"/>
              </a:rPr>
              <a:t>The contract presents </a:t>
            </a:r>
            <a:r>
              <a:rPr lang="en-US" sz="1600" dirty="0" smtClean="0">
                <a:cs typeface="Arial" pitchFamily="34" charset="0"/>
              </a:rPr>
              <a:t>predictability </a:t>
            </a:r>
            <a:r>
              <a:rPr lang="en-US" sz="1600" dirty="0">
                <a:cs typeface="Arial" pitchFamily="34" charset="0"/>
              </a:rPr>
              <a:t>and solutions </a:t>
            </a:r>
            <a:r>
              <a:rPr lang="en-US" sz="1600" dirty="0" smtClean="0">
                <a:cs typeface="Arial" pitchFamily="34" charset="0"/>
              </a:rPr>
              <a:t>in </a:t>
            </a:r>
            <a:r>
              <a:rPr lang="en-US" sz="1600" dirty="0">
                <a:cs typeface="Arial" pitchFamily="34" charset="0"/>
              </a:rPr>
              <a:t>case of conflicts.</a:t>
            </a:r>
          </a:p>
          <a:p>
            <a:pPr lvl="1"/>
            <a:r>
              <a:rPr lang="en-US" sz="1600" dirty="0">
                <a:cs typeface="Arial" pitchFamily="34" charset="0"/>
              </a:rPr>
              <a:t>The </a:t>
            </a:r>
            <a:r>
              <a:rPr lang="en-US" sz="1600" dirty="0" smtClean="0">
                <a:cs typeface="Arial" pitchFamily="34" charset="0"/>
              </a:rPr>
              <a:t>contract </a:t>
            </a:r>
            <a:r>
              <a:rPr lang="en-US" sz="1600" dirty="0">
                <a:cs typeface="Arial" pitchFamily="34" charset="0"/>
              </a:rPr>
              <a:t>is a steering tool for the </a:t>
            </a:r>
            <a:r>
              <a:rPr lang="en-US" sz="1600" dirty="0" smtClean="0">
                <a:cs typeface="Arial" pitchFamily="34" charset="0"/>
              </a:rPr>
              <a:t>partners</a:t>
            </a:r>
            <a:endParaRPr lang="en-US" sz="1600" dirty="0">
              <a:cs typeface="Arial" pitchFamily="34" charset="0"/>
            </a:endParaRPr>
          </a:p>
          <a:p>
            <a:pPr lvl="2"/>
            <a:r>
              <a:rPr lang="en-US" sz="1400" dirty="0">
                <a:cs typeface="Arial" pitchFamily="34" charset="0"/>
              </a:rPr>
              <a:t>Is to be used </a:t>
            </a:r>
            <a:r>
              <a:rPr lang="en-US" sz="1400" dirty="0" smtClean="0">
                <a:cs typeface="Arial" pitchFamily="34" charset="0"/>
              </a:rPr>
              <a:t>actively </a:t>
            </a:r>
            <a:r>
              <a:rPr lang="en-US" sz="1400" dirty="0">
                <a:cs typeface="Arial" pitchFamily="34" charset="0"/>
              </a:rPr>
              <a:t>during the </a:t>
            </a:r>
            <a:r>
              <a:rPr lang="en-US" sz="1400" dirty="0" smtClean="0">
                <a:cs typeface="Arial" pitchFamily="34" charset="0"/>
              </a:rPr>
              <a:t>whole </a:t>
            </a:r>
            <a:r>
              <a:rPr lang="en-US" sz="1400" dirty="0">
                <a:cs typeface="Arial" pitchFamily="34" charset="0"/>
              </a:rPr>
              <a:t>project period</a:t>
            </a:r>
          </a:p>
          <a:p>
            <a:pPr lvl="2"/>
            <a:r>
              <a:rPr lang="en-US" sz="1400" dirty="0">
                <a:cs typeface="Arial" pitchFamily="34" charset="0"/>
              </a:rPr>
              <a:t>Defines deliverables</a:t>
            </a:r>
          </a:p>
          <a:p>
            <a:pPr lvl="2"/>
            <a:r>
              <a:rPr lang="en-US" sz="1400" dirty="0">
                <a:cs typeface="Arial" pitchFamily="34" charset="0"/>
              </a:rPr>
              <a:t>States project number, project type, budget, reporting periods, regulations etc.</a:t>
            </a:r>
          </a:p>
          <a:p>
            <a:pPr lvl="1"/>
            <a:r>
              <a:rPr lang="en-US" sz="1600" dirty="0">
                <a:cs typeface="Arial" pitchFamily="34" charset="0"/>
              </a:rPr>
              <a:t>The annotated version of the </a:t>
            </a:r>
            <a:r>
              <a:rPr lang="en-US" sz="1600" dirty="0">
                <a:cs typeface="Arial" pitchFamily="34" charset="0"/>
                <a:hlinkClick r:id="rId2"/>
              </a:rPr>
              <a:t>Model Grant Agreement </a:t>
            </a:r>
            <a:r>
              <a:rPr lang="en-US" sz="1600" dirty="0">
                <a:cs typeface="Arial" pitchFamily="34" charset="0"/>
              </a:rPr>
              <a:t>explains and </a:t>
            </a:r>
            <a:r>
              <a:rPr lang="en-US" sz="1600" dirty="0" smtClean="0">
                <a:cs typeface="Arial" pitchFamily="34" charset="0"/>
              </a:rPr>
              <a:t>illustrates </a:t>
            </a:r>
            <a:r>
              <a:rPr lang="en-US" sz="1600" dirty="0">
                <a:cs typeface="Arial" pitchFamily="34" charset="0"/>
              </a:rPr>
              <a:t>the legal </a:t>
            </a:r>
            <a:r>
              <a:rPr lang="en-US" sz="1600" dirty="0" smtClean="0">
                <a:cs typeface="Arial" pitchFamily="34" charset="0"/>
              </a:rPr>
              <a:t>text</a:t>
            </a:r>
            <a:endParaRPr lang="en-US" sz="1600" dirty="0" smtClean="0">
              <a:cs typeface="Arial" pitchFamily="34" charset="0"/>
            </a:endParaRPr>
          </a:p>
          <a:p>
            <a:pPr lvl="1"/>
            <a:endParaRPr lang="en-US" sz="1600" dirty="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smtClean="0"/>
              <a:t>Contract</a:t>
            </a:r>
            <a:r>
              <a:rPr lang="nb-NO" dirty="0" smtClean="0"/>
              <a:t> – Grant Agreement</a:t>
            </a:r>
            <a:endParaRPr lang="nb-NO" dirty="0"/>
          </a:p>
        </p:txBody>
      </p:sp>
      <p:sp>
        <p:nvSpPr>
          <p:cNvPr id="3" name="Content Placeholder 2"/>
          <p:cNvSpPr>
            <a:spLocks noGrp="1"/>
          </p:cNvSpPr>
          <p:nvPr>
            <p:ph idx="1"/>
          </p:nvPr>
        </p:nvSpPr>
        <p:spPr>
          <a:xfrm>
            <a:off x="990600" y="1981200"/>
            <a:ext cx="7901880" cy="4114800"/>
          </a:xfrm>
        </p:spPr>
        <p:txBody>
          <a:bodyPr/>
          <a:lstStyle/>
          <a:p>
            <a:r>
              <a:rPr lang="en-US" sz="2400" dirty="0"/>
              <a:t>The Agreement is composed of:</a:t>
            </a:r>
          </a:p>
          <a:p>
            <a:pPr lvl="1"/>
            <a:r>
              <a:rPr lang="en-US" sz="1800" dirty="0"/>
              <a:t>Terms and Conditions </a:t>
            </a:r>
          </a:p>
          <a:p>
            <a:pPr lvl="2"/>
            <a:r>
              <a:rPr lang="en-US" sz="1400" dirty="0"/>
              <a:t>General and specific data and regulations with regard to the project</a:t>
            </a:r>
          </a:p>
          <a:p>
            <a:pPr lvl="1"/>
            <a:r>
              <a:rPr lang="en-US" sz="1800" dirty="0"/>
              <a:t>Annex 1 Description of the </a:t>
            </a:r>
            <a:r>
              <a:rPr lang="en-US" sz="1800" dirty="0" smtClean="0"/>
              <a:t>action (</a:t>
            </a:r>
            <a:r>
              <a:rPr lang="en-US" sz="1800" dirty="0" err="1" smtClean="0"/>
              <a:t>DoA</a:t>
            </a:r>
            <a:r>
              <a:rPr lang="en-US" sz="1800" dirty="0" smtClean="0"/>
              <a:t>)</a:t>
            </a:r>
            <a:endParaRPr lang="en-US" sz="1800" dirty="0"/>
          </a:p>
          <a:p>
            <a:pPr lvl="2"/>
            <a:r>
              <a:rPr lang="en-US" sz="1400" dirty="0"/>
              <a:t>Based on the project proposal</a:t>
            </a:r>
          </a:p>
          <a:p>
            <a:pPr lvl="1"/>
            <a:r>
              <a:rPr lang="en-US" sz="1800" dirty="0"/>
              <a:t>Annex 2 Estimated budget for the action</a:t>
            </a:r>
          </a:p>
          <a:p>
            <a:pPr lvl="1"/>
            <a:r>
              <a:rPr lang="en-US" sz="1800" dirty="0"/>
              <a:t>Annex 3 Accession Form</a:t>
            </a:r>
          </a:p>
          <a:p>
            <a:pPr lvl="2"/>
            <a:r>
              <a:rPr lang="en-US" sz="1400" dirty="0"/>
              <a:t>Signed by the partners to participate in the project</a:t>
            </a:r>
          </a:p>
          <a:p>
            <a:pPr lvl="1"/>
            <a:r>
              <a:rPr lang="en-US" sz="1800" dirty="0"/>
              <a:t>Annex 4 Model for the financial statements</a:t>
            </a:r>
          </a:p>
          <a:p>
            <a:pPr lvl="2"/>
            <a:r>
              <a:rPr lang="en-US" sz="1400" dirty="0"/>
              <a:t>Example for Form C – the financial reporting</a:t>
            </a:r>
          </a:p>
          <a:p>
            <a:pPr lvl="1"/>
            <a:r>
              <a:rPr lang="en-US" sz="1800" dirty="0"/>
              <a:t>Annex 5 Model for the certificate on the financial statements</a:t>
            </a:r>
          </a:p>
          <a:p>
            <a:pPr lvl="2"/>
            <a:r>
              <a:rPr lang="en-US" sz="1400" dirty="0" smtClean="0"/>
              <a:t>Basis </a:t>
            </a:r>
            <a:r>
              <a:rPr lang="en-US" sz="1400" dirty="0"/>
              <a:t>for the Audit Report</a:t>
            </a:r>
          </a:p>
          <a:p>
            <a:pPr lvl="1"/>
            <a:r>
              <a:rPr lang="en-US" sz="1800" dirty="0"/>
              <a:t>Annex 6 Model for the certificate on the methodology </a:t>
            </a:r>
          </a:p>
          <a:p>
            <a:pPr lvl="2"/>
            <a:r>
              <a:rPr lang="en-US" sz="1400" dirty="0" smtClean="0"/>
              <a:t>Not applicable for </a:t>
            </a:r>
            <a:r>
              <a:rPr lang="en-US" sz="1400" dirty="0" err="1" smtClean="0"/>
              <a:t>UiO</a:t>
            </a:r>
            <a:endParaRPr lang="en-US" sz="1400" dirty="0" smtClean="0"/>
          </a:p>
          <a:p>
            <a:pPr lvl="1"/>
            <a:endParaRPr lang="en-US" sz="1600" dirty="0">
              <a:cs typeface="Arial" pitchFamily="34" charset="0"/>
            </a:endParaRPr>
          </a:p>
          <a:p>
            <a:endParaRPr lang="nb-NO"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err="1" smtClean="0"/>
              <a:t>Contract</a:t>
            </a:r>
            <a:r>
              <a:rPr lang="nb-NO" dirty="0" smtClean="0"/>
              <a:t> - </a:t>
            </a:r>
            <a:r>
              <a:rPr lang="nb-NO" dirty="0" err="1" smtClean="0"/>
              <a:t>Consortium</a:t>
            </a:r>
            <a:r>
              <a:rPr lang="nb-NO" dirty="0" smtClean="0"/>
              <a:t> Agreement</a:t>
            </a:r>
            <a:endParaRPr lang="nb-NO" dirty="0"/>
          </a:p>
        </p:txBody>
      </p:sp>
      <p:sp>
        <p:nvSpPr>
          <p:cNvPr id="3" name="Content Placeholder 2"/>
          <p:cNvSpPr>
            <a:spLocks noGrp="1"/>
          </p:cNvSpPr>
          <p:nvPr>
            <p:ph idx="1"/>
          </p:nvPr>
        </p:nvSpPr>
        <p:spPr/>
        <p:txBody>
          <a:bodyPr/>
          <a:lstStyle/>
          <a:p>
            <a:pPr marL="342294" lvl="1" indent="-342294">
              <a:spcBef>
                <a:spcPts val="300"/>
              </a:spcBef>
              <a:buFont typeface="Arial" pitchFamily="34" charset="0"/>
              <a:buChar char="•"/>
              <a:defRPr/>
            </a:pPr>
            <a:r>
              <a:rPr lang="en-US" sz="1800" dirty="0">
                <a:cs typeface="Arial" pitchFamily="34" charset="0"/>
              </a:rPr>
              <a:t>CA determines the relationship among the project partners</a:t>
            </a:r>
          </a:p>
          <a:p>
            <a:pPr lvl="1">
              <a:lnSpc>
                <a:spcPct val="90000"/>
              </a:lnSpc>
              <a:spcBef>
                <a:spcPts val="300"/>
              </a:spcBef>
              <a:defRPr/>
            </a:pPr>
            <a:r>
              <a:rPr lang="en-US" sz="1600" dirty="0" smtClean="0">
                <a:cs typeface="Arial" pitchFamily="34" charset="0"/>
              </a:rPr>
              <a:t>Describes </a:t>
            </a:r>
            <a:r>
              <a:rPr lang="en-US" sz="1600" dirty="0">
                <a:cs typeface="Arial" pitchFamily="34" charset="0"/>
              </a:rPr>
              <a:t>the </a:t>
            </a:r>
            <a:r>
              <a:rPr lang="en-US" sz="1600" dirty="0" smtClean="0">
                <a:cs typeface="Arial" pitchFamily="34" charset="0"/>
              </a:rPr>
              <a:t>governance </a:t>
            </a:r>
            <a:r>
              <a:rPr lang="en-US" sz="1600" dirty="0">
                <a:cs typeface="Arial" pitchFamily="34" charset="0"/>
              </a:rPr>
              <a:t>of the project</a:t>
            </a:r>
          </a:p>
          <a:p>
            <a:pPr lvl="1">
              <a:lnSpc>
                <a:spcPct val="90000"/>
              </a:lnSpc>
              <a:spcBef>
                <a:spcPts val="300"/>
              </a:spcBef>
              <a:defRPr/>
            </a:pPr>
            <a:r>
              <a:rPr lang="en-US" sz="1600" dirty="0">
                <a:cs typeface="Arial" pitchFamily="34" charset="0"/>
              </a:rPr>
              <a:t>Managing of intellectual property rights and </a:t>
            </a:r>
            <a:r>
              <a:rPr lang="en-US" sz="1600" dirty="0" smtClean="0">
                <a:cs typeface="Arial" pitchFamily="34" charset="0"/>
              </a:rPr>
              <a:t>patents (</a:t>
            </a:r>
            <a:r>
              <a:rPr lang="en-US" sz="1600" dirty="0">
                <a:cs typeface="Arial" pitchFamily="34" charset="0"/>
              </a:rPr>
              <a:t>IPR)</a:t>
            </a:r>
            <a:endParaRPr lang="en-US" sz="1600" dirty="0" smtClean="0">
              <a:cs typeface="Arial" pitchFamily="34" charset="0"/>
            </a:endParaRPr>
          </a:p>
          <a:p>
            <a:pPr lvl="1">
              <a:lnSpc>
                <a:spcPct val="90000"/>
              </a:lnSpc>
              <a:spcBef>
                <a:spcPts val="300"/>
              </a:spcBef>
              <a:defRPr/>
            </a:pPr>
            <a:r>
              <a:rPr lang="en-US" sz="1600" dirty="0" smtClean="0">
                <a:cs typeface="Arial" pitchFamily="34" charset="0"/>
              </a:rPr>
              <a:t>Provides structures and solutions in case of conflicts</a:t>
            </a:r>
            <a:endParaRPr lang="en-US" sz="1600" dirty="0">
              <a:cs typeface="Arial" pitchFamily="34" charset="0"/>
            </a:endParaRPr>
          </a:p>
          <a:p>
            <a:pPr lvl="1">
              <a:lnSpc>
                <a:spcPct val="90000"/>
              </a:lnSpc>
              <a:spcBef>
                <a:spcPts val="300"/>
              </a:spcBef>
              <a:defRPr/>
            </a:pPr>
            <a:r>
              <a:rPr lang="en-US" sz="1600" dirty="0">
                <a:cs typeface="Arial" pitchFamily="34" charset="0"/>
              </a:rPr>
              <a:t>Obligatory for most projects (always highly recommended)</a:t>
            </a:r>
          </a:p>
          <a:p>
            <a:pPr>
              <a:lnSpc>
                <a:spcPct val="90000"/>
              </a:lnSpc>
              <a:spcBef>
                <a:spcPts val="300"/>
              </a:spcBef>
              <a:defRPr/>
            </a:pPr>
            <a:r>
              <a:rPr lang="en-US" sz="1800" dirty="0" smtClean="0">
                <a:cs typeface="Arial" pitchFamily="34" charset="0"/>
              </a:rPr>
              <a:t>Has </a:t>
            </a:r>
            <a:r>
              <a:rPr lang="en-US" sz="1800" dirty="0">
                <a:cs typeface="Arial" pitchFamily="34" charset="0"/>
              </a:rPr>
              <a:t>to be in agreement with the Description of Action and the rest of the GA</a:t>
            </a:r>
          </a:p>
          <a:p>
            <a:pPr>
              <a:lnSpc>
                <a:spcPct val="90000"/>
              </a:lnSpc>
              <a:spcBef>
                <a:spcPts val="300"/>
              </a:spcBef>
              <a:defRPr/>
            </a:pPr>
            <a:r>
              <a:rPr lang="en-US" sz="1800" dirty="0" smtClean="0">
                <a:cs typeface="Arial" pitchFamily="34" charset="0"/>
              </a:rPr>
              <a:t>There are different models for the Consortium Agreement. UiO prefers the DESCA </a:t>
            </a:r>
            <a:r>
              <a:rPr lang="en-US" sz="1800" dirty="0" smtClean="0">
                <a:cs typeface="Arial" pitchFamily="34" charset="0"/>
              </a:rPr>
              <a:t>model</a:t>
            </a:r>
            <a:endParaRPr lang="en-US" sz="1800" dirty="0">
              <a:cs typeface="Arial" pitchFamily="34" charset="0"/>
            </a:endParaRPr>
          </a:p>
          <a:p>
            <a:pPr>
              <a:lnSpc>
                <a:spcPct val="90000"/>
              </a:lnSpc>
              <a:spcBef>
                <a:spcPts val="300"/>
              </a:spcBef>
              <a:defRPr/>
            </a:pPr>
            <a:r>
              <a:rPr lang="en-US" sz="1800" dirty="0" err="1" smtClean="0">
                <a:cs typeface="Arial" pitchFamily="34" charset="0"/>
              </a:rPr>
              <a:t>UiO</a:t>
            </a:r>
            <a:r>
              <a:rPr lang="en-US" sz="1800" dirty="0" smtClean="0">
                <a:cs typeface="Arial" pitchFamily="34" charset="0"/>
              </a:rPr>
              <a:t> </a:t>
            </a:r>
            <a:r>
              <a:rPr lang="en-US" sz="1800" dirty="0">
                <a:cs typeface="Arial" pitchFamily="34" charset="0"/>
              </a:rPr>
              <a:t>as an institution </a:t>
            </a:r>
            <a:r>
              <a:rPr lang="en-US" sz="1800" dirty="0" smtClean="0">
                <a:cs typeface="Arial" pitchFamily="34" charset="0"/>
              </a:rPr>
              <a:t>is </a:t>
            </a:r>
            <a:r>
              <a:rPr lang="en-US" sz="1800" dirty="0">
                <a:cs typeface="Arial" pitchFamily="34" charset="0"/>
              </a:rPr>
              <a:t>part of the </a:t>
            </a:r>
            <a:r>
              <a:rPr lang="en-US" sz="1800" dirty="0" smtClean="0">
                <a:cs typeface="Arial" pitchFamily="34" charset="0"/>
              </a:rPr>
              <a:t>consortium agreement</a:t>
            </a:r>
            <a:r>
              <a:rPr lang="en-US" sz="1800" dirty="0">
                <a:cs typeface="Arial" pitchFamily="34" charset="0"/>
              </a:rPr>
              <a:t>. Therefore </a:t>
            </a:r>
            <a:r>
              <a:rPr lang="en-US" sz="1800" dirty="0" smtClean="0">
                <a:cs typeface="Arial" pitchFamily="34" charset="0"/>
              </a:rPr>
              <a:t>it is negotiated and signed on </a:t>
            </a:r>
            <a:r>
              <a:rPr lang="en-US" sz="1800" dirty="0">
                <a:cs typeface="Arial" pitchFamily="34" charset="0"/>
              </a:rPr>
              <a:t>a central </a:t>
            </a:r>
            <a:r>
              <a:rPr lang="en-US" sz="1800" dirty="0" smtClean="0">
                <a:cs typeface="Arial" pitchFamily="34" charset="0"/>
              </a:rPr>
              <a:t>level</a:t>
            </a:r>
            <a:endParaRPr lang="en-US" sz="1800" dirty="0" smtClean="0">
              <a:cs typeface="Arial" pitchFamily="34" charset="0"/>
            </a:endParaRPr>
          </a:p>
          <a:p>
            <a:pPr>
              <a:lnSpc>
                <a:spcPct val="90000"/>
              </a:lnSpc>
              <a:spcBef>
                <a:spcPts val="300"/>
              </a:spcBef>
              <a:defRPr/>
            </a:pPr>
            <a:r>
              <a:rPr lang="en-US" sz="1800" dirty="0" smtClean="0">
                <a:cs typeface="Arial" pitchFamily="34" charset="0"/>
              </a:rPr>
              <a:t>For </a:t>
            </a:r>
            <a:r>
              <a:rPr lang="en-US" sz="1800" dirty="0" smtClean="0">
                <a:cs typeface="Arial" pitchFamily="34" charset="0"/>
              </a:rPr>
              <a:t>negotiations and </a:t>
            </a:r>
            <a:r>
              <a:rPr lang="en-US" sz="1800" dirty="0" err="1" smtClean="0">
                <a:cs typeface="Arial" pitchFamily="34" charset="0"/>
              </a:rPr>
              <a:t>mendments</a:t>
            </a:r>
            <a:r>
              <a:rPr lang="en-US" sz="1800" dirty="0" smtClean="0">
                <a:cs typeface="Arial" pitchFamily="34" charset="0"/>
              </a:rPr>
              <a:t> the </a:t>
            </a:r>
            <a:r>
              <a:rPr lang="en-US" sz="1800" dirty="0">
                <a:cs typeface="Arial" pitchFamily="34" charset="0"/>
              </a:rPr>
              <a:t>EU-office </a:t>
            </a:r>
            <a:r>
              <a:rPr lang="en-US" sz="1800" dirty="0" smtClean="0">
                <a:cs typeface="Arial" pitchFamily="34" charset="0"/>
              </a:rPr>
              <a:t>(</a:t>
            </a:r>
            <a:r>
              <a:rPr lang="en-US" sz="1800" dirty="0" smtClean="0">
                <a:cs typeface="Arial" pitchFamily="34" charset="0"/>
              </a:rPr>
              <a:t>FIADM</a:t>
            </a:r>
            <a:r>
              <a:rPr lang="en-US" sz="1800" dirty="0" smtClean="0">
                <a:cs typeface="Arial" pitchFamily="34" charset="0"/>
              </a:rPr>
              <a:t>) </a:t>
            </a:r>
            <a:r>
              <a:rPr lang="en-US" sz="1800" dirty="0">
                <a:cs typeface="Arial" pitchFamily="34" charset="0"/>
              </a:rPr>
              <a:t>needs to be </a:t>
            </a:r>
            <a:r>
              <a:rPr lang="en-US" sz="1800" dirty="0" smtClean="0">
                <a:cs typeface="Arial" pitchFamily="34" charset="0"/>
              </a:rPr>
              <a:t>contacted (</a:t>
            </a:r>
            <a:r>
              <a:rPr lang="en-US" sz="1800" dirty="0" smtClean="0">
                <a:cs typeface="Arial" pitchFamily="34" charset="0"/>
                <a:hlinkClick r:id="rId2"/>
              </a:rPr>
              <a:t>eu-office@admin.uio.no</a:t>
            </a:r>
            <a:r>
              <a:rPr lang="en-US" sz="1800" dirty="0" smtClean="0">
                <a:cs typeface="Arial" pitchFamily="34" charset="0"/>
              </a:rPr>
              <a:t> )</a:t>
            </a:r>
            <a:endParaRPr lang="en-US" sz="2000" dirty="0">
              <a:cs typeface="Arial" pitchFamily="34" charset="0"/>
            </a:endParaRPr>
          </a:p>
          <a:p>
            <a:pPr>
              <a:lnSpc>
                <a:spcPct val="90000"/>
              </a:lnSpc>
              <a:defRPr/>
            </a:pPr>
            <a:endParaRPr lang="en-US" sz="1800" dirty="0">
              <a:cs typeface="Arial" pitchFamily="34" charset="0"/>
            </a:endParaRPr>
          </a:p>
          <a:p>
            <a:endParaRPr lang="nb-NO" dirty="0"/>
          </a:p>
        </p:txBody>
      </p:sp>
    </p:spTree>
    <p:extLst>
      <p:ext uri="{BB962C8B-B14F-4D97-AF65-F5344CB8AC3E}">
        <p14:creationId xmlns:p14="http://schemas.microsoft.com/office/powerpoint/2010/main" val="1618603855"/>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8240</TotalTime>
  <Words>2421</Words>
  <Application>Microsoft Office PowerPoint</Application>
  <PresentationFormat>On-screen Show (4:3)</PresentationFormat>
  <Paragraphs>281</Paragraphs>
  <Slides>33</Slides>
  <Notes>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33</vt:i4>
      </vt:variant>
    </vt:vector>
  </HeadingPairs>
  <TitlesOfParts>
    <vt:vector size="42" baseType="lpstr">
      <vt:lpstr>Arial</vt:lpstr>
      <vt:lpstr>Calibri</vt:lpstr>
      <vt:lpstr>Cambria</vt:lpstr>
      <vt:lpstr>EC Square Sans Pro Medium</vt:lpstr>
      <vt:lpstr>Times New Roman</vt:lpstr>
      <vt:lpstr>Verdana</vt:lpstr>
      <vt:lpstr>ヒラギノ角ゴ Pro W3</vt:lpstr>
      <vt:lpstr>Blank Presentation</vt:lpstr>
      <vt:lpstr>Default Design</vt:lpstr>
      <vt:lpstr>    UiO EU-office 2020  </vt:lpstr>
      <vt:lpstr>(Acronym) – Grant Data (data hentes fra portalen)</vt:lpstr>
      <vt:lpstr>Agenda</vt:lpstr>
      <vt:lpstr>Funding &amp; tender opportunities ‘My Projects’  </vt:lpstr>
      <vt:lpstr>Funding &amp; tender opportunities: Access and Roles</vt:lpstr>
      <vt:lpstr>(acronym) – EU’s Funding &amp; Tender Portal  (oversiktsbilde over alle som har roller i prosjektet, hentet fra portalen)</vt:lpstr>
      <vt:lpstr>Contract – Grant Agreement  </vt:lpstr>
      <vt:lpstr>Contract – Grant Agreement</vt:lpstr>
      <vt:lpstr>Contract - Consortium Agreement</vt:lpstr>
      <vt:lpstr>Financial Issues –  Direct Costs and Indirect Costs</vt:lpstr>
      <vt:lpstr>Financial Issues –  Eligible Direct Costs</vt:lpstr>
      <vt:lpstr>Financial Issues – Non-Eligible Costs</vt:lpstr>
      <vt:lpstr>Financial Issues – Cost Categories</vt:lpstr>
      <vt:lpstr>Employment and Time recording </vt:lpstr>
      <vt:lpstr>Time sheets</vt:lpstr>
      <vt:lpstr>UiOs retningslinjer for rapportering av lønnskostnader til EU </vt:lpstr>
      <vt:lpstr>Beregning av timepris</vt:lpstr>
      <vt:lpstr>Beregning av refusjon</vt:lpstr>
      <vt:lpstr>Costs for equipment</vt:lpstr>
      <vt:lpstr>Other direct costs</vt:lpstr>
      <vt:lpstr>Subcontracting</vt:lpstr>
      <vt:lpstr>Reporting</vt:lpstr>
      <vt:lpstr>PowerPoint Presentation</vt:lpstr>
      <vt:lpstr>Financial Statement</vt:lpstr>
      <vt:lpstr>Audit – Certificate on financial statements </vt:lpstr>
      <vt:lpstr>Open Access </vt:lpstr>
      <vt:lpstr>Information on EU-funding</vt:lpstr>
      <vt:lpstr>Acknowledgement of EU-funding</vt:lpstr>
      <vt:lpstr>Key messages</vt:lpstr>
      <vt:lpstr>PowerPoint Presentation</vt:lpstr>
      <vt:lpstr>Archiving routines at UiO</vt:lpstr>
      <vt:lpstr>EU Research Support at UiO</vt:lpstr>
      <vt:lpstr>EU Research Support at UiO</vt:lpstr>
    </vt:vector>
  </TitlesOfParts>
  <Company>Rayon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Henrik Haugan</dc:creator>
  <cp:lastModifiedBy>Ann Kristin Sørli Halvorsen</cp:lastModifiedBy>
  <cp:revision>305</cp:revision>
  <cp:lastPrinted>2019-03-18T10:14:59Z</cp:lastPrinted>
  <dcterms:created xsi:type="dcterms:W3CDTF">2014-12-04T19:29:27Z</dcterms:created>
  <dcterms:modified xsi:type="dcterms:W3CDTF">2020-10-30T13:35:52Z</dcterms:modified>
</cp:coreProperties>
</file>