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5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CF8E-4AF9-429B-8481-0D35303511DA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9319-9685-420D-90EE-902241D28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164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CF8E-4AF9-429B-8481-0D35303511DA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9319-9685-420D-90EE-902241D28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99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CF8E-4AF9-429B-8481-0D35303511DA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9319-9685-420D-90EE-902241D28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832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CF8E-4AF9-429B-8481-0D35303511DA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9319-9685-420D-90EE-902241D28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919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CF8E-4AF9-429B-8481-0D35303511DA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9319-9685-420D-90EE-902241D28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361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CF8E-4AF9-429B-8481-0D35303511DA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9319-9685-420D-90EE-902241D28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107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CF8E-4AF9-429B-8481-0D35303511DA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9319-9685-420D-90EE-902241D28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290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CF8E-4AF9-429B-8481-0D35303511DA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9319-9685-420D-90EE-902241D28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407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CF8E-4AF9-429B-8481-0D35303511DA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9319-9685-420D-90EE-902241D28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21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CF8E-4AF9-429B-8481-0D35303511DA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9319-9685-420D-90EE-902241D28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016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CF8E-4AF9-429B-8481-0D35303511DA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9319-9685-420D-90EE-902241D28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046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3CF8E-4AF9-429B-8481-0D35303511DA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39319-9685-420D-90EE-902241D28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82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Sylinder 5"/>
          <p:cNvSpPr txBox="1"/>
          <p:nvPr/>
        </p:nvSpPr>
        <p:spPr>
          <a:xfrm>
            <a:off x="2611708" y="882227"/>
            <a:ext cx="3343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FS916.001 pr 14. september 2016</a:t>
            </a:r>
            <a:endParaRPr lang="en-US" dirty="0"/>
          </a:p>
        </p:txBody>
      </p:sp>
      <p:sp>
        <p:nvSpPr>
          <p:cNvPr id="8" name="Rektangel 7"/>
          <p:cNvSpPr/>
          <p:nvPr/>
        </p:nvSpPr>
        <p:spPr>
          <a:xfrm>
            <a:off x="1043608" y="2348880"/>
            <a:ext cx="3240000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3223 aktive kandidater?</a:t>
            </a:r>
            <a:endParaRPr lang="nb-NO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4657656" y="2348880"/>
            <a:ext cx="3226712" cy="1200329"/>
          </a:xfrm>
          <a:prstGeom prst="rect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2221 aktive kandidater?</a:t>
            </a:r>
            <a:endParaRPr lang="nb-NO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TekstSylinder 1"/>
          <p:cNvSpPr txBox="1"/>
          <p:nvPr/>
        </p:nvSpPr>
        <p:spPr>
          <a:xfrm>
            <a:off x="1043608" y="4005064"/>
            <a:ext cx="324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Aktiv studierett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Gyldig doktorgradsavtale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Ikke gyldig doktorgradsavtale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ekstSylinder 2"/>
          <p:cNvSpPr txBox="1"/>
          <p:nvPr/>
        </p:nvSpPr>
        <p:spPr>
          <a:xfrm>
            <a:off x="4659725" y="4005064"/>
            <a:ext cx="3224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Aktiv studierett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Gyldig doktorgradsavtale</a:t>
            </a:r>
            <a:endParaRPr lang="en-US" dirty="0"/>
          </a:p>
        </p:txBody>
      </p:sp>
      <p:sp>
        <p:nvSpPr>
          <p:cNvPr id="4" name="TekstSylinder 3"/>
          <p:cNvSpPr txBox="1"/>
          <p:nvPr/>
        </p:nvSpPr>
        <p:spPr>
          <a:xfrm>
            <a:off x="1835695" y="1439198"/>
            <a:ext cx="5970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/>
              <a:t>Hvor mange ph.d.-kandidater har vi?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7484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341" y="620689"/>
            <a:ext cx="7125318" cy="4464496"/>
          </a:xfrm>
          <a:prstGeom prst="rect">
            <a:avLst/>
          </a:prstGeom>
        </p:spPr>
      </p:pic>
      <p:sp>
        <p:nvSpPr>
          <p:cNvPr id="5" name="TekstSylinder 4"/>
          <p:cNvSpPr txBox="1"/>
          <p:nvPr/>
        </p:nvSpPr>
        <p:spPr>
          <a:xfrm>
            <a:off x="1043608" y="5517232"/>
            <a:ext cx="319523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solidFill>
                  <a:srgbClr val="FF0000"/>
                </a:solidFill>
              </a:rPr>
              <a:t>Styrer studieretten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 smtClean="0">
                <a:solidFill>
                  <a:srgbClr val="FF0000"/>
                </a:solidFill>
              </a:rPr>
              <a:t>Kandidatens IT-tilganger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 smtClean="0">
                <a:solidFill>
                  <a:srgbClr val="FF0000"/>
                </a:solidFill>
              </a:rPr>
              <a:t>Om kandidaten kan melde seg til emner i SW 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4533328" y="5517232"/>
            <a:ext cx="3331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solidFill>
                  <a:srgbClr val="0070C0"/>
                </a:solidFill>
              </a:rPr>
              <a:t>Viser status for doktorgradsavtale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 smtClean="0">
                <a:solidFill>
                  <a:srgbClr val="0070C0"/>
                </a:solidFill>
              </a:rPr>
              <a:t>Rettigheter og plikter knyttet til </a:t>
            </a:r>
            <a:br>
              <a:rPr lang="nb-NO" sz="1200" dirty="0" smtClean="0">
                <a:solidFill>
                  <a:srgbClr val="0070C0"/>
                </a:solidFill>
              </a:rPr>
            </a:br>
            <a:r>
              <a:rPr lang="nb-NO" sz="1200" dirty="0" smtClean="0">
                <a:solidFill>
                  <a:srgbClr val="0070C0"/>
                </a:solidFill>
              </a:rPr>
              <a:t>doktorgradsutdanningen, for eksempel </a:t>
            </a:r>
            <a:br>
              <a:rPr lang="nb-NO" sz="1200" dirty="0" smtClean="0">
                <a:solidFill>
                  <a:srgbClr val="0070C0"/>
                </a:solidFill>
              </a:rPr>
            </a:br>
            <a:r>
              <a:rPr lang="nb-NO" sz="1200" dirty="0" smtClean="0">
                <a:solidFill>
                  <a:srgbClr val="0070C0"/>
                </a:solidFill>
              </a:rPr>
              <a:t>arbeidsplass og veiledning.</a:t>
            </a:r>
            <a:endParaRPr lang="en-US" sz="1200" dirty="0">
              <a:solidFill>
                <a:srgbClr val="0070C0"/>
              </a:solidFill>
            </a:endParaRPr>
          </a:p>
        </p:txBody>
      </p:sp>
      <p:cxnSp>
        <p:nvCxnSpPr>
          <p:cNvPr id="9" name="Rett pil 8"/>
          <p:cNvCxnSpPr/>
          <p:nvPr/>
        </p:nvCxnSpPr>
        <p:spPr>
          <a:xfrm flipH="1" flipV="1">
            <a:off x="3851920" y="3573016"/>
            <a:ext cx="1296144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tt pil 10"/>
          <p:cNvCxnSpPr/>
          <p:nvPr/>
        </p:nvCxnSpPr>
        <p:spPr>
          <a:xfrm flipH="1" flipV="1">
            <a:off x="3347864" y="2132856"/>
            <a:ext cx="2016224" cy="31683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1"/>
          <p:cNvSpPr/>
          <p:nvPr/>
        </p:nvSpPr>
        <p:spPr>
          <a:xfrm>
            <a:off x="4391980" y="5229200"/>
            <a:ext cx="3564396" cy="1368152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ktangel 13"/>
          <p:cNvSpPr/>
          <p:nvPr/>
        </p:nvSpPr>
        <p:spPr>
          <a:xfrm>
            <a:off x="1009341" y="5517232"/>
            <a:ext cx="3130611" cy="864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Rett pil 15"/>
          <p:cNvCxnSpPr/>
          <p:nvPr/>
        </p:nvCxnSpPr>
        <p:spPr>
          <a:xfrm flipV="1">
            <a:off x="2267744" y="1916832"/>
            <a:ext cx="504056" cy="3600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tt pil 20"/>
          <p:cNvCxnSpPr>
            <a:stCxn id="5" idx="0"/>
          </p:cNvCxnSpPr>
          <p:nvPr/>
        </p:nvCxnSpPr>
        <p:spPr>
          <a:xfrm flipV="1">
            <a:off x="2641225" y="2204864"/>
            <a:ext cx="2074791" cy="331236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288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55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Office-tema</vt:lpstr>
      <vt:lpstr>PowerPoint Presentation</vt:lpstr>
      <vt:lpstr>PowerPoint Presentation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Ida Rudi Bellizia</dc:creator>
  <cp:lastModifiedBy>Mari Corell</cp:lastModifiedBy>
  <cp:revision>13</cp:revision>
  <dcterms:created xsi:type="dcterms:W3CDTF">2016-09-26T13:14:25Z</dcterms:created>
  <dcterms:modified xsi:type="dcterms:W3CDTF">2016-10-12T12:02:58Z</dcterms:modified>
</cp:coreProperties>
</file>