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90B3-E6EB-482D-992D-2024CCC880E3}" type="datetimeFigureOut">
              <a:rPr lang="nb-NO" smtClean="0"/>
              <a:t>26.08.2013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ABC6-371C-44F8-B196-5FEF21146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143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90B3-E6EB-482D-992D-2024CCC880E3}" type="datetimeFigureOut">
              <a:rPr lang="nb-NO" smtClean="0"/>
              <a:t>26.08.2013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ABC6-371C-44F8-B196-5FEF21146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675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90B3-E6EB-482D-992D-2024CCC880E3}" type="datetimeFigureOut">
              <a:rPr lang="nb-NO" smtClean="0"/>
              <a:t>26.08.2013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ABC6-371C-44F8-B196-5FEF21146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236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90B3-E6EB-482D-992D-2024CCC880E3}" type="datetimeFigureOut">
              <a:rPr lang="nb-NO" smtClean="0"/>
              <a:t>26.08.2013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ABC6-371C-44F8-B196-5FEF21146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768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90B3-E6EB-482D-992D-2024CCC880E3}" type="datetimeFigureOut">
              <a:rPr lang="nb-NO" smtClean="0"/>
              <a:t>26.08.2013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ABC6-371C-44F8-B196-5FEF21146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519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90B3-E6EB-482D-992D-2024CCC880E3}" type="datetimeFigureOut">
              <a:rPr lang="nb-NO" smtClean="0"/>
              <a:t>26.08.2013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ABC6-371C-44F8-B196-5FEF21146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580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90B3-E6EB-482D-992D-2024CCC880E3}" type="datetimeFigureOut">
              <a:rPr lang="nb-NO" smtClean="0"/>
              <a:t>26.08.2013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ABC6-371C-44F8-B196-5FEF21146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953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90B3-E6EB-482D-992D-2024CCC880E3}" type="datetimeFigureOut">
              <a:rPr lang="nb-NO" smtClean="0"/>
              <a:t>26.08.2013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ABC6-371C-44F8-B196-5FEF21146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291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90B3-E6EB-482D-992D-2024CCC880E3}" type="datetimeFigureOut">
              <a:rPr lang="nb-NO" smtClean="0"/>
              <a:t>26.08.2013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ABC6-371C-44F8-B196-5FEF21146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225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90B3-E6EB-482D-992D-2024CCC880E3}" type="datetimeFigureOut">
              <a:rPr lang="nb-NO" smtClean="0"/>
              <a:t>26.08.2013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ABC6-371C-44F8-B196-5FEF21146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574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90B3-E6EB-482D-992D-2024CCC880E3}" type="datetimeFigureOut">
              <a:rPr lang="nb-NO" smtClean="0"/>
              <a:t>26.08.2013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ABC6-371C-44F8-B196-5FEF21146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826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E90B3-E6EB-482D-992D-2024CCC880E3}" type="datetimeFigureOut">
              <a:rPr lang="nb-NO" smtClean="0"/>
              <a:t>26.08.2013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1ABC6-371C-44F8-B196-5FEF21146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614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Oppdatert kontrollprogram??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1411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b-NO" dirty="0" smtClean="0"/>
              <a:t>Gjennomgang av tidligere kontrollprogram (2011) og oppdatering </a:t>
            </a:r>
            <a:r>
              <a:rPr lang="nb-NO" dirty="0" err="1" smtClean="0"/>
              <a:t>ifht</a:t>
            </a:r>
            <a:r>
              <a:rPr lang="nb-NO" dirty="0" smtClean="0"/>
              <a:t>. Status 2013</a:t>
            </a:r>
          </a:p>
          <a:p>
            <a:pPr marL="514350" indent="-514350">
              <a:buAutoNum type="arabicPeriod"/>
            </a:pPr>
            <a:r>
              <a:rPr lang="nb-NO" dirty="0" err="1" smtClean="0"/>
              <a:t>Risiki</a:t>
            </a:r>
            <a:r>
              <a:rPr lang="nb-NO" dirty="0" smtClean="0"/>
              <a:t> 2013</a:t>
            </a:r>
          </a:p>
          <a:p>
            <a:pPr marL="514350" indent="-514350">
              <a:buAutoNum type="arabicPeriod"/>
            </a:pPr>
            <a:r>
              <a:rPr lang="nb-NO" dirty="0" smtClean="0"/>
              <a:t>Ressurspersoner for videreutvikling</a:t>
            </a:r>
          </a:p>
          <a:p>
            <a:pPr marL="514350" indent="-514350">
              <a:buAutoNum type="arabicPeriod"/>
            </a:pPr>
            <a:r>
              <a:rPr lang="nb-NO" dirty="0" smtClean="0"/>
              <a:t>Forslag til fremdriftsplan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659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989805" cy="335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09120"/>
            <a:ext cx="15811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83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088"/>
            <a:ext cx="15811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71056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95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35" y="332656"/>
            <a:ext cx="709612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35" y="4501312"/>
            <a:ext cx="15811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099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Risiki</a:t>
            </a:r>
            <a:r>
              <a:rPr lang="nb-NO" dirty="0" smtClean="0"/>
              <a:t> 2013</a:t>
            </a:r>
            <a:endParaRPr lang="nb-NO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124744"/>
            <a:ext cx="748665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6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Ressurspersoner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Lønnskontrollere:</a:t>
            </a:r>
          </a:p>
          <a:p>
            <a:pPr lvl="1"/>
            <a:r>
              <a:rPr lang="nb-NO" dirty="0" smtClean="0"/>
              <a:t>Anne Turid </a:t>
            </a:r>
            <a:r>
              <a:rPr lang="nb-NO" dirty="0" err="1" smtClean="0"/>
              <a:t>Hågå</a:t>
            </a:r>
            <a:r>
              <a:rPr lang="nb-NO" dirty="0" smtClean="0"/>
              <a:t> – personal, kontorsjef, økonomi</a:t>
            </a:r>
          </a:p>
          <a:p>
            <a:pPr lvl="1"/>
            <a:r>
              <a:rPr lang="nb-NO" dirty="0" smtClean="0"/>
              <a:t>Dagfinn </a:t>
            </a:r>
            <a:r>
              <a:rPr lang="nb-NO" dirty="0" err="1" smtClean="0"/>
              <a:t>Killingbergtrø</a:t>
            </a:r>
            <a:r>
              <a:rPr lang="nb-NO" dirty="0" smtClean="0"/>
              <a:t> – økonomi</a:t>
            </a:r>
          </a:p>
          <a:p>
            <a:pPr lvl="1"/>
            <a:r>
              <a:rPr lang="nb-NO" dirty="0" smtClean="0"/>
              <a:t>Elisabeth Engh Seland - personal, økonomi</a:t>
            </a:r>
          </a:p>
          <a:p>
            <a:pPr lvl="1"/>
            <a:r>
              <a:rPr lang="nb-NO" dirty="0" smtClean="0"/>
              <a:t>Anne </a:t>
            </a:r>
            <a:r>
              <a:rPr lang="nb-NO" dirty="0" err="1" smtClean="0"/>
              <a:t>Kalrasten</a:t>
            </a:r>
            <a:r>
              <a:rPr lang="nb-NO" dirty="0" smtClean="0"/>
              <a:t> – økonomi</a:t>
            </a:r>
          </a:p>
          <a:p>
            <a:r>
              <a:rPr lang="nb-NO" dirty="0" smtClean="0"/>
              <a:t>Personalkonsulent</a:t>
            </a:r>
            <a:endParaRPr lang="nb-NO" dirty="0" smtClean="0"/>
          </a:p>
          <a:p>
            <a:pPr lvl="1"/>
            <a:r>
              <a:rPr lang="nb-NO" dirty="0" smtClean="0"/>
              <a:t>Eirin Hov </a:t>
            </a:r>
          </a:p>
          <a:p>
            <a:r>
              <a:rPr lang="nb-NO" dirty="0" smtClean="0"/>
              <a:t>Lønningsseksjonen</a:t>
            </a:r>
          </a:p>
          <a:p>
            <a:pPr lvl="1"/>
            <a:r>
              <a:rPr lang="nb-NO" dirty="0" smtClean="0"/>
              <a:t>Marit S. </a:t>
            </a:r>
            <a:r>
              <a:rPr lang="nb-NO" dirty="0" smtClean="0"/>
              <a:t>Rismo</a:t>
            </a:r>
          </a:p>
          <a:p>
            <a:r>
              <a:rPr lang="nb-NO" dirty="0" smtClean="0"/>
              <a:t>Regnskap / MN-</a:t>
            </a:r>
            <a:r>
              <a:rPr lang="nb-NO" dirty="0" err="1" smtClean="0"/>
              <a:t>fakultetsadm</a:t>
            </a:r>
            <a:r>
              <a:rPr lang="nb-NO" dirty="0" smtClean="0"/>
              <a:t>.</a:t>
            </a:r>
          </a:p>
          <a:p>
            <a:pPr lvl="1"/>
            <a:r>
              <a:rPr lang="nb-NO" dirty="0" smtClean="0"/>
              <a:t>Anita Isaksen</a:t>
            </a:r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887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Fremdriftsplan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 smtClean="0"/>
              <a:t>Kvalitetssikre status og </a:t>
            </a:r>
            <a:r>
              <a:rPr lang="nb-NO" sz="2000" dirty="0" err="1" smtClean="0"/>
              <a:t>risiki</a:t>
            </a:r>
            <a:r>
              <a:rPr lang="nb-NO" sz="2000" dirty="0" smtClean="0"/>
              <a:t> 2013 neste lønnskontrollerforum (august 2013)</a:t>
            </a:r>
          </a:p>
          <a:p>
            <a:r>
              <a:rPr lang="nb-NO" sz="2000" dirty="0" smtClean="0"/>
              <a:t>Godkjenning </a:t>
            </a:r>
            <a:r>
              <a:rPr lang="nb-NO" sz="2000" dirty="0" err="1" smtClean="0"/>
              <a:t>risiki</a:t>
            </a:r>
            <a:r>
              <a:rPr lang="nb-NO" sz="2000" dirty="0" smtClean="0"/>
              <a:t> 2013 på premisseiermøte PEM11 (torsdag 12.09.2013)</a:t>
            </a:r>
          </a:p>
          <a:p>
            <a:r>
              <a:rPr lang="nb-NO" sz="2000" dirty="0" smtClean="0"/>
              <a:t>Forslag til nytt stikkprøveregime innen 30.09.2013.</a:t>
            </a:r>
          </a:p>
          <a:p>
            <a:r>
              <a:rPr lang="nb-NO" sz="2000" dirty="0" smtClean="0"/>
              <a:t>Godkjenning nytt regime på premisseiermøte PEM13 (torsdag 10.10.2013)</a:t>
            </a:r>
          </a:p>
          <a:p>
            <a:r>
              <a:rPr lang="nb-NO" sz="2000" dirty="0" smtClean="0"/>
              <a:t>Lønnskontrollerforum 24.10.2013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 smtClean="0"/>
              <a:t>NYTT KONTROLLREGIME IVERKSETTES TIL 4. KVARTAL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95912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115</Words>
  <Application>Microsoft Office PowerPoint</Application>
  <PresentationFormat>Skjermfremvisning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Office Theme</vt:lpstr>
      <vt:lpstr>Oppdatert kontrollprogram??</vt:lpstr>
      <vt:lpstr>PowerPoint-presentasjon</vt:lpstr>
      <vt:lpstr>PowerPoint-presentasjon</vt:lpstr>
      <vt:lpstr>PowerPoint-presentasjon</vt:lpstr>
      <vt:lpstr>PowerPoint-presentasjon</vt:lpstr>
      <vt:lpstr>Risiki 2013</vt:lpstr>
      <vt:lpstr>Ressurspersoner</vt:lpstr>
      <vt:lpstr>Fremdriftsplan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Oppdatert kontrollprogram??</dc:title>
  <dc:creator>Anne Lau Revil</dc:creator>
  <cp:lastModifiedBy>Anne Lau Revil</cp:lastModifiedBy>
  <cp:revision>8</cp:revision>
  <dcterms:created xsi:type="dcterms:W3CDTF">2013-08-21T12:25:02Z</dcterms:created>
  <dcterms:modified xsi:type="dcterms:W3CDTF">2013-08-26T12:01:14Z</dcterms:modified>
</cp:coreProperties>
</file>