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60" r:id="rId5"/>
    <p:sldId id="267" r:id="rId6"/>
    <p:sldId id="262" r:id="rId7"/>
    <p:sldId id="261" r:id="rId8"/>
    <p:sldId id="263" r:id="rId9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514" autoAdjust="0"/>
  </p:normalViewPr>
  <p:slideViewPr>
    <p:cSldViewPr>
      <p:cViewPr>
        <p:scale>
          <a:sx n="107" d="100"/>
          <a:sy n="107" d="100"/>
        </p:scale>
        <p:origin x="-1734" y="-276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9FC990-16CC-A943-88A8-656DB0C6E9ED}" type="datetime1">
              <a:rPr lang="nb-NO"/>
              <a:pPr>
                <a:defRPr/>
              </a:pPr>
              <a:t>27.08.2014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6F7A48-B98A-5546-97B6-8C31D1F2755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78613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0C865A-4C18-3C42-A0B7-7FE5A2B5B0A2}" type="datetime1">
              <a:rPr lang="nb-NO"/>
              <a:pPr>
                <a:defRPr/>
              </a:pPr>
              <a:t>27.08.2014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0223475-E561-764C-A6DB-18B5241BED0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46143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1737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511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467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6292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731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335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3BC739-F4FD-744C-9A66-AA6DBAD3FE4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63E8ED-AD5F-F844-AAC7-61CD233003C8}" type="datetime1">
              <a:rPr lang="nb-NO"/>
              <a:pPr>
                <a:defRPr/>
              </a:pPr>
              <a:t>27.08.2014</a:t>
            </a:fld>
            <a:endParaRPr lang="nb-NO" dirty="0"/>
          </a:p>
        </p:txBody>
      </p:sp>
      <p:pic>
        <p:nvPicPr>
          <p:cNvPr id="1031" name="Picture 12" descr="UiO_A_cmyk.eps"/>
          <p:cNvPicPr>
            <a:picLocks noChangeAspect="1"/>
          </p:cNvPicPr>
          <p:nvPr/>
        </p:nvPicPr>
        <p:blipFill>
          <a:blip r:embed="rId13"/>
          <a:srcRect b="82573"/>
          <a:stretch>
            <a:fillRect/>
          </a:stretch>
        </p:blipFill>
        <p:spPr bwMode="auto">
          <a:xfrm>
            <a:off x="304800" y="152400"/>
            <a:ext cx="2390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for-ansatte/arbeidsstotte/personal/lonnsadmin/personal-og-lonnssystem/kontrollprogram-lonnsproduksj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 sz="quarter"/>
          </p:nvPr>
        </p:nvSpPr>
        <p:spPr>
          <a:xfrm>
            <a:off x="827584" y="2996952"/>
            <a:ext cx="6934200" cy="1143000"/>
          </a:xfrm>
        </p:spPr>
        <p:txBody>
          <a:bodyPr/>
          <a:lstStyle/>
          <a:p>
            <a:pPr eaLnBrk="1" hangingPunct="1"/>
            <a:r>
              <a:rPr lang="nb-NO" sz="4000" dirty="0" err="1" smtClean="0"/>
              <a:t>Lønnscontrollerforum</a:t>
            </a:r>
            <a:r>
              <a:rPr lang="nb-NO" sz="4000" dirty="0" smtClean="0"/>
              <a:t> </a:t>
            </a:r>
            <a:r>
              <a:rPr lang="nb-NO" sz="4000" dirty="0" smtClean="0"/>
              <a:t>onsdag 27.08.2014</a:t>
            </a:r>
            <a:endParaRPr lang="nb-N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Agenda for møtet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3568" y="1981200"/>
            <a:ext cx="8003232" cy="4114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b-NO" dirty="0" smtClean="0"/>
              <a:t>Innsendte kontrollmatriser</a:t>
            </a:r>
          </a:p>
          <a:p>
            <a:pPr marL="514350" indent="-514350">
              <a:buAutoNum type="arabicPeriod"/>
            </a:pPr>
            <a:r>
              <a:rPr lang="nb-NO" dirty="0" smtClean="0"/>
              <a:t>Endring i lov om statens pensjonskasse</a:t>
            </a:r>
            <a:endParaRPr lang="nb-NO" dirty="0" smtClean="0"/>
          </a:p>
          <a:p>
            <a:pPr marL="514350" indent="-514350">
              <a:buAutoNum type="arabicPeriod"/>
            </a:pPr>
            <a:r>
              <a:rPr lang="nb-NO" dirty="0" smtClean="0"/>
              <a:t>Eventuelt 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96200" cy="1143000"/>
          </a:xfrm>
        </p:spPr>
        <p:txBody>
          <a:bodyPr/>
          <a:lstStyle/>
          <a:p>
            <a:r>
              <a:rPr lang="nb-NO" dirty="0" smtClean="0"/>
              <a:t>Innsendte kontrollmatriser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14" y="980728"/>
            <a:ext cx="5832648" cy="254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76597"/>
            <a:ext cx="589208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68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 nettsidene for kontrollprogrammet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990600" y="1981200"/>
            <a:ext cx="6965776" cy="4114800"/>
          </a:xfrm>
        </p:spPr>
        <p:txBody>
          <a:bodyPr/>
          <a:lstStyle/>
          <a:p>
            <a:pPr marL="0" indent="0">
              <a:buNone/>
            </a:pPr>
            <a:r>
              <a:rPr lang="nb-NO" dirty="0">
                <a:hlinkClick r:id="rId3"/>
              </a:rPr>
              <a:t>http://www.uio.no/for-ansatte/arbeidsstotte/personal/lonnsadmin/personal-og-lonnssystem/kontrollprogram-lonnsproduksjon/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92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Endring i lov om statens pensjonskasse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Endring i minstegrense for medlemskap</a:t>
            </a:r>
          </a:p>
          <a:p>
            <a:r>
              <a:rPr lang="nb-NO" dirty="0" smtClean="0"/>
              <a:t>20 % stilling?? – Høring med frist 09.10.2014</a:t>
            </a:r>
          </a:p>
          <a:p>
            <a:r>
              <a:rPr lang="nb-NO" b="1" dirty="0" smtClean="0"/>
              <a:t>Foreslått virkningstidspunkt</a:t>
            </a:r>
            <a:r>
              <a:rPr lang="nb-NO" dirty="0" smtClean="0"/>
              <a:t>: 01.01.2015</a:t>
            </a:r>
          </a:p>
          <a:p>
            <a:r>
              <a:rPr lang="nb-NO" b="1" dirty="0" smtClean="0"/>
              <a:t>Konsekvenser</a:t>
            </a:r>
            <a:r>
              <a:rPr lang="nb-NO" dirty="0" smtClean="0"/>
              <a:t>: Økonomisk, arbeidsavtaler, praktisk i SAP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907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284984"/>
            <a:ext cx="1080120" cy="216024"/>
          </a:xfrm>
          <a:prstGeom prst="rect">
            <a:avLst/>
          </a:prstGeom>
          <a:solidFill>
            <a:srgbClr val="F2D0E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juli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3284984"/>
            <a:ext cx="1080120" cy="216024"/>
          </a:xfrm>
          <a:prstGeom prst="rect">
            <a:avLst/>
          </a:prstGeom>
          <a:solidFill>
            <a:srgbClr val="F2D0E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aug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284984"/>
            <a:ext cx="1080120" cy="216024"/>
          </a:xfrm>
          <a:prstGeom prst="rect">
            <a:avLst/>
          </a:prstGeom>
          <a:solidFill>
            <a:srgbClr val="F2D0E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sep</a:t>
            </a:r>
            <a:endParaRPr lang="nb-NO" sz="1200" dirty="0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491880" y="3284984"/>
            <a:ext cx="3240360" cy="216024"/>
            <a:chOff x="3491880" y="3284984"/>
            <a:chExt cx="3240360" cy="216024"/>
          </a:xfrm>
        </p:grpSpPr>
        <p:sp>
          <p:nvSpPr>
            <p:cNvPr id="6" name="Rectangle 5"/>
            <p:cNvSpPr/>
            <p:nvPr/>
          </p:nvSpPr>
          <p:spPr>
            <a:xfrm>
              <a:off x="5652120" y="3284984"/>
              <a:ext cx="1080120" cy="216024"/>
            </a:xfrm>
            <a:prstGeom prst="rect">
              <a:avLst/>
            </a:prstGeom>
            <a:ln w="6350">
              <a:solidFill>
                <a:schemeClr val="accent5">
                  <a:shade val="95000"/>
                  <a:satMod val="10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200" dirty="0" smtClean="0">
                  <a:solidFill>
                    <a:schemeClr val="tx1"/>
                  </a:solidFill>
                </a:rPr>
                <a:t>des</a:t>
              </a:r>
              <a:endParaRPr lang="nb-NO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91880" y="3284984"/>
              <a:ext cx="1080120" cy="216024"/>
            </a:xfrm>
            <a:prstGeom prst="rect">
              <a:avLst/>
            </a:prstGeom>
            <a:ln w="6350">
              <a:solidFill>
                <a:schemeClr val="accent5">
                  <a:shade val="95000"/>
                  <a:satMod val="10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200" dirty="0" smtClean="0">
                  <a:solidFill>
                    <a:schemeClr val="tx1"/>
                  </a:solidFill>
                </a:rPr>
                <a:t>okt</a:t>
              </a:r>
              <a:endParaRPr lang="nb-NO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3284984"/>
              <a:ext cx="1080120" cy="216024"/>
            </a:xfrm>
            <a:prstGeom prst="rect">
              <a:avLst/>
            </a:prstGeom>
            <a:ln w="6350">
              <a:solidFill>
                <a:schemeClr val="accent5">
                  <a:shade val="95000"/>
                  <a:satMod val="10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200" dirty="0" smtClean="0">
                  <a:solidFill>
                    <a:schemeClr val="tx1"/>
                  </a:solidFill>
                </a:rPr>
                <a:t>nov</a:t>
              </a:r>
              <a:endParaRPr lang="nb-NO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rot="5400000">
            <a:off x="3563491" y="3069357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347864" y="4509120"/>
            <a:ext cx="122413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19.10.14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44008" y="4509120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31.10.14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347864" y="1988840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oktober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32240" y="3284984"/>
            <a:ext cx="1080120" cy="2160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jan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12360" y="3284984"/>
            <a:ext cx="1008112" cy="2160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feb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87624" y="1988840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august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88224" y="1988840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januar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39752" y="4509120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31.08.14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884368" y="4509120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31.01.14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1331243" y="3069357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803851" y="3069357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899592" y="4509120"/>
            <a:ext cx="136815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23.08.2014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553200" y="4509120"/>
            <a:ext cx="125916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25</a:t>
            </a:r>
            <a:r>
              <a:rPr lang="nb-NO" sz="1000" dirty="0" smtClean="0">
                <a:solidFill>
                  <a:schemeClr val="tx1"/>
                </a:solidFill>
              </a:rPr>
              <a:t>.01.15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331640" y="1124744"/>
            <a:ext cx="136815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27.08.11 </a:t>
            </a:r>
            <a:r>
              <a:rPr lang="nb-NO" sz="1000" dirty="0" smtClean="0">
                <a:solidFill>
                  <a:schemeClr val="tx1"/>
                </a:solidFill>
              </a:rPr>
              <a:t>kl. 14.00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07904" y="1124744"/>
            <a:ext cx="1296144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23.10.14 kl.14.30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 rom </a:t>
            </a:r>
            <a:r>
              <a:rPr lang="nb-NO" sz="1000" dirty="0" smtClean="0">
                <a:solidFill>
                  <a:schemeClr val="tx1"/>
                </a:solidFill>
              </a:rPr>
              <a:t>389 HF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8264" y="1124744"/>
            <a:ext cx="115212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29.01.15 </a:t>
            </a:r>
            <a:r>
              <a:rPr lang="nb-NO" sz="1000" dirty="0" smtClean="0">
                <a:solidFill>
                  <a:schemeClr val="tx1"/>
                </a:solidFill>
              </a:rPr>
              <a:t>kl.14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9" idx="0"/>
          </p:cNvCxnSpPr>
          <p:nvPr/>
        </p:nvCxnSpPr>
        <p:spPr>
          <a:xfrm rot="16200000" flipV="1">
            <a:off x="2033718" y="3735034"/>
            <a:ext cx="100811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</p:cNvCxnSpPr>
          <p:nvPr/>
        </p:nvCxnSpPr>
        <p:spPr>
          <a:xfrm flipH="1">
            <a:off x="4283968" y="1700808"/>
            <a:ext cx="7200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1296430" y="2456098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0"/>
          </p:cNvCxnSpPr>
          <p:nvPr/>
        </p:nvCxnSpPr>
        <p:spPr>
          <a:xfrm rot="16200000" flipV="1">
            <a:off x="4265966" y="3663026"/>
            <a:ext cx="1008112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6697030" y="2456098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7506326" y="3663026"/>
            <a:ext cx="1008112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1259632" y="393305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3491880" y="393305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6732240" y="393305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ate Placeholder 4"/>
          <p:cNvSpPr txBox="1">
            <a:spLocks/>
          </p:cNvSpPr>
          <p:nvPr/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endParaRPr lang="nb-NO" dirty="0"/>
          </a:p>
        </p:txBody>
      </p:sp>
      <p:sp>
        <p:nvSpPr>
          <p:cNvPr id="45" name="Title 42"/>
          <p:cNvSpPr txBox="1">
            <a:spLocks/>
          </p:cNvSpPr>
          <p:nvPr/>
        </p:nvSpPr>
        <p:spPr bwMode="auto">
          <a:xfrm>
            <a:off x="467544" y="440707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nb-NO" sz="2000" dirty="0" smtClean="0"/>
              <a:t>Oversikt over rapportering </a:t>
            </a:r>
            <a:r>
              <a:rPr lang="nb-NO" sz="2000" dirty="0" smtClean="0"/>
              <a:t>for</a:t>
            </a:r>
            <a:r>
              <a:rPr lang="nb-NO" sz="2000" dirty="0" smtClean="0"/>
              <a:t> 2014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87244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827584" y="3852227"/>
            <a:ext cx="115212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jan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79712" y="3852227"/>
            <a:ext cx="115212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feb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88224" y="3852227"/>
            <a:ext cx="1152128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juni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31840" y="3852227"/>
            <a:ext cx="115212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mar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83968" y="3852227"/>
            <a:ext cx="1152128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april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36096" y="3852227"/>
            <a:ext cx="1152128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mai</a:t>
            </a:r>
            <a:endParaRPr lang="nb-NO" sz="12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4355579" y="3636600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4067944" y="5076363"/>
            <a:ext cx="122413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19.04.13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364088" y="5076363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29.04.13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139952" y="2556083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april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3" idx="0"/>
            <a:endCxn id="30" idx="2"/>
          </p:cNvCxnSpPr>
          <p:nvPr/>
        </p:nvCxnSpPr>
        <p:spPr>
          <a:xfrm flipV="1">
            <a:off x="4680012" y="4068251"/>
            <a:ext cx="1800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827584" y="1691987"/>
            <a:ext cx="115212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25.01.13 kl.14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499992" y="1691987"/>
            <a:ext cx="115212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24.04.13 kl.14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6200000" flipV="1">
            <a:off x="5058054" y="4302277"/>
            <a:ext cx="100811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4248758" y="3023341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576350" y="3023341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ate Placeholder 4"/>
          <p:cNvSpPr txBox="1">
            <a:spLocks/>
          </p:cNvSpPr>
          <p:nvPr/>
        </p:nvSpPr>
        <p:spPr>
          <a:xfrm>
            <a:off x="467544" y="69485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6EC84-5F41-4513-A7FA-B895853FABBD}" type="datetime1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27.08.2014</a:t>
            </a:fld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Slide Number Placeholder 5"/>
          <p:cNvSpPr txBox="1">
            <a:spLocks/>
          </p:cNvSpPr>
          <p:nvPr/>
        </p:nvSpPr>
        <p:spPr>
          <a:xfrm>
            <a:off x="6553200" y="692359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fld id="{593DF6D5-E94A-40CC-83F3-F1C787DDE173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22" name="Title 42"/>
          <p:cNvSpPr txBox="1">
            <a:spLocks/>
          </p:cNvSpPr>
          <p:nvPr/>
        </p:nvSpPr>
        <p:spPr bwMode="auto">
          <a:xfrm>
            <a:off x="467544" y="440707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nb-NO" sz="2000" dirty="0" smtClean="0"/>
              <a:t>Oversikt over rapportering i 2013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73004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 ved neste levering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 laste ned Pcp0 så snart den foreligger. Det er deres ansvar å sørge for at den er ferdig i tide. </a:t>
            </a:r>
          </a:p>
          <a:p>
            <a:r>
              <a:rPr lang="nb-NO" dirty="0" smtClean="0"/>
              <a:t>Å notere OK på alle fastlønnede dere har sjekket kontostrengen på, som er riktig (pga. statistikk)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45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o_HOVED-bokmål_8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uio_HOVED-bokmål_8</Template>
  <TotalTime>25169</TotalTime>
  <Words>223</Words>
  <Application>Microsoft Office PowerPoint</Application>
  <PresentationFormat>Skjermfremvisning (4:3)</PresentationFormat>
  <Paragraphs>68</Paragraphs>
  <Slides>8</Slides>
  <Notes>6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uio_HOVED-bokmål_8</vt:lpstr>
      <vt:lpstr>Lønnscontrollerforum onsdag 27.08.2014</vt:lpstr>
      <vt:lpstr>Agenda for møtet</vt:lpstr>
      <vt:lpstr>Innsendte kontrollmatriser</vt:lpstr>
      <vt:lpstr>Husk nettsidene for kontrollprogrammet</vt:lpstr>
      <vt:lpstr>Endring i lov om statens pensjonskasse</vt:lpstr>
      <vt:lpstr>PowerPoint-presentasjon</vt:lpstr>
      <vt:lpstr>PowerPoint-presentasjon</vt:lpstr>
      <vt:lpstr>Husk ved neste levering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Lønnscontrollerforum torsdag 26.01.2012</dc:title>
  <dc:creator>Anne Lau Revil</dc:creator>
  <cp:lastModifiedBy>Anne Lau Revil</cp:lastModifiedBy>
  <cp:revision>56</cp:revision>
  <cp:lastPrinted>2012-01-26T09:52:04Z</cp:lastPrinted>
  <dcterms:created xsi:type="dcterms:W3CDTF">2012-01-25T09:14:00Z</dcterms:created>
  <dcterms:modified xsi:type="dcterms:W3CDTF">2014-08-27T09:10:44Z</dcterms:modified>
</cp:coreProperties>
</file>