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583" r:id="rId5"/>
    <p:sldId id="608" r:id="rId6"/>
    <p:sldId id="617" r:id="rId7"/>
    <p:sldId id="616" r:id="rId8"/>
    <p:sldId id="619" r:id="rId9"/>
    <p:sldId id="612" r:id="rId10"/>
    <p:sldId id="618" r:id="rId11"/>
    <p:sldId id="614" r:id="rId12"/>
    <p:sldId id="620" r:id="rId13"/>
    <p:sldId id="609" r:id="rId14"/>
  </p:sldIdLst>
  <p:sldSz cx="9144000" cy="5715000" type="screen16x1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25E201-93CE-474A-86CD-E1EF1AEE3A01}">
          <p14:sldIdLst>
            <p14:sldId id="583"/>
            <p14:sldId id="608"/>
            <p14:sldId id="617"/>
            <p14:sldId id="616"/>
            <p14:sldId id="619"/>
            <p14:sldId id="612"/>
            <p14:sldId id="618"/>
            <p14:sldId id="614"/>
            <p14:sldId id="620"/>
            <p14:sldId id="6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Kuhlman" initials="CK" lastIdx="2" clrIdx="0">
    <p:extLst>
      <p:ext uri="{19B8F6BF-5375-455C-9EA6-DF929625EA0E}">
        <p15:presenceInfo xmlns:p15="http://schemas.microsoft.com/office/powerpoint/2012/main" userId="S-1-5-21-1927809936-1189766144-1318725885-298937" providerId="AD"/>
      </p:ext>
    </p:extLst>
  </p:cmAuthor>
  <p:cmAuthor id="3" name="Bjørn Egil Haugen" initials="BEH" lastIdx="1" clrIdx="1">
    <p:extLst>
      <p:ext uri="{19B8F6BF-5375-455C-9EA6-DF929625EA0E}">
        <p15:presenceInfo xmlns:p15="http://schemas.microsoft.com/office/powerpoint/2012/main" userId="S-1-5-21-1927809936-1189766144-1318725885-542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D2F"/>
    <a:srgbClr val="D60000"/>
    <a:srgbClr val="000000"/>
    <a:srgbClr val="DE0000"/>
    <a:srgbClr val="D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F51D3-9062-40D9-B2E4-A805F0BFE8E3}" v="7" dt="2019-03-04T14:11:02.7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3837" autoAdjust="0"/>
  </p:normalViewPr>
  <p:slideViewPr>
    <p:cSldViewPr snapToGrid="0">
      <p:cViewPr varScale="1">
        <p:scale>
          <a:sx n="54" d="100"/>
          <a:sy n="54" d="100"/>
        </p:scale>
        <p:origin x="1020" y="4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3" d="100"/>
        <a:sy n="153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68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6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e Paulsrud Mjørlund" userId="S::lisepm@uio.no::5daa7c22-82dc-4e59-a708-0e407567788a" providerId="AD" clId="Web-{E8BC1909-9D61-4993-B1BD-1C8C6006AE6E}"/>
    <pc:docChg chg="modSld">
      <pc:chgData name="Lise Paulsrud Mjørlund" userId="S::lisepm@uio.no::5daa7c22-82dc-4e59-a708-0e407567788a" providerId="AD" clId="Web-{E8BC1909-9D61-4993-B1BD-1C8C6006AE6E}" dt="2019-03-04T14:08:32.118" v="18" actId="20577"/>
      <pc:docMkLst>
        <pc:docMk/>
      </pc:docMkLst>
      <pc:sldChg chg="modSp">
        <pc:chgData name="Lise Paulsrud Mjørlund" userId="S::lisepm@uio.no::5daa7c22-82dc-4e59-a708-0e407567788a" providerId="AD" clId="Web-{E8BC1909-9D61-4993-B1BD-1C8C6006AE6E}" dt="2019-03-04T14:08:32.118" v="18" actId="20577"/>
        <pc:sldMkLst>
          <pc:docMk/>
          <pc:sldMk cId="56897238" sldId="281"/>
        </pc:sldMkLst>
        <pc:spChg chg="mod">
          <ac:chgData name="Lise Paulsrud Mjørlund" userId="S::lisepm@uio.no::5daa7c22-82dc-4e59-a708-0e407567788a" providerId="AD" clId="Web-{E8BC1909-9D61-4993-B1BD-1C8C6006AE6E}" dt="2019-03-04T14:08:16.539" v="9" actId="20577"/>
          <ac:spMkLst>
            <pc:docMk/>
            <pc:sldMk cId="56897238" sldId="281"/>
            <ac:spMk id="7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7:59.960" v="1" actId="20577"/>
          <ac:spMkLst>
            <pc:docMk/>
            <pc:sldMk cId="56897238" sldId="281"/>
            <ac:spMk id="8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8:05.632" v="2" actId="20577"/>
          <ac:spMkLst>
            <pc:docMk/>
            <pc:sldMk cId="56897238" sldId="281"/>
            <ac:spMk id="9" creationId="{00000000-0000-0000-0000-000000000000}"/>
          </ac:spMkLst>
        </pc:spChg>
        <pc:spChg chg="mod">
          <ac:chgData name="Lise Paulsrud Mjørlund" userId="S::lisepm@uio.no::5daa7c22-82dc-4e59-a708-0e407567788a" providerId="AD" clId="Web-{E8BC1909-9D61-4993-B1BD-1C8C6006AE6E}" dt="2019-03-04T14:08:32.118" v="18" actId="20577"/>
          <ac:spMkLst>
            <pc:docMk/>
            <pc:sldMk cId="56897238" sldId="281"/>
            <ac:spMk id="11" creationId="{00000000-0000-0000-0000-000000000000}"/>
          </ac:spMkLst>
        </pc:spChg>
      </pc:sldChg>
    </pc:docChg>
  </pc:docChgLst>
  <pc:docChgLst>
    <pc:chgData name="Lise Paulsrud Mjørlund" userId="S::lisepm@uio.no::5daa7c22-82dc-4e59-a708-0e407567788a" providerId="AD" clId="Web-{8D8F51D3-9062-40D9-B2E4-A805F0BFE8E3}"/>
    <pc:docChg chg="modSld">
      <pc:chgData name="Lise Paulsrud Mjørlund" userId="S::lisepm@uio.no::5daa7c22-82dc-4e59-a708-0e407567788a" providerId="AD" clId="Web-{8D8F51D3-9062-40D9-B2E4-A805F0BFE8E3}" dt="2019-03-04T14:11:05.972" v="9" actId="20577"/>
      <pc:docMkLst>
        <pc:docMk/>
      </pc:docMkLst>
      <pc:sldChg chg="modSp">
        <pc:chgData name="Lise Paulsrud Mjørlund" userId="S::lisepm@uio.no::5daa7c22-82dc-4e59-a708-0e407567788a" providerId="AD" clId="Web-{8D8F51D3-9062-40D9-B2E4-A805F0BFE8E3}" dt="2019-03-04T14:10:51.472" v="6" actId="14100"/>
        <pc:sldMkLst>
          <pc:docMk/>
          <pc:sldMk cId="56897238" sldId="281"/>
        </pc:sldMkLst>
        <pc:spChg chg="mod">
          <ac:chgData name="Lise Paulsrud Mjørlund" userId="S::lisepm@uio.no::5daa7c22-82dc-4e59-a708-0e407567788a" providerId="AD" clId="Web-{8D8F51D3-9062-40D9-B2E4-A805F0BFE8E3}" dt="2019-03-04T14:10:51.472" v="6" actId="14100"/>
          <ac:spMkLst>
            <pc:docMk/>
            <pc:sldMk cId="56897238" sldId="281"/>
            <ac:spMk id="22" creationId="{00000000-0000-0000-0000-000000000000}"/>
          </ac:spMkLst>
        </pc:spChg>
      </pc:sldChg>
      <pc:sldChg chg="modSp">
        <pc:chgData name="Lise Paulsrud Mjørlund" userId="S::lisepm@uio.no::5daa7c22-82dc-4e59-a708-0e407567788a" providerId="AD" clId="Web-{8D8F51D3-9062-40D9-B2E4-A805F0BFE8E3}" dt="2019-03-04T14:11:02.706" v="7" actId="20577"/>
        <pc:sldMkLst>
          <pc:docMk/>
          <pc:sldMk cId="22396719" sldId="283"/>
        </pc:sldMkLst>
        <pc:spChg chg="mod">
          <ac:chgData name="Lise Paulsrud Mjørlund" userId="S::lisepm@uio.no::5daa7c22-82dc-4e59-a708-0e407567788a" providerId="AD" clId="Web-{8D8F51D3-9062-40D9-B2E4-A805F0BFE8E3}" dt="2019-03-04T14:11:02.706" v="7" actId="20577"/>
          <ac:spMkLst>
            <pc:docMk/>
            <pc:sldMk cId="22396719" sldId="28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12.10.2021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3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8648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12.10.2021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3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8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80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14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nb-NO" dirty="0" smtClean="0"/>
              <a:t>Potensielt unntak når konto ikke endres fra feilkonto 9995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725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3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647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72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Aktiv (C) – kan brukes</a:t>
            </a:r>
          </a:p>
          <a:p>
            <a:pPr lvl="1"/>
            <a:r>
              <a:rPr lang="nb-NO" dirty="0" smtClean="0"/>
              <a:t>Obs hvis budsjett er overskredet så vil status være aktiv men bruker får melding om at budsjett er overskredet ved forsøk på å knytte den til en innkjøpsforespørsel</a:t>
            </a:r>
          </a:p>
          <a:p>
            <a:r>
              <a:rPr lang="nb-NO" dirty="0" smtClean="0"/>
              <a:t>Utgått (T) – dato på plan på endres før plan kan brukes</a:t>
            </a:r>
          </a:p>
          <a:p>
            <a:r>
              <a:rPr lang="nb-NO" dirty="0" smtClean="0"/>
              <a:t>Stengt (D)– kan ikke brukes mer</a:t>
            </a:r>
          </a:p>
          <a:p>
            <a:r>
              <a:rPr lang="nb-NO" dirty="0" smtClean="0"/>
              <a:t>Flyt (C) – må godkjennes av </a:t>
            </a:r>
            <a:r>
              <a:rPr lang="nb-NO" dirty="0" err="1" smtClean="0"/>
              <a:t>Kostnadsgodkjenner</a:t>
            </a:r>
            <a:r>
              <a:rPr lang="nb-NO" dirty="0" smtClean="0"/>
              <a:t> før den kan brukes</a:t>
            </a:r>
          </a:p>
          <a:p>
            <a:r>
              <a:rPr lang="nb-NO" dirty="0" smtClean="0"/>
              <a:t>Skjema redigeres (N) – skjema er åpnet og må sendes til godkjenning før det kan brukes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4793-8F41-48A4-AC3F-79AA8E36716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65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ofbergen.sharepoint.com/:b:/s/KvalitetsrammeverkokonomioglonnBOTT/EWdOxF-hFixMuspnE4cZUP8BrsLRPfpmuWsndqA6aVA9CQ?e=6iqjcp" TargetMode="External"/><Relationship Id="rId2" Type="http://schemas.openxmlformats.org/officeDocument/2006/relationships/hyperlink" Target="https://dfo.infocaption.com/379.gui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632856" y="481236"/>
            <a:ext cx="7053943" cy="864096"/>
          </a:xfrm>
        </p:spPr>
        <p:txBody>
          <a:bodyPr>
            <a:normAutofit/>
          </a:bodyPr>
          <a:lstStyle/>
          <a:p>
            <a:r>
              <a:rPr lang="nb-NO" sz="3600" dirty="0" smtClean="0"/>
              <a:t>Plankjøp</a:t>
            </a:r>
            <a:endParaRPr lang="nb-NO" sz="3600" dirty="0"/>
          </a:p>
        </p:txBody>
      </p:sp>
      <p:sp>
        <p:nvSpPr>
          <p:cNvPr id="2" name="Rectangle 1"/>
          <p:cNvSpPr/>
          <p:nvPr/>
        </p:nvSpPr>
        <p:spPr>
          <a:xfrm>
            <a:off x="3300984" y="804672"/>
            <a:ext cx="5513832" cy="1088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41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Opplæringsmatriell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Video om plankjøp</a:t>
            </a:r>
          </a:p>
          <a:p>
            <a:pPr lvl="1"/>
            <a:r>
              <a:rPr lang="nb-NO" dirty="0">
                <a:hlinkClick r:id="rId2"/>
              </a:rPr>
              <a:t>https://dfo.infocaption.com/379.guide</a:t>
            </a:r>
            <a:endParaRPr lang="nb-NO" dirty="0"/>
          </a:p>
          <a:p>
            <a:pPr lvl="1"/>
            <a:endParaRPr lang="nb-NO" dirty="0" smtClean="0"/>
          </a:p>
          <a:p>
            <a:r>
              <a:rPr lang="nb-NO" dirty="0" smtClean="0"/>
              <a:t>Rutinebeskrivelser</a:t>
            </a:r>
          </a:p>
          <a:p>
            <a:pPr lvl="1"/>
            <a:r>
              <a:rPr lang="nb-NO" dirty="0" smtClean="0">
                <a:hlinkClick r:id="rId3"/>
              </a:rPr>
              <a:t>Avrop på plan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71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Dagsorden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er plankjøp</a:t>
            </a:r>
          </a:p>
          <a:p>
            <a:r>
              <a:rPr lang="nb-NO" dirty="0" smtClean="0"/>
              <a:t>Navngiving av planer</a:t>
            </a:r>
          </a:p>
          <a:p>
            <a:r>
              <a:rPr lang="nb-NO" dirty="0" smtClean="0"/>
              <a:t>Avrop </a:t>
            </a:r>
            <a:r>
              <a:rPr lang="nb-NO" dirty="0"/>
              <a:t>på </a:t>
            </a:r>
            <a:r>
              <a:rPr lang="nb-NO" dirty="0" smtClean="0"/>
              <a:t>plan</a:t>
            </a:r>
          </a:p>
          <a:p>
            <a:r>
              <a:rPr lang="nb-NO" dirty="0" smtClean="0"/>
              <a:t>Oversikt plankjøp</a:t>
            </a:r>
          </a:p>
          <a:p>
            <a:r>
              <a:rPr lang="nb-NO" dirty="0" smtClean="0"/>
              <a:t>Endring av planer</a:t>
            </a:r>
          </a:p>
          <a:p>
            <a:r>
              <a:rPr lang="nb-NO" dirty="0" smtClean="0"/>
              <a:t>Statuser på planer</a:t>
            </a:r>
          </a:p>
          <a:p>
            <a:r>
              <a:rPr lang="nb-NO" dirty="0" err="1" smtClean="0"/>
              <a:t>Opplæringsmatriell</a:t>
            </a:r>
            <a:endParaRPr lang="nb-NO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4665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plankjøp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Er forhåndsgodkjent budsjett som gjør at bestillinger kan sendes rett til leverandør uten ny godkjenning hos </a:t>
            </a:r>
            <a:r>
              <a:rPr lang="nb-NO" dirty="0" err="1" smtClean="0"/>
              <a:t>Kostnadsgodkjenner</a:t>
            </a:r>
            <a:endParaRPr lang="nb-NO" dirty="0" smtClean="0"/>
          </a:p>
          <a:p>
            <a:r>
              <a:rPr lang="nb-NO" dirty="0"/>
              <a:t>En plan defineres for</a:t>
            </a:r>
          </a:p>
          <a:p>
            <a:pPr lvl="1"/>
            <a:r>
              <a:rPr lang="nb-NO" dirty="0"/>
              <a:t>En gitt periode</a:t>
            </a:r>
          </a:p>
          <a:p>
            <a:pPr lvl="1"/>
            <a:r>
              <a:rPr lang="nb-NO" dirty="0"/>
              <a:t>Et budsjett</a:t>
            </a:r>
          </a:p>
          <a:p>
            <a:pPr lvl="1"/>
            <a:r>
              <a:rPr lang="nb-NO" dirty="0"/>
              <a:t>Et koststed</a:t>
            </a:r>
          </a:p>
          <a:p>
            <a:pPr lvl="1"/>
            <a:r>
              <a:rPr lang="nb-NO" dirty="0"/>
              <a:t>Et delprosjekt</a:t>
            </a:r>
          </a:p>
          <a:p>
            <a:r>
              <a:rPr lang="nb-NO" dirty="0"/>
              <a:t>En plan må knyttes til</a:t>
            </a:r>
          </a:p>
          <a:p>
            <a:pPr lvl="1"/>
            <a:r>
              <a:rPr lang="nb-NO" dirty="0"/>
              <a:t>En eller flere leverandører</a:t>
            </a:r>
          </a:p>
          <a:p>
            <a:pPr lvl="1"/>
            <a:r>
              <a:rPr lang="nb-NO" dirty="0"/>
              <a:t>En eller flere brukere</a:t>
            </a:r>
          </a:p>
          <a:p>
            <a:r>
              <a:rPr lang="nb-NO" dirty="0"/>
              <a:t>I tillegg kan det legges inn konto og avgiftskode, men dette er valgfritt. Dersom det legge inn verdi i feltene, vil det ikke være mulig å overstyre ved opprettelse av innkjøpsforespørsel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33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Navngiving av planer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å kunne skille planer fra hverandre gjelder følgende:</a:t>
            </a:r>
          </a:p>
          <a:p>
            <a:pPr lvl="1"/>
            <a:r>
              <a:rPr lang="nb-NO" dirty="0" smtClean="0"/>
              <a:t>Plan id skal inneholde forkortelsene til enhet som skal bruke planen først</a:t>
            </a:r>
          </a:p>
          <a:p>
            <a:pPr lvl="1"/>
            <a:r>
              <a:rPr lang="nb-NO" dirty="0" smtClean="0"/>
              <a:t>Beskrivelse av plan skal starte med koststed som planen kan brukes for og en beskrivelse av hva planen skal brukes til</a:t>
            </a:r>
          </a:p>
        </p:txBody>
      </p:sp>
    </p:spTree>
    <p:extLst>
      <p:ext uri="{BB962C8B-B14F-4D97-AF65-F5344CB8AC3E}">
        <p14:creationId xmlns:p14="http://schemas.microsoft.com/office/powerpoint/2010/main" val="37161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Avrop på plan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Lag innkjøpsforespørsel om vanlig</a:t>
            </a:r>
          </a:p>
          <a:p>
            <a:r>
              <a:rPr lang="nb-NO" dirty="0" smtClean="0"/>
              <a:t>Når det er en plan tilgjengelig for bruker for aktuell leverandør på innkjøpsforespørsel så kan plan velges i feltet «Plankjøp» </a:t>
            </a:r>
          </a:p>
          <a:p>
            <a:endParaRPr lang="nb-NO" dirty="0"/>
          </a:p>
          <a:p>
            <a:r>
              <a:rPr lang="nb-NO" dirty="0" smtClean="0"/>
              <a:t>Systemet sier fra om</a:t>
            </a:r>
          </a:p>
          <a:p>
            <a:pPr lvl="1"/>
            <a:r>
              <a:rPr lang="nb-NO" dirty="0" smtClean="0"/>
              <a:t>«Advarsel - Kontering overskrevet fra valgt plan»      kontering oppdateres fra plan</a:t>
            </a:r>
          </a:p>
          <a:p>
            <a:pPr lvl="1"/>
            <a:r>
              <a:rPr lang="nb-NO" dirty="0" smtClean="0"/>
              <a:t>«Feil - Budsjett </a:t>
            </a:r>
            <a:r>
              <a:rPr lang="nb-NO" dirty="0" err="1" smtClean="0"/>
              <a:t>overskrides</a:t>
            </a:r>
            <a:r>
              <a:rPr lang="nb-NO" dirty="0" smtClean="0"/>
              <a:t>. Valg plan kan ikke brukes»       plan må fjernes fra feltet Plankjøp for å kunne fortsette uten plankjøp, alternativ må plan endres av innkjøper og godkjennes på nytt av </a:t>
            </a:r>
            <a:r>
              <a:rPr lang="nb-NO" dirty="0" err="1" smtClean="0"/>
              <a:t>Kostandsgodkjenner</a:t>
            </a:r>
            <a:endParaRPr lang="nb-NO" dirty="0" smtClean="0"/>
          </a:p>
          <a:p>
            <a:pPr lvl="1"/>
            <a:endParaRPr lang="nb-NO" dirty="0"/>
          </a:p>
        </p:txBody>
      </p:sp>
      <p:sp>
        <p:nvSpPr>
          <p:cNvPr id="4" name="Right Arrow 3"/>
          <p:cNvSpPr/>
          <p:nvPr/>
        </p:nvSpPr>
        <p:spPr>
          <a:xfrm>
            <a:off x="6582848" y="3269237"/>
            <a:ext cx="3238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ight Arrow 4"/>
          <p:cNvSpPr/>
          <p:nvPr/>
        </p:nvSpPr>
        <p:spPr>
          <a:xfrm>
            <a:off x="7324323" y="3806781"/>
            <a:ext cx="323850" cy="200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75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 plankjøp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Skjermbilde finnes under Din ansettelse/Din </a:t>
            </a:r>
            <a:r>
              <a:rPr lang="nb-NO" dirty="0" smtClean="0"/>
              <a:t>ansettelse/Plankjøpsoversikt Rekvirent</a:t>
            </a:r>
          </a:p>
          <a:p>
            <a:r>
              <a:rPr lang="nb-NO" dirty="0" smtClean="0"/>
              <a:t>Søke muligheter</a:t>
            </a:r>
          </a:p>
          <a:p>
            <a:r>
              <a:rPr lang="nb-NO" dirty="0" smtClean="0"/>
              <a:t>Mulighet for å velge en plan for å se detaljer</a:t>
            </a:r>
          </a:p>
          <a:p>
            <a:endParaRPr lang="nb-NO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1"/>
          <a:stretch/>
        </p:blipFill>
        <p:spPr bwMode="auto">
          <a:xfrm>
            <a:off x="804863" y="3369250"/>
            <a:ext cx="479107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8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Oversikt plankjøp forts.</a:t>
            </a:r>
            <a:endParaRPr lang="nb-NO" dirty="0"/>
          </a:p>
        </p:txBody>
      </p:sp>
      <p:pic>
        <p:nvPicPr>
          <p:cNvPr id="2051" name="Picture 2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481138"/>
            <a:ext cx="75247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8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Endring av planer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Innkjøper kan endre på plan for å </a:t>
            </a:r>
          </a:p>
          <a:p>
            <a:pPr lvl="1"/>
            <a:r>
              <a:rPr lang="nb-NO" dirty="0" smtClean="0"/>
              <a:t>Endre på budsjett</a:t>
            </a:r>
          </a:p>
          <a:p>
            <a:pPr lvl="1"/>
            <a:r>
              <a:rPr lang="nb-NO" dirty="0" smtClean="0"/>
              <a:t>Endre kontering</a:t>
            </a:r>
          </a:p>
          <a:p>
            <a:pPr lvl="1"/>
            <a:r>
              <a:rPr lang="nb-NO" dirty="0" smtClean="0"/>
              <a:t>Endre varighet</a:t>
            </a:r>
          </a:p>
          <a:p>
            <a:pPr lvl="1"/>
            <a:r>
              <a:rPr lang="nb-NO" dirty="0" smtClean="0"/>
              <a:t>Slette eller legge til flere brukere</a:t>
            </a:r>
          </a:p>
          <a:p>
            <a:pPr lvl="1"/>
            <a:r>
              <a:rPr lang="nb-NO" dirty="0"/>
              <a:t>Slette eller legge </a:t>
            </a:r>
            <a:r>
              <a:rPr lang="nb-NO" dirty="0" smtClean="0"/>
              <a:t>til flere leverandører</a:t>
            </a:r>
          </a:p>
          <a:p>
            <a:r>
              <a:rPr lang="nb-NO" dirty="0" smtClean="0"/>
              <a:t>Alle endringer av planer må godkjennes på nytt av </a:t>
            </a:r>
            <a:r>
              <a:rPr lang="nb-NO" dirty="0" err="1" smtClean="0"/>
              <a:t>Kostnadsgodkjenner</a:t>
            </a:r>
            <a:r>
              <a:rPr lang="nb-NO" dirty="0" smtClean="0"/>
              <a:t> før det er mulig å fortsette å bruke plan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5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Statuser på planer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Aktiv – kan brukes</a:t>
            </a:r>
          </a:p>
          <a:p>
            <a:pPr lvl="1"/>
            <a:r>
              <a:rPr lang="nb-NO" dirty="0" smtClean="0"/>
              <a:t>Obs hvis budsjett er overskredet så vil status være aktiv men bruker får melding om at budsjett er overskredet ved forsøk på å knytte den til en innkjøpsforespørsel</a:t>
            </a:r>
          </a:p>
          <a:p>
            <a:r>
              <a:rPr lang="nb-NO" dirty="0" smtClean="0"/>
              <a:t>Utgått  – dato på plan på endres før plan kan brukes</a:t>
            </a:r>
          </a:p>
          <a:p>
            <a:r>
              <a:rPr lang="nb-NO" dirty="0" smtClean="0"/>
              <a:t>Stengt -  kan ikke brukes mer</a:t>
            </a:r>
          </a:p>
          <a:p>
            <a:r>
              <a:rPr lang="nb-NO" dirty="0" smtClean="0"/>
              <a:t>Flyt  – må godkjennes av </a:t>
            </a:r>
            <a:r>
              <a:rPr lang="nb-NO" dirty="0" err="1" smtClean="0"/>
              <a:t>Kostnadsgodkjenner</a:t>
            </a:r>
            <a:r>
              <a:rPr lang="nb-NO" dirty="0" smtClean="0"/>
              <a:t> før den kan brukes</a:t>
            </a:r>
          </a:p>
          <a:p>
            <a:r>
              <a:rPr lang="nb-NO" dirty="0" smtClean="0"/>
              <a:t>Skjema redigeres  – skjema er åpnet og må sendes til godkjenning før det kan brukes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16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6" ma:contentTypeDescription="Opprett et nytt dokument." ma:contentTypeScope="" ma:versionID="4eb2d2bcb3430bb39e39f2a401d4127c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f9bfc8418241b939a1d96326897f7567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3018A7-7078-4F96-9648-C10896EE47F6}">
  <ds:schemaRefs>
    <ds:schemaRef ds:uri="9e53b3df-7f6b-4bd7-ac4c-bde73eb5098f"/>
    <ds:schemaRef ds:uri="ba7dc617-a4f4-4409-9cad-af25c0d76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B867F7-0025-4D01-B085-AC7B6283D13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a7dc617-a4f4-4409-9cad-af25c0d7619f"/>
    <ds:schemaRef ds:uri="http://schemas.microsoft.com/office/2006/documentManagement/types"/>
    <ds:schemaRef ds:uri="http://schemas.microsoft.com/office/infopath/2007/PartnerControls"/>
    <ds:schemaRef ds:uri="9e53b3df-7f6b-4bd7-ac4c-bde73eb5098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10658</TotalTime>
  <Words>494</Words>
  <Application>Microsoft Office PowerPoint</Application>
  <PresentationFormat>On-screen Show (16:10)</PresentationFormat>
  <Paragraphs>71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Plankjøp</vt:lpstr>
      <vt:lpstr>Dagsorden</vt:lpstr>
      <vt:lpstr>Hva er plankjøp</vt:lpstr>
      <vt:lpstr>Navngiving av planer</vt:lpstr>
      <vt:lpstr>Avrop på plan</vt:lpstr>
      <vt:lpstr>Oversikt plankjøp</vt:lpstr>
      <vt:lpstr>Oversikt plankjøp forts.</vt:lpstr>
      <vt:lpstr>Endring av planer</vt:lpstr>
      <vt:lpstr>Statuser på planer</vt:lpstr>
      <vt:lpstr>Opplæringsmatriell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Anette Clason Lund</cp:lastModifiedBy>
  <cp:revision>967</cp:revision>
  <cp:lastPrinted>2020-10-21T10:38:36Z</cp:lastPrinted>
  <dcterms:created xsi:type="dcterms:W3CDTF">2018-11-26T13:02:02Z</dcterms:created>
  <dcterms:modified xsi:type="dcterms:W3CDTF">2021-10-12T12:37:57Z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</Properties>
</file>