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688" r:id="rId5"/>
    <p:sldId id="418" r:id="rId6"/>
    <p:sldId id="1689" r:id="rId7"/>
    <p:sldId id="1687" r:id="rId8"/>
    <p:sldId id="1685" r:id="rId9"/>
    <p:sldId id="1686" r:id="rId10"/>
    <p:sldId id="414" r:id="rId11"/>
    <p:sldId id="1684" r:id="rId12"/>
    <p:sldId id="1693" r:id="rId13"/>
    <p:sldId id="1691" r:id="rId14"/>
    <p:sldId id="260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F3C33-114A-415C-BCE9-A20D4E201211}" v="26" dt="2021-12-08T11:10:55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ys stil 2 – uthev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8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v Helén Egelund Gjerstad" userId="17e97de8-76d5-4cb1-9355-6ee37e024a83" providerId="ADAL" clId="{E39F3C33-114A-415C-BCE9-A20D4E201211}"/>
    <pc:docChg chg="undo custSel addSld delSld modSld sldOrd delMainMaster">
      <pc:chgData name="Siv Helén Egelund Gjerstad" userId="17e97de8-76d5-4cb1-9355-6ee37e024a83" providerId="ADAL" clId="{E39F3C33-114A-415C-BCE9-A20D4E201211}" dt="2021-12-08T11:12:44.032" v="2118" actId="47"/>
      <pc:docMkLst>
        <pc:docMk/>
      </pc:docMkLst>
      <pc:sldChg chg="del">
        <pc:chgData name="Siv Helén Egelund Gjerstad" userId="17e97de8-76d5-4cb1-9355-6ee37e024a83" providerId="ADAL" clId="{E39F3C33-114A-415C-BCE9-A20D4E201211}" dt="2021-12-08T06:59:52.299" v="13" actId="47"/>
        <pc:sldMkLst>
          <pc:docMk/>
          <pc:sldMk cId="1383596340" sldId="256"/>
        </pc:sldMkLst>
      </pc:sldChg>
      <pc:sldChg chg="del">
        <pc:chgData name="Siv Helén Egelund Gjerstad" userId="17e97de8-76d5-4cb1-9355-6ee37e024a83" providerId="ADAL" clId="{E39F3C33-114A-415C-BCE9-A20D4E201211}" dt="2021-12-08T11:08:11.470" v="1826" actId="47"/>
        <pc:sldMkLst>
          <pc:docMk/>
          <pc:sldMk cId="402137170" sldId="257"/>
        </pc:sldMkLst>
      </pc:sldChg>
      <pc:sldChg chg="del">
        <pc:chgData name="Siv Helén Egelund Gjerstad" userId="17e97de8-76d5-4cb1-9355-6ee37e024a83" providerId="ADAL" clId="{E39F3C33-114A-415C-BCE9-A20D4E201211}" dt="2021-12-08T11:08:04.343" v="1813" actId="47"/>
        <pc:sldMkLst>
          <pc:docMk/>
          <pc:sldMk cId="1462159238" sldId="264"/>
        </pc:sldMkLst>
      </pc:sldChg>
      <pc:sldChg chg="del">
        <pc:chgData name="Siv Helén Egelund Gjerstad" userId="17e97de8-76d5-4cb1-9355-6ee37e024a83" providerId="ADAL" clId="{E39F3C33-114A-415C-BCE9-A20D4E201211}" dt="2021-12-08T11:07:59.785" v="1779" actId="47"/>
        <pc:sldMkLst>
          <pc:docMk/>
          <pc:sldMk cId="2977563407" sldId="266"/>
        </pc:sldMkLst>
      </pc:sldChg>
      <pc:sldChg chg="del">
        <pc:chgData name="Siv Helén Egelund Gjerstad" userId="17e97de8-76d5-4cb1-9355-6ee37e024a83" providerId="ADAL" clId="{E39F3C33-114A-415C-BCE9-A20D4E201211}" dt="2021-12-08T08:39:02.093" v="1186" actId="47"/>
        <pc:sldMkLst>
          <pc:docMk/>
          <pc:sldMk cId="2144727985" sldId="267"/>
        </pc:sldMkLst>
      </pc:sldChg>
      <pc:sldChg chg="del">
        <pc:chgData name="Siv Helén Egelund Gjerstad" userId="17e97de8-76d5-4cb1-9355-6ee37e024a83" providerId="ADAL" clId="{E39F3C33-114A-415C-BCE9-A20D4E201211}" dt="2021-12-08T11:08:01.472" v="1791" actId="47"/>
        <pc:sldMkLst>
          <pc:docMk/>
          <pc:sldMk cId="1106604063" sldId="268"/>
        </pc:sldMkLst>
      </pc:sldChg>
      <pc:sldChg chg="del">
        <pc:chgData name="Siv Helén Egelund Gjerstad" userId="17e97de8-76d5-4cb1-9355-6ee37e024a83" providerId="ADAL" clId="{E39F3C33-114A-415C-BCE9-A20D4E201211}" dt="2021-12-08T11:08:01.419" v="1789" actId="47"/>
        <pc:sldMkLst>
          <pc:docMk/>
          <pc:sldMk cId="3076279912" sldId="270"/>
        </pc:sldMkLst>
      </pc:sldChg>
      <pc:sldChg chg="del">
        <pc:chgData name="Siv Helén Egelund Gjerstad" userId="17e97de8-76d5-4cb1-9355-6ee37e024a83" providerId="ADAL" clId="{E39F3C33-114A-415C-BCE9-A20D4E201211}" dt="2021-12-08T11:08:02.756" v="1803" actId="47"/>
        <pc:sldMkLst>
          <pc:docMk/>
          <pc:sldMk cId="503747991" sldId="271"/>
        </pc:sldMkLst>
      </pc:sldChg>
      <pc:sldChg chg="del">
        <pc:chgData name="Siv Helén Egelund Gjerstad" userId="17e97de8-76d5-4cb1-9355-6ee37e024a83" providerId="ADAL" clId="{E39F3C33-114A-415C-BCE9-A20D4E201211}" dt="2021-12-08T11:08:04.213" v="1810" actId="47"/>
        <pc:sldMkLst>
          <pc:docMk/>
          <pc:sldMk cId="1194832255" sldId="272"/>
        </pc:sldMkLst>
      </pc:sldChg>
      <pc:sldChg chg="del">
        <pc:chgData name="Siv Helén Egelund Gjerstad" userId="17e97de8-76d5-4cb1-9355-6ee37e024a83" providerId="ADAL" clId="{E39F3C33-114A-415C-BCE9-A20D4E201211}" dt="2021-12-08T11:08:07.245" v="1821" actId="47"/>
        <pc:sldMkLst>
          <pc:docMk/>
          <pc:sldMk cId="3248483600" sldId="348"/>
        </pc:sldMkLst>
      </pc:sldChg>
      <pc:sldChg chg="del ord">
        <pc:chgData name="Siv Helén Egelund Gjerstad" userId="17e97de8-76d5-4cb1-9355-6ee37e024a83" providerId="ADAL" clId="{E39F3C33-114A-415C-BCE9-A20D4E201211}" dt="2021-12-08T08:35:33" v="872" actId="47"/>
        <pc:sldMkLst>
          <pc:docMk/>
          <pc:sldMk cId="903719132" sldId="380"/>
        </pc:sldMkLst>
      </pc:sldChg>
      <pc:sldChg chg="del">
        <pc:chgData name="Siv Helén Egelund Gjerstad" userId="17e97de8-76d5-4cb1-9355-6ee37e024a83" providerId="ADAL" clId="{E39F3C33-114A-415C-BCE9-A20D4E201211}" dt="2021-12-08T08:37:37.425" v="1075" actId="47"/>
        <pc:sldMkLst>
          <pc:docMk/>
          <pc:sldMk cId="2389973541" sldId="408"/>
        </pc:sldMkLst>
      </pc:sldChg>
      <pc:sldChg chg="modSp del mod">
        <pc:chgData name="Siv Helén Egelund Gjerstad" userId="17e97de8-76d5-4cb1-9355-6ee37e024a83" providerId="ADAL" clId="{E39F3C33-114A-415C-BCE9-A20D4E201211}" dt="2021-12-08T11:08:01.924" v="1793" actId="47"/>
        <pc:sldMkLst>
          <pc:docMk/>
          <pc:sldMk cId="2460847402" sldId="410"/>
        </pc:sldMkLst>
        <pc:spChg chg="mod">
          <ac:chgData name="Siv Helén Egelund Gjerstad" userId="17e97de8-76d5-4cb1-9355-6ee37e024a83" providerId="ADAL" clId="{E39F3C33-114A-415C-BCE9-A20D4E201211}" dt="2021-12-08T08:44:19.811" v="1281" actId="20577"/>
          <ac:spMkLst>
            <pc:docMk/>
            <pc:sldMk cId="2460847402" sldId="410"/>
            <ac:spMk id="12" creationId="{C6C19A6C-CC4A-468D-833F-783F54D50134}"/>
          </ac:spMkLst>
        </pc:spChg>
      </pc:sldChg>
      <pc:sldChg chg="addSp delSp modSp mod ord">
        <pc:chgData name="Siv Helén Egelund Gjerstad" userId="17e97de8-76d5-4cb1-9355-6ee37e024a83" providerId="ADAL" clId="{E39F3C33-114A-415C-BCE9-A20D4E201211}" dt="2021-12-08T09:24:03.981" v="1451" actId="20577"/>
        <pc:sldMkLst>
          <pc:docMk/>
          <pc:sldMk cId="646780035" sldId="414"/>
        </pc:sldMkLst>
        <pc:spChg chg="mod">
          <ac:chgData name="Siv Helén Egelund Gjerstad" userId="17e97de8-76d5-4cb1-9355-6ee37e024a83" providerId="ADAL" clId="{E39F3C33-114A-415C-BCE9-A20D4E201211}" dt="2021-12-08T09:24:03.981" v="1451" actId="20577"/>
          <ac:spMkLst>
            <pc:docMk/>
            <pc:sldMk cId="646780035" sldId="414"/>
            <ac:spMk id="12" creationId="{A2CA9457-352B-4D88-A33F-90249F76347A}"/>
          </ac:spMkLst>
        </pc:spChg>
        <pc:spChg chg="mod">
          <ac:chgData name="Siv Helén Egelund Gjerstad" userId="17e97de8-76d5-4cb1-9355-6ee37e024a83" providerId="ADAL" clId="{E39F3C33-114A-415C-BCE9-A20D4E201211}" dt="2021-12-08T08:36:30.890" v="884" actId="20577"/>
          <ac:spMkLst>
            <pc:docMk/>
            <pc:sldMk cId="646780035" sldId="414"/>
            <ac:spMk id="17" creationId="{0DC9FF39-7A94-493D-8B35-FCA1C9052A56}"/>
          </ac:spMkLst>
        </pc:spChg>
        <pc:picChg chg="add mod">
          <ac:chgData name="Siv Helén Egelund Gjerstad" userId="17e97de8-76d5-4cb1-9355-6ee37e024a83" providerId="ADAL" clId="{E39F3C33-114A-415C-BCE9-A20D4E201211}" dt="2021-12-08T08:50:00.502" v="1324" actId="1076"/>
          <ac:picMkLst>
            <pc:docMk/>
            <pc:sldMk cId="646780035" sldId="414"/>
            <ac:picMk id="3" creationId="{33AC742C-9C62-4A01-9E28-58A66FC8390A}"/>
          </ac:picMkLst>
        </pc:picChg>
        <pc:picChg chg="del mod">
          <ac:chgData name="Siv Helén Egelund Gjerstad" userId="17e97de8-76d5-4cb1-9355-6ee37e024a83" providerId="ADAL" clId="{E39F3C33-114A-415C-BCE9-A20D4E201211}" dt="2021-12-08T08:49:23.957" v="1314" actId="478"/>
          <ac:picMkLst>
            <pc:docMk/>
            <pc:sldMk cId="646780035" sldId="414"/>
            <ac:picMk id="5" creationId="{A67071F3-35FF-40D3-9B2B-9E6439C52D11}"/>
          </ac:picMkLst>
        </pc:picChg>
      </pc:sldChg>
      <pc:sldChg chg="del">
        <pc:chgData name="Siv Helén Egelund Gjerstad" userId="17e97de8-76d5-4cb1-9355-6ee37e024a83" providerId="ADAL" clId="{E39F3C33-114A-415C-BCE9-A20D4E201211}" dt="2021-12-08T07:12:01.060" v="28" actId="47"/>
        <pc:sldMkLst>
          <pc:docMk/>
          <pc:sldMk cId="1724234393" sldId="415"/>
        </pc:sldMkLst>
      </pc:sldChg>
      <pc:sldChg chg="modSp add mod">
        <pc:chgData name="Siv Helén Egelund Gjerstad" userId="17e97de8-76d5-4cb1-9355-6ee37e024a83" providerId="ADAL" clId="{E39F3C33-114A-415C-BCE9-A20D4E201211}" dt="2021-12-08T11:06:59.830" v="1776" actId="20577"/>
        <pc:sldMkLst>
          <pc:docMk/>
          <pc:sldMk cId="2667645369" sldId="418"/>
        </pc:sldMkLst>
        <pc:spChg chg="mod">
          <ac:chgData name="Siv Helén Egelund Gjerstad" userId="17e97de8-76d5-4cb1-9355-6ee37e024a83" providerId="ADAL" clId="{E39F3C33-114A-415C-BCE9-A20D4E201211}" dt="2021-12-08T11:06:59.830" v="1776" actId="20577"/>
          <ac:spMkLst>
            <pc:docMk/>
            <pc:sldMk cId="2667645369" sldId="418"/>
            <ac:spMk id="8" creationId="{C88774DF-AA22-4C7F-9E7B-FD85226403EE}"/>
          </ac:spMkLst>
        </pc:spChg>
      </pc:sldChg>
      <pc:sldChg chg="del">
        <pc:chgData name="Siv Helén Egelund Gjerstad" userId="17e97de8-76d5-4cb1-9355-6ee37e024a83" providerId="ADAL" clId="{E39F3C33-114A-415C-BCE9-A20D4E201211}" dt="2021-12-08T11:08:05.978" v="1818" actId="47"/>
        <pc:sldMkLst>
          <pc:docMk/>
          <pc:sldMk cId="2498008654" sldId="419"/>
        </pc:sldMkLst>
      </pc:sldChg>
      <pc:sldChg chg="del">
        <pc:chgData name="Siv Helén Egelund Gjerstad" userId="17e97de8-76d5-4cb1-9355-6ee37e024a83" providerId="ADAL" clId="{E39F3C33-114A-415C-BCE9-A20D4E201211}" dt="2021-12-08T11:08:05.150" v="1817" actId="47"/>
        <pc:sldMkLst>
          <pc:docMk/>
          <pc:sldMk cId="1650069191" sldId="424"/>
        </pc:sldMkLst>
      </pc:sldChg>
      <pc:sldChg chg="del">
        <pc:chgData name="Siv Helén Egelund Gjerstad" userId="17e97de8-76d5-4cb1-9355-6ee37e024a83" providerId="ADAL" clId="{E39F3C33-114A-415C-BCE9-A20D4E201211}" dt="2021-12-08T11:08:02.457" v="1795" actId="47"/>
        <pc:sldMkLst>
          <pc:docMk/>
          <pc:sldMk cId="266097788" sldId="429"/>
        </pc:sldMkLst>
      </pc:sldChg>
      <pc:sldChg chg="modSp del mod">
        <pc:chgData name="Siv Helén Egelund Gjerstad" userId="17e97de8-76d5-4cb1-9355-6ee37e024a83" providerId="ADAL" clId="{E39F3C33-114A-415C-BCE9-A20D4E201211}" dt="2021-12-08T11:08:02.441" v="1794" actId="47"/>
        <pc:sldMkLst>
          <pc:docMk/>
          <pc:sldMk cId="2607980022" sldId="430"/>
        </pc:sldMkLst>
        <pc:spChg chg="mod">
          <ac:chgData name="Siv Helén Egelund Gjerstad" userId="17e97de8-76d5-4cb1-9355-6ee37e024a83" providerId="ADAL" clId="{E39F3C33-114A-415C-BCE9-A20D4E201211}" dt="2021-12-08T08:44:35.754" v="1290" actId="20577"/>
          <ac:spMkLst>
            <pc:docMk/>
            <pc:sldMk cId="2607980022" sldId="430"/>
            <ac:spMk id="12" creationId="{C6C19A6C-CC4A-468D-833F-783F54D50134}"/>
          </ac:spMkLst>
        </pc:spChg>
      </pc:sldChg>
      <pc:sldChg chg="del">
        <pc:chgData name="Siv Helén Egelund Gjerstad" userId="17e97de8-76d5-4cb1-9355-6ee37e024a83" providerId="ADAL" clId="{E39F3C33-114A-415C-BCE9-A20D4E201211}" dt="2021-12-08T11:08:02.523" v="1797" actId="47"/>
        <pc:sldMkLst>
          <pc:docMk/>
          <pc:sldMk cId="4261542160" sldId="431"/>
        </pc:sldMkLst>
      </pc:sldChg>
      <pc:sldChg chg="del">
        <pc:chgData name="Siv Helén Egelund Gjerstad" userId="17e97de8-76d5-4cb1-9355-6ee37e024a83" providerId="ADAL" clId="{E39F3C33-114A-415C-BCE9-A20D4E201211}" dt="2021-12-08T11:08:02.570" v="1798" actId="47"/>
        <pc:sldMkLst>
          <pc:docMk/>
          <pc:sldMk cId="1496989648" sldId="434"/>
        </pc:sldMkLst>
      </pc:sldChg>
      <pc:sldChg chg="del">
        <pc:chgData name="Siv Helén Egelund Gjerstad" userId="17e97de8-76d5-4cb1-9355-6ee37e024a83" providerId="ADAL" clId="{E39F3C33-114A-415C-BCE9-A20D4E201211}" dt="2021-12-08T11:08:01.512" v="1792" actId="47"/>
        <pc:sldMkLst>
          <pc:docMk/>
          <pc:sldMk cId="3392260999" sldId="435"/>
        </pc:sldMkLst>
      </pc:sldChg>
      <pc:sldChg chg="del">
        <pc:chgData name="Siv Helén Egelund Gjerstad" userId="17e97de8-76d5-4cb1-9355-6ee37e024a83" providerId="ADAL" clId="{E39F3C33-114A-415C-BCE9-A20D4E201211}" dt="2021-12-08T11:08:01.451" v="1790" actId="47"/>
        <pc:sldMkLst>
          <pc:docMk/>
          <pc:sldMk cId="685846682" sldId="439"/>
        </pc:sldMkLst>
      </pc:sldChg>
      <pc:sldChg chg="del">
        <pc:chgData name="Siv Helén Egelund Gjerstad" userId="17e97de8-76d5-4cb1-9355-6ee37e024a83" providerId="ADAL" clId="{E39F3C33-114A-415C-BCE9-A20D4E201211}" dt="2021-12-08T11:08:09.675" v="1824" actId="47"/>
        <pc:sldMkLst>
          <pc:docMk/>
          <pc:sldMk cId="3795077233" sldId="441"/>
        </pc:sldMkLst>
      </pc:sldChg>
      <pc:sldChg chg="del">
        <pc:chgData name="Siv Helén Egelund Gjerstad" userId="17e97de8-76d5-4cb1-9355-6ee37e024a83" providerId="ADAL" clId="{E39F3C33-114A-415C-BCE9-A20D4E201211}" dt="2021-12-08T11:08:15.250" v="1827" actId="47"/>
        <pc:sldMkLst>
          <pc:docMk/>
          <pc:sldMk cId="342401664" sldId="442"/>
        </pc:sldMkLst>
      </pc:sldChg>
      <pc:sldChg chg="del">
        <pc:chgData name="Siv Helén Egelund Gjerstad" userId="17e97de8-76d5-4cb1-9355-6ee37e024a83" providerId="ADAL" clId="{E39F3C33-114A-415C-BCE9-A20D4E201211}" dt="2021-12-08T11:08:10.710" v="1825" actId="47"/>
        <pc:sldMkLst>
          <pc:docMk/>
          <pc:sldMk cId="2856897691" sldId="443"/>
        </pc:sldMkLst>
      </pc:sldChg>
      <pc:sldChg chg="del">
        <pc:chgData name="Siv Helén Egelund Gjerstad" userId="17e97de8-76d5-4cb1-9355-6ee37e024a83" providerId="ADAL" clId="{E39F3C33-114A-415C-BCE9-A20D4E201211}" dt="2021-12-08T11:08:02.644" v="1799" actId="47"/>
        <pc:sldMkLst>
          <pc:docMk/>
          <pc:sldMk cId="3548978946" sldId="444"/>
        </pc:sldMkLst>
      </pc:sldChg>
      <pc:sldChg chg="del">
        <pc:chgData name="Siv Helén Egelund Gjerstad" userId="17e97de8-76d5-4cb1-9355-6ee37e024a83" providerId="ADAL" clId="{E39F3C33-114A-415C-BCE9-A20D4E201211}" dt="2021-12-08T07:00:02.943" v="16" actId="47"/>
        <pc:sldMkLst>
          <pc:docMk/>
          <pc:sldMk cId="3778265750" sldId="445"/>
        </pc:sldMkLst>
      </pc:sldChg>
      <pc:sldChg chg="del">
        <pc:chgData name="Siv Helén Egelund Gjerstad" userId="17e97de8-76d5-4cb1-9355-6ee37e024a83" providerId="ADAL" clId="{E39F3C33-114A-415C-BCE9-A20D4E201211}" dt="2021-12-08T07:00:01.141" v="15" actId="47"/>
        <pc:sldMkLst>
          <pc:docMk/>
          <pc:sldMk cId="2105908561" sldId="446"/>
        </pc:sldMkLst>
      </pc:sldChg>
      <pc:sldChg chg="del">
        <pc:chgData name="Siv Helén Egelund Gjerstad" userId="17e97de8-76d5-4cb1-9355-6ee37e024a83" providerId="ADAL" clId="{E39F3C33-114A-415C-BCE9-A20D4E201211}" dt="2021-12-08T11:08:00.749" v="1783" actId="47"/>
        <pc:sldMkLst>
          <pc:docMk/>
          <pc:sldMk cId="4042415939" sldId="447"/>
        </pc:sldMkLst>
      </pc:sldChg>
      <pc:sldChg chg="del">
        <pc:chgData name="Siv Helén Egelund Gjerstad" userId="17e97de8-76d5-4cb1-9355-6ee37e024a83" providerId="ADAL" clId="{E39F3C33-114A-415C-BCE9-A20D4E201211}" dt="2021-12-08T06:59:55.769" v="14" actId="47"/>
        <pc:sldMkLst>
          <pc:docMk/>
          <pc:sldMk cId="2335483905" sldId="448"/>
        </pc:sldMkLst>
      </pc:sldChg>
      <pc:sldChg chg="del">
        <pc:chgData name="Siv Helén Egelund Gjerstad" userId="17e97de8-76d5-4cb1-9355-6ee37e024a83" providerId="ADAL" clId="{E39F3C33-114A-415C-BCE9-A20D4E201211}" dt="2021-12-08T11:07:59.283" v="1778" actId="47"/>
        <pc:sldMkLst>
          <pc:docMk/>
          <pc:sldMk cId="1053201855" sldId="449"/>
        </pc:sldMkLst>
      </pc:sldChg>
      <pc:sldChg chg="del">
        <pc:chgData name="Siv Helén Egelund Gjerstad" userId="17e97de8-76d5-4cb1-9355-6ee37e024a83" providerId="ADAL" clId="{E39F3C33-114A-415C-BCE9-A20D4E201211}" dt="2021-12-08T11:07:59.800" v="1780" actId="47"/>
        <pc:sldMkLst>
          <pc:docMk/>
          <pc:sldMk cId="2396141437" sldId="450"/>
        </pc:sldMkLst>
      </pc:sldChg>
      <pc:sldChg chg="del">
        <pc:chgData name="Siv Helén Egelund Gjerstad" userId="17e97de8-76d5-4cb1-9355-6ee37e024a83" providerId="ADAL" clId="{E39F3C33-114A-415C-BCE9-A20D4E201211}" dt="2021-12-08T11:07:59.834" v="1781" actId="47"/>
        <pc:sldMkLst>
          <pc:docMk/>
          <pc:sldMk cId="3596673424" sldId="451"/>
        </pc:sldMkLst>
      </pc:sldChg>
      <pc:sldChg chg="del">
        <pc:chgData name="Siv Helén Egelund Gjerstad" userId="17e97de8-76d5-4cb1-9355-6ee37e024a83" providerId="ADAL" clId="{E39F3C33-114A-415C-BCE9-A20D4E201211}" dt="2021-12-08T11:07:59.885" v="1782" actId="47"/>
        <pc:sldMkLst>
          <pc:docMk/>
          <pc:sldMk cId="3044046097" sldId="452"/>
        </pc:sldMkLst>
      </pc:sldChg>
      <pc:sldChg chg="del">
        <pc:chgData name="Siv Helén Egelund Gjerstad" userId="17e97de8-76d5-4cb1-9355-6ee37e024a83" providerId="ADAL" clId="{E39F3C33-114A-415C-BCE9-A20D4E201211}" dt="2021-12-08T11:08:01.251" v="1784" actId="47"/>
        <pc:sldMkLst>
          <pc:docMk/>
          <pc:sldMk cId="1826419348" sldId="453"/>
        </pc:sldMkLst>
      </pc:sldChg>
      <pc:sldChg chg="del">
        <pc:chgData name="Siv Helén Egelund Gjerstad" userId="17e97de8-76d5-4cb1-9355-6ee37e024a83" providerId="ADAL" clId="{E39F3C33-114A-415C-BCE9-A20D4E201211}" dt="2021-12-08T11:08:01.268" v="1785" actId="47"/>
        <pc:sldMkLst>
          <pc:docMk/>
          <pc:sldMk cId="807638400" sldId="454"/>
        </pc:sldMkLst>
      </pc:sldChg>
      <pc:sldChg chg="del">
        <pc:chgData name="Siv Helén Egelund Gjerstad" userId="17e97de8-76d5-4cb1-9355-6ee37e024a83" providerId="ADAL" clId="{E39F3C33-114A-415C-BCE9-A20D4E201211}" dt="2021-12-08T11:08:01.288" v="1786" actId="47"/>
        <pc:sldMkLst>
          <pc:docMk/>
          <pc:sldMk cId="163903600" sldId="455"/>
        </pc:sldMkLst>
      </pc:sldChg>
      <pc:sldChg chg="del">
        <pc:chgData name="Siv Helén Egelund Gjerstad" userId="17e97de8-76d5-4cb1-9355-6ee37e024a83" providerId="ADAL" clId="{E39F3C33-114A-415C-BCE9-A20D4E201211}" dt="2021-12-08T11:08:01.335" v="1787" actId="47"/>
        <pc:sldMkLst>
          <pc:docMk/>
          <pc:sldMk cId="1806876547" sldId="456"/>
        </pc:sldMkLst>
      </pc:sldChg>
      <pc:sldChg chg="del">
        <pc:chgData name="Siv Helén Egelund Gjerstad" userId="17e97de8-76d5-4cb1-9355-6ee37e024a83" providerId="ADAL" clId="{E39F3C33-114A-415C-BCE9-A20D4E201211}" dt="2021-12-08T11:08:06.365" v="1819" actId="47"/>
        <pc:sldMkLst>
          <pc:docMk/>
          <pc:sldMk cId="210569445" sldId="590"/>
        </pc:sldMkLst>
      </pc:sldChg>
      <pc:sldChg chg="del">
        <pc:chgData name="Siv Helén Egelund Gjerstad" userId="17e97de8-76d5-4cb1-9355-6ee37e024a83" providerId="ADAL" clId="{E39F3C33-114A-415C-BCE9-A20D4E201211}" dt="2021-12-08T11:08:04.480" v="1816" actId="47"/>
        <pc:sldMkLst>
          <pc:docMk/>
          <pc:sldMk cId="1395201835" sldId="592"/>
        </pc:sldMkLst>
      </pc:sldChg>
      <pc:sldChg chg="del">
        <pc:chgData name="Siv Helén Egelund Gjerstad" userId="17e97de8-76d5-4cb1-9355-6ee37e024a83" providerId="ADAL" clId="{E39F3C33-114A-415C-BCE9-A20D4E201211}" dt="2021-12-08T11:08:08.082" v="1822" actId="47"/>
        <pc:sldMkLst>
          <pc:docMk/>
          <pc:sldMk cId="1220216781" sldId="593"/>
        </pc:sldMkLst>
      </pc:sldChg>
      <pc:sldChg chg="del">
        <pc:chgData name="Siv Helén Egelund Gjerstad" userId="17e97de8-76d5-4cb1-9355-6ee37e024a83" providerId="ADAL" clId="{E39F3C33-114A-415C-BCE9-A20D4E201211}" dt="2021-12-08T11:08:04.411" v="1815" actId="47"/>
        <pc:sldMkLst>
          <pc:docMk/>
          <pc:sldMk cId="4085732647" sldId="594"/>
        </pc:sldMkLst>
      </pc:sldChg>
      <pc:sldChg chg="del">
        <pc:chgData name="Siv Helén Egelund Gjerstad" userId="17e97de8-76d5-4cb1-9355-6ee37e024a83" providerId="ADAL" clId="{E39F3C33-114A-415C-BCE9-A20D4E201211}" dt="2021-12-08T11:08:06.779" v="1820" actId="47"/>
        <pc:sldMkLst>
          <pc:docMk/>
          <pc:sldMk cId="1459856279" sldId="595"/>
        </pc:sldMkLst>
      </pc:sldChg>
      <pc:sldChg chg="del">
        <pc:chgData name="Siv Helén Egelund Gjerstad" userId="17e97de8-76d5-4cb1-9355-6ee37e024a83" providerId="ADAL" clId="{E39F3C33-114A-415C-BCE9-A20D4E201211}" dt="2021-12-08T11:08:08.323" v="1823" actId="47"/>
        <pc:sldMkLst>
          <pc:docMk/>
          <pc:sldMk cId="308632592" sldId="596"/>
        </pc:sldMkLst>
      </pc:sldChg>
      <pc:sldChg chg="del">
        <pc:chgData name="Siv Helén Egelund Gjerstad" userId="17e97de8-76d5-4cb1-9355-6ee37e024a83" providerId="ADAL" clId="{E39F3C33-114A-415C-BCE9-A20D4E201211}" dt="2021-12-08T11:08:02.777" v="1804" actId="47"/>
        <pc:sldMkLst>
          <pc:docMk/>
          <pc:sldMk cId="3852419660" sldId="1072"/>
        </pc:sldMkLst>
      </pc:sldChg>
      <pc:sldChg chg="del">
        <pc:chgData name="Siv Helén Egelund Gjerstad" userId="17e97de8-76d5-4cb1-9355-6ee37e024a83" providerId="ADAL" clId="{E39F3C33-114A-415C-BCE9-A20D4E201211}" dt="2021-12-08T11:08:02.940" v="1808" actId="47"/>
        <pc:sldMkLst>
          <pc:docMk/>
          <pc:sldMk cId="2503095193" sldId="1562"/>
        </pc:sldMkLst>
      </pc:sldChg>
      <pc:sldChg chg="del">
        <pc:chgData name="Siv Helén Egelund Gjerstad" userId="17e97de8-76d5-4cb1-9355-6ee37e024a83" providerId="ADAL" clId="{E39F3C33-114A-415C-BCE9-A20D4E201211}" dt="2021-12-08T11:08:02.740" v="1802" actId="47"/>
        <pc:sldMkLst>
          <pc:docMk/>
          <pc:sldMk cId="1720209808" sldId="1638"/>
        </pc:sldMkLst>
      </pc:sldChg>
      <pc:sldChg chg="del">
        <pc:chgData name="Siv Helén Egelund Gjerstad" userId="17e97de8-76d5-4cb1-9355-6ee37e024a83" providerId="ADAL" clId="{E39F3C33-114A-415C-BCE9-A20D4E201211}" dt="2021-12-08T11:08:02.709" v="1801" actId="47"/>
        <pc:sldMkLst>
          <pc:docMk/>
          <pc:sldMk cId="1050994594" sldId="1659"/>
        </pc:sldMkLst>
      </pc:sldChg>
      <pc:sldChg chg="del">
        <pc:chgData name="Siv Helén Egelund Gjerstad" userId="17e97de8-76d5-4cb1-9355-6ee37e024a83" providerId="ADAL" clId="{E39F3C33-114A-415C-BCE9-A20D4E201211}" dt="2021-12-08T11:08:02.855" v="1806" actId="47"/>
        <pc:sldMkLst>
          <pc:docMk/>
          <pc:sldMk cId="2162251439" sldId="1660"/>
        </pc:sldMkLst>
      </pc:sldChg>
      <pc:sldChg chg="del">
        <pc:chgData name="Siv Helén Egelund Gjerstad" userId="17e97de8-76d5-4cb1-9355-6ee37e024a83" providerId="ADAL" clId="{E39F3C33-114A-415C-BCE9-A20D4E201211}" dt="2021-12-08T11:08:02.824" v="1805" actId="47"/>
        <pc:sldMkLst>
          <pc:docMk/>
          <pc:sldMk cId="1118918359" sldId="1666"/>
        </pc:sldMkLst>
      </pc:sldChg>
      <pc:sldChg chg="del">
        <pc:chgData name="Siv Helén Egelund Gjerstad" userId="17e97de8-76d5-4cb1-9355-6ee37e024a83" providerId="ADAL" clId="{E39F3C33-114A-415C-BCE9-A20D4E201211}" dt="2021-12-08T11:08:02.678" v="1800" actId="47"/>
        <pc:sldMkLst>
          <pc:docMk/>
          <pc:sldMk cId="2546606707" sldId="1676"/>
        </pc:sldMkLst>
      </pc:sldChg>
      <pc:sldChg chg="del">
        <pc:chgData name="Siv Helén Egelund Gjerstad" userId="17e97de8-76d5-4cb1-9355-6ee37e024a83" providerId="ADAL" clId="{E39F3C33-114A-415C-BCE9-A20D4E201211}" dt="2021-12-08T11:08:02.911" v="1807" actId="47"/>
        <pc:sldMkLst>
          <pc:docMk/>
          <pc:sldMk cId="3583492206" sldId="1677"/>
        </pc:sldMkLst>
      </pc:sldChg>
      <pc:sldChg chg="del">
        <pc:chgData name="Siv Helén Egelund Gjerstad" userId="17e97de8-76d5-4cb1-9355-6ee37e024a83" providerId="ADAL" clId="{E39F3C33-114A-415C-BCE9-A20D4E201211}" dt="2021-12-08T11:08:03.741" v="1809" actId="47"/>
        <pc:sldMkLst>
          <pc:docMk/>
          <pc:sldMk cId="4240004761" sldId="1678"/>
        </pc:sldMkLst>
      </pc:sldChg>
      <pc:sldChg chg="del">
        <pc:chgData name="Siv Helén Egelund Gjerstad" userId="17e97de8-76d5-4cb1-9355-6ee37e024a83" providerId="ADAL" clId="{E39F3C33-114A-415C-BCE9-A20D4E201211}" dt="2021-12-08T11:08:04.244" v="1811" actId="47"/>
        <pc:sldMkLst>
          <pc:docMk/>
          <pc:sldMk cId="2398186436" sldId="1679"/>
        </pc:sldMkLst>
      </pc:sldChg>
      <pc:sldChg chg="del">
        <pc:chgData name="Siv Helén Egelund Gjerstad" userId="17e97de8-76d5-4cb1-9355-6ee37e024a83" providerId="ADAL" clId="{E39F3C33-114A-415C-BCE9-A20D4E201211}" dt="2021-12-08T11:08:04.311" v="1812" actId="47"/>
        <pc:sldMkLst>
          <pc:docMk/>
          <pc:sldMk cId="106151494" sldId="1680"/>
        </pc:sldMkLst>
      </pc:sldChg>
      <pc:sldChg chg="del">
        <pc:chgData name="Siv Helén Egelund Gjerstad" userId="17e97de8-76d5-4cb1-9355-6ee37e024a83" providerId="ADAL" clId="{E39F3C33-114A-415C-BCE9-A20D4E201211}" dt="2021-12-08T11:08:04.380" v="1814" actId="47"/>
        <pc:sldMkLst>
          <pc:docMk/>
          <pc:sldMk cId="918543902" sldId="1681"/>
        </pc:sldMkLst>
      </pc:sldChg>
      <pc:sldChg chg="del">
        <pc:chgData name="Siv Helén Egelund Gjerstad" userId="17e97de8-76d5-4cb1-9355-6ee37e024a83" providerId="ADAL" clId="{E39F3C33-114A-415C-BCE9-A20D4E201211}" dt="2021-12-08T11:08:02.507" v="1796" actId="47"/>
        <pc:sldMkLst>
          <pc:docMk/>
          <pc:sldMk cId="3588243266" sldId="1682"/>
        </pc:sldMkLst>
      </pc:sldChg>
      <pc:sldChg chg="del">
        <pc:chgData name="Siv Helén Egelund Gjerstad" userId="17e97de8-76d5-4cb1-9355-6ee37e024a83" providerId="ADAL" clId="{E39F3C33-114A-415C-BCE9-A20D4E201211}" dt="2021-12-08T11:08:01.372" v="1788" actId="47"/>
        <pc:sldMkLst>
          <pc:docMk/>
          <pc:sldMk cId="2101988117" sldId="1683"/>
        </pc:sldMkLst>
      </pc:sldChg>
      <pc:sldChg chg="addSp delSp modSp new mod ord">
        <pc:chgData name="Siv Helén Egelund Gjerstad" userId="17e97de8-76d5-4cb1-9355-6ee37e024a83" providerId="ADAL" clId="{E39F3C33-114A-415C-BCE9-A20D4E201211}" dt="2021-12-08T07:12:30.666" v="33"/>
        <pc:sldMkLst>
          <pc:docMk/>
          <pc:sldMk cId="1161231594" sldId="1684"/>
        </pc:sldMkLst>
        <pc:spChg chg="del">
          <ac:chgData name="Siv Helén Egelund Gjerstad" userId="17e97de8-76d5-4cb1-9355-6ee37e024a83" providerId="ADAL" clId="{E39F3C33-114A-415C-BCE9-A20D4E201211}" dt="2021-12-08T06:59:06.951" v="2" actId="478"/>
          <ac:spMkLst>
            <pc:docMk/>
            <pc:sldMk cId="1161231594" sldId="1684"/>
            <ac:spMk id="2" creationId="{741E1B8F-268C-4785-9742-B0F92B030FC8}"/>
          </ac:spMkLst>
        </pc:spChg>
        <pc:spChg chg="del">
          <ac:chgData name="Siv Helén Egelund Gjerstad" userId="17e97de8-76d5-4cb1-9355-6ee37e024a83" providerId="ADAL" clId="{E39F3C33-114A-415C-BCE9-A20D4E201211}" dt="2021-12-08T06:59:04.635" v="1" actId="478"/>
          <ac:spMkLst>
            <pc:docMk/>
            <pc:sldMk cId="1161231594" sldId="1684"/>
            <ac:spMk id="3" creationId="{96C9239F-5DD1-41BC-AB26-10BA1039DF4E}"/>
          </ac:spMkLst>
        </pc:spChg>
        <pc:picChg chg="add mod">
          <ac:chgData name="Siv Helén Egelund Gjerstad" userId="17e97de8-76d5-4cb1-9355-6ee37e024a83" providerId="ADAL" clId="{E39F3C33-114A-415C-BCE9-A20D4E201211}" dt="2021-12-08T06:59:42.842" v="12" actId="1076"/>
          <ac:picMkLst>
            <pc:docMk/>
            <pc:sldMk cId="1161231594" sldId="1684"/>
            <ac:picMk id="5" creationId="{839824CC-5D8F-4566-AA69-7624D8B254EF}"/>
          </ac:picMkLst>
        </pc:picChg>
      </pc:sldChg>
      <pc:sldChg chg="addSp modSp add mod">
        <pc:chgData name="Siv Helén Egelund Gjerstad" userId="17e97de8-76d5-4cb1-9355-6ee37e024a83" providerId="ADAL" clId="{E39F3C33-114A-415C-BCE9-A20D4E201211}" dt="2021-12-08T07:14:15.102" v="59" actId="14100"/>
        <pc:sldMkLst>
          <pc:docMk/>
          <pc:sldMk cId="1206788490" sldId="1685"/>
        </pc:sldMkLst>
        <pc:spChg chg="mod">
          <ac:chgData name="Siv Helén Egelund Gjerstad" userId="17e97de8-76d5-4cb1-9355-6ee37e024a83" providerId="ADAL" clId="{E39F3C33-114A-415C-BCE9-A20D4E201211}" dt="2021-12-08T07:05:11.511" v="27" actId="122"/>
          <ac:spMkLst>
            <pc:docMk/>
            <pc:sldMk cId="1206788490" sldId="1685"/>
            <ac:spMk id="3" creationId="{232EC9F5-96A7-4792-BD58-0E667FC07ADD}"/>
          </ac:spMkLst>
        </pc:spChg>
        <pc:spChg chg="add mod">
          <ac:chgData name="Siv Helén Egelund Gjerstad" userId="17e97de8-76d5-4cb1-9355-6ee37e024a83" providerId="ADAL" clId="{E39F3C33-114A-415C-BCE9-A20D4E201211}" dt="2021-12-08T07:14:15.102" v="59" actId="14100"/>
          <ac:spMkLst>
            <pc:docMk/>
            <pc:sldMk cId="1206788490" sldId="1685"/>
            <ac:spMk id="4" creationId="{01938B58-0971-488C-B443-E5295D21C182}"/>
          </ac:spMkLst>
        </pc:spChg>
        <pc:spChg chg="mod">
          <ac:chgData name="Siv Helén Egelund Gjerstad" userId="17e97de8-76d5-4cb1-9355-6ee37e024a83" providerId="ADAL" clId="{E39F3C33-114A-415C-BCE9-A20D4E201211}" dt="2021-12-08T07:13:06.187" v="48" actId="20577"/>
          <ac:spMkLst>
            <pc:docMk/>
            <pc:sldMk cId="1206788490" sldId="1685"/>
            <ac:spMk id="12" creationId="{A2CA9457-352B-4D88-A33F-90249F76347A}"/>
          </ac:spMkLst>
        </pc:spChg>
      </pc:sldChg>
      <pc:sldChg chg="modSp add mod">
        <pc:chgData name="Siv Helén Egelund Gjerstad" userId="17e97de8-76d5-4cb1-9355-6ee37e024a83" providerId="ADAL" clId="{E39F3C33-114A-415C-BCE9-A20D4E201211}" dt="2021-12-08T09:22:53.809" v="1393" actId="20577"/>
        <pc:sldMkLst>
          <pc:docMk/>
          <pc:sldMk cId="1318104218" sldId="1686"/>
        </pc:sldMkLst>
        <pc:spChg chg="mod">
          <ac:chgData name="Siv Helén Egelund Gjerstad" userId="17e97de8-76d5-4cb1-9355-6ee37e024a83" providerId="ADAL" clId="{E39F3C33-114A-415C-BCE9-A20D4E201211}" dt="2021-12-08T09:22:53.809" v="1393" actId="20577"/>
          <ac:spMkLst>
            <pc:docMk/>
            <pc:sldMk cId="1318104218" sldId="1686"/>
            <ac:spMk id="12" creationId="{A2CA9457-352B-4D88-A33F-90249F76347A}"/>
          </ac:spMkLst>
        </pc:spChg>
      </pc:sldChg>
      <pc:sldChg chg="delSp add mod ord">
        <pc:chgData name="Siv Helén Egelund Gjerstad" userId="17e97de8-76d5-4cb1-9355-6ee37e024a83" providerId="ADAL" clId="{E39F3C33-114A-415C-BCE9-A20D4E201211}" dt="2021-12-08T07:14:28.155" v="62"/>
        <pc:sldMkLst>
          <pc:docMk/>
          <pc:sldMk cId="2224690811" sldId="1687"/>
        </pc:sldMkLst>
        <pc:spChg chg="del">
          <ac:chgData name="Siv Helén Egelund Gjerstad" userId="17e97de8-76d5-4cb1-9355-6ee37e024a83" providerId="ADAL" clId="{E39F3C33-114A-415C-BCE9-A20D4E201211}" dt="2021-12-08T07:14:25.687" v="60" actId="478"/>
          <ac:spMkLst>
            <pc:docMk/>
            <pc:sldMk cId="2224690811" sldId="1687"/>
            <ac:spMk id="4" creationId="{01938B58-0971-488C-B443-E5295D21C182}"/>
          </ac:spMkLst>
        </pc:spChg>
      </pc:sldChg>
      <pc:sldChg chg="addSp delSp modSp new mod ord modClrScheme chgLayout">
        <pc:chgData name="Siv Helén Egelund Gjerstad" userId="17e97de8-76d5-4cb1-9355-6ee37e024a83" providerId="ADAL" clId="{E39F3C33-114A-415C-BCE9-A20D4E201211}" dt="2021-12-08T08:18:16.349" v="176"/>
        <pc:sldMkLst>
          <pc:docMk/>
          <pc:sldMk cId="1212917378" sldId="1688"/>
        </pc:sldMkLst>
        <pc:spChg chg="del mod ord">
          <ac:chgData name="Siv Helén Egelund Gjerstad" userId="17e97de8-76d5-4cb1-9355-6ee37e024a83" providerId="ADAL" clId="{E39F3C33-114A-415C-BCE9-A20D4E201211}" dt="2021-12-08T08:16:15.738" v="66" actId="700"/>
          <ac:spMkLst>
            <pc:docMk/>
            <pc:sldMk cId="1212917378" sldId="1688"/>
            <ac:spMk id="2" creationId="{8B6217AC-618E-4001-ADD3-3EACA800373D}"/>
          </ac:spMkLst>
        </pc:spChg>
        <pc:spChg chg="del mod ord">
          <ac:chgData name="Siv Helén Egelund Gjerstad" userId="17e97de8-76d5-4cb1-9355-6ee37e024a83" providerId="ADAL" clId="{E39F3C33-114A-415C-BCE9-A20D4E201211}" dt="2021-12-08T08:16:15.738" v="66" actId="700"/>
          <ac:spMkLst>
            <pc:docMk/>
            <pc:sldMk cId="1212917378" sldId="1688"/>
            <ac:spMk id="3" creationId="{2B29F313-1E35-459E-A0B7-077D18FAFC7E}"/>
          </ac:spMkLst>
        </pc:spChg>
        <pc:spChg chg="del">
          <ac:chgData name="Siv Helén Egelund Gjerstad" userId="17e97de8-76d5-4cb1-9355-6ee37e024a83" providerId="ADAL" clId="{E39F3C33-114A-415C-BCE9-A20D4E201211}" dt="2021-12-08T08:16:15.738" v="66" actId="700"/>
          <ac:spMkLst>
            <pc:docMk/>
            <pc:sldMk cId="1212917378" sldId="1688"/>
            <ac:spMk id="4" creationId="{4B8897D2-5295-47BD-878E-9D726FC14BF9}"/>
          </ac:spMkLst>
        </pc:spChg>
        <pc:spChg chg="add mod ord">
          <ac:chgData name="Siv Helén Egelund Gjerstad" userId="17e97de8-76d5-4cb1-9355-6ee37e024a83" providerId="ADAL" clId="{E39F3C33-114A-415C-BCE9-A20D4E201211}" dt="2021-12-08T08:16:54.455" v="139" actId="20577"/>
          <ac:spMkLst>
            <pc:docMk/>
            <pc:sldMk cId="1212917378" sldId="1688"/>
            <ac:spMk id="5" creationId="{DE842C7C-CC7D-4436-9BCF-4F2F749799AA}"/>
          </ac:spMkLst>
        </pc:spChg>
        <pc:spChg chg="add mod ord">
          <ac:chgData name="Siv Helén Egelund Gjerstad" userId="17e97de8-76d5-4cb1-9355-6ee37e024a83" providerId="ADAL" clId="{E39F3C33-114A-415C-BCE9-A20D4E201211}" dt="2021-12-08T08:17:59.660" v="174" actId="403"/>
          <ac:spMkLst>
            <pc:docMk/>
            <pc:sldMk cId="1212917378" sldId="1688"/>
            <ac:spMk id="6" creationId="{5DFA7680-615F-467C-9196-9EEA7673DC81}"/>
          </ac:spMkLst>
        </pc:spChg>
        <pc:picChg chg="add mod">
          <ac:chgData name="Siv Helén Egelund Gjerstad" userId="17e97de8-76d5-4cb1-9355-6ee37e024a83" providerId="ADAL" clId="{E39F3C33-114A-415C-BCE9-A20D4E201211}" dt="2021-12-08T08:17:45.829" v="173" actId="1076"/>
          <ac:picMkLst>
            <pc:docMk/>
            <pc:sldMk cId="1212917378" sldId="1688"/>
            <ac:picMk id="7" creationId="{4DD10A4A-4FB7-4546-9B68-7296AA7CF391}"/>
          </ac:picMkLst>
        </pc:picChg>
      </pc:sldChg>
      <pc:sldChg chg="addSp delSp modSp add mod">
        <pc:chgData name="Siv Helén Egelund Gjerstad" userId="17e97de8-76d5-4cb1-9355-6ee37e024a83" providerId="ADAL" clId="{E39F3C33-114A-415C-BCE9-A20D4E201211}" dt="2021-12-08T09:21:58.815" v="1341" actId="20577"/>
        <pc:sldMkLst>
          <pc:docMk/>
          <pc:sldMk cId="3235550838" sldId="1689"/>
        </pc:sldMkLst>
        <pc:spChg chg="add del mod">
          <ac:chgData name="Siv Helén Egelund Gjerstad" userId="17e97de8-76d5-4cb1-9355-6ee37e024a83" providerId="ADAL" clId="{E39F3C33-114A-415C-BCE9-A20D4E201211}" dt="2021-12-08T08:35:39.355" v="874" actId="478"/>
          <ac:spMkLst>
            <pc:docMk/>
            <pc:sldMk cId="3235550838" sldId="1689"/>
            <ac:spMk id="3" creationId="{08089800-4D30-4DF8-925E-ED1485B20B63}"/>
          </ac:spMkLst>
        </pc:spChg>
        <pc:spChg chg="del">
          <ac:chgData name="Siv Helén Egelund Gjerstad" userId="17e97de8-76d5-4cb1-9355-6ee37e024a83" providerId="ADAL" clId="{E39F3C33-114A-415C-BCE9-A20D4E201211}" dt="2021-12-08T08:28:16.655" v="439" actId="478"/>
          <ac:spMkLst>
            <pc:docMk/>
            <pc:sldMk cId="3235550838" sldId="1689"/>
            <ac:spMk id="4" creationId="{DE111CDF-2538-40AE-8D81-5963796D978D}"/>
          </ac:spMkLst>
        </pc:spChg>
        <pc:spChg chg="mod ord">
          <ac:chgData name="Siv Helén Egelund Gjerstad" userId="17e97de8-76d5-4cb1-9355-6ee37e024a83" providerId="ADAL" clId="{E39F3C33-114A-415C-BCE9-A20D4E201211}" dt="2021-12-08T08:35:54.184" v="875" actId="1076"/>
          <ac:spMkLst>
            <pc:docMk/>
            <pc:sldMk cId="3235550838" sldId="1689"/>
            <ac:spMk id="6" creationId="{EF1ACD8C-0DEF-4B27-BFB1-98D845071DA6}"/>
          </ac:spMkLst>
        </pc:spChg>
        <pc:spChg chg="del">
          <ac:chgData name="Siv Helén Egelund Gjerstad" userId="17e97de8-76d5-4cb1-9355-6ee37e024a83" providerId="ADAL" clId="{E39F3C33-114A-415C-BCE9-A20D4E201211}" dt="2021-12-08T08:28:33.197" v="445" actId="478"/>
          <ac:spMkLst>
            <pc:docMk/>
            <pc:sldMk cId="3235550838" sldId="1689"/>
            <ac:spMk id="8" creationId="{06FE9514-6C05-495A-9368-C633EE8126C8}"/>
          </ac:spMkLst>
        </pc:spChg>
        <pc:spChg chg="add del mod">
          <ac:chgData name="Siv Helén Egelund Gjerstad" userId="17e97de8-76d5-4cb1-9355-6ee37e024a83" providerId="ADAL" clId="{E39F3C33-114A-415C-BCE9-A20D4E201211}" dt="2021-12-08T08:35:54.184" v="875" actId="1076"/>
          <ac:spMkLst>
            <pc:docMk/>
            <pc:sldMk cId="3235550838" sldId="1689"/>
            <ac:spMk id="9" creationId="{70E08C00-378C-468A-A38A-05A2BB1AA508}"/>
          </ac:spMkLst>
        </pc:spChg>
        <pc:spChg chg="del mod">
          <ac:chgData name="Siv Helén Egelund Gjerstad" userId="17e97de8-76d5-4cb1-9355-6ee37e024a83" providerId="ADAL" clId="{E39F3C33-114A-415C-BCE9-A20D4E201211}" dt="2021-12-08T08:33:58.752" v="857" actId="478"/>
          <ac:spMkLst>
            <pc:docMk/>
            <pc:sldMk cId="3235550838" sldId="1689"/>
            <ac:spMk id="10" creationId="{FA99712B-72CE-4AD5-BBFA-148191D41E93}"/>
          </ac:spMkLst>
        </pc:spChg>
        <pc:spChg chg="add mod">
          <ac:chgData name="Siv Helén Egelund Gjerstad" userId="17e97de8-76d5-4cb1-9355-6ee37e024a83" providerId="ADAL" clId="{E39F3C33-114A-415C-BCE9-A20D4E201211}" dt="2021-12-08T09:21:58.815" v="1341" actId="20577"/>
          <ac:spMkLst>
            <pc:docMk/>
            <pc:sldMk cId="3235550838" sldId="1689"/>
            <ac:spMk id="11" creationId="{D6721B10-CF8B-4278-9DAC-DB020B308E12}"/>
          </ac:spMkLst>
        </pc:spChg>
        <pc:spChg chg="del">
          <ac:chgData name="Siv Helén Egelund Gjerstad" userId="17e97de8-76d5-4cb1-9355-6ee37e024a83" providerId="ADAL" clId="{E39F3C33-114A-415C-BCE9-A20D4E201211}" dt="2021-12-08T08:35:37.070" v="873" actId="478"/>
          <ac:spMkLst>
            <pc:docMk/>
            <pc:sldMk cId="3235550838" sldId="1689"/>
            <ac:spMk id="14" creationId="{D8A15979-ABA4-474D-B803-155C16DA5901}"/>
          </ac:spMkLst>
        </pc:spChg>
      </pc:sldChg>
      <pc:sldChg chg="new del">
        <pc:chgData name="Siv Helén Egelund Gjerstad" userId="17e97de8-76d5-4cb1-9355-6ee37e024a83" providerId="ADAL" clId="{E39F3C33-114A-415C-BCE9-A20D4E201211}" dt="2021-12-08T11:07:58.983" v="1777" actId="47"/>
        <pc:sldMkLst>
          <pc:docMk/>
          <pc:sldMk cId="3667659033" sldId="1690"/>
        </pc:sldMkLst>
      </pc:sldChg>
      <pc:sldChg chg="modSp add mod">
        <pc:chgData name="Siv Helén Egelund Gjerstad" userId="17e97de8-76d5-4cb1-9355-6ee37e024a83" providerId="ADAL" clId="{E39F3C33-114A-415C-BCE9-A20D4E201211}" dt="2021-12-08T11:11:31.004" v="2117" actId="20577"/>
        <pc:sldMkLst>
          <pc:docMk/>
          <pc:sldMk cId="4226848550" sldId="1691"/>
        </pc:sldMkLst>
        <pc:spChg chg="mod">
          <ac:chgData name="Siv Helén Egelund Gjerstad" userId="17e97de8-76d5-4cb1-9355-6ee37e024a83" providerId="ADAL" clId="{E39F3C33-114A-415C-BCE9-A20D4E201211}" dt="2021-12-08T11:11:31.004" v="2117" actId="20577"/>
          <ac:spMkLst>
            <pc:docMk/>
            <pc:sldMk cId="4226848550" sldId="1691"/>
            <ac:spMk id="8" creationId="{C88774DF-AA22-4C7F-9E7B-FD85226403EE}"/>
          </ac:spMkLst>
        </pc:spChg>
        <pc:spChg chg="mod">
          <ac:chgData name="Siv Helén Egelund Gjerstad" userId="17e97de8-76d5-4cb1-9355-6ee37e024a83" providerId="ADAL" clId="{E39F3C33-114A-415C-BCE9-A20D4E201211}" dt="2021-12-08T11:08:52.463" v="1852" actId="20577"/>
          <ac:spMkLst>
            <pc:docMk/>
            <pc:sldMk cId="4226848550" sldId="1691"/>
            <ac:spMk id="10" creationId="{1E99006C-38E7-4AF0-BB28-F197E891953C}"/>
          </ac:spMkLst>
        </pc:spChg>
      </pc:sldChg>
      <pc:sldChg chg="addSp delSp modSp add del mod">
        <pc:chgData name="Siv Helén Egelund Gjerstad" userId="17e97de8-76d5-4cb1-9355-6ee37e024a83" providerId="ADAL" clId="{E39F3C33-114A-415C-BCE9-A20D4E201211}" dt="2021-12-08T08:51:01.006" v="1332" actId="47"/>
        <pc:sldMkLst>
          <pc:docMk/>
          <pc:sldMk cId="2443221939" sldId="1692"/>
        </pc:sldMkLst>
        <pc:spChg chg="mod">
          <ac:chgData name="Siv Helén Egelund Gjerstad" userId="17e97de8-76d5-4cb1-9355-6ee37e024a83" providerId="ADAL" clId="{E39F3C33-114A-415C-BCE9-A20D4E201211}" dt="2021-12-08T08:50:32.155" v="1329" actId="20577"/>
          <ac:spMkLst>
            <pc:docMk/>
            <pc:sldMk cId="2443221939" sldId="1692"/>
            <ac:spMk id="12" creationId="{C6C19A6C-CC4A-468D-833F-783F54D50134}"/>
          </ac:spMkLst>
        </pc:spChg>
        <pc:picChg chg="add mod">
          <ac:chgData name="Siv Helén Egelund Gjerstad" userId="17e97de8-76d5-4cb1-9355-6ee37e024a83" providerId="ADAL" clId="{E39F3C33-114A-415C-BCE9-A20D4E201211}" dt="2021-12-08T08:50:04.104" v="1326"/>
          <ac:picMkLst>
            <pc:docMk/>
            <pc:sldMk cId="2443221939" sldId="1692"/>
            <ac:picMk id="7" creationId="{3C2BD602-5367-492B-AE4F-41F57EF8BB90}"/>
          </ac:picMkLst>
        </pc:picChg>
        <pc:picChg chg="del">
          <ac:chgData name="Siv Helén Egelund Gjerstad" userId="17e97de8-76d5-4cb1-9355-6ee37e024a83" providerId="ADAL" clId="{E39F3C33-114A-415C-BCE9-A20D4E201211}" dt="2021-12-08T08:50:03.789" v="1325" actId="478"/>
          <ac:picMkLst>
            <pc:docMk/>
            <pc:sldMk cId="2443221939" sldId="1692"/>
            <ac:picMk id="13" creationId="{632F4EA2-2CC2-4074-A88F-802053D6608B}"/>
          </ac:picMkLst>
        </pc:picChg>
      </pc:sldChg>
      <pc:sldChg chg="addSp delSp modSp add mod">
        <pc:chgData name="Siv Helén Egelund Gjerstad" userId="17e97de8-76d5-4cb1-9355-6ee37e024a83" providerId="ADAL" clId="{E39F3C33-114A-415C-BCE9-A20D4E201211}" dt="2021-12-08T08:50:06.686" v="1328"/>
        <pc:sldMkLst>
          <pc:docMk/>
          <pc:sldMk cId="1703849188" sldId="1693"/>
        </pc:sldMkLst>
        <pc:spChg chg="add del">
          <ac:chgData name="Siv Helén Egelund Gjerstad" userId="17e97de8-76d5-4cb1-9355-6ee37e024a83" providerId="ADAL" clId="{E39F3C33-114A-415C-BCE9-A20D4E201211}" dt="2021-12-08T08:49:37.487" v="1321"/>
          <ac:spMkLst>
            <pc:docMk/>
            <pc:sldMk cId="1703849188" sldId="1693"/>
            <ac:spMk id="8" creationId="{E5B9A729-C39D-4229-8AB7-CF60235EF250}"/>
          </ac:spMkLst>
        </pc:spChg>
        <pc:spChg chg="mod">
          <ac:chgData name="Siv Helén Egelund Gjerstad" userId="17e97de8-76d5-4cb1-9355-6ee37e024a83" providerId="ADAL" clId="{E39F3C33-114A-415C-BCE9-A20D4E201211}" dt="2021-12-08T08:46:14.073" v="1309" actId="20577"/>
          <ac:spMkLst>
            <pc:docMk/>
            <pc:sldMk cId="1703849188" sldId="1693"/>
            <ac:spMk id="12" creationId="{C6C19A6C-CC4A-468D-833F-783F54D50134}"/>
          </ac:spMkLst>
        </pc:spChg>
        <pc:picChg chg="add del mod">
          <ac:chgData name="Siv Helén Egelund Gjerstad" userId="17e97de8-76d5-4cb1-9355-6ee37e024a83" providerId="ADAL" clId="{E39F3C33-114A-415C-BCE9-A20D4E201211}" dt="2021-12-08T08:49:33.918" v="1319"/>
          <ac:picMkLst>
            <pc:docMk/>
            <pc:sldMk cId="1703849188" sldId="1693"/>
            <ac:picMk id="3" creationId="{9D11C50C-C12B-47CB-AB66-1E4FEB6D3195}"/>
          </ac:picMkLst>
        </pc:picChg>
        <pc:picChg chg="add del mod">
          <ac:chgData name="Siv Helén Egelund Gjerstad" userId="17e97de8-76d5-4cb1-9355-6ee37e024a83" providerId="ADAL" clId="{E39F3C33-114A-415C-BCE9-A20D4E201211}" dt="2021-12-08T08:49:37.487" v="1321"/>
          <ac:picMkLst>
            <pc:docMk/>
            <pc:sldMk cId="1703849188" sldId="1693"/>
            <ac:picMk id="6" creationId="{DD1C9360-08D3-4242-887D-196DDB908357}"/>
          </ac:picMkLst>
        </pc:picChg>
        <pc:picChg chg="add del mod">
          <ac:chgData name="Siv Helén Egelund Gjerstad" userId="17e97de8-76d5-4cb1-9355-6ee37e024a83" providerId="ADAL" clId="{E39F3C33-114A-415C-BCE9-A20D4E201211}" dt="2021-12-08T08:50:06.456" v="1327" actId="478"/>
          <ac:picMkLst>
            <pc:docMk/>
            <pc:sldMk cId="1703849188" sldId="1693"/>
            <ac:picMk id="11" creationId="{1EC82C9F-D544-4629-B7B5-6C2D355A9A1A}"/>
          </ac:picMkLst>
        </pc:picChg>
        <pc:picChg chg="del">
          <ac:chgData name="Siv Helén Egelund Gjerstad" userId="17e97de8-76d5-4cb1-9355-6ee37e024a83" providerId="ADAL" clId="{E39F3C33-114A-415C-BCE9-A20D4E201211}" dt="2021-12-08T08:49:31.397" v="1317" actId="478"/>
          <ac:picMkLst>
            <pc:docMk/>
            <pc:sldMk cId="1703849188" sldId="1693"/>
            <ac:picMk id="13" creationId="{632F4EA2-2CC2-4074-A88F-802053D6608B}"/>
          </ac:picMkLst>
        </pc:picChg>
        <pc:picChg chg="add mod">
          <ac:chgData name="Siv Helén Egelund Gjerstad" userId="17e97de8-76d5-4cb1-9355-6ee37e024a83" providerId="ADAL" clId="{E39F3C33-114A-415C-BCE9-A20D4E201211}" dt="2021-12-08T08:50:06.686" v="1328"/>
          <ac:picMkLst>
            <pc:docMk/>
            <pc:sldMk cId="1703849188" sldId="1693"/>
            <ac:picMk id="14" creationId="{6A476247-BEA0-4073-8F2A-CD43F3ED95B1}"/>
          </ac:picMkLst>
        </pc:picChg>
      </pc:sldChg>
      <pc:sldChg chg="modSp add del mod">
        <pc:chgData name="Siv Helén Egelund Gjerstad" userId="17e97de8-76d5-4cb1-9355-6ee37e024a83" providerId="ADAL" clId="{E39F3C33-114A-415C-BCE9-A20D4E201211}" dt="2021-12-08T11:12:44.032" v="2118" actId="47"/>
        <pc:sldMkLst>
          <pc:docMk/>
          <pc:sldMk cId="270842114" sldId="1694"/>
        </pc:sldMkLst>
        <pc:spChg chg="mod">
          <ac:chgData name="Siv Helén Egelund Gjerstad" userId="17e97de8-76d5-4cb1-9355-6ee37e024a83" providerId="ADAL" clId="{E39F3C33-114A-415C-BCE9-A20D4E201211}" dt="2021-12-08T11:08:26.141" v="1828" actId="6549"/>
          <ac:spMkLst>
            <pc:docMk/>
            <pc:sldMk cId="270842114" sldId="1694"/>
            <ac:spMk id="8" creationId="{C88774DF-AA22-4C7F-9E7B-FD85226403EE}"/>
          </ac:spMkLst>
        </pc:spChg>
      </pc:sldChg>
      <pc:sldMasterChg chg="delSldLayout">
        <pc:chgData name="Siv Helén Egelund Gjerstad" userId="17e97de8-76d5-4cb1-9355-6ee37e024a83" providerId="ADAL" clId="{E39F3C33-114A-415C-BCE9-A20D4E201211}" dt="2021-12-08T11:08:07.245" v="1821" actId="47"/>
        <pc:sldMasterMkLst>
          <pc:docMk/>
          <pc:sldMasterMk cId="1643857197" sldId="2147483648"/>
        </pc:sldMasterMkLst>
        <pc:sldLayoutChg chg="del">
          <pc:chgData name="Siv Helén Egelund Gjerstad" userId="17e97de8-76d5-4cb1-9355-6ee37e024a83" providerId="ADAL" clId="{E39F3C33-114A-415C-BCE9-A20D4E201211}" dt="2021-12-08T11:08:07.245" v="1821" actId="47"/>
          <pc:sldLayoutMkLst>
            <pc:docMk/>
            <pc:sldMasterMk cId="1643857197" sldId="2147483648"/>
            <pc:sldLayoutMk cId="234351680" sldId="2147483800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2.777" v="1804" actId="47"/>
          <pc:sldLayoutMkLst>
            <pc:docMk/>
            <pc:sldMasterMk cId="1643857197" sldId="2147483648"/>
            <pc:sldLayoutMk cId="214745515" sldId="2147483801"/>
          </pc:sldLayoutMkLst>
        </pc:sldLayoutChg>
      </pc:sldMasterChg>
      <pc:sldMasterChg chg="del delSldLayout">
        <pc:chgData name="Siv Helén Egelund Gjerstad" userId="17e97de8-76d5-4cb1-9355-6ee37e024a83" providerId="ADAL" clId="{E39F3C33-114A-415C-BCE9-A20D4E201211}" dt="2021-12-08T11:08:01.335" v="1787" actId="47"/>
        <pc:sldMasterMkLst>
          <pc:docMk/>
          <pc:sldMasterMk cId="1117942030" sldId="2147483784"/>
        </pc:sldMasterMkLst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879840437" sldId="2147483785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3417737334" sldId="2147483786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1282095735" sldId="2147483787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3954866122" sldId="2147483788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4012651749" sldId="2147483789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4287590479" sldId="2147483790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573165850" sldId="2147483791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618599712" sldId="2147483792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638399472" sldId="2147483793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1759082608" sldId="2147483794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1856414641" sldId="2147483795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231256230" sldId="2147483796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887085807" sldId="2147483797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738226408" sldId="2147483798"/>
          </pc:sldLayoutMkLst>
        </pc:sldLayoutChg>
        <pc:sldLayoutChg chg="del">
          <pc:chgData name="Siv Helén Egelund Gjerstad" userId="17e97de8-76d5-4cb1-9355-6ee37e024a83" providerId="ADAL" clId="{E39F3C33-114A-415C-BCE9-A20D4E201211}" dt="2021-12-08T11:08:01.335" v="1787" actId="47"/>
          <pc:sldLayoutMkLst>
            <pc:docMk/>
            <pc:sldMasterMk cId="1117942030" sldId="2147483784"/>
            <pc:sldLayoutMk cId="144386134" sldId="214748379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08.12.2021</a:t>
            </a:fld>
            <a:endParaRPr lang="nb-NO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08.12.2021</a:t>
            </a:fld>
            <a:endParaRPr lang="nb-NO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Målgruppen er offentlige innkjøpere </a:t>
            </a:r>
          </a:p>
          <a:p>
            <a:r>
              <a:rPr lang="nb-NO" dirty="0"/>
              <a:t>Innholdet i fagplanen dekkes av anskaffelser.no </a:t>
            </a:r>
          </a:p>
          <a:p>
            <a:r>
              <a:rPr lang="nb-NO" dirty="0"/>
              <a:t>Gir de som består testen et sertifiseringsbevis</a:t>
            </a:r>
          </a:p>
          <a:p>
            <a:r>
              <a:rPr lang="nb-NO" dirty="0"/>
              <a:t>Testen tas på www.norsktest-soa.no</a:t>
            </a:r>
            <a:endParaRPr lang="nb-NO" sz="14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78568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351764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77892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59250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56398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0" i="0" kern="120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Anskaffelsesregelverket stiller høye krav til kompetanse hos innkjøpere. For å kunne følge opp høye politiske ambisjoner og bestemmelser om samfunnsansvar i anskaffelsesregelverket, er det behov for et kompetanseløft. Fagplanen SOA samfunnsansvar er et av tiltakene som skal bidra til dette kompetanseløftet.</a:t>
            </a:r>
          </a:p>
          <a:p>
            <a:pPr lvl="0"/>
            <a:r>
              <a:rPr lang="nb-NO" sz="1200" b="0" i="0" u="sng" kern="120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Fagplanen skal bidra til å gjøre det enklere å gjøre gode vurderinger av samfunnshensyn opp mot andre anskaffelsesfaglige hensyn,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 og vi håper at den nye fagplanen vil bidra til å gjøre det enklere for offentlige oppdragsgivere å omsette overordnede samfunnsmål til direkte effekter i anskaffelser, og i leverandørmarkedet.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32777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423899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173824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08.12.2021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08.12.2021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08.12.2021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08.12.2021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08.12.2021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ventura.no/produkter/baerekraftskolen-fra-inventura/" TargetMode="External"/><Relationship Id="rId3" Type="http://schemas.openxmlformats.org/officeDocument/2006/relationships/hyperlink" Target="https://anskaffelser.no/innkjopsledelse/kompetanseheving-soa/soa-baerekraft" TargetMode="External"/><Relationship Id="rId7" Type="http://schemas.openxmlformats.org/officeDocument/2006/relationships/hyperlink" Target="https://www.norsktest-soa.no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laeringsplattformen.difi.no/kurs/986252932/lonns-og-arbeidsvilkar" TargetMode="External"/><Relationship Id="rId11" Type="http://schemas.openxmlformats.org/officeDocument/2006/relationships/hyperlink" Target="mailto:siv.gjerstad@dfo.no" TargetMode="External"/><Relationship Id="rId5" Type="http://schemas.openxmlformats.org/officeDocument/2006/relationships/hyperlink" Target="https://laeringsplattformen.difi.no/kurs/986252932/kom-i-gang-med-gronne-anskaffelser" TargetMode="External"/><Relationship Id="rId10" Type="http://schemas.openxmlformats.org/officeDocument/2006/relationships/hyperlink" Target="https://anskaffelser.no/innkjopsledelse/kompetanseheving-soa/soa-baerekraft#:~:text=NIMA%20utdanning-,Nohrcon,-Kursleverand%C3%B8rer%20oppfordres%20til" TargetMode="External"/><Relationship Id="rId4" Type="http://schemas.openxmlformats.org/officeDocument/2006/relationships/hyperlink" Target="https://anskaffelser.no/sites/default/files/2021-11/SOAB%C3%A6rekraft%20fagplan%201.1.pdf" TargetMode="External"/><Relationship Id="rId9" Type="http://schemas.openxmlformats.org/officeDocument/2006/relationships/hyperlink" Target="https://www.nimautdanning.no/kurs-soa-baerekraft-anskaffels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E842C7C-CC7D-4436-9BCF-4F2F74979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SOA Bærekraft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5DFA7680-615F-467C-9196-9EEA7673D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Sertifiseringsordning for offentlige anskaffelser</a:t>
            </a:r>
          </a:p>
          <a:p>
            <a:endParaRPr lang="nb-NO" dirty="0"/>
          </a:p>
          <a:p>
            <a:r>
              <a:rPr lang="nb-NO" dirty="0"/>
              <a:t>Siv Helen Egelund Gjerstad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D10A4A-4FB7-4546-9B68-7296AA7CF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08067" y="630543"/>
            <a:ext cx="1737763" cy="1737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9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8774DF-AA22-4C7F-9E7B-FD8522640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6576" y="1977109"/>
            <a:ext cx="6964363" cy="4232275"/>
          </a:xfrm>
        </p:spPr>
        <p:txBody>
          <a:bodyPr>
            <a:normAutofit lnSpcReduction="10000"/>
          </a:bodyPr>
          <a:lstStyle/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Temasidene om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SOA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Bærekraft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på anskaffelser.no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Fagplanen 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SOA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Bærekraft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E-læring «</a:t>
            </a:r>
            <a:r>
              <a:rPr lang="nn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kom i gang med </a:t>
            </a:r>
            <a:r>
              <a:rPr lang="nn-NO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grønne</a:t>
            </a:r>
            <a:r>
              <a:rPr lang="nn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nn-NO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anskaffelser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E-læring på «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lønns- og arbeidsvilkår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Påmelding til </a:t>
            </a:r>
            <a:r>
              <a:rPr lang="nb-NO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kartleggings- og sertifiseringstest på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Norsk Test sine sider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Kursleverandørene på SOA Bærekraft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Inventura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NIMA utdanning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Nohrcon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meg gjerne på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siv.gjerstad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@dfo.no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spørsmål eller andre henvendelser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99006C-38E7-4AF0-BB28-F197E891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</p:spPr>
        <p:txBody>
          <a:bodyPr anchor="t">
            <a:noAutofit/>
          </a:bodyPr>
          <a:lstStyle/>
          <a:p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lenker</a:t>
            </a:r>
            <a:r>
              <a:rPr lang="en-US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A6CBF49-D1C3-4CB7-8D7D-CDAE5A9A58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29613" y="1766093"/>
            <a:ext cx="3325813" cy="332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8774DF-AA22-4C7F-9E7B-FD8522640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6574" y="1880393"/>
            <a:ext cx="6964363" cy="4232275"/>
          </a:xfrm>
        </p:spPr>
        <p:txBody>
          <a:bodyPr>
            <a:normAutofit/>
          </a:bodyPr>
          <a:lstStyle/>
          <a:p>
            <a:r>
              <a:rPr lang="nb-NO" sz="2000" dirty="0"/>
              <a:t>Skal bidra til å sikre kompetanse blant offentlige innkjøpere i Norge </a:t>
            </a:r>
          </a:p>
          <a:p>
            <a:r>
              <a:rPr lang="nb-NO" sz="2000" dirty="0"/>
              <a:t>Hver modul består av en fagplan, kartleggingstest og sertifiseringstest </a:t>
            </a:r>
          </a:p>
          <a:p>
            <a:pPr lvl="1"/>
            <a:r>
              <a:rPr lang="nb-NO" sz="1800" dirty="0"/>
              <a:t>SOA Basis </a:t>
            </a:r>
          </a:p>
          <a:p>
            <a:pPr lvl="1"/>
            <a:r>
              <a:rPr lang="nb-NO" sz="1800" dirty="0"/>
              <a:t>SOA Bærekraft</a:t>
            </a:r>
          </a:p>
          <a:p>
            <a:r>
              <a:rPr lang="nb-NO" sz="2000" dirty="0"/>
              <a:t>Eies av Direktorat for forvaltning og økonomistyring (DFØ)</a:t>
            </a:r>
          </a:p>
          <a:p>
            <a:pPr lvl="1"/>
            <a:r>
              <a:rPr lang="nb-NO" sz="1800" dirty="0"/>
              <a:t>Kursleverandører leverer kurs </a:t>
            </a:r>
          </a:p>
          <a:p>
            <a:pPr lvl="1"/>
            <a:r>
              <a:rPr lang="nb-NO" sz="1800" dirty="0"/>
              <a:t>Norsk Test leverer test </a:t>
            </a:r>
          </a:p>
          <a:p>
            <a:pPr lvl="1"/>
            <a:endParaRPr lang="nb-NO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99006C-38E7-4AF0-BB28-F197E891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</p:spPr>
        <p:txBody>
          <a:bodyPr anchor="t">
            <a:noAutofit/>
          </a:bodyPr>
          <a:lstStyle/>
          <a:p>
            <a:r>
              <a:rPr lang="en-US" dirty="0" err="1"/>
              <a:t>Sertifiseringsordning</a:t>
            </a:r>
            <a:r>
              <a:rPr lang="en-US" dirty="0"/>
              <a:t> for </a:t>
            </a:r>
            <a:r>
              <a:rPr lang="en-US" dirty="0" err="1"/>
              <a:t>offentlige</a:t>
            </a:r>
            <a:r>
              <a:rPr lang="en-US" dirty="0"/>
              <a:t> </a:t>
            </a:r>
            <a:r>
              <a:rPr lang="en-US" dirty="0" err="1"/>
              <a:t>anskaffelser</a:t>
            </a:r>
            <a:r>
              <a:rPr lang="en-US" dirty="0"/>
              <a:t> (SOA)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A6CBF49-D1C3-4CB7-8D7D-CDAE5A9A5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29613" y="1766093"/>
            <a:ext cx="3325813" cy="332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6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70E08C00-378C-468A-A38A-05A2BB1AA508}"/>
              </a:ext>
            </a:extLst>
          </p:cNvPr>
          <p:cNvSpPr/>
          <p:nvPr/>
        </p:nvSpPr>
        <p:spPr>
          <a:xfrm>
            <a:off x="6631441" y="1459523"/>
            <a:ext cx="3960358" cy="35350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b="1" dirty="0"/>
              <a:t>Sertifiseringstest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200" dirty="0"/>
          </a:p>
          <a:p>
            <a:pPr lvl="1"/>
            <a:r>
              <a:rPr lang="nb-NO" sz="1400" dirty="0"/>
              <a:t>Hvert spørsmål i sertifiseringstesten er bygget på læringsmål i fagplanen</a:t>
            </a:r>
            <a:endParaRPr lang="nb-NO" sz="1200" dirty="0"/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D6721B10-CF8B-4278-9DAC-DB020B308E12}"/>
              </a:ext>
            </a:extLst>
          </p:cNvPr>
          <p:cNvSpPr/>
          <p:nvPr/>
        </p:nvSpPr>
        <p:spPr>
          <a:xfrm>
            <a:off x="1582616" y="1459523"/>
            <a:ext cx="3960358" cy="35350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b="1" dirty="0"/>
              <a:t>Kurs</a:t>
            </a:r>
            <a:endParaRPr lang="nb-NO" sz="1200" dirty="0"/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400" dirty="0"/>
              <a:t>Kursleverandørene får et grunnlag for å utvikle kurs som er tilpasset en viss standard, og som skal gjøre deltakerne i stand til å ta sertifiseringstesten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EF1ACD8C-0DEF-4B27-BFB1-98D845071DA6}"/>
              </a:ext>
            </a:extLst>
          </p:cNvPr>
          <p:cNvSpPr/>
          <p:nvPr/>
        </p:nvSpPr>
        <p:spPr>
          <a:xfrm>
            <a:off x="5169151" y="2172470"/>
            <a:ext cx="1836113" cy="1950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b="1" dirty="0"/>
              <a:t>Fagplan</a:t>
            </a:r>
          </a:p>
          <a:p>
            <a:pPr algn="ctr"/>
            <a:r>
              <a:rPr lang="nb-NO" sz="1400" b="1" dirty="0"/>
              <a:t>med læringsmål</a:t>
            </a:r>
          </a:p>
        </p:txBody>
      </p:sp>
    </p:spTree>
    <p:extLst>
      <p:ext uri="{BB962C8B-B14F-4D97-AF65-F5344CB8AC3E}">
        <p14:creationId xmlns:p14="http://schemas.microsoft.com/office/powerpoint/2010/main" val="32355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14BBC88-D5CC-40A3-A4F7-ADE415B4C2A2}"/>
              </a:ext>
            </a:extLst>
          </p:cNvPr>
          <p:cNvSpPr/>
          <p:nvPr/>
        </p:nvSpPr>
        <p:spPr>
          <a:xfrm>
            <a:off x="-1032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32EC9F5-96A7-4792-BD58-0E667FC0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598" y="452994"/>
            <a:ext cx="4340647" cy="701674"/>
          </a:xfrm>
        </p:spPr>
        <p:txBody>
          <a:bodyPr/>
          <a:lstStyle/>
          <a:p>
            <a:pPr algn="ctr"/>
            <a:r>
              <a:rPr lang="nb-NO" dirty="0"/>
              <a:t>SOA Bærekraft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2CA9457-352B-4D88-A33F-90249F7634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9562" y="2625726"/>
            <a:ext cx="5034714" cy="4232274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Fagplan med læringsmål som beskriver hva en innkjøper skal kunne for å gjennomføre en anskaffelse som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reduserer skadelig miljøpåvirkning og fremmer klimavennlige løsninger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ivaretar krav til lønns- og arbeidsvilkår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ivaretar grunnleggende menneskerettigheter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77D12910-7C27-4CDE-8775-47F956AC05A1}"/>
              </a:ext>
            </a:extLst>
          </p:cNvPr>
          <p:cNvSpPr txBox="1">
            <a:spLocks/>
          </p:cNvSpPr>
          <p:nvPr/>
        </p:nvSpPr>
        <p:spPr>
          <a:xfrm>
            <a:off x="1918036" y="452994"/>
            <a:ext cx="2239290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1"/>
                </a:solidFill>
              </a:rPr>
              <a:t>SOA Basis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113D62D-0900-4B67-B4C8-D101BC510B11}"/>
              </a:ext>
            </a:extLst>
          </p:cNvPr>
          <p:cNvSpPr txBox="1">
            <a:spLocks/>
          </p:cNvSpPr>
          <p:nvPr/>
        </p:nvSpPr>
        <p:spPr>
          <a:xfrm>
            <a:off x="520324" y="2625726"/>
            <a:ext cx="5034705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200" dirty="0">
                <a:solidFill>
                  <a:schemeClr val="tx1"/>
                </a:solidFill>
              </a:rPr>
              <a:t>Fagplan med læringsmål som beskriver hva en innkjøper skal kunne i gjennomføringen av en anskaffelse på et grunnleggende nivå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Grunnleggende begreper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Planlegging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Gjennomføring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Oppfølging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Lov og forskrift 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37910D7-FFAE-494F-B91E-F485FCF3D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753" y="1154668"/>
            <a:ext cx="1177849" cy="1177849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C804EFA-2A44-41D7-8992-9D40EF423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56" y="1154668"/>
            <a:ext cx="1178847" cy="11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14BBC88-D5CC-40A3-A4F7-ADE415B4C2A2}"/>
              </a:ext>
            </a:extLst>
          </p:cNvPr>
          <p:cNvSpPr/>
          <p:nvPr/>
        </p:nvSpPr>
        <p:spPr>
          <a:xfrm>
            <a:off x="-1032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32EC9F5-96A7-4792-BD58-0E667FC0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598" y="452994"/>
            <a:ext cx="4340647" cy="701674"/>
          </a:xfrm>
        </p:spPr>
        <p:txBody>
          <a:bodyPr/>
          <a:lstStyle/>
          <a:p>
            <a:pPr algn="ctr"/>
            <a:r>
              <a:rPr lang="nb-NO" dirty="0"/>
              <a:t>SOA Bærekraft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2CA9457-352B-4D88-A33F-90249F7634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9562" y="2625726"/>
            <a:ext cx="5034714" cy="4232274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Fagplan med læringsmål som beskriver hva en innkjøper skal kunne for å gjennomføre en anskaffelse som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reduserer skadelig miljøpåvirkning og fremmer klimavennlige løsninger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ivaretar krav til lønns- og arbeidsvilkår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ivaretar grunnleggende menneskerettigheter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77D12910-7C27-4CDE-8775-47F956AC05A1}"/>
              </a:ext>
            </a:extLst>
          </p:cNvPr>
          <p:cNvSpPr txBox="1">
            <a:spLocks/>
          </p:cNvSpPr>
          <p:nvPr/>
        </p:nvSpPr>
        <p:spPr>
          <a:xfrm>
            <a:off x="1918036" y="452994"/>
            <a:ext cx="2239290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1"/>
                </a:solidFill>
              </a:rPr>
              <a:t>SOA Basis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113D62D-0900-4B67-B4C8-D101BC510B11}"/>
              </a:ext>
            </a:extLst>
          </p:cNvPr>
          <p:cNvSpPr txBox="1">
            <a:spLocks/>
          </p:cNvSpPr>
          <p:nvPr/>
        </p:nvSpPr>
        <p:spPr>
          <a:xfrm>
            <a:off x="520324" y="2625726"/>
            <a:ext cx="5034705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200" dirty="0">
                <a:solidFill>
                  <a:schemeClr val="tx1"/>
                </a:solidFill>
              </a:rPr>
              <a:t>Fagplan med læringsmål som beskriver hva en innkjøper skal kunne i gjennomføringen av en anskaffelse på et grunnleggende nivå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Grunnleggende begreper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Planlegging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Gjennomføring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Oppfølging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Lov og forskrift 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37910D7-FFAE-494F-B91E-F485FCF3D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753" y="1154668"/>
            <a:ext cx="1177849" cy="1177849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C804EFA-2A44-41D7-8992-9D40EF423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56" y="1154668"/>
            <a:ext cx="1178847" cy="117785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1938B58-0971-488C-B443-E5295D21C182}"/>
              </a:ext>
            </a:extLst>
          </p:cNvPr>
          <p:cNvSpPr/>
          <p:nvPr/>
        </p:nvSpPr>
        <p:spPr>
          <a:xfrm>
            <a:off x="6085673" y="0"/>
            <a:ext cx="6106327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</p:spTree>
    <p:extLst>
      <p:ext uri="{BB962C8B-B14F-4D97-AF65-F5344CB8AC3E}">
        <p14:creationId xmlns:p14="http://schemas.microsoft.com/office/powerpoint/2010/main" val="12067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14BBC88-D5CC-40A3-A4F7-ADE415B4C2A2}"/>
              </a:ext>
            </a:extLst>
          </p:cNvPr>
          <p:cNvSpPr/>
          <p:nvPr/>
        </p:nvSpPr>
        <p:spPr>
          <a:xfrm>
            <a:off x="-1032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32EC9F5-96A7-4792-BD58-0E667FC0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598" y="452994"/>
            <a:ext cx="4340647" cy="701674"/>
          </a:xfrm>
        </p:spPr>
        <p:txBody>
          <a:bodyPr/>
          <a:lstStyle/>
          <a:p>
            <a:pPr algn="ctr"/>
            <a:r>
              <a:rPr lang="nb-NO" dirty="0"/>
              <a:t>SOA Bærekraft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2CA9457-352B-4D88-A33F-90249F7634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9562" y="2625726"/>
            <a:ext cx="5034714" cy="4232274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Fagplan med læringsmål som beskriver hva en innkjøper skal kunne for å gjennomføre en anskaffelse som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reduserer skadelig miljøpåvirkning og fremmer klimavennlige løsninger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ivaretar krav til lønns- og arbeidsvilkår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ivaretar grunnleggende menneskerettigheter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Ivaretar andre samfunnshensyn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77D12910-7C27-4CDE-8775-47F956AC05A1}"/>
              </a:ext>
            </a:extLst>
          </p:cNvPr>
          <p:cNvSpPr txBox="1">
            <a:spLocks/>
          </p:cNvSpPr>
          <p:nvPr/>
        </p:nvSpPr>
        <p:spPr>
          <a:xfrm>
            <a:off x="1918036" y="452994"/>
            <a:ext cx="2239290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1"/>
                </a:solidFill>
              </a:rPr>
              <a:t>SOA Basis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113D62D-0900-4B67-B4C8-D101BC510B11}"/>
              </a:ext>
            </a:extLst>
          </p:cNvPr>
          <p:cNvSpPr txBox="1">
            <a:spLocks/>
          </p:cNvSpPr>
          <p:nvPr/>
        </p:nvSpPr>
        <p:spPr>
          <a:xfrm>
            <a:off x="520324" y="2625726"/>
            <a:ext cx="5034705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200" dirty="0">
                <a:solidFill>
                  <a:schemeClr val="tx1"/>
                </a:solidFill>
              </a:rPr>
              <a:t>Fagplan med læringsmål som beskriver hva en innkjøper skal kunne i gjennomføringen av en anskaffelse på et grunnleggende nivå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Grunnleggende begreper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Planlegging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Gjennomføring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Oppfølging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Lov og forskrift 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37910D7-FFAE-494F-B91E-F485FCF3D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753" y="1154668"/>
            <a:ext cx="1177849" cy="1177849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C804EFA-2A44-41D7-8992-9D40EF423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56" y="1154668"/>
            <a:ext cx="1178847" cy="117785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1938B58-0971-488C-B443-E5295D21C182}"/>
              </a:ext>
            </a:extLst>
          </p:cNvPr>
          <p:cNvSpPr/>
          <p:nvPr/>
        </p:nvSpPr>
        <p:spPr>
          <a:xfrm>
            <a:off x="0" y="1"/>
            <a:ext cx="6085679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</p:spTree>
    <p:extLst>
      <p:ext uri="{BB962C8B-B14F-4D97-AF65-F5344CB8AC3E}">
        <p14:creationId xmlns:p14="http://schemas.microsoft.com/office/powerpoint/2010/main" val="13181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2CA9457-352B-4D88-A33F-90249F7634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6574" y="1717675"/>
            <a:ext cx="6964363" cy="423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Anskaffelsesregelverket og ambisiøse mål til hvordan anskaffelser skal bidra til å nå bærekraftsmål, stiller høye krav til kompetanse hos innkjøpere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Mange offentlige virksomheter oppgir å ikke ha tilstrekkelig kompetanse på områder innenfor bærekraft </a:t>
            </a:r>
          </a:p>
          <a:p>
            <a:pPr marL="0" indent="0">
              <a:buNone/>
            </a:pPr>
            <a:r>
              <a:rPr lang="nb-NO" sz="2200" dirty="0"/>
              <a:t> </a:t>
            </a:r>
          </a:p>
          <a:p>
            <a:pPr marL="0" indent="0">
              <a:buNone/>
            </a:pPr>
            <a:r>
              <a:rPr lang="nb-NO" sz="2200" dirty="0"/>
              <a:t>Fagplanen skal bidra til å gjøre det enklere å gjøre gode vurderinger av </a:t>
            </a:r>
            <a:r>
              <a:rPr lang="nb-NO" sz="2200" dirty="0" err="1"/>
              <a:t>bærekraftshensyn</a:t>
            </a:r>
            <a:r>
              <a:rPr lang="nb-NO" sz="2200" dirty="0"/>
              <a:t> og andre anskaffelsesfaglige hensyn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endParaRPr lang="nb-NO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0DC9FF39-7A94-493D-8B35-FCA1C905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4" y="434901"/>
            <a:ext cx="9217025" cy="701675"/>
          </a:xfrm>
        </p:spPr>
        <p:txBody>
          <a:bodyPr/>
          <a:lstStyle/>
          <a:p>
            <a:r>
              <a:rPr lang="nb-NO" sz="3600" dirty="0"/>
              <a:t>SOA Bærekraft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3AC742C-9C62-4A01-9E28-58A66FC83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75" y="1758987"/>
            <a:ext cx="3342851" cy="33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39824CC-5D8F-4566-AA69-7624D8B2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6" y="453490"/>
            <a:ext cx="8660795" cy="575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2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C19A6C-CC4A-468D-833F-783F54D501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574" y="1971675"/>
            <a:ext cx="6964363" cy="4232275"/>
          </a:xfrm>
          <a:solidFill>
            <a:srgbClr val="005B91"/>
          </a:solidFill>
        </p:spPr>
        <p:txBody>
          <a:bodyPr/>
          <a:lstStyle/>
          <a:p>
            <a:r>
              <a:rPr lang="nb-NO" sz="2000" dirty="0"/>
              <a:t>SOA Bærekraft bygger på SOA Basis </a:t>
            </a:r>
          </a:p>
          <a:p>
            <a:pPr lvl="1"/>
            <a:r>
              <a:rPr lang="nb-NO" sz="1800" dirty="0"/>
              <a:t>Inkluderer de delene av anskaffelsesprosessen som er særlig relevante når man skal ta </a:t>
            </a:r>
            <a:r>
              <a:rPr lang="nb-NO" sz="1800" dirty="0" err="1"/>
              <a:t>bærekraftshensyn</a:t>
            </a:r>
            <a:r>
              <a:rPr lang="nb-NO" sz="1800" dirty="0"/>
              <a:t> </a:t>
            </a:r>
          </a:p>
          <a:p>
            <a:pPr lvl="1">
              <a:buFontTx/>
              <a:buChar char="-"/>
            </a:pPr>
            <a:r>
              <a:rPr lang="nb-NO" sz="1800" dirty="0"/>
              <a:t>Mer spisset og på et høyere nivå </a:t>
            </a:r>
          </a:p>
          <a:p>
            <a:pPr lvl="1">
              <a:buFontTx/>
              <a:buChar char="-"/>
            </a:pPr>
            <a:endParaRPr lang="nb-NO" sz="1800" dirty="0"/>
          </a:p>
          <a:p>
            <a:pPr>
              <a:buFontTx/>
              <a:buChar char="-"/>
            </a:pPr>
            <a:r>
              <a:rPr lang="nb-NO" sz="2000" dirty="0"/>
              <a:t>Nødvendig med kompetanse på SOA Basis nivå som et utgangspunkt </a:t>
            </a:r>
          </a:p>
          <a:p>
            <a:pPr lvl="1">
              <a:buFontTx/>
              <a:buChar char="-"/>
            </a:pPr>
            <a:r>
              <a:rPr lang="nb-NO" sz="1800" dirty="0"/>
              <a:t>Ikke krav om å kunne dokumentere gjennomført SOA Basis test </a:t>
            </a:r>
          </a:p>
          <a:p>
            <a:pPr lvl="1">
              <a:buFontTx/>
              <a:buChar char="-"/>
            </a:pPr>
            <a:r>
              <a:rPr lang="nb-NO" sz="1800" dirty="0"/>
              <a:t>Vi oppfordrer til å sertifisere seg gjennom SOA Basis først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5B9A729-C39D-4229-8AB7-CF60235EF2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D13058-7F0C-415E-AD43-B1B6C9600197}"/>
              </a:ext>
            </a:extLst>
          </p:cNvPr>
          <p:cNvSpPr/>
          <p:nvPr/>
        </p:nvSpPr>
        <p:spPr>
          <a:xfrm>
            <a:off x="8019393" y="0"/>
            <a:ext cx="41726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err="1"/>
          </a:p>
        </p:txBody>
      </p:sp>
      <p:sp>
        <p:nvSpPr>
          <p:cNvPr id="9" name="Tittel 2">
            <a:extLst>
              <a:ext uri="{FF2B5EF4-FFF2-40B4-BE49-F238E27FC236}">
                <a16:creationId xmlns:a16="http://schemas.microsoft.com/office/drawing/2014/main" id="{40D48E95-CF7D-4DB3-ABD3-1F36A4AE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</p:spPr>
        <p:txBody>
          <a:bodyPr anchor="t">
            <a:noAutofit/>
          </a:bodyPr>
          <a:lstStyle/>
          <a:p>
            <a:r>
              <a:rPr lang="nb-NO" sz="3600"/>
              <a:t>Oppbygning og struktur 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6A476247-BEA0-4073-8F2A-CD43F3ED9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75" y="1758987"/>
            <a:ext cx="3342851" cy="33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1869060F08445AE4614BD85874FB6" ma:contentTypeVersion="10" ma:contentTypeDescription="Create a new document." ma:contentTypeScope="" ma:versionID="694371350109282f45002a56aca321e2">
  <xsd:schema xmlns:xsd="http://www.w3.org/2001/XMLSchema" xmlns:xs="http://www.w3.org/2001/XMLSchema" xmlns:p="http://schemas.microsoft.com/office/2006/metadata/properties" xmlns:ns2="d3f8233b-5d4a-486e-ab23-e1aea99ef6ee" xmlns:ns3="76c5e2e2-6f79-4b15-94be-c16196667f20" targetNamespace="http://schemas.microsoft.com/office/2006/metadata/properties" ma:root="true" ma:fieldsID="25f34c52e0edd9a4e22da28721220d44" ns2:_="" ns3:_="">
    <xsd:import namespace="d3f8233b-5d4a-486e-ab23-e1aea99ef6ee"/>
    <xsd:import namespace="76c5e2e2-6f79-4b15-94be-c16196667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8233b-5d4a-486e-ab23-e1aea99ef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5e2e2-6f79-4b15-94be-c16196667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67B97E-4CD6-4530-813E-2EA61EDD77D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3f8233b-5d4a-486e-ab23-e1aea99ef6ee"/>
    <ds:schemaRef ds:uri="http://schemas.microsoft.com/office/2006/documentManagement/types"/>
    <ds:schemaRef ds:uri="76c5e2e2-6f79-4b15-94be-c16196667f2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73F1C9-A21C-4A5E-9C96-4F7665E0E6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9E20D8-3299-44C5-A5AC-341F63A22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f8233b-5d4a-486e-ab23-e1aea99ef6ee"/>
    <ds:schemaRef ds:uri="76c5e2e2-6f79-4b15-94be-c16196667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595</Words>
  <Application>Microsoft Office PowerPoint</Application>
  <PresentationFormat>Widescreen</PresentationFormat>
  <Paragraphs>110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Regular</vt:lpstr>
      <vt:lpstr>Calibri</vt:lpstr>
      <vt:lpstr>System Font Regular</vt:lpstr>
      <vt:lpstr>Times New Roman</vt:lpstr>
      <vt:lpstr>DFØ ppt mal</vt:lpstr>
      <vt:lpstr>SOA Bærekraft</vt:lpstr>
      <vt:lpstr>Sertifiseringsordning for offentlige anskaffelser (SOA)</vt:lpstr>
      <vt:lpstr>PowerPoint Presentation</vt:lpstr>
      <vt:lpstr>SOA Bærekraft</vt:lpstr>
      <vt:lpstr>SOA Bærekraft</vt:lpstr>
      <vt:lpstr>SOA Bærekraft</vt:lpstr>
      <vt:lpstr>SOA Bærekraft</vt:lpstr>
      <vt:lpstr>PowerPoint Presentation</vt:lpstr>
      <vt:lpstr>Oppbygning og struktur </vt:lpstr>
      <vt:lpstr>Relevante lenker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Siv Helén Egelund Gjerstad</dc:creator>
  <cp:lastModifiedBy>Tori Norheim Sandlie</cp:lastModifiedBy>
  <cp:revision>2</cp:revision>
  <dcterms:created xsi:type="dcterms:W3CDTF">2020-11-18T15:48:51Z</dcterms:created>
  <dcterms:modified xsi:type="dcterms:W3CDTF">2021-12-08T11:50:58Z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0x010100D681869060F08445AE4614BD85874FB6</vt:lpwstr>
  </property>
</Properties>
</file>