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5"/>
  </p:sldMasterIdLst>
  <p:notesMasterIdLst>
    <p:notesMasterId r:id="rId37"/>
  </p:notesMasterIdLst>
  <p:handoutMasterIdLst>
    <p:handoutMasterId r:id="rId38"/>
  </p:handoutMasterIdLst>
  <p:sldIdLst>
    <p:sldId id="256" r:id="rId6"/>
    <p:sldId id="258" r:id="rId7"/>
    <p:sldId id="445" r:id="rId8"/>
    <p:sldId id="281" r:id="rId9"/>
    <p:sldId id="444" r:id="rId10"/>
    <p:sldId id="433" r:id="rId11"/>
    <p:sldId id="434" r:id="rId12"/>
    <p:sldId id="393" r:id="rId13"/>
    <p:sldId id="456" r:id="rId14"/>
    <p:sldId id="3955" r:id="rId15"/>
    <p:sldId id="397" r:id="rId16"/>
    <p:sldId id="409" r:id="rId17"/>
    <p:sldId id="430" r:id="rId18"/>
    <p:sldId id="422" r:id="rId19"/>
    <p:sldId id="423" r:id="rId20"/>
    <p:sldId id="411" r:id="rId21"/>
    <p:sldId id="446" r:id="rId22"/>
    <p:sldId id="428" r:id="rId23"/>
    <p:sldId id="425" r:id="rId24"/>
    <p:sldId id="429" r:id="rId25"/>
    <p:sldId id="398" r:id="rId26"/>
    <p:sldId id="449" r:id="rId27"/>
    <p:sldId id="435" r:id="rId28"/>
    <p:sldId id="440" r:id="rId29"/>
    <p:sldId id="450" r:id="rId30"/>
    <p:sldId id="431" r:id="rId31"/>
    <p:sldId id="455" r:id="rId32"/>
    <p:sldId id="454" r:id="rId33"/>
    <p:sldId id="452" r:id="rId34"/>
    <p:sldId id="453" r:id="rId35"/>
    <p:sldId id="399" r:id="rId36"/>
  </p:sldIdLst>
  <p:sldSz cx="12192000" cy="6858000"/>
  <p:notesSz cx="6858000" cy="9144000"/>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FF"/>
    <a:srgbClr val="0000FE"/>
    <a:srgbClr val="524B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64373" autoAdjust="0"/>
  </p:normalViewPr>
  <p:slideViewPr>
    <p:cSldViewPr snapToGrid="0">
      <p:cViewPr varScale="1">
        <p:scale>
          <a:sx n="105" d="100"/>
          <a:sy n="105" d="100"/>
        </p:scale>
        <p:origin x="2046" y="108"/>
      </p:cViewPr>
      <p:guideLst/>
    </p:cSldViewPr>
  </p:slideViewPr>
  <p:notesTextViewPr>
    <p:cViewPr>
      <p:scale>
        <a:sx n="1" d="1"/>
        <a:sy n="1" d="1"/>
      </p:scale>
      <p:origin x="0" y="0"/>
    </p:cViewPr>
  </p:notesTextViewPr>
  <p:sorterViewPr>
    <p:cViewPr>
      <p:scale>
        <a:sx n="100" d="100"/>
        <a:sy n="100" d="100"/>
      </p:scale>
      <p:origin x="0" y="-3240"/>
    </p:cViewPr>
  </p:sorterViewPr>
  <p:notesViewPr>
    <p:cSldViewPr snapToGrid="0">
      <p:cViewPr varScale="1">
        <p:scale>
          <a:sx n="83" d="100"/>
          <a:sy n="83" d="100"/>
        </p:scale>
        <p:origin x="318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CBB1AE-B262-4787-8C52-A05D0CE604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873FD16A-3B73-4A4E-801F-F604E6F8DC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35DD0C3-4885-4BAA-9AA1-C9918694A47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D4A009-C602-41F4-8272-F25F5B05B5AE}" type="slidenum">
              <a:rPr lang="en-US" smtClean="0"/>
              <a:t>‹#›</a:t>
            </a:fld>
            <a:endParaRPr lang="en-US"/>
          </a:p>
        </p:txBody>
      </p:sp>
    </p:spTree>
    <p:extLst>
      <p:ext uri="{BB962C8B-B14F-4D97-AF65-F5344CB8AC3E}">
        <p14:creationId xmlns:p14="http://schemas.microsoft.com/office/powerpoint/2010/main" val="3383922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051F8B-E38A-4262-93D6-EEE8CE2CF8CB}" type="datetimeFigureOut">
              <a:rPr lang="en-US" smtClean="0"/>
              <a:t>4/20/2023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72985F-36CD-4D87-8C89-674A558E8057}" type="slidenum">
              <a:rPr lang="en-US" smtClean="0"/>
              <a:t>‹#›</a:t>
            </a:fld>
            <a:endParaRPr lang="en-US"/>
          </a:p>
        </p:txBody>
      </p:sp>
    </p:spTree>
    <p:extLst>
      <p:ext uri="{BB962C8B-B14F-4D97-AF65-F5344CB8AC3E}">
        <p14:creationId xmlns:p14="http://schemas.microsoft.com/office/powerpoint/2010/main" val="3834291505"/>
      </p:ext>
    </p:extLst>
  </p:cSld>
  <p:clrMap bg1="lt1" tx1="dk1" bg2="lt2" tx2="dk2" accent1="accent1" accent2="accent2" accent3="accent3" accent4="accent4" accent5="accent5" accent6="accent6" hlink="hlink" folHlink="folHlink"/>
  <p:notesStyle>
    <a:lvl1pPr marL="0" algn="l" defTabSz="914263" rtl="0" eaLnBrk="1" latinLnBrk="0" hangingPunct="1">
      <a:defRPr sz="1200" kern="1200">
        <a:solidFill>
          <a:schemeClr val="tx1"/>
        </a:solidFill>
        <a:latin typeface="+mn-lt"/>
        <a:ea typeface="+mn-ea"/>
        <a:cs typeface="+mn-cs"/>
      </a:defRPr>
    </a:lvl1pPr>
    <a:lvl2pPr marL="457132" algn="l" defTabSz="914263" rtl="0" eaLnBrk="1" latinLnBrk="0" hangingPunct="1">
      <a:defRPr sz="1200" kern="1200">
        <a:solidFill>
          <a:schemeClr val="tx1"/>
        </a:solidFill>
        <a:latin typeface="+mn-lt"/>
        <a:ea typeface="+mn-ea"/>
        <a:cs typeface="+mn-cs"/>
      </a:defRPr>
    </a:lvl2pPr>
    <a:lvl3pPr marL="914263" algn="l" defTabSz="914263" rtl="0" eaLnBrk="1" latinLnBrk="0" hangingPunct="1">
      <a:defRPr sz="1200" kern="1200">
        <a:solidFill>
          <a:schemeClr val="tx1"/>
        </a:solidFill>
        <a:latin typeface="+mn-lt"/>
        <a:ea typeface="+mn-ea"/>
        <a:cs typeface="+mn-cs"/>
      </a:defRPr>
    </a:lvl3pPr>
    <a:lvl4pPr marL="1371395" algn="l" defTabSz="914263" rtl="0" eaLnBrk="1" latinLnBrk="0" hangingPunct="1">
      <a:defRPr sz="1200" kern="1200">
        <a:solidFill>
          <a:schemeClr val="tx1"/>
        </a:solidFill>
        <a:latin typeface="+mn-lt"/>
        <a:ea typeface="+mn-ea"/>
        <a:cs typeface="+mn-cs"/>
      </a:defRPr>
    </a:lvl4pPr>
    <a:lvl5pPr marL="1828526" algn="l" defTabSz="914263" rtl="0" eaLnBrk="1" latinLnBrk="0" hangingPunct="1">
      <a:defRPr sz="1200" kern="1200">
        <a:solidFill>
          <a:schemeClr val="tx1"/>
        </a:solidFill>
        <a:latin typeface="+mn-lt"/>
        <a:ea typeface="+mn-ea"/>
        <a:cs typeface="+mn-cs"/>
      </a:defRPr>
    </a:lvl5pPr>
    <a:lvl6pPr marL="2285657" algn="l" defTabSz="914263" rtl="0" eaLnBrk="1" latinLnBrk="0" hangingPunct="1">
      <a:defRPr sz="1200" kern="1200">
        <a:solidFill>
          <a:schemeClr val="tx1"/>
        </a:solidFill>
        <a:latin typeface="+mn-lt"/>
        <a:ea typeface="+mn-ea"/>
        <a:cs typeface="+mn-cs"/>
      </a:defRPr>
    </a:lvl6pPr>
    <a:lvl7pPr marL="2742789" algn="l" defTabSz="914263" rtl="0" eaLnBrk="1" latinLnBrk="0" hangingPunct="1">
      <a:defRPr sz="1200" kern="1200">
        <a:solidFill>
          <a:schemeClr val="tx1"/>
        </a:solidFill>
        <a:latin typeface="+mn-lt"/>
        <a:ea typeface="+mn-ea"/>
        <a:cs typeface="+mn-cs"/>
      </a:defRPr>
    </a:lvl7pPr>
    <a:lvl8pPr marL="3199920" algn="l" defTabSz="914263" rtl="0" eaLnBrk="1" latinLnBrk="0" hangingPunct="1">
      <a:defRPr sz="1200" kern="1200">
        <a:solidFill>
          <a:schemeClr val="tx1"/>
        </a:solidFill>
        <a:latin typeface="+mn-lt"/>
        <a:ea typeface="+mn-ea"/>
        <a:cs typeface="+mn-cs"/>
      </a:defRPr>
    </a:lvl8pPr>
    <a:lvl9pPr marL="3657052" algn="l" defTabSz="9142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A72985F-36CD-4D87-8C89-674A558E8057}" type="slidenum">
              <a:rPr lang="en-US" smtClean="0"/>
              <a:t>7</a:t>
            </a:fld>
            <a:endParaRPr lang="en-US"/>
          </a:p>
        </p:txBody>
      </p:sp>
    </p:spTree>
    <p:extLst>
      <p:ext uri="{BB962C8B-B14F-4D97-AF65-F5344CB8AC3E}">
        <p14:creationId xmlns:p14="http://schemas.microsoft.com/office/powerpoint/2010/main" val="1382586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EA72985F-36CD-4D87-8C89-674A558E8057}" type="slidenum">
              <a:rPr lang="en-US" smtClean="0"/>
              <a:t>13</a:t>
            </a:fld>
            <a:endParaRPr lang="en-US"/>
          </a:p>
        </p:txBody>
      </p:sp>
    </p:spTree>
    <p:extLst>
      <p:ext uri="{BB962C8B-B14F-4D97-AF65-F5344CB8AC3E}">
        <p14:creationId xmlns:p14="http://schemas.microsoft.com/office/powerpoint/2010/main" val="957489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nb-NO" b="0" i="0" dirty="0">
                <a:solidFill>
                  <a:srgbClr val="222222"/>
                </a:solidFill>
                <a:effectLst/>
                <a:latin typeface="Arial" panose="020B0604020202020204" pitchFamily="34" charset="0"/>
              </a:rPr>
              <a:t>1. Linjematch</a:t>
            </a:r>
          </a:p>
          <a:p>
            <a:pPr algn="l" fontAlgn="base"/>
            <a:r>
              <a:rPr lang="nb-NO" b="0" i="0" dirty="0">
                <a:solidFill>
                  <a:srgbClr val="444444"/>
                </a:solidFill>
                <a:effectLst/>
                <a:latin typeface="Arial" panose="020B0604020202020204" pitchFamily="34" charset="0"/>
              </a:rPr>
              <a:t>Linjematch- hvor </a:t>
            </a:r>
            <a:r>
              <a:rPr lang="nb-NO" b="0" i="0" dirty="0" err="1">
                <a:solidFill>
                  <a:srgbClr val="444444"/>
                </a:solidFill>
                <a:effectLst/>
                <a:latin typeface="Arial" panose="020B0604020202020204" pitchFamily="34" charset="0"/>
              </a:rPr>
              <a:t>artikkelnr</a:t>
            </a:r>
            <a:r>
              <a:rPr lang="nb-NO" b="0" i="0" dirty="0">
                <a:solidFill>
                  <a:srgbClr val="444444"/>
                </a:solidFill>
                <a:effectLst/>
                <a:latin typeface="Arial" panose="020B0604020202020204" pitchFamily="34" charset="0"/>
              </a:rPr>
              <a:t> fra faktura matches med </a:t>
            </a:r>
            <a:r>
              <a:rPr lang="nb-NO" b="0" i="0" dirty="0" err="1">
                <a:solidFill>
                  <a:srgbClr val="444444"/>
                </a:solidFill>
                <a:effectLst/>
                <a:latin typeface="Arial" panose="020B0604020202020204" pitchFamily="34" charset="0"/>
              </a:rPr>
              <a:t>artikkelnr</a:t>
            </a:r>
            <a:r>
              <a:rPr lang="nb-NO" b="0" i="0" dirty="0">
                <a:solidFill>
                  <a:srgbClr val="444444"/>
                </a:solidFill>
                <a:effectLst/>
                <a:latin typeface="Arial" panose="020B0604020202020204" pitchFamily="34" charset="0"/>
              </a:rPr>
              <a:t> fra innkjøpsordren.</a:t>
            </a:r>
          </a:p>
          <a:p>
            <a:pPr algn="l" fontAlgn="base"/>
            <a:r>
              <a:rPr lang="nb-NO" b="0" i="0" dirty="0">
                <a:solidFill>
                  <a:srgbClr val="444444"/>
                </a:solidFill>
                <a:effectLst/>
                <a:latin typeface="Arial" panose="020B0604020202020204" pitchFamily="34" charset="0"/>
              </a:rPr>
              <a:t>Dersom det ikke er match på </a:t>
            </a:r>
            <a:r>
              <a:rPr lang="nb-NO" b="0" i="0" dirty="0" err="1">
                <a:solidFill>
                  <a:srgbClr val="444444"/>
                </a:solidFill>
                <a:effectLst/>
                <a:latin typeface="Arial" panose="020B0604020202020204" pitchFamily="34" charset="0"/>
              </a:rPr>
              <a:t>artikkelnr</a:t>
            </a:r>
            <a:r>
              <a:rPr lang="nb-NO" b="0" i="0" dirty="0">
                <a:solidFill>
                  <a:srgbClr val="444444"/>
                </a:solidFill>
                <a:effectLst/>
                <a:latin typeface="Arial" panose="020B0604020202020204" pitchFamily="34" charset="0"/>
              </a:rPr>
              <a:t> går fakturaen videre til sum match.</a:t>
            </a:r>
          </a:p>
          <a:p>
            <a:pPr algn="l" fontAlgn="base"/>
            <a:r>
              <a:rPr lang="nb-NO" b="0" i="0" dirty="0">
                <a:solidFill>
                  <a:srgbClr val="444444"/>
                </a:solidFill>
                <a:effectLst/>
                <a:latin typeface="Arial" panose="020B0604020202020204" pitchFamily="34" charset="0"/>
              </a:rPr>
              <a:t>Gjennomføres linjematchen vil fakturaen gå videre til kontroll av toleransegrense. Dersom toleransegrense er overskredet sendes faktura til deg som innkjøper for priskontroll.      </a:t>
            </a:r>
          </a:p>
          <a:p>
            <a:pPr algn="l" fontAlgn="base"/>
            <a:r>
              <a:rPr lang="nb-NO" b="0" i="0" dirty="0">
                <a:solidFill>
                  <a:srgbClr val="222222"/>
                </a:solidFill>
                <a:effectLst/>
                <a:latin typeface="Arial" panose="020B0604020202020204" pitchFamily="34" charset="0"/>
              </a:rPr>
              <a:t>2. Sum match</a:t>
            </a:r>
          </a:p>
          <a:p>
            <a:pPr algn="l" fontAlgn="base"/>
            <a:r>
              <a:rPr lang="nb-NO" b="0" i="0" dirty="0">
                <a:solidFill>
                  <a:srgbClr val="444444"/>
                </a:solidFill>
                <a:effectLst/>
                <a:latin typeface="Arial" panose="020B0604020202020204" pitchFamily="34" charset="0"/>
              </a:rPr>
              <a:t>Dersom fakturaen ikke matcher som sum match sendes den videre til avviksbehandling. Systemet vil først prøve på en automatisk avvikshåndtering innenfor gjeldende toleransegrense. Hvis det ikke er mulig vil den sende faktura til deg som innkjøper for manuell avvikshåndtering.</a:t>
            </a:r>
          </a:p>
          <a:p>
            <a:endParaRPr lang="nb-NO" dirty="0"/>
          </a:p>
        </p:txBody>
      </p:sp>
      <p:sp>
        <p:nvSpPr>
          <p:cNvPr id="4" name="Slide Number Placeholder 3"/>
          <p:cNvSpPr>
            <a:spLocks noGrp="1"/>
          </p:cNvSpPr>
          <p:nvPr>
            <p:ph type="sldNum" sz="quarter" idx="5"/>
          </p:nvPr>
        </p:nvSpPr>
        <p:spPr/>
        <p:txBody>
          <a:bodyPr/>
          <a:lstStyle/>
          <a:p>
            <a:fld id="{EA72985F-36CD-4D87-8C89-674A558E8057}" type="slidenum">
              <a:rPr lang="en-US" smtClean="0"/>
              <a:t>16</a:t>
            </a:fld>
            <a:endParaRPr lang="en-US"/>
          </a:p>
        </p:txBody>
      </p:sp>
    </p:spTree>
    <p:extLst>
      <p:ext uri="{BB962C8B-B14F-4D97-AF65-F5344CB8AC3E}">
        <p14:creationId xmlns:p14="http://schemas.microsoft.com/office/powerpoint/2010/main" val="1061315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EA72985F-36CD-4D87-8C89-674A558E8057}" type="slidenum">
              <a:rPr lang="en-US" smtClean="0"/>
              <a:t>17</a:t>
            </a:fld>
            <a:endParaRPr lang="en-US"/>
          </a:p>
        </p:txBody>
      </p:sp>
    </p:spTree>
    <p:extLst>
      <p:ext uri="{BB962C8B-B14F-4D97-AF65-F5344CB8AC3E}">
        <p14:creationId xmlns:p14="http://schemas.microsoft.com/office/powerpoint/2010/main" val="206043181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5.svg"/><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1.svg"/><Relationship Id="rId4" Type="http://schemas.openxmlformats.org/officeDocument/2006/relationships/image" Target="../media/image6.png"/><Relationship Id="rId9" Type="http://schemas.openxmlformats.org/officeDocument/2006/relationships/image" Target="../media/image9.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6.png"/><Relationship Id="rId10" Type="http://schemas.openxmlformats.org/officeDocument/2006/relationships/image" Target="../media/image9.svg"/><Relationship Id="rId4" Type="http://schemas.openxmlformats.org/officeDocument/2006/relationships/image" Target="../media/image5.svg"/><Relationship Id="rId9"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5.svg"/><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1.svg"/><Relationship Id="rId4" Type="http://schemas.openxmlformats.org/officeDocument/2006/relationships/image" Target="../media/image6.png"/><Relationship Id="rId9" Type="http://schemas.openxmlformats.org/officeDocument/2006/relationships/image" Target="../media/image9.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UiO Bilde">
    <p:bg>
      <p:bgPr>
        <a:solidFill>
          <a:schemeClr val="lt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E962FF3-951D-4441-9C7D-501471E5888D}"/>
              </a:ext>
            </a:extLst>
          </p:cNvPr>
          <p:cNvSpPr>
            <a:spLocks noGrp="1"/>
          </p:cNvSpPr>
          <p:nvPr>
            <p:ph type="pic" sz="quarter" idx="13"/>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en-US"/>
              <a:t>Click icon to add picture</a:t>
            </a:r>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6209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5" name="Text Placeholder 6" descr="Logo Universitetet i oslo">
            <a:extLst>
              <a:ext uri="{FF2B5EF4-FFF2-40B4-BE49-F238E27FC236}">
                <a16:creationId xmlns:a16="http://schemas.microsoft.com/office/drawing/2014/main" id="{7AED3548-5867-47BB-8575-A83E0A9CE3B6}"/>
              </a:ext>
            </a:extLst>
          </p:cNvPr>
          <p:cNvSpPr>
            <a:spLocks noGrp="1"/>
          </p:cNvSpPr>
          <p:nvPr>
            <p:ph type="body" sz="quarter" idx="17" hasCustomPrompt="1"/>
          </p:nvPr>
        </p:nvSpPr>
        <p:spPr>
          <a:xfrm>
            <a:off x="386112" y="381854"/>
            <a:ext cx="5619582" cy="1116919"/>
          </a:xfrm>
          <a:blipFill>
            <a:blip r:embed="rId3">
              <a:extLst>
                <a:ext uri="{96DAC541-7B7A-43D3-8B79-37D633B846F1}">
                  <asvg:svgBlip xmlns:asvg="http://schemas.microsoft.com/office/drawing/2016/SVG/main" xmlns="" r:embed="rId4"/>
                </a:ext>
              </a:extLst>
            </a:blip>
            <a:stretch>
              <a:fillRect/>
            </a:stretch>
          </a:blipFill>
        </p:spPr>
        <p:txBody>
          <a:bodyPr/>
          <a:lstStyle>
            <a:lvl1pPr>
              <a:buNone/>
              <a:defRPr/>
            </a:lvl1pPr>
          </a:lstStyle>
          <a:p>
            <a:pPr lvl="0"/>
            <a:r>
              <a:rPr lang="nb-NO" dirty="0"/>
              <a:t> </a:t>
            </a:r>
            <a:endParaRPr lang="en-US" dirty="0"/>
          </a:p>
        </p:txBody>
      </p:sp>
      <p:sp>
        <p:nvSpPr>
          <p:cNvPr id="26" name="Title 1">
            <a:extLst>
              <a:ext uri="{FF2B5EF4-FFF2-40B4-BE49-F238E27FC236}">
                <a16:creationId xmlns:a16="http://schemas.microsoft.com/office/drawing/2014/main" id="{DC827CE2-8409-4B09-A9E5-74716A2BA2A3}"/>
              </a:ext>
            </a:extLst>
          </p:cNvPr>
          <p:cNvSpPr>
            <a:spLocks noGrp="1"/>
          </p:cNvSpPr>
          <p:nvPr>
            <p:ph type="title"/>
          </p:nvPr>
        </p:nvSpPr>
        <p:spPr>
          <a:xfrm>
            <a:off x="379038" y="3375167"/>
            <a:ext cx="5716962" cy="1547605"/>
          </a:xfrm>
        </p:spPr>
        <p:txBody>
          <a:bodyPr/>
          <a:lstStyle>
            <a:lvl1pPr>
              <a:lnSpc>
                <a:spcPct val="100000"/>
              </a:lnSpc>
              <a:defRPr sz="4500"/>
            </a:lvl1pPr>
          </a:lstStyle>
          <a:p>
            <a:r>
              <a:rPr lang="en-US"/>
              <a:t>Click to edit Master title style</a:t>
            </a:r>
            <a:endParaRPr lang="en-US" dirty="0"/>
          </a:p>
        </p:txBody>
      </p:sp>
      <p:sp>
        <p:nvSpPr>
          <p:cNvPr id="31" name="Subtitle 2">
            <a:extLst>
              <a:ext uri="{FF2B5EF4-FFF2-40B4-BE49-F238E27FC236}">
                <a16:creationId xmlns:a16="http://schemas.microsoft.com/office/drawing/2014/main" id="{73782A73-0164-4D2C-BAD5-DF53C4F800E5}"/>
              </a:ext>
            </a:extLst>
          </p:cNvPr>
          <p:cNvSpPr>
            <a:spLocks noGrp="1"/>
          </p:cNvSpPr>
          <p:nvPr>
            <p:ph type="subTitle" idx="1" hasCustomPrompt="1"/>
          </p:nvPr>
        </p:nvSpPr>
        <p:spPr>
          <a:xfrm>
            <a:off x="383800" y="5199013"/>
            <a:ext cx="5716962" cy="258079"/>
          </a:xfrm>
        </p:spPr>
        <p:txBody>
          <a:bodyPr/>
          <a:lstStyle>
            <a:lvl1pPr marL="0" indent="0" algn="l">
              <a:spcBef>
                <a:spcPts val="0"/>
              </a:spcBef>
              <a:buNone/>
              <a:defRPr sz="175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29" name="Text Placeholder 8">
            <a:extLst>
              <a:ext uri="{FF2B5EF4-FFF2-40B4-BE49-F238E27FC236}">
                <a16:creationId xmlns:a16="http://schemas.microsoft.com/office/drawing/2014/main" id="{0C9865C8-230B-42BE-8B05-ECBF9A085ED0}"/>
              </a:ext>
            </a:extLst>
          </p:cNvPr>
          <p:cNvSpPr>
            <a:spLocks noGrp="1"/>
          </p:cNvSpPr>
          <p:nvPr>
            <p:ph type="body" sz="quarter" idx="15" hasCustomPrompt="1"/>
          </p:nvPr>
        </p:nvSpPr>
        <p:spPr>
          <a:xfrm>
            <a:off x="383800" y="5456305"/>
            <a:ext cx="5716962" cy="226283"/>
          </a:xfrm>
        </p:spPr>
        <p:txBody>
          <a:bodyPr/>
          <a:lstStyle>
            <a:lvl1pPr marL="0" indent="0">
              <a:buNone/>
              <a:defRPr sz="1750"/>
            </a:lvl1pPr>
          </a:lstStyle>
          <a:p>
            <a:pPr lvl="0"/>
            <a:r>
              <a:rPr lang="nb-NO" dirty="0"/>
              <a:t>Tittel</a:t>
            </a:r>
            <a:endParaRPr lang="en-US" dirty="0"/>
          </a:p>
        </p:txBody>
      </p:sp>
      <p:sp>
        <p:nvSpPr>
          <p:cNvPr id="30" name="Text Placeholder 8">
            <a:extLst>
              <a:ext uri="{FF2B5EF4-FFF2-40B4-BE49-F238E27FC236}">
                <a16:creationId xmlns:a16="http://schemas.microsoft.com/office/drawing/2014/main" id="{6371C43A-1652-4674-9385-53CBD3210978}"/>
              </a:ext>
            </a:extLst>
          </p:cNvPr>
          <p:cNvSpPr>
            <a:spLocks noGrp="1"/>
          </p:cNvSpPr>
          <p:nvPr>
            <p:ph type="body" sz="quarter" idx="16" hasCustomPrompt="1"/>
          </p:nvPr>
        </p:nvSpPr>
        <p:spPr>
          <a:xfrm>
            <a:off x="383800" y="5723036"/>
            <a:ext cx="5716962" cy="226283"/>
          </a:xfrm>
        </p:spPr>
        <p:txBody>
          <a:bodyPr/>
          <a:lstStyle>
            <a:lvl1pPr marL="0" indent="0">
              <a:buNone/>
              <a:defRPr sz="1750"/>
            </a:lvl1pPr>
          </a:lstStyle>
          <a:p>
            <a:pPr lvl="0"/>
            <a:r>
              <a:rPr lang="nb-NO" dirty="0"/>
              <a:t>Enhet</a:t>
            </a:r>
            <a:endParaRPr lang="en-US" dirty="0"/>
          </a:p>
        </p:txBody>
      </p:sp>
      <p:sp>
        <p:nvSpPr>
          <p:cNvPr id="28" name="Date Placeholder 3">
            <a:extLst>
              <a:ext uri="{FF2B5EF4-FFF2-40B4-BE49-F238E27FC236}">
                <a16:creationId xmlns:a16="http://schemas.microsoft.com/office/drawing/2014/main" id="{A1654625-2F9D-43A8-9B19-A1501B2C4B89}"/>
              </a:ext>
            </a:extLst>
          </p:cNvPr>
          <p:cNvSpPr>
            <a:spLocks noGrp="1"/>
          </p:cNvSpPr>
          <p:nvPr>
            <p:ph type="dt" sz="half" idx="10"/>
          </p:nvPr>
        </p:nvSpPr>
        <p:spPr>
          <a:xfrm>
            <a:off x="379038" y="6216634"/>
            <a:ext cx="5716962" cy="365125"/>
          </a:xfrm>
        </p:spPr>
        <p:txBody>
          <a:bodyPr lIns="0" tIns="0" rIns="0" bIns="0"/>
          <a:lstStyle>
            <a:lvl1pPr>
              <a:defRPr sz="1750">
                <a:solidFill>
                  <a:schemeClr val="tx1"/>
                </a:solidFill>
              </a:defRPr>
            </a:lvl1pPr>
          </a:lstStyle>
          <a:p>
            <a:endParaRPr lang="en-US" dirty="0"/>
          </a:p>
        </p:txBody>
      </p:sp>
      <p:sp>
        <p:nvSpPr>
          <p:cNvPr id="21" name="Text Placeholder 4" descr="UiO segl">
            <a:extLst>
              <a:ext uri="{FF2B5EF4-FFF2-40B4-BE49-F238E27FC236}">
                <a16:creationId xmlns:a16="http://schemas.microsoft.com/office/drawing/2014/main" id="{D397E638-588F-47C4-8318-DB30D79BCF62}"/>
              </a:ext>
            </a:extLst>
          </p:cNvPr>
          <p:cNvSpPr>
            <a:spLocks noGrp="1"/>
          </p:cNvSpPr>
          <p:nvPr>
            <p:ph type="body" sz="quarter" idx="14" hasCustomPrompt="1"/>
          </p:nvPr>
        </p:nvSpPr>
        <p:spPr>
          <a:xfrm>
            <a:off x="10785613" y="5457092"/>
            <a:ext cx="1025436" cy="1025421"/>
          </a:xfrm>
          <a:blipFill>
            <a:blip r:embed="rId5">
              <a:extLst>
                <a:ext uri="{96DAC541-7B7A-43D3-8B79-37D633B846F1}">
                  <asvg:svgBlip xmlns:asvg="http://schemas.microsoft.com/office/drawing/2016/SVG/main" xmlns="" r:embed="rId6"/>
                </a:ext>
              </a:extLst>
            </a:blip>
            <a:stretch>
              <a:fillRect/>
            </a:stretch>
          </a:blipFill>
        </p:spPr>
        <p:txBody>
          <a:bodyPr/>
          <a:lstStyle>
            <a:lvl1pPr>
              <a:buNone/>
              <a:defRPr sz="100"/>
            </a:lvl1pPr>
          </a:lstStyle>
          <a:p>
            <a:pPr lvl="0"/>
            <a:r>
              <a:rPr lang="nb-NO" dirty="0"/>
              <a:t> </a:t>
            </a:r>
            <a:endParaRPr lang="en-US" dirty="0"/>
          </a:p>
        </p:txBody>
      </p:sp>
      <p:sp>
        <p:nvSpPr>
          <p:cNvPr id="14" name="addin_colorbox" hidden="1">
            <a:extLst>
              <a:ext uri="{FF2B5EF4-FFF2-40B4-BE49-F238E27FC236}">
                <a16:creationId xmlns:a16="http://schemas.microsoft.com/office/drawing/2014/main" id="{B34046E2-E0A0-4315-9411-04EBA19D54DA}"/>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6" name="addin_title" hidden="1">
            <a:extLst>
              <a:ext uri="{FF2B5EF4-FFF2-40B4-BE49-F238E27FC236}">
                <a16:creationId xmlns:a16="http://schemas.microsoft.com/office/drawing/2014/main" id="{EB9E8B29-78FF-422D-B648-7D4F0D403082}"/>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7" name="addin_text" hidden="1">
            <a:extLst>
              <a:ext uri="{FF2B5EF4-FFF2-40B4-BE49-F238E27FC236}">
                <a16:creationId xmlns:a16="http://schemas.microsoft.com/office/drawing/2014/main" id="{918F58FB-9B03-413E-989C-AE087C74A791}"/>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8" name="addin_image" hidden="1">
            <a:extLst>
              <a:ext uri="{FF2B5EF4-FFF2-40B4-BE49-F238E27FC236}">
                <a16:creationId xmlns:a16="http://schemas.microsoft.com/office/drawing/2014/main" id="{916BC30A-E2A3-4BB3-8175-D14FBA97BB4A}"/>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9" name="addin_grouplist" hidden="1">
            <a:extLst>
              <a:ext uri="{FF2B5EF4-FFF2-40B4-BE49-F238E27FC236}">
                <a16:creationId xmlns:a16="http://schemas.microsoft.com/office/drawing/2014/main" id="{189797EA-4203-48ED-9B9C-9481B1311A5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0" name="addin_logo" hidden="1">
            <a:extLst>
              <a:ext uri="{FF2B5EF4-FFF2-40B4-BE49-F238E27FC236}">
                <a16:creationId xmlns:a16="http://schemas.microsoft.com/office/drawing/2014/main" id="{D3C84601-A4D0-4B48-876F-9DC17367A2A1}"/>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22" name="logo_hvit" descr="UiO Segl" hidden="1">
            <a:extLst>
              <a:ext uri="{FF2B5EF4-FFF2-40B4-BE49-F238E27FC236}">
                <a16:creationId xmlns:a16="http://schemas.microsoft.com/office/drawing/2014/main" id="{9312E79A-63CD-41D4-8EA6-B9BD7EBEEAD2}"/>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10785613" y="5457092"/>
            <a:ext cx="1025436" cy="1025436"/>
          </a:xfrm>
          <a:prstGeom prst="rect">
            <a:avLst/>
          </a:prstGeom>
        </p:spPr>
      </p:pic>
      <p:pic>
        <p:nvPicPr>
          <p:cNvPr id="23" name="logo_sort" descr="UiO Segl" hidden="1">
            <a:extLst>
              <a:ext uri="{FF2B5EF4-FFF2-40B4-BE49-F238E27FC236}">
                <a16:creationId xmlns:a16="http://schemas.microsoft.com/office/drawing/2014/main" id="{CCD2A0AF-6987-472B-AB0A-FE4E51B298B4}"/>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10785614" y="5457093"/>
            <a:ext cx="1025421" cy="1025421"/>
          </a:xfrm>
          <a:prstGeom prst="rect">
            <a:avLst/>
          </a:prstGeom>
        </p:spPr>
      </p:pic>
      <p:sp>
        <p:nvSpPr>
          <p:cNvPr id="24" name="addin_colorlist" hidden="1">
            <a:extLst>
              <a:ext uri="{FF2B5EF4-FFF2-40B4-BE49-F238E27FC236}">
                <a16:creationId xmlns:a16="http://schemas.microsoft.com/office/drawing/2014/main" id="{FD548E61-D022-4178-8722-46839AB856D2}"/>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halv1, halv2, halv3, halv4, halv5, halv6, halv7, halv8</a:t>
            </a:r>
          </a:p>
        </p:txBody>
      </p:sp>
    </p:spTree>
    <p:extLst>
      <p:ext uri="{BB962C8B-B14F-4D97-AF65-F5344CB8AC3E}">
        <p14:creationId xmlns:p14="http://schemas.microsoft.com/office/powerpoint/2010/main" val="2955469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rside Institutt Uthevet Titte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25" name="Picture Placeholder 2">
            <a:extLst>
              <a:ext uri="{FF2B5EF4-FFF2-40B4-BE49-F238E27FC236}">
                <a16:creationId xmlns:a16="http://schemas.microsoft.com/office/drawing/2014/main" id="{B080593B-46D5-4272-829F-0AB9BB0A72E9}"/>
              </a:ext>
            </a:extLst>
          </p:cNvPr>
          <p:cNvSpPr>
            <a:spLocks noGrp="1"/>
          </p:cNvSpPr>
          <p:nvPr>
            <p:ph type="pic" sz="quarter" idx="20"/>
          </p:nvPr>
        </p:nvSpPr>
        <p:spPr>
          <a:xfrm>
            <a:off x="6209880" y="0"/>
            <a:ext cx="5982120" cy="6858000"/>
          </a:xfrm>
          <a:prstGeom prst="rect">
            <a:avLst/>
          </a:prstGeom>
        </p:spPr>
        <p:txBody>
          <a:bodyPr lIns="0" tIns="0" rIns="0" bIns="0"/>
          <a:lstStyle/>
          <a:p>
            <a:r>
              <a:rPr lang="en-US"/>
              <a:t>Click icon to add picture</a:t>
            </a:r>
          </a:p>
        </p:txBody>
      </p:sp>
      <p:sp>
        <p:nvSpPr>
          <p:cNvPr id="24" name="Text Placeholder 8">
            <a:extLst>
              <a:ext uri="{FF2B5EF4-FFF2-40B4-BE49-F238E27FC236}">
                <a16:creationId xmlns:a16="http://schemas.microsoft.com/office/drawing/2014/main" id="{AA9DF7D4-90D1-427E-86F5-96B8E6DDF5C0}"/>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sp>
        <p:nvSpPr>
          <p:cNvPr id="27" name="Text Placeholder 4">
            <a:extLst>
              <a:ext uri="{FF2B5EF4-FFF2-40B4-BE49-F238E27FC236}">
                <a16:creationId xmlns:a16="http://schemas.microsoft.com/office/drawing/2014/main" id="{05359BE4-B9E6-44C9-994B-4B43BA31858B}"/>
              </a:ext>
            </a:extLst>
          </p:cNvPr>
          <p:cNvSpPr>
            <a:spLocks noGrp="1"/>
          </p:cNvSpPr>
          <p:nvPr>
            <p:ph type="body" sz="quarter" idx="21" hasCustomPrompt="1"/>
          </p:nvPr>
        </p:nvSpPr>
        <p:spPr>
          <a:xfrm>
            <a:off x="379038" y="653143"/>
            <a:ext cx="5075367" cy="1204686"/>
          </a:xfrm>
        </p:spPr>
        <p:txBody>
          <a:bodyPr/>
          <a:lstStyle>
            <a:lvl1pPr marL="0" indent="0">
              <a:buNone/>
              <a:defRPr lang="en-US" sz="2000" kern="1200" dirty="0">
                <a:solidFill>
                  <a:schemeClr val="tx1"/>
                </a:solidFill>
                <a:latin typeface="+mj-lt"/>
                <a:ea typeface="+mj-ea"/>
                <a:cs typeface="+mj-cs"/>
              </a:defRPr>
            </a:lvl1pPr>
          </a:lstStyle>
          <a:p>
            <a:pPr lvl="0"/>
            <a:r>
              <a:rPr lang="nb-NO" dirty="0"/>
              <a:t>Navn på institutt</a:t>
            </a:r>
            <a:endParaRPr lang="en-US" dirty="0"/>
          </a:p>
        </p:txBody>
      </p:sp>
      <p:sp>
        <p:nvSpPr>
          <p:cNvPr id="7" name="Text Placeholder 6">
            <a:extLst>
              <a:ext uri="{FF2B5EF4-FFF2-40B4-BE49-F238E27FC236}">
                <a16:creationId xmlns:a16="http://schemas.microsoft.com/office/drawing/2014/main" id="{8B8A0E4F-1BA9-45F5-9553-E579F5F1C2D8}"/>
              </a:ext>
            </a:extLst>
          </p:cNvPr>
          <p:cNvSpPr>
            <a:spLocks noGrp="1"/>
          </p:cNvSpPr>
          <p:nvPr>
            <p:ph type="body" sz="quarter" idx="19"/>
          </p:nvPr>
        </p:nvSpPr>
        <p:spPr>
          <a:xfrm>
            <a:off x="379039" y="2302849"/>
            <a:ext cx="5080128" cy="1702414"/>
          </a:xfrm>
        </p:spPr>
        <p:txBody>
          <a:bodyPr/>
          <a:lstStyle>
            <a:lvl1pPr marL="0" indent="0">
              <a:buNone/>
              <a:defRPr sz="4500"/>
            </a:lvl1pPr>
          </a:lstStyle>
          <a:p>
            <a:pPr lvl="0"/>
            <a:r>
              <a:rPr lang="en-US"/>
              <a:t>Edit Master text styles</a:t>
            </a:r>
          </a:p>
        </p:txBody>
      </p:sp>
      <p:sp>
        <p:nvSpPr>
          <p:cNvPr id="30" name="Text Placeholder 8">
            <a:extLst>
              <a:ext uri="{FF2B5EF4-FFF2-40B4-BE49-F238E27FC236}">
                <a16:creationId xmlns:a16="http://schemas.microsoft.com/office/drawing/2014/main" id="{88EA911F-B545-4F74-AF42-9EC2B355D8F1}"/>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8" name="Text Placeholder 8">
            <a:extLst>
              <a:ext uri="{FF2B5EF4-FFF2-40B4-BE49-F238E27FC236}">
                <a16:creationId xmlns:a16="http://schemas.microsoft.com/office/drawing/2014/main" id="{4E55111D-AB70-4D2B-9C10-0B91F296CDF4}"/>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9" name="Text Placeholder 8">
            <a:extLst>
              <a:ext uri="{FF2B5EF4-FFF2-40B4-BE49-F238E27FC236}">
                <a16:creationId xmlns:a16="http://schemas.microsoft.com/office/drawing/2014/main" id="{1DB45DBF-1D97-4017-83BE-AD48141222A5}"/>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Enhet</a:t>
            </a:r>
            <a:endParaRPr lang="en-US" dirty="0"/>
          </a:p>
        </p:txBody>
      </p:sp>
      <p:sp>
        <p:nvSpPr>
          <p:cNvPr id="26" name="Date Placeholder 3">
            <a:extLst>
              <a:ext uri="{FF2B5EF4-FFF2-40B4-BE49-F238E27FC236}">
                <a16:creationId xmlns:a16="http://schemas.microsoft.com/office/drawing/2014/main" id="{88916788-1A25-4BF7-B2F3-11CED5D74CB4}"/>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pic>
        <p:nvPicPr>
          <p:cNvPr id="31" name="Graphic 30" descr="UiO segl">
            <a:extLst>
              <a:ext uri="{FF2B5EF4-FFF2-40B4-BE49-F238E27FC236}">
                <a16:creationId xmlns:a16="http://schemas.microsoft.com/office/drawing/2014/main" id="{27D749C7-8972-4648-8357-FE945BD1129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Tree>
    <p:extLst>
      <p:ext uri="{BB962C8B-B14F-4D97-AF65-F5344CB8AC3E}">
        <p14:creationId xmlns:p14="http://schemas.microsoft.com/office/powerpoint/2010/main" val="453797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holdsfortegnelse 01">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2933" y="2503593"/>
            <a:ext cx="3717652" cy="1325563"/>
          </a:xfrm>
        </p:spPr>
        <p:txBody>
          <a:bodyPr/>
          <a:lstStyle>
            <a:lvl1pPr>
              <a:defRPr sz="4501"/>
            </a:lvl1pPr>
          </a:lstStyle>
          <a:p>
            <a:r>
              <a:rPr lang="en-US" noProof="0"/>
              <a:t>Click to edit Master title style</a:t>
            </a:r>
            <a:endParaRPr lang="nb-NO" noProof="0" dirty="0"/>
          </a:p>
        </p:txBody>
      </p:sp>
      <p:sp>
        <p:nvSpPr>
          <p:cNvPr id="9" name="Text Placeholder 8">
            <a:extLst>
              <a:ext uri="{FF2B5EF4-FFF2-40B4-BE49-F238E27FC236}">
                <a16:creationId xmlns:a16="http://schemas.microsoft.com/office/drawing/2014/main" id="{4F5D4F5D-6A45-4660-B498-EC62A1753CA4}"/>
              </a:ext>
            </a:extLst>
          </p:cNvPr>
          <p:cNvSpPr>
            <a:spLocks noGrp="1"/>
          </p:cNvSpPr>
          <p:nvPr>
            <p:ph type="body" sz="quarter" idx="13" hasCustomPrompt="1"/>
          </p:nvPr>
        </p:nvSpPr>
        <p:spPr>
          <a:xfrm>
            <a:off x="6002667" y="1768008"/>
            <a:ext cx="5863168" cy="4351338"/>
          </a:xfrm>
          <a:prstGeom prst="rect">
            <a:avLst/>
          </a:prstGeom>
        </p:spPr>
        <p:txBody>
          <a:bodyPr lIns="0" tIns="0" rIns="0" bIns="0"/>
          <a:lstStyle>
            <a:lvl1pPr marL="0" indent="0" algn="l">
              <a:lnSpc>
                <a:spcPct val="100000"/>
              </a:lnSpc>
              <a:spcBef>
                <a:spcPts val="0"/>
              </a:spcBef>
              <a:spcAft>
                <a:spcPts val="0"/>
              </a:spcAft>
              <a:buClrTx/>
              <a:buFontTx/>
              <a:buNone/>
              <a:defRPr sz="4501" b="0" i="0" u="none" cap="none">
                <a:solidFill>
                  <a:srgbClr val="000000"/>
                </a:solidFill>
                <a:latin typeface="+mn-lt"/>
              </a:defRPr>
            </a:lvl1pPr>
            <a:lvl2pPr marL="0" indent="0" algn="l">
              <a:lnSpc>
                <a:spcPct val="100000"/>
              </a:lnSpc>
              <a:spcBef>
                <a:spcPts val="0"/>
              </a:spcBef>
              <a:spcAft>
                <a:spcPts val="0"/>
              </a:spcAft>
              <a:buClrTx/>
              <a:buFontTx/>
              <a:buNone/>
              <a:defRPr sz="4501" b="0" i="0" u="none" cap="none">
                <a:solidFill>
                  <a:srgbClr val="000000"/>
                </a:solidFill>
                <a:latin typeface="+mn-lt"/>
              </a:defRPr>
            </a:lvl2pPr>
            <a:lvl3pPr marL="0" indent="0" algn="l">
              <a:lnSpc>
                <a:spcPct val="100000"/>
              </a:lnSpc>
              <a:spcBef>
                <a:spcPts val="0"/>
              </a:spcBef>
              <a:spcAft>
                <a:spcPts val="0"/>
              </a:spcAft>
              <a:buClrTx/>
              <a:buFontTx/>
              <a:buNone/>
              <a:defRPr sz="4501" b="0" i="0" u="none" cap="none">
                <a:solidFill>
                  <a:srgbClr val="000000"/>
                </a:solidFill>
                <a:latin typeface="+mn-lt"/>
              </a:defRPr>
            </a:lvl3pPr>
            <a:lvl4pPr marL="0" indent="0" algn="l">
              <a:lnSpc>
                <a:spcPct val="100000"/>
              </a:lnSpc>
              <a:spcBef>
                <a:spcPts val="0"/>
              </a:spcBef>
              <a:spcAft>
                <a:spcPts val="0"/>
              </a:spcAft>
              <a:buClrTx/>
              <a:buFontTx/>
              <a:buNone/>
              <a:defRPr sz="4501" b="0" i="0" u="none" cap="none">
                <a:solidFill>
                  <a:srgbClr val="000000"/>
                </a:solidFill>
                <a:latin typeface="+mn-lt"/>
              </a:defRPr>
            </a:lvl4pPr>
          </a:lstStyle>
          <a:p>
            <a:pPr lvl="0"/>
            <a:r>
              <a:rPr lang="nb-NO" dirty="0"/>
              <a:t>Punkt A</a:t>
            </a:r>
          </a:p>
          <a:p>
            <a:pPr lvl="0"/>
            <a:r>
              <a:rPr lang="nb-NO" dirty="0"/>
              <a:t>Punkt B</a:t>
            </a:r>
          </a:p>
          <a:p>
            <a:pPr lvl="0"/>
            <a:r>
              <a:rPr lang="nb-NO" dirty="0"/>
              <a:t>Punkt C</a:t>
            </a:r>
          </a:p>
          <a:p>
            <a:pPr lvl="0"/>
            <a:r>
              <a:rPr lang="nb-NO" dirty="0"/>
              <a:t>Punkt D</a:t>
            </a:r>
            <a:endParaRPr lang="en-US" dirty="0"/>
          </a:p>
        </p:txBody>
      </p:sp>
      <p:sp>
        <p:nvSpPr>
          <p:cNvPr id="14" name="Slide Number Placeholder 13">
            <a:extLst>
              <a:ext uri="{FF2B5EF4-FFF2-40B4-BE49-F238E27FC236}">
                <a16:creationId xmlns:a16="http://schemas.microsoft.com/office/drawing/2014/main" id="{F9CB4958-81B1-49B9-BBDA-D042DC89C1F0}"/>
              </a:ext>
            </a:extLst>
          </p:cNvPr>
          <p:cNvSpPr>
            <a:spLocks noGrp="1"/>
          </p:cNvSpPr>
          <p:nvPr>
            <p:ph type="sldNum" sz="quarter" idx="16"/>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17905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holdsfortegnelse 0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2933" y="2503593"/>
            <a:ext cx="3717652" cy="1325563"/>
          </a:xfrm>
        </p:spPr>
        <p:txBody>
          <a:bodyPr/>
          <a:lstStyle>
            <a:lvl1pPr>
              <a:defRPr sz="4501"/>
            </a:lvl1pPr>
          </a:lstStyle>
          <a:p>
            <a:r>
              <a:rPr lang="en-US" noProof="0"/>
              <a:t>Click to edit Master title style</a:t>
            </a:r>
            <a:endParaRPr lang="nb-NO" noProof="0" dirty="0"/>
          </a:p>
        </p:txBody>
      </p:sp>
      <p:sp>
        <p:nvSpPr>
          <p:cNvPr id="3" name="Text Placeholder 2">
            <a:extLst>
              <a:ext uri="{FF2B5EF4-FFF2-40B4-BE49-F238E27FC236}">
                <a16:creationId xmlns:a16="http://schemas.microsoft.com/office/drawing/2014/main" id="{49E40B9F-ECB7-4387-A58C-0A496B930AD5}"/>
              </a:ext>
            </a:extLst>
          </p:cNvPr>
          <p:cNvSpPr>
            <a:spLocks noGrp="1"/>
          </p:cNvSpPr>
          <p:nvPr>
            <p:ph type="body" sz="quarter" idx="23" hasCustomPrompt="1"/>
          </p:nvPr>
        </p:nvSpPr>
        <p:spPr>
          <a:xfrm>
            <a:off x="4736716" y="881598"/>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A</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9" name="Text Placeholder 2">
            <a:extLst>
              <a:ext uri="{FF2B5EF4-FFF2-40B4-BE49-F238E27FC236}">
                <a16:creationId xmlns:a16="http://schemas.microsoft.com/office/drawing/2014/main" id="{36E426CF-9990-43F5-BE14-226088D8A7BB}"/>
              </a:ext>
            </a:extLst>
          </p:cNvPr>
          <p:cNvSpPr>
            <a:spLocks noGrp="1"/>
          </p:cNvSpPr>
          <p:nvPr>
            <p:ph type="body" sz="quarter" idx="27" hasCustomPrompt="1"/>
          </p:nvPr>
        </p:nvSpPr>
        <p:spPr>
          <a:xfrm>
            <a:off x="8413844" y="881598"/>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B</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20" name="Text Placeholder 2">
            <a:extLst>
              <a:ext uri="{FF2B5EF4-FFF2-40B4-BE49-F238E27FC236}">
                <a16:creationId xmlns:a16="http://schemas.microsoft.com/office/drawing/2014/main" id="{B679225E-A5E2-4DC8-9837-7BCA23C8E409}"/>
              </a:ext>
            </a:extLst>
          </p:cNvPr>
          <p:cNvSpPr>
            <a:spLocks noGrp="1"/>
          </p:cNvSpPr>
          <p:nvPr>
            <p:ph type="body" sz="quarter" idx="28" hasCustomPrompt="1"/>
          </p:nvPr>
        </p:nvSpPr>
        <p:spPr>
          <a:xfrm>
            <a:off x="4736715" y="2527399"/>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C</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5" name="Text Placeholder 2">
            <a:extLst>
              <a:ext uri="{FF2B5EF4-FFF2-40B4-BE49-F238E27FC236}">
                <a16:creationId xmlns:a16="http://schemas.microsoft.com/office/drawing/2014/main" id="{2A833A43-18E3-4392-918C-09F8E26D369D}"/>
              </a:ext>
            </a:extLst>
          </p:cNvPr>
          <p:cNvSpPr>
            <a:spLocks noGrp="1"/>
          </p:cNvSpPr>
          <p:nvPr>
            <p:ph type="body" sz="quarter" idx="24" hasCustomPrompt="1"/>
          </p:nvPr>
        </p:nvSpPr>
        <p:spPr>
          <a:xfrm>
            <a:off x="8413844" y="2527399"/>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D</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6" name="Text Placeholder 2">
            <a:extLst>
              <a:ext uri="{FF2B5EF4-FFF2-40B4-BE49-F238E27FC236}">
                <a16:creationId xmlns:a16="http://schemas.microsoft.com/office/drawing/2014/main" id="{C23B8277-88D5-4007-B32D-B587FB6C14E8}"/>
              </a:ext>
            </a:extLst>
          </p:cNvPr>
          <p:cNvSpPr>
            <a:spLocks noGrp="1"/>
          </p:cNvSpPr>
          <p:nvPr>
            <p:ph type="body" sz="quarter" idx="25" hasCustomPrompt="1"/>
          </p:nvPr>
        </p:nvSpPr>
        <p:spPr>
          <a:xfrm>
            <a:off x="4736714" y="4173201"/>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E</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7" name="Text Placeholder 2">
            <a:extLst>
              <a:ext uri="{FF2B5EF4-FFF2-40B4-BE49-F238E27FC236}">
                <a16:creationId xmlns:a16="http://schemas.microsoft.com/office/drawing/2014/main" id="{2366E2B9-433F-4D84-9677-520FBB3E32B3}"/>
              </a:ext>
            </a:extLst>
          </p:cNvPr>
          <p:cNvSpPr>
            <a:spLocks noGrp="1"/>
          </p:cNvSpPr>
          <p:nvPr>
            <p:ph type="body" sz="quarter" idx="26" hasCustomPrompt="1"/>
          </p:nvPr>
        </p:nvSpPr>
        <p:spPr>
          <a:xfrm>
            <a:off x="8413845" y="4173201"/>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F</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8" name="Slide Number Placeholder 17">
            <a:extLst>
              <a:ext uri="{FF2B5EF4-FFF2-40B4-BE49-F238E27FC236}">
                <a16:creationId xmlns:a16="http://schemas.microsoft.com/office/drawing/2014/main" id="{02B12D4E-956E-456A-B250-54F8DAC4F518}"/>
              </a:ext>
            </a:extLst>
          </p:cNvPr>
          <p:cNvSpPr>
            <a:spLocks noGrp="1"/>
          </p:cNvSpPr>
          <p:nvPr>
            <p:ph type="sldNum" sz="quarter" idx="22"/>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3172626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apittelside">
    <p:bg>
      <p:bgPr>
        <a:solidFill>
          <a:schemeClr val="accent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DBCC00A-19CF-41BF-8147-46CE1C6A77C6}"/>
              </a:ext>
            </a:extLst>
          </p:cNvPr>
          <p:cNvSpPr>
            <a:spLocks noGrp="1"/>
          </p:cNvSpPr>
          <p:nvPr>
            <p:ph type="pic" sz="quarter" idx="14" hasCustomPrompt="1"/>
          </p:nvPr>
        </p:nvSpPr>
        <p:spPr>
          <a:xfrm>
            <a:off x="0" y="0"/>
            <a:ext cx="12191999" cy="6858000"/>
          </a:xfrm>
          <a:prstGeom prst="rect">
            <a:avLst/>
          </a:prstGeom>
        </p:spPr>
        <p:txBody>
          <a:bodyPr lIns="0" tIns="0" rIns="0" bIns="0"/>
          <a:lstStyle>
            <a:lvl1pPr>
              <a:buNone/>
              <a:defRPr/>
            </a:lvl1pPr>
          </a:lstStyle>
          <a:p>
            <a:r>
              <a:rPr lang="nb-NO" dirty="0"/>
              <a:t>Trykk - &gt; Sett inn -&gt; Bilde for å endre eller sette inn bilde</a:t>
            </a:r>
            <a:endParaRPr lang="en-US" dirty="0"/>
          </a:p>
        </p:txBody>
      </p:sp>
      <p:sp>
        <p:nvSpPr>
          <p:cNvPr id="7" name="Subtitle 2">
            <a:extLst>
              <a:ext uri="{FF2B5EF4-FFF2-40B4-BE49-F238E27FC236}">
                <a16:creationId xmlns:a16="http://schemas.microsoft.com/office/drawing/2014/main" id="{545301A6-9B63-4AF8-9A67-C362499DE552}"/>
              </a:ext>
            </a:extLst>
          </p:cNvPr>
          <p:cNvSpPr>
            <a:spLocks noGrp="1"/>
          </p:cNvSpPr>
          <p:nvPr>
            <p:ph type="subTitle" idx="1"/>
          </p:nvPr>
        </p:nvSpPr>
        <p:spPr>
          <a:xfrm>
            <a:off x="1524000" y="1144304"/>
            <a:ext cx="9144000" cy="1655762"/>
          </a:xfrm>
        </p:spPr>
        <p:txBody>
          <a:bodyPr wrap="none" bIns="0" anchor="b"/>
          <a:lstStyle>
            <a:lvl1pPr marL="0" indent="0" algn="ctr">
              <a:buNone/>
              <a:defRPr sz="1750">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noProof="0"/>
              <a:t>Click to edit Master subtitle style</a:t>
            </a:r>
            <a:endParaRPr lang="nb-NO" noProof="0" dirty="0"/>
          </a:p>
        </p:txBody>
      </p:sp>
      <p:sp>
        <p:nvSpPr>
          <p:cNvPr id="6" name="Title 1">
            <a:extLst>
              <a:ext uri="{FF2B5EF4-FFF2-40B4-BE49-F238E27FC236}">
                <a16:creationId xmlns:a16="http://schemas.microsoft.com/office/drawing/2014/main" id="{87DF5643-8F24-4F16-9356-F129900A4A27}"/>
              </a:ext>
            </a:extLst>
          </p:cNvPr>
          <p:cNvSpPr>
            <a:spLocks noGrp="1"/>
          </p:cNvSpPr>
          <p:nvPr>
            <p:ph type="ctrTitle"/>
          </p:nvPr>
        </p:nvSpPr>
        <p:spPr>
          <a:xfrm>
            <a:off x="1524000" y="3151019"/>
            <a:ext cx="9144000" cy="1878763"/>
          </a:xfrm>
        </p:spPr>
        <p:txBody>
          <a:bodyPr wrap="none" anchor="t"/>
          <a:lstStyle>
            <a:lvl1pPr algn="ctr">
              <a:defRPr sz="4501">
                <a:highlight>
                  <a:srgbClr val="FFFFFF"/>
                </a:highlight>
              </a:defRPr>
            </a:lvl1pPr>
          </a:lstStyle>
          <a:p>
            <a:r>
              <a:rPr lang="en-US" noProof="0"/>
              <a:t>Click to edit Master title style</a:t>
            </a:r>
            <a:endParaRPr lang="nb-NO" noProof="0" dirty="0"/>
          </a:p>
        </p:txBody>
      </p:sp>
      <p:sp>
        <p:nvSpPr>
          <p:cNvPr id="8" name="Text Placeholder 4" descr="Logo Universitetet i oslo">
            <a:extLst>
              <a:ext uri="{FF2B5EF4-FFF2-40B4-BE49-F238E27FC236}">
                <a16:creationId xmlns:a16="http://schemas.microsoft.com/office/drawing/2014/main" id="{CB6C8A24-C7F7-483C-B347-EFA80560FB0E}"/>
              </a:ext>
            </a:extLst>
          </p:cNvPr>
          <p:cNvSpPr>
            <a:spLocks noGrp="1"/>
          </p:cNvSpPr>
          <p:nvPr>
            <p:ph type="body" sz="quarter" idx="15" hasCustomPrompt="1"/>
          </p:nvPr>
        </p:nvSpPr>
        <p:spPr>
          <a:xfrm>
            <a:off x="381001" y="6280142"/>
            <a:ext cx="1021262" cy="202980"/>
          </a:xfrm>
          <a:blipFill>
            <a:blip r:embed="rId2">
              <a:extLst>
                <a:ext uri="{96DAC541-7B7A-43D3-8B79-37D633B846F1}">
                  <asvg:svgBlip xmlns:asvg="http://schemas.microsoft.com/office/drawing/2016/SVG/main" xmlns="" r:embed="rId3"/>
                </a:ext>
              </a:extLst>
            </a:blip>
            <a:stretch>
              <a:fillRect/>
            </a:stretch>
          </a:blipFill>
        </p:spPr>
        <p:txBody>
          <a:bodyPr/>
          <a:lstStyle>
            <a:lvl1pPr>
              <a:buNone/>
              <a:defRPr/>
            </a:lvl1pPr>
          </a:lstStyle>
          <a:p>
            <a:pPr lvl="0"/>
            <a:r>
              <a:rPr lang="nb-NO" dirty="0"/>
              <a:t> </a:t>
            </a:r>
            <a:endParaRPr lang="en-US" dirty="0"/>
          </a:p>
        </p:txBody>
      </p:sp>
      <p:sp>
        <p:nvSpPr>
          <p:cNvPr id="18" name="Footer Placeholder 4">
            <a:extLst>
              <a:ext uri="{FF2B5EF4-FFF2-40B4-BE49-F238E27FC236}">
                <a16:creationId xmlns:a16="http://schemas.microsoft.com/office/drawing/2014/main" id="{0DAEC6C7-85EA-449B-8EE8-2D97BF53ED2F}"/>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3" name="Slide Number Placeholder 12">
            <a:extLst>
              <a:ext uri="{FF2B5EF4-FFF2-40B4-BE49-F238E27FC236}">
                <a16:creationId xmlns:a16="http://schemas.microsoft.com/office/drawing/2014/main" id="{283FD976-C7D4-4015-A9BA-91E02E673E77}"/>
              </a:ext>
            </a:extLst>
          </p:cNvPr>
          <p:cNvSpPr>
            <a:spLocks noGrp="1"/>
          </p:cNvSpPr>
          <p:nvPr>
            <p:ph type="sldNum" sz="quarter" idx="12"/>
          </p:nvPr>
        </p:nvSpPr>
        <p:spPr/>
        <p:txBody>
          <a:bodyPr/>
          <a:lstStyle/>
          <a:p>
            <a:r>
              <a:rPr lang="en-US" dirty="0"/>
              <a:t>Side </a:t>
            </a:r>
            <a:fld id="{5251F420-7306-4E7C-A79E-F31A38F7D392}" type="slidenum">
              <a:rPr lang="en-US" smtClean="0"/>
              <a:pPr/>
              <a:t>‹#›</a:t>
            </a:fld>
            <a:endParaRPr lang="en-US" dirty="0"/>
          </a:p>
        </p:txBody>
      </p:sp>
      <p:sp>
        <p:nvSpPr>
          <p:cNvPr id="9" name="addin_colorlist" hidden="1">
            <a:extLst>
              <a:ext uri="{FF2B5EF4-FFF2-40B4-BE49-F238E27FC236}">
                <a16:creationId xmlns:a16="http://schemas.microsoft.com/office/drawing/2014/main" id="{F6C04A44-E476-4A49-B738-EE2D47D4BAD9}"/>
              </a:ext>
            </a:extLst>
          </p:cNvPr>
          <p:cNvSpPr/>
          <p:nvPr userDrawn="1"/>
        </p:nvSpPr>
        <p:spPr>
          <a:xfrm>
            <a:off x="0" y="-1442711"/>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sid1, sid2, sid3, sid4</a:t>
            </a:r>
          </a:p>
        </p:txBody>
      </p:sp>
      <p:sp>
        <p:nvSpPr>
          <p:cNvPr id="10" name="addin_colorbox" hidden="1">
            <a:extLst>
              <a:ext uri="{FF2B5EF4-FFF2-40B4-BE49-F238E27FC236}">
                <a16:creationId xmlns:a16="http://schemas.microsoft.com/office/drawing/2014/main" id="{27C08BAF-0936-474D-B97E-5B57BFE4B3DC}"/>
              </a:ext>
            </a:extLst>
          </p:cNvPr>
          <p:cNvSpPr/>
          <p:nvPr userDrawn="1"/>
        </p:nvSpPr>
        <p:spPr>
          <a:xfrm>
            <a:off x="4973338" y="-1442711"/>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1" name="addin_title" hidden="1">
            <a:extLst>
              <a:ext uri="{FF2B5EF4-FFF2-40B4-BE49-F238E27FC236}">
                <a16:creationId xmlns:a16="http://schemas.microsoft.com/office/drawing/2014/main" id="{CD588095-EB6E-4EE9-A470-1FC6B276AA84}"/>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2" name="addin_text" hidden="1">
            <a:extLst>
              <a:ext uri="{FF2B5EF4-FFF2-40B4-BE49-F238E27FC236}">
                <a16:creationId xmlns:a16="http://schemas.microsoft.com/office/drawing/2014/main" id="{01792D08-5194-467E-A9CB-E87CD6F0CF3C}"/>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4" name="addin_image" hidden="1">
            <a:extLst>
              <a:ext uri="{FF2B5EF4-FFF2-40B4-BE49-F238E27FC236}">
                <a16:creationId xmlns:a16="http://schemas.microsoft.com/office/drawing/2014/main" id="{7E0FF7D7-FC31-4FA1-B98D-9F5E73E0ED06}"/>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5" name="addin_background" hidden="1">
            <a:extLst>
              <a:ext uri="{FF2B5EF4-FFF2-40B4-BE49-F238E27FC236}">
                <a16:creationId xmlns:a16="http://schemas.microsoft.com/office/drawing/2014/main" id="{D73E79DB-AFAF-477A-B39A-3600CE59C83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addin_background</a:t>
            </a:r>
            <a:endParaRPr lang="nb-NO" dirty="0"/>
          </a:p>
        </p:txBody>
      </p:sp>
      <p:sp>
        <p:nvSpPr>
          <p:cNvPr id="16" name="addin_logo" hidden="1">
            <a:extLst>
              <a:ext uri="{FF2B5EF4-FFF2-40B4-BE49-F238E27FC236}">
                <a16:creationId xmlns:a16="http://schemas.microsoft.com/office/drawing/2014/main" id="{6D0ECAE0-D83D-477F-8858-4811F35FC31D}"/>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Tree>
    <p:extLst>
      <p:ext uri="{BB962C8B-B14F-4D97-AF65-F5344CB8AC3E}">
        <p14:creationId xmlns:p14="http://schemas.microsoft.com/office/powerpoint/2010/main" val="1358685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itat ">
    <p:bg>
      <p:bgPr>
        <a:solidFill>
          <a:schemeClr val="accent6"/>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10FAE04-E853-4650-A24D-5F754E1D5AE2}"/>
              </a:ext>
            </a:extLst>
          </p:cNvPr>
          <p:cNvSpPr>
            <a:spLocks noGrp="1"/>
          </p:cNvSpPr>
          <p:nvPr>
            <p:ph type="pic" sz="quarter" idx="14" hasCustomPrompt="1"/>
          </p:nvPr>
        </p:nvSpPr>
        <p:spPr>
          <a:xfrm>
            <a:off x="0" y="0"/>
            <a:ext cx="12191999" cy="6858000"/>
          </a:xfrm>
          <a:prstGeom prst="rect">
            <a:avLst/>
          </a:prstGeom>
          <a:solidFill>
            <a:schemeClr val="accent6"/>
          </a:solidFill>
        </p:spPr>
        <p:txBody>
          <a:bodyPr lIns="0" tIns="0" rIns="0" bIns="0"/>
          <a:lstStyle>
            <a:lvl1pPr>
              <a:buNone/>
              <a:defRPr>
                <a:solidFill>
                  <a:schemeClr val="bg1"/>
                </a:solidFill>
              </a:defRPr>
            </a:lvl1pPr>
          </a:lstStyle>
          <a:p>
            <a:pPr marL="125438" marR="0" lvl="0" indent="-125438" algn="l" defTabSz="914446" rtl="0" eaLnBrk="1" fontAlgn="auto" latinLnBrk="0" hangingPunct="1">
              <a:lnSpc>
                <a:spcPct val="100000"/>
              </a:lnSpc>
              <a:spcBef>
                <a:spcPts val="1150"/>
              </a:spcBef>
              <a:spcAft>
                <a:spcPts val="0"/>
              </a:spcAft>
              <a:buClrTx/>
              <a:buSzTx/>
              <a:buFont typeface="Arial" panose="020B0604020202020204" pitchFamily="34" charset="0"/>
              <a:buNone/>
              <a:tabLst/>
              <a:defRPr/>
            </a:pPr>
            <a:r>
              <a:rPr lang="nb-NO" dirty="0"/>
              <a:t>Trykk - &gt; Sett inn -&gt; Bilde for å endre eller sette inn bilde</a:t>
            </a:r>
            <a:endParaRPr lang="en-US" dirty="0"/>
          </a:p>
          <a:p>
            <a:endParaRPr lang="en-US" dirty="0"/>
          </a:p>
        </p:txBody>
      </p:sp>
      <p:sp>
        <p:nvSpPr>
          <p:cNvPr id="2" name="Title 1"/>
          <p:cNvSpPr>
            <a:spLocks noGrp="1"/>
          </p:cNvSpPr>
          <p:nvPr>
            <p:ph type="ctrTitle" hasCustomPrompt="1"/>
          </p:nvPr>
        </p:nvSpPr>
        <p:spPr>
          <a:xfrm>
            <a:off x="1524000" y="2057638"/>
            <a:ext cx="9144000" cy="2733991"/>
          </a:xfrm>
        </p:spPr>
        <p:txBody>
          <a:bodyPr anchor="ctr"/>
          <a:lstStyle>
            <a:lvl1pPr algn="ctr">
              <a:lnSpc>
                <a:spcPct val="100000"/>
              </a:lnSpc>
              <a:defRPr sz="4501">
                <a:solidFill>
                  <a:schemeClr val="tx1"/>
                </a:solidFill>
                <a:highlight>
                  <a:srgbClr val="FFFFFF"/>
                </a:highlight>
              </a:defRPr>
            </a:lvl1pPr>
          </a:lstStyle>
          <a:p>
            <a:r>
              <a:rPr lang="nb-NO" noProof="0" dirty="0"/>
              <a:t>Sitat</a:t>
            </a:r>
          </a:p>
        </p:txBody>
      </p:sp>
      <p:sp>
        <p:nvSpPr>
          <p:cNvPr id="11" name="Text Placeholder 4" descr="Logo Universitetet i oslo">
            <a:extLst>
              <a:ext uri="{FF2B5EF4-FFF2-40B4-BE49-F238E27FC236}">
                <a16:creationId xmlns:a16="http://schemas.microsoft.com/office/drawing/2014/main" id="{85E9E616-9857-4793-9543-97601CFB29B9}"/>
              </a:ext>
            </a:extLst>
          </p:cNvPr>
          <p:cNvSpPr>
            <a:spLocks noGrp="1"/>
          </p:cNvSpPr>
          <p:nvPr>
            <p:ph type="body" sz="quarter" idx="15" hasCustomPrompt="1"/>
          </p:nvPr>
        </p:nvSpPr>
        <p:spPr>
          <a:xfrm>
            <a:off x="381001" y="6280142"/>
            <a:ext cx="1021262" cy="202980"/>
          </a:xfrm>
          <a:blipFill>
            <a:blip r:embed="rId2">
              <a:extLst>
                <a:ext uri="{96DAC541-7B7A-43D3-8B79-37D633B846F1}">
                  <asvg:svgBlip xmlns:asvg="http://schemas.microsoft.com/office/drawing/2016/SVG/main" xmlns="" r:embed="rId3"/>
                </a:ext>
              </a:extLst>
            </a:blip>
            <a:stretch>
              <a:fillRect/>
            </a:stretch>
          </a:blipFill>
        </p:spPr>
        <p:txBody>
          <a:bodyPr/>
          <a:lstStyle>
            <a:lvl1pPr>
              <a:buNone/>
              <a:defRPr/>
            </a:lvl1pPr>
          </a:lstStyle>
          <a:p>
            <a:pPr lvl="0"/>
            <a:r>
              <a:rPr lang="nb-NO" dirty="0"/>
              <a:t> </a:t>
            </a:r>
            <a:endParaRPr lang="en-US" dirty="0"/>
          </a:p>
        </p:txBody>
      </p:sp>
      <p:sp>
        <p:nvSpPr>
          <p:cNvPr id="4" name="addin_colorlist" hidden="1">
            <a:extLst>
              <a:ext uri="{FF2B5EF4-FFF2-40B4-BE49-F238E27FC236}">
                <a16:creationId xmlns:a16="http://schemas.microsoft.com/office/drawing/2014/main" id="{3688BA85-E873-4370-B3DC-1DB3D6805327}"/>
              </a:ext>
            </a:extLst>
          </p:cNvPr>
          <p:cNvSpPr/>
          <p:nvPr userDrawn="1"/>
        </p:nvSpPr>
        <p:spPr>
          <a:xfrm>
            <a:off x="2430935"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sitk1, sitk2, sitk3</a:t>
            </a:r>
          </a:p>
        </p:txBody>
      </p:sp>
      <p:sp>
        <p:nvSpPr>
          <p:cNvPr id="5" name="addin_colorbox" hidden="1">
            <a:extLst>
              <a:ext uri="{FF2B5EF4-FFF2-40B4-BE49-F238E27FC236}">
                <a16:creationId xmlns:a16="http://schemas.microsoft.com/office/drawing/2014/main" id="{01750E1E-149D-4737-BB50-E180FD96210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6" name="addin_title" hidden="1">
            <a:extLst>
              <a:ext uri="{FF2B5EF4-FFF2-40B4-BE49-F238E27FC236}">
                <a16:creationId xmlns:a16="http://schemas.microsoft.com/office/drawing/2014/main" id="{8A95C1E6-41C2-4B63-A678-1197B885A271}"/>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7" name="addin_text" hidden="1">
            <a:extLst>
              <a:ext uri="{FF2B5EF4-FFF2-40B4-BE49-F238E27FC236}">
                <a16:creationId xmlns:a16="http://schemas.microsoft.com/office/drawing/2014/main" id="{88900728-1D9A-4CFE-BD46-77F03BBF682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8" name="addin_image" hidden="1">
            <a:extLst>
              <a:ext uri="{FF2B5EF4-FFF2-40B4-BE49-F238E27FC236}">
                <a16:creationId xmlns:a16="http://schemas.microsoft.com/office/drawing/2014/main" id="{71F63DE9-1A9D-416E-8BF1-5DDBAC2C3665}"/>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9" name="addin_grouplist" hidden="1">
            <a:extLst>
              <a:ext uri="{FF2B5EF4-FFF2-40B4-BE49-F238E27FC236}">
                <a16:creationId xmlns:a16="http://schemas.microsoft.com/office/drawing/2014/main" id="{55453450-7C5E-47ED-8FB9-95BB5C190194}"/>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0" name="addin_background" hidden="1">
            <a:extLst>
              <a:ext uri="{FF2B5EF4-FFF2-40B4-BE49-F238E27FC236}">
                <a16:creationId xmlns:a16="http://schemas.microsoft.com/office/drawing/2014/main" id="{19DE1B7D-2015-4D3D-81DA-BE1C0B884B8C}"/>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Addin_background</a:t>
            </a:r>
            <a:endParaRPr lang="nb-NO" dirty="0"/>
          </a:p>
        </p:txBody>
      </p:sp>
      <p:sp>
        <p:nvSpPr>
          <p:cNvPr id="12" name="addin_colorlist" hidden="1">
            <a:extLst>
              <a:ext uri="{FF2B5EF4-FFF2-40B4-BE49-F238E27FC236}">
                <a16:creationId xmlns:a16="http://schemas.microsoft.com/office/drawing/2014/main" id="{2DACBF1F-1831-46CB-8E94-DAC5CC4C8A53}"/>
              </a:ext>
            </a:extLst>
          </p:cNvPr>
          <p:cNvSpPr/>
          <p:nvPr userDrawn="1"/>
        </p:nvSpPr>
        <p:spPr>
          <a:xfrm>
            <a:off x="2583335"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sitk1, sitk2, sitk3</a:t>
            </a:r>
          </a:p>
        </p:txBody>
      </p:sp>
      <p:sp>
        <p:nvSpPr>
          <p:cNvPr id="13" name="addin_colorbox" hidden="1">
            <a:extLst>
              <a:ext uri="{FF2B5EF4-FFF2-40B4-BE49-F238E27FC236}">
                <a16:creationId xmlns:a16="http://schemas.microsoft.com/office/drawing/2014/main" id="{08780C0B-BBD9-4BF7-B461-4D609C762B61}"/>
              </a:ext>
            </a:extLst>
          </p:cNvPr>
          <p:cNvSpPr/>
          <p:nvPr userDrawn="1"/>
        </p:nvSpPr>
        <p:spPr>
          <a:xfrm>
            <a:off x="501427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4" name="addin_title" hidden="1">
            <a:extLst>
              <a:ext uri="{FF2B5EF4-FFF2-40B4-BE49-F238E27FC236}">
                <a16:creationId xmlns:a16="http://schemas.microsoft.com/office/drawing/2014/main" id="{3E5FC6D0-29E6-4763-9016-B07C6C2F674E}"/>
              </a:ext>
            </a:extLst>
          </p:cNvPr>
          <p:cNvSpPr/>
          <p:nvPr userDrawn="1"/>
        </p:nvSpPr>
        <p:spPr>
          <a:xfrm>
            <a:off x="987614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5" name="addin_text" hidden="1">
            <a:extLst>
              <a:ext uri="{FF2B5EF4-FFF2-40B4-BE49-F238E27FC236}">
                <a16:creationId xmlns:a16="http://schemas.microsoft.com/office/drawing/2014/main" id="{E5048523-44FB-402D-AF9A-189895D758AB}"/>
              </a:ext>
            </a:extLst>
          </p:cNvPr>
          <p:cNvSpPr/>
          <p:nvPr userDrawn="1"/>
        </p:nvSpPr>
        <p:spPr>
          <a:xfrm>
            <a:off x="1524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6" name="addin_image" hidden="1">
            <a:extLst>
              <a:ext uri="{FF2B5EF4-FFF2-40B4-BE49-F238E27FC236}">
                <a16:creationId xmlns:a16="http://schemas.microsoft.com/office/drawing/2014/main" id="{4EBCC3D3-FB5E-4C44-BD2A-4765289129B6}"/>
              </a:ext>
            </a:extLst>
          </p:cNvPr>
          <p:cNvSpPr/>
          <p:nvPr userDrawn="1"/>
        </p:nvSpPr>
        <p:spPr>
          <a:xfrm>
            <a:off x="2657476"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7" name="addin_grouplist" hidden="1">
            <a:extLst>
              <a:ext uri="{FF2B5EF4-FFF2-40B4-BE49-F238E27FC236}">
                <a16:creationId xmlns:a16="http://schemas.microsoft.com/office/drawing/2014/main" id="{A21182DD-62B1-48E3-8A1E-30E0E49F8581}"/>
              </a:ext>
            </a:extLst>
          </p:cNvPr>
          <p:cNvSpPr/>
          <p:nvPr userDrawn="1"/>
        </p:nvSpPr>
        <p:spPr>
          <a:xfrm>
            <a:off x="5125738"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8" name="addin_background" hidden="1">
            <a:extLst>
              <a:ext uri="{FF2B5EF4-FFF2-40B4-BE49-F238E27FC236}">
                <a16:creationId xmlns:a16="http://schemas.microsoft.com/office/drawing/2014/main" id="{DA65AA7C-2435-43EC-9E54-A952934DE561}"/>
              </a:ext>
            </a:extLst>
          </p:cNvPr>
          <p:cNvSpPr/>
          <p:nvPr userDrawn="1"/>
        </p:nvSpPr>
        <p:spPr>
          <a:xfrm>
            <a:off x="75940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Addin_background</a:t>
            </a:r>
            <a:endParaRPr lang="nb-NO" dirty="0"/>
          </a:p>
        </p:txBody>
      </p:sp>
    </p:spTree>
    <p:extLst>
      <p:ext uri="{BB962C8B-B14F-4D97-AF65-F5344CB8AC3E}">
        <p14:creationId xmlns:p14="http://schemas.microsoft.com/office/powerpoint/2010/main" val="1331471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 tekstboks med underoverskrif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6C04064-582F-4194-A0D4-8D33390FD5CC}"/>
              </a:ext>
            </a:extLst>
          </p:cNvPr>
          <p:cNvSpPr>
            <a:spLocks noGrp="1"/>
          </p:cNvSpPr>
          <p:nvPr>
            <p:ph type="title"/>
          </p:nvPr>
        </p:nvSpPr>
        <p:spPr>
          <a:xfrm>
            <a:off x="380168" y="161944"/>
            <a:ext cx="11431664" cy="754068"/>
          </a:xfrm>
        </p:spPr>
        <p:txBody>
          <a:bodyPr/>
          <a:lstStyle>
            <a:lvl1pPr>
              <a:defRPr sz="3500"/>
            </a:lvl1pPr>
          </a:lstStyle>
          <a:p>
            <a:r>
              <a:rPr lang="en-US" noProof="0"/>
              <a:t>Click to edit Master title style</a:t>
            </a:r>
            <a:endParaRPr lang="nb-NO" noProof="0" dirty="0"/>
          </a:p>
        </p:txBody>
      </p:sp>
      <p:sp>
        <p:nvSpPr>
          <p:cNvPr id="47" name="Subtitle 2">
            <a:extLst>
              <a:ext uri="{FF2B5EF4-FFF2-40B4-BE49-F238E27FC236}">
                <a16:creationId xmlns:a16="http://schemas.microsoft.com/office/drawing/2014/main" id="{A3A431AF-BD4A-47F9-9ACD-109F83F14269}"/>
              </a:ext>
            </a:extLst>
          </p:cNvPr>
          <p:cNvSpPr>
            <a:spLocks noGrp="1"/>
          </p:cNvSpPr>
          <p:nvPr>
            <p:ph type="subTitle" idx="13"/>
          </p:nvPr>
        </p:nvSpPr>
        <p:spPr>
          <a:xfrm>
            <a:off x="380168" y="1003335"/>
            <a:ext cx="11431664"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18" name="Content Placeholder 3">
            <a:extLst>
              <a:ext uri="{FF2B5EF4-FFF2-40B4-BE49-F238E27FC236}">
                <a16:creationId xmlns:a16="http://schemas.microsoft.com/office/drawing/2014/main" id="{387AD4FF-2A17-41D2-9989-72E3EE53EDB7}"/>
              </a:ext>
            </a:extLst>
          </p:cNvPr>
          <p:cNvSpPr>
            <a:spLocks noGrp="1"/>
          </p:cNvSpPr>
          <p:nvPr>
            <p:ph sz="half" idx="30"/>
          </p:nvPr>
        </p:nvSpPr>
        <p:spPr>
          <a:xfrm>
            <a:off x="380169" y="1704042"/>
            <a:ext cx="11431663" cy="4354559"/>
          </a:xfrm>
        </p:spPr>
        <p:txBody>
          <a:bodyPr/>
          <a:lstStyle>
            <a:lvl1pPr>
              <a:defRPr sz="2400"/>
            </a:lvl1pPr>
            <a:lvl2pPr>
              <a:defRPr sz="2400"/>
            </a:lvl2pPr>
            <a:lvl3pPr>
              <a:defRPr sz="2400"/>
            </a:lvl3pPr>
            <a:lvl4pPr>
              <a:defRPr sz="2400"/>
            </a:lvl4pPr>
            <a:lvl5pPr>
              <a:defRPr sz="2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6" name="Footer Placeholder 5">
            <a:extLst>
              <a:ext uri="{FF2B5EF4-FFF2-40B4-BE49-F238E27FC236}">
                <a16:creationId xmlns:a16="http://schemas.microsoft.com/office/drawing/2014/main" id="{E82207EF-1A49-4BEC-B35C-772E1E2EFECD}"/>
              </a:ext>
            </a:extLst>
          </p:cNvPr>
          <p:cNvSpPr>
            <a:spLocks noGrp="1"/>
          </p:cNvSpPr>
          <p:nvPr>
            <p:ph type="ftr" sz="quarter" idx="32"/>
          </p:nvPr>
        </p:nvSpPr>
        <p:spPr/>
        <p:txBody>
          <a:bodyPr/>
          <a:lstStyle/>
          <a:p>
            <a:endParaRPr lang="nb-NO" dirty="0"/>
          </a:p>
        </p:txBody>
      </p:sp>
      <p:sp>
        <p:nvSpPr>
          <p:cNvPr id="7" name="Slide Number Placeholder 6">
            <a:extLst>
              <a:ext uri="{FF2B5EF4-FFF2-40B4-BE49-F238E27FC236}">
                <a16:creationId xmlns:a16="http://schemas.microsoft.com/office/drawing/2014/main" id="{23134CF4-4951-4824-A36D-2B6BAEF472C0}"/>
              </a:ext>
            </a:extLst>
          </p:cNvPr>
          <p:cNvSpPr>
            <a:spLocks noGrp="1"/>
          </p:cNvSpPr>
          <p:nvPr>
            <p:ph type="sldNum" sz="quarter" idx="33"/>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1829144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 tekstbokser med underoverskrif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6C04064-582F-4194-A0D4-8D33390FD5CC}"/>
              </a:ext>
            </a:extLst>
          </p:cNvPr>
          <p:cNvSpPr>
            <a:spLocks noGrp="1"/>
          </p:cNvSpPr>
          <p:nvPr>
            <p:ph type="title"/>
          </p:nvPr>
        </p:nvSpPr>
        <p:spPr>
          <a:xfrm>
            <a:off x="380168" y="161944"/>
            <a:ext cx="11431664" cy="754068"/>
          </a:xfrm>
        </p:spPr>
        <p:txBody>
          <a:bodyPr/>
          <a:lstStyle>
            <a:lvl1pPr>
              <a:defRPr sz="3500"/>
            </a:lvl1pPr>
          </a:lstStyle>
          <a:p>
            <a:r>
              <a:rPr lang="en-US" noProof="0"/>
              <a:t>Click to edit Master title style</a:t>
            </a:r>
            <a:endParaRPr lang="nb-NO" noProof="0" dirty="0"/>
          </a:p>
        </p:txBody>
      </p:sp>
      <p:sp>
        <p:nvSpPr>
          <p:cNvPr id="47" name="Subtitle 2">
            <a:extLst>
              <a:ext uri="{FF2B5EF4-FFF2-40B4-BE49-F238E27FC236}">
                <a16:creationId xmlns:a16="http://schemas.microsoft.com/office/drawing/2014/main" id="{A3A431AF-BD4A-47F9-9ACD-109F83F14269}"/>
              </a:ext>
            </a:extLst>
          </p:cNvPr>
          <p:cNvSpPr>
            <a:spLocks noGrp="1"/>
          </p:cNvSpPr>
          <p:nvPr>
            <p:ph type="subTitle" idx="13"/>
          </p:nvPr>
        </p:nvSpPr>
        <p:spPr>
          <a:xfrm>
            <a:off x="380168" y="1003335"/>
            <a:ext cx="5469089"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9" name="Content Placeholder 3">
            <a:extLst>
              <a:ext uri="{FF2B5EF4-FFF2-40B4-BE49-F238E27FC236}">
                <a16:creationId xmlns:a16="http://schemas.microsoft.com/office/drawing/2014/main" id="{E8C4F134-43A3-438E-88E2-D8FF0EDE7A13}"/>
              </a:ext>
            </a:extLst>
          </p:cNvPr>
          <p:cNvSpPr>
            <a:spLocks noGrp="1"/>
          </p:cNvSpPr>
          <p:nvPr>
            <p:ph sz="half" idx="29"/>
          </p:nvPr>
        </p:nvSpPr>
        <p:spPr>
          <a:xfrm>
            <a:off x="380170" y="1704042"/>
            <a:ext cx="5469088" cy="4354559"/>
          </a:xfrm>
        </p:spPr>
        <p:txBody>
          <a:bodyPr/>
          <a:lstStyle>
            <a:lvl1pPr>
              <a:defRPr sz="2400"/>
            </a:lvl1pPr>
            <a:lvl2pPr>
              <a:defRPr sz="2400"/>
            </a:lvl2pPr>
            <a:lvl3pPr>
              <a:defRPr sz="2400"/>
            </a:lvl3pPr>
            <a:lvl4pPr>
              <a:defRPr sz="2400"/>
            </a:lvl4pPr>
            <a:lvl5pPr>
              <a:defRPr sz="2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3" name="Text Placeholder 2">
            <a:extLst>
              <a:ext uri="{FF2B5EF4-FFF2-40B4-BE49-F238E27FC236}">
                <a16:creationId xmlns:a16="http://schemas.microsoft.com/office/drawing/2014/main" id="{3B4003BB-F04C-4A8B-BC54-5FDD5D30356E}"/>
              </a:ext>
            </a:extLst>
          </p:cNvPr>
          <p:cNvSpPr>
            <a:spLocks noGrp="1"/>
          </p:cNvSpPr>
          <p:nvPr>
            <p:ph type="body" sz="quarter" idx="32"/>
          </p:nvPr>
        </p:nvSpPr>
        <p:spPr>
          <a:xfrm>
            <a:off x="6342741" y="1003335"/>
            <a:ext cx="5469089" cy="494749"/>
          </a:xfrm>
        </p:spPr>
        <p:txBody>
          <a:bodyPr/>
          <a:lstStyle>
            <a:lvl1pPr marL="0" indent="0">
              <a:buNone/>
              <a:defRPr lang="en-US" sz="1800" kern="1200" dirty="0">
                <a:solidFill>
                  <a:schemeClr val="tx1"/>
                </a:solidFill>
                <a:latin typeface="+mn-lt"/>
                <a:ea typeface="+mn-ea"/>
                <a:cs typeface="+mn-cs"/>
              </a:defRPr>
            </a:lvl1pPr>
          </a:lstStyle>
          <a:p>
            <a:pPr lvl="0"/>
            <a:r>
              <a:rPr lang="en-US"/>
              <a:t>Edit Master text styles</a:t>
            </a:r>
          </a:p>
        </p:txBody>
      </p:sp>
      <p:sp>
        <p:nvSpPr>
          <p:cNvPr id="7" name="Content Placeholder 3">
            <a:extLst>
              <a:ext uri="{FF2B5EF4-FFF2-40B4-BE49-F238E27FC236}">
                <a16:creationId xmlns:a16="http://schemas.microsoft.com/office/drawing/2014/main" id="{A0524D80-7434-47CB-8898-52900F44078A}"/>
              </a:ext>
            </a:extLst>
          </p:cNvPr>
          <p:cNvSpPr>
            <a:spLocks noGrp="1"/>
          </p:cNvSpPr>
          <p:nvPr>
            <p:ph sz="half" idx="31"/>
          </p:nvPr>
        </p:nvSpPr>
        <p:spPr>
          <a:xfrm>
            <a:off x="6342741" y="1704042"/>
            <a:ext cx="5469089" cy="4354851"/>
          </a:xfrm>
        </p:spPr>
        <p:txBody>
          <a:bodyPr/>
          <a:lstStyle>
            <a:lvl1pPr>
              <a:defRPr sz="2400"/>
            </a:lvl1pPr>
            <a:lvl2pPr>
              <a:defRPr sz="2400"/>
            </a:lvl2pPr>
            <a:lvl3pPr>
              <a:defRPr sz="2400"/>
            </a:lvl3pPr>
            <a:lvl4pPr>
              <a:defRPr sz="2400"/>
            </a:lvl4pPr>
            <a:lvl5pPr>
              <a:defRPr sz="2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8" name="Footer Placeholder 7">
            <a:extLst>
              <a:ext uri="{FF2B5EF4-FFF2-40B4-BE49-F238E27FC236}">
                <a16:creationId xmlns:a16="http://schemas.microsoft.com/office/drawing/2014/main" id="{57AAA207-8E55-477B-AF05-92D6F597A5B7}"/>
              </a:ext>
            </a:extLst>
          </p:cNvPr>
          <p:cNvSpPr>
            <a:spLocks noGrp="1"/>
          </p:cNvSpPr>
          <p:nvPr>
            <p:ph type="ftr" sz="quarter" idx="34"/>
          </p:nvPr>
        </p:nvSpPr>
        <p:spPr/>
        <p:txBody>
          <a:bodyPr/>
          <a:lstStyle/>
          <a:p>
            <a:endParaRPr lang="nb-NO" dirty="0"/>
          </a:p>
        </p:txBody>
      </p:sp>
      <p:sp>
        <p:nvSpPr>
          <p:cNvPr id="10" name="Slide Number Placeholder 9">
            <a:extLst>
              <a:ext uri="{FF2B5EF4-FFF2-40B4-BE49-F238E27FC236}">
                <a16:creationId xmlns:a16="http://schemas.microsoft.com/office/drawing/2014/main" id="{FA7972B2-D533-401B-8556-469D52E0F4DD}"/>
              </a:ext>
            </a:extLst>
          </p:cNvPr>
          <p:cNvSpPr>
            <a:spLocks noGrp="1"/>
          </p:cNvSpPr>
          <p:nvPr>
            <p:ph type="sldNum" sz="quarter" idx="35"/>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3120016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e høyre">
    <p:spTree>
      <p:nvGrpSpPr>
        <p:cNvPr id="1" name=""/>
        <p:cNvGrpSpPr/>
        <p:nvPr/>
      </p:nvGrpSpPr>
      <p:grpSpPr>
        <a:xfrm>
          <a:off x="0" y="0"/>
          <a:ext cx="0" cy="0"/>
          <a:chOff x="0" y="0"/>
          <a:chExt cx="0" cy="0"/>
        </a:xfrm>
      </p:grpSpPr>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7659098" y="371518"/>
            <a:ext cx="4152735" cy="5325998"/>
          </a:xfrm>
          <a:noFill/>
        </p:spPr>
        <p:txBody>
          <a:bodyPr/>
          <a:lstStyle>
            <a:lvl1pPr>
              <a:buNone/>
              <a:defRPr/>
            </a:lvl1pPr>
          </a:lstStyle>
          <a:p>
            <a:r>
              <a:rPr lang="en-US"/>
              <a:t>Click icon to add picture</a:t>
            </a:r>
            <a:endParaRPr lang="en-US" dirty="0"/>
          </a:p>
        </p:txBody>
      </p:sp>
      <p:sp>
        <p:nvSpPr>
          <p:cNvPr id="18" name="Text Placeholder 12">
            <a:extLst>
              <a:ext uri="{FF2B5EF4-FFF2-40B4-BE49-F238E27FC236}">
                <a16:creationId xmlns:a16="http://schemas.microsoft.com/office/drawing/2014/main" id="{51192628-F328-404D-8EFE-7A0B924C2142}"/>
              </a:ext>
            </a:extLst>
          </p:cNvPr>
          <p:cNvSpPr>
            <a:spLocks noGrp="1"/>
          </p:cNvSpPr>
          <p:nvPr>
            <p:ph type="body" sz="quarter" idx="16" hasCustomPrompt="1"/>
          </p:nvPr>
        </p:nvSpPr>
        <p:spPr>
          <a:xfrm>
            <a:off x="7659097" y="5875993"/>
            <a:ext cx="4152735" cy="182608"/>
          </a:xfrm>
        </p:spPr>
        <p:txBody>
          <a:bodyPr/>
          <a:lstStyle>
            <a:lvl1pPr marL="0" indent="0" algn="r">
              <a:buNone/>
              <a:defRPr sz="750">
                <a:solidFill>
                  <a:srgbClr val="524B48"/>
                </a:solidFill>
              </a:defRPr>
            </a:lvl1pPr>
          </a:lstStyle>
          <a:p>
            <a:pPr lvl="0"/>
            <a:r>
              <a:rPr lang="nb-NO" dirty="0"/>
              <a:t>Fotokreditt / Bildetekst</a:t>
            </a:r>
            <a:endParaRPr lang="en-US" dirty="0"/>
          </a:p>
        </p:txBody>
      </p:sp>
      <p:sp>
        <p:nvSpPr>
          <p:cNvPr id="10" name="Title 1">
            <a:extLst>
              <a:ext uri="{FF2B5EF4-FFF2-40B4-BE49-F238E27FC236}">
                <a16:creationId xmlns:a16="http://schemas.microsoft.com/office/drawing/2014/main" id="{700DEDF7-A715-4410-ACF2-29795822FEFA}"/>
              </a:ext>
            </a:extLst>
          </p:cNvPr>
          <p:cNvSpPr>
            <a:spLocks noGrp="1"/>
          </p:cNvSpPr>
          <p:nvPr>
            <p:ph type="title"/>
          </p:nvPr>
        </p:nvSpPr>
        <p:spPr>
          <a:xfrm>
            <a:off x="380168" y="161944"/>
            <a:ext cx="5715831" cy="754068"/>
          </a:xfrm>
        </p:spPr>
        <p:txBody>
          <a:bodyPr/>
          <a:lstStyle>
            <a:lvl1pPr>
              <a:defRPr sz="3500"/>
            </a:lvl1pPr>
          </a:lstStyle>
          <a:p>
            <a:r>
              <a:rPr lang="en-US" noProof="0"/>
              <a:t>Click to edit Master title style</a:t>
            </a:r>
            <a:endParaRPr lang="nb-NO" noProof="0" dirty="0"/>
          </a:p>
        </p:txBody>
      </p:sp>
      <p:sp>
        <p:nvSpPr>
          <p:cNvPr id="9" name="Subtitle 2">
            <a:extLst>
              <a:ext uri="{FF2B5EF4-FFF2-40B4-BE49-F238E27FC236}">
                <a16:creationId xmlns:a16="http://schemas.microsoft.com/office/drawing/2014/main" id="{F0A05AF4-63D3-4127-BC34-6BD82C03AF3F}"/>
              </a:ext>
            </a:extLst>
          </p:cNvPr>
          <p:cNvSpPr>
            <a:spLocks noGrp="1"/>
          </p:cNvSpPr>
          <p:nvPr>
            <p:ph type="subTitle" idx="13"/>
          </p:nvPr>
        </p:nvSpPr>
        <p:spPr>
          <a:xfrm>
            <a:off x="380168" y="1003335"/>
            <a:ext cx="5715831"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29" name="Content Placeholder 3">
            <a:extLst>
              <a:ext uri="{FF2B5EF4-FFF2-40B4-BE49-F238E27FC236}">
                <a16:creationId xmlns:a16="http://schemas.microsoft.com/office/drawing/2014/main" id="{71E44F0B-F496-4E85-AC77-361685F3DAE7}"/>
              </a:ext>
            </a:extLst>
          </p:cNvPr>
          <p:cNvSpPr>
            <a:spLocks noGrp="1"/>
          </p:cNvSpPr>
          <p:nvPr>
            <p:ph sz="half" idx="29"/>
          </p:nvPr>
        </p:nvSpPr>
        <p:spPr>
          <a:xfrm>
            <a:off x="380169" y="1704042"/>
            <a:ext cx="5715831" cy="4354559"/>
          </a:xfrm>
        </p:spPr>
        <p:txBody>
          <a:bodyPr/>
          <a:lstStyle>
            <a:lvl1pPr>
              <a:defRPr sz="2400"/>
            </a:lvl1pPr>
            <a:lvl2pPr>
              <a:defRPr sz="2400"/>
            </a:lvl2pPr>
            <a:lvl3pPr>
              <a:defRPr sz="2400"/>
            </a:lvl3pPr>
            <a:lvl4pPr>
              <a:defRPr sz="2400"/>
            </a:lvl4pPr>
            <a:lvl5pPr>
              <a:defRPr sz="2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11" name="Footer Placeholder 4">
            <a:extLst>
              <a:ext uri="{FF2B5EF4-FFF2-40B4-BE49-F238E27FC236}">
                <a16:creationId xmlns:a16="http://schemas.microsoft.com/office/drawing/2014/main" id="{E9125386-EE30-45FB-BA78-8A032E308E25}"/>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3949986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nho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9F22D83-B5FE-4078-A904-43A00158938B}"/>
              </a:ext>
            </a:extLst>
          </p:cNvPr>
          <p:cNvSpPr>
            <a:spLocks noGrp="1"/>
          </p:cNvSpPr>
          <p:nvPr>
            <p:ph type="title"/>
          </p:nvPr>
        </p:nvSpPr>
        <p:spPr>
          <a:xfrm>
            <a:off x="380168" y="161944"/>
            <a:ext cx="11431664" cy="754068"/>
          </a:xfrm>
        </p:spPr>
        <p:txBody>
          <a:bodyPr/>
          <a:lstStyle>
            <a:lvl1pPr>
              <a:defRPr sz="3500"/>
            </a:lvl1pPr>
          </a:lstStyle>
          <a:p>
            <a:r>
              <a:rPr lang="en-US" noProof="0"/>
              <a:t>Click to edit Master title style</a:t>
            </a:r>
            <a:endParaRPr lang="nb-NO" noProof="0" dirty="0"/>
          </a:p>
        </p:txBody>
      </p:sp>
      <p:sp>
        <p:nvSpPr>
          <p:cNvPr id="2" name="Content Placeholder 1">
            <a:extLst>
              <a:ext uri="{FF2B5EF4-FFF2-40B4-BE49-F238E27FC236}">
                <a16:creationId xmlns:a16="http://schemas.microsoft.com/office/drawing/2014/main" id="{B44269EB-52A0-4947-98BF-6FDC43498788}"/>
              </a:ext>
            </a:extLst>
          </p:cNvPr>
          <p:cNvSpPr>
            <a:spLocks noGrp="1"/>
          </p:cNvSpPr>
          <p:nvPr>
            <p:ph sz="quarter" idx="28"/>
          </p:nvPr>
        </p:nvSpPr>
        <p:spPr>
          <a:xfrm>
            <a:off x="380168" y="1180008"/>
            <a:ext cx="11431664" cy="4720030"/>
          </a:xfrm>
          <a:prstGeom prst="rect">
            <a:avLst/>
          </a:prstGeom>
        </p:spPr>
        <p:txBody>
          <a:bodyPr lIns="0" tIns="0" rIns="0" bIns="0"/>
          <a:lstStyle>
            <a:lvl1pPr marL="125438" indent="-125438" algn="l">
              <a:lnSpc>
                <a:spcPct val="100000"/>
              </a:lnSpc>
              <a:spcBef>
                <a:spcPts val="1150"/>
              </a:spcBef>
              <a:spcAft>
                <a:spcPts val="0"/>
              </a:spcAft>
              <a:buClrTx/>
              <a:buFontTx/>
              <a:buNone/>
              <a:defRPr sz="1500" b="0" i="0" u="none" cap="none">
                <a:solidFill>
                  <a:srgbClr val="000000"/>
                </a:solidFill>
                <a:latin typeface="+mn-lt"/>
              </a:defRPr>
            </a:lvl1pPr>
          </a:lstStyle>
          <a:p>
            <a:pPr lvl="0"/>
            <a:r>
              <a:rPr lang="en-US"/>
              <a:t>Edit Master text styles</a:t>
            </a:r>
          </a:p>
        </p:txBody>
      </p:sp>
      <p:sp>
        <p:nvSpPr>
          <p:cNvPr id="7" name="Footer Placeholder 4">
            <a:extLst>
              <a:ext uri="{FF2B5EF4-FFF2-40B4-BE49-F238E27FC236}">
                <a16:creationId xmlns:a16="http://schemas.microsoft.com/office/drawing/2014/main" id="{677B9B8B-41DA-40B7-A3EE-81571DB48AF8}"/>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1586701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e tekstbokser med ingress">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E1DAFF44-670E-4F4C-85A7-C39E379A8959}"/>
              </a:ext>
            </a:extLst>
          </p:cNvPr>
          <p:cNvSpPr>
            <a:spLocks noGrp="1"/>
          </p:cNvSpPr>
          <p:nvPr>
            <p:ph type="title"/>
          </p:nvPr>
        </p:nvSpPr>
        <p:spPr>
          <a:xfrm>
            <a:off x="380168" y="161944"/>
            <a:ext cx="11431664" cy="754068"/>
          </a:xfrm>
        </p:spPr>
        <p:txBody>
          <a:bodyPr/>
          <a:lstStyle>
            <a:lvl1pPr>
              <a:defRPr/>
            </a:lvl1pPr>
          </a:lstStyle>
          <a:p>
            <a:r>
              <a:rPr lang="en-US" noProof="0"/>
              <a:t>Click to edit Master title style</a:t>
            </a:r>
            <a:endParaRPr lang="nb-NO" noProof="0" dirty="0"/>
          </a:p>
        </p:txBody>
      </p:sp>
      <p:sp>
        <p:nvSpPr>
          <p:cNvPr id="14" name="Text Placeholder 21">
            <a:extLst>
              <a:ext uri="{FF2B5EF4-FFF2-40B4-BE49-F238E27FC236}">
                <a16:creationId xmlns:a16="http://schemas.microsoft.com/office/drawing/2014/main" id="{A53454CC-87E9-4EB8-A148-E8917C513AF2}"/>
              </a:ext>
            </a:extLst>
          </p:cNvPr>
          <p:cNvSpPr>
            <a:spLocks noGrp="1"/>
          </p:cNvSpPr>
          <p:nvPr>
            <p:ph type="body" sz="quarter" idx="28"/>
          </p:nvPr>
        </p:nvSpPr>
        <p:spPr>
          <a:xfrm>
            <a:off x="380168" y="1003335"/>
            <a:ext cx="3524319" cy="494749"/>
          </a:xfrm>
        </p:spPr>
        <p:txBody>
          <a:bodyPr anchor="t"/>
          <a:lstStyle>
            <a:lvl1pPr>
              <a:buNone/>
              <a:defRPr lang="en-US" sz="1800" kern="1200" dirty="0">
                <a:solidFill>
                  <a:schemeClr val="tx1"/>
                </a:solidFill>
                <a:latin typeface="+mn-lt"/>
                <a:ea typeface="+mn-ea"/>
                <a:cs typeface="+mn-cs"/>
              </a:defRPr>
            </a:lvl1pPr>
          </a:lstStyle>
          <a:p>
            <a:pPr lvl="0"/>
            <a:r>
              <a:rPr lang="en-US"/>
              <a:t>Edit Master text styles</a:t>
            </a:r>
          </a:p>
        </p:txBody>
      </p:sp>
      <p:sp>
        <p:nvSpPr>
          <p:cNvPr id="8" name="Text Placeholder 7">
            <a:extLst>
              <a:ext uri="{FF2B5EF4-FFF2-40B4-BE49-F238E27FC236}">
                <a16:creationId xmlns:a16="http://schemas.microsoft.com/office/drawing/2014/main" id="{D9B68EB7-26DD-44B0-B503-B133010AD6D9}"/>
              </a:ext>
            </a:extLst>
          </p:cNvPr>
          <p:cNvSpPr>
            <a:spLocks noGrp="1"/>
          </p:cNvSpPr>
          <p:nvPr>
            <p:ph type="body" sz="quarter" idx="29"/>
          </p:nvPr>
        </p:nvSpPr>
        <p:spPr>
          <a:xfrm>
            <a:off x="379851" y="1710199"/>
            <a:ext cx="3524319"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23">
            <a:extLst>
              <a:ext uri="{FF2B5EF4-FFF2-40B4-BE49-F238E27FC236}">
                <a16:creationId xmlns:a16="http://schemas.microsoft.com/office/drawing/2014/main" id="{F24F2E76-C57A-43E9-AE90-9A5885C83A59}"/>
              </a:ext>
            </a:extLst>
          </p:cNvPr>
          <p:cNvSpPr>
            <a:spLocks noGrp="1"/>
          </p:cNvSpPr>
          <p:nvPr>
            <p:ph sz="quarter" idx="36"/>
          </p:nvPr>
        </p:nvSpPr>
        <p:spPr>
          <a:xfrm>
            <a:off x="377360" y="2793528"/>
            <a:ext cx="3524319" cy="287543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24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1">
            <a:extLst>
              <a:ext uri="{FF2B5EF4-FFF2-40B4-BE49-F238E27FC236}">
                <a16:creationId xmlns:a16="http://schemas.microsoft.com/office/drawing/2014/main" id="{04FE8AE5-898D-4838-B222-D9178BD54890}"/>
              </a:ext>
            </a:extLst>
          </p:cNvPr>
          <p:cNvSpPr>
            <a:spLocks noGrp="1"/>
          </p:cNvSpPr>
          <p:nvPr>
            <p:ph type="body" sz="quarter" idx="20"/>
          </p:nvPr>
        </p:nvSpPr>
        <p:spPr>
          <a:xfrm>
            <a:off x="4333840" y="1003335"/>
            <a:ext cx="3524319" cy="494749"/>
          </a:xfrm>
        </p:spPr>
        <p:txBody>
          <a:bodyPr anchor="t"/>
          <a:lstStyle>
            <a:lvl1pPr>
              <a:buNone/>
              <a:defRPr lang="en-US" sz="1800" kern="1200" dirty="0">
                <a:solidFill>
                  <a:schemeClr val="tx1"/>
                </a:solidFill>
                <a:latin typeface="+mn-lt"/>
                <a:ea typeface="+mn-ea"/>
                <a:cs typeface="+mn-cs"/>
              </a:defRPr>
            </a:lvl1pPr>
          </a:lstStyle>
          <a:p>
            <a:pPr lvl="0"/>
            <a:r>
              <a:rPr lang="en-US"/>
              <a:t>Edit Master text styles</a:t>
            </a:r>
          </a:p>
        </p:txBody>
      </p:sp>
      <p:sp>
        <p:nvSpPr>
          <p:cNvPr id="11" name="Text Placeholder 10">
            <a:extLst>
              <a:ext uri="{FF2B5EF4-FFF2-40B4-BE49-F238E27FC236}">
                <a16:creationId xmlns:a16="http://schemas.microsoft.com/office/drawing/2014/main" id="{23871769-9C00-4F59-9847-667CD9B433BA}"/>
              </a:ext>
            </a:extLst>
          </p:cNvPr>
          <p:cNvSpPr>
            <a:spLocks noGrp="1"/>
          </p:cNvSpPr>
          <p:nvPr>
            <p:ph type="body" sz="quarter" idx="32"/>
          </p:nvPr>
        </p:nvSpPr>
        <p:spPr>
          <a:xfrm>
            <a:off x="4333841" y="1720927"/>
            <a:ext cx="3524319"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22">
            <a:extLst>
              <a:ext uri="{FF2B5EF4-FFF2-40B4-BE49-F238E27FC236}">
                <a16:creationId xmlns:a16="http://schemas.microsoft.com/office/drawing/2014/main" id="{3FA1C9B2-210C-4D25-800A-903735EC531A}"/>
              </a:ext>
            </a:extLst>
          </p:cNvPr>
          <p:cNvSpPr>
            <a:spLocks noGrp="1"/>
          </p:cNvSpPr>
          <p:nvPr>
            <p:ph sz="quarter" idx="35"/>
          </p:nvPr>
        </p:nvSpPr>
        <p:spPr>
          <a:xfrm>
            <a:off x="4333839" y="2793528"/>
            <a:ext cx="3524320" cy="287543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24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21">
            <a:extLst>
              <a:ext uri="{FF2B5EF4-FFF2-40B4-BE49-F238E27FC236}">
                <a16:creationId xmlns:a16="http://schemas.microsoft.com/office/drawing/2014/main" id="{734C1ED4-971E-4006-9901-E3C5A2D1ADFA}"/>
              </a:ext>
            </a:extLst>
          </p:cNvPr>
          <p:cNvSpPr>
            <a:spLocks noGrp="1"/>
          </p:cNvSpPr>
          <p:nvPr>
            <p:ph type="body" sz="quarter" idx="18"/>
          </p:nvPr>
        </p:nvSpPr>
        <p:spPr>
          <a:xfrm>
            <a:off x="8287512" y="1003335"/>
            <a:ext cx="3524319" cy="494749"/>
          </a:xfrm>
        </p:spPr>
        <p:txBody>
          <a:bodyPr anchor="t"/>
          <a:lstStyle>
            <a:lvl1pPr>
              <a:buNone/>
              <a:defRPr lang="en-US" sz="1800" kern="1200" dirty="0">
                <a:solidFill>
                  <a:schemeClr val="tx1"/>
                </a:solidFill>
                <a:latin typeface="+mn-lt"/>
                <a:ea typeface="+mn-ea"/>
                <a:cs typeface="+mn-cs"/>
              </a:defRPr>
            </a:lvl1pPr>
          </a:lstStyle>
          <a:p>
            <a:pPr lvl="0"/>
            <a:r>
              <a:rPr lang="en-US"/>
              <a:t>Edit Master text styles</a:t>
            </a:r>
          </a:p>
        </p:txBody>
      </p:sp>
      <p:sp>
        <p:nvSpPr>
          <p:cNvPr id="12" name="Text Placeholder 11">
            <a:extLst>
              <a:ext uri="{FF2B5EF4-FFF2-40B4-BE49-F238E27FC236}">
                <a16:creationId xmlns:a16="http://schemas.microsoft.com/office/drawing/2014/main" id="{17F28ED8-40A8-43F5-9C35-FA0A7A4B7B0A}"/>
              </a:ext>
            </a:extLst>
          </p:cNvPr>
          <p:cNvSpPr>
            <a:spLocks noGrp="1"/>
          </p:cNvSpPr>
          <p:nvPr>
            <p:ph type="body" sz="quarter" idx="33"/>
          </p:nvPr>
        </p:nvSpPr>
        <p:spPr>
          <a:xfrm>
            <a:off x="8287513" y="1710199"/>
            <a:ext cx="3524639"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24">
            <a:extLst>
              <a:ext uri="{FF2B5EF4-FFF2-40B4-BE49-F238E27FC236}">
                <a16:creationId xmlns:a16="http://schemas.microsoft.com/office/drawing/2014/main" id="{920B93BE-FC97-4838-B295-13DE19DE7FB1}"/>
              </a:ext>
            </a:extLst>
          </p:cNvPr>
          <p:cNvSpPr>
            <a:spLocks noGrp="1"/>
          </p:cNvSpPr>
          <p:nvPr>
            <p:ph sz="quarter" idx="37"/>
          </p:nvPr>
        </p:nvSpPr>
        <p:spPr>
          <a:xfrm>
            <a:off x="8284385" y="2793528"/>
            <a:ext cx="3524639" cy="287543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24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Footer Placeholder 4">
            <a:extLst>
              <a:ext uri="{FF2B5EF4-FFF2-40B4-BE49-F238E27FC236}">
                <a16:creationId xmlns:a16="http://schemas.microsoft.com/office/drawing/2014/main" id="{3EB74F5A-3F59-4167-9DC8-330443F35572}"/>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3470715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UiO Farge/Innhold">
    <p:spTree>
      <p:nvGrpSpPr>
        <p:cNvPr id="1" name=""/>
        <p:cNvGrpSpPr/>
        <p:nvPr/>
      </p:nvGrpSpPr>
      <p:grpSpPr>
        <a:xfrm>
          <a:off x="0" y="0"/>
          <a:ext cx="0" cy="0"/>
          <a:chOff x="0" y="0"/>
          <a:chExt cx="0" cy="0"/>
        </a:xfrm>
      </p:grpSpPr>
      <p:sp>
        <p:nvSpPr>
          <p:cNvPr id="36" name="Text Placeholder 2" descr="Bakgrunn">
            <a:extLst>
              <a:ext uri="{FF2B5EF4-FFF2-40B4-BE49-F238E27FC236}">
                <a16:creationId xmlns:a16="http://schemas.microsoft.com/office/drawing/2014/main" id="{80CF6147-1B60-436B-ABD0-E426D3DDF3EE}"/>
              </a:ext>
            </a:extLst>
          </p:cNvPr>
          <p:cNvSpPr>
            <a:spLocks noGrp="1"/>
          </p:cNvSpPr>
          <p:nvPr>
            <p:ph type="body" sz="quarter" idx="18" hasCustomPrompt="1"/>
          </p:nvPr>
        </p:nvSpPr>
        <p:spPr>
          <a:xfrm>
            <a:off x="6214641" y="0"/>
            <a:ext cx="5973955" cy="6858000"/>
          </a:xfrm>
          <a:solidFill>
            <a:schemeClr val="accent1"/>
          </a:solidFill>
        </p:spPr>
        <p:txBody>
          <a:bodyPr/>
          <a:lstStyle>
            <a:lvl1pPr marL="0" indent="0">
              <a:buNone/>
              <a:defRPr sz="200">
                <a:solidFill>
                  <a:srgbClr val="010000"/>
                </a:solidFill>
              </a:defRPr>
            </a:lvl1pPr>
          </a:lstStyle>
          <a:p>
            <a:pPr lvl="0"/>
            <a:r>
              <a:rPr lang="en-US" dirty="0"/>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dirty="0"/>
              <a:t> </a:t>
            </a:r>
            <a:endParaRPr lang="en-US" dirty="0"/>
          </a:p>
        </p:txBody>
      </p:sp>
      <p:sp>
        <p:nvSpPr>
          <p:cNvPr id="20" name="Text Placeholder 6" descr="Logo Universitetet i oslo">
            <a:extLst>
              <a:ext uri="{FF2B5EF4-FFF2-40B4-BE49-F238E27FC236}">
                <a16:creationId xmlns:a16="http://schemas.microsoft.com/office/drawing/2014/main" id="{36E824D8-5207-4DF5-BD9E-C1307AD980A6}"/>
              </a:ext>
            </a:extLst>
          </p:cNvPr>
          <p:cNvSpPr>
            <a:spLocks noGrp="1"/>
          </p:cNvSpPr>
          <p:nvPr>
            <p:ph type="body" sz="quarter" idx="19" hasCustomPrompt="1"/>
          </p:nvPr>
        </p:nvSpPr>
        <p:spPr>
          <a:xfrm>
            <a:off x="386112" y="381854"/>
            <a:ext cx="5619582" cy="1116919"/>
          </a:xfrm>
          <a:blipFill>
            <a:blip r:embed="rId2">
              <a:extLst>
                <a:ext uri="{96DAC541-7B7A-43D3-8B79-37D633B846F1}">
                  <asvg:svgBlip xmlns:asvg="http://schemas.microsoft.com/office/drawing/2016/SVG/main" xmlns="" r:embed="rId3"/>
                </a:ext>
              </a:extLst>
            </a:blip>
            <a:stretch>
              <a:fillRect/>
            </a:stretch>
          </a:blipFill>
        </p:spPr>
        <p:txBody>
          <a:bodyPr/>
          <a:lstStyle>
            <a:lvl1pPr>
              <a:buNone/>
              <a:defRPr/>
            </a:lvl1pPr>
          </a:lstStyle>
          <a:p>
            <a:pPr lvl="0"/>
            <a:r>
              <a:rPr lang="nb-NO" dirty="0"/>
              <a:t> </a:t>
            </a:r>
            <a:endParaRPr lang="en-US" dirty="0"/>
          </a:p>
        </p:txBody>
      </p:sp>
      <p:sp>
        <p:nvSpPr>
          <p:cNvPr id="2" name="Title 1">
            <a:extLst>
              <a:ext uri="{FF2B5EF4-FFF2-40B4-BE49-F238E27FC236}">
                <a16:creationId xmlns:a16="http://schemas.microsoft.com/office/drawing/2014/main" id="{A069DA1E-EAF3-4579-9C13-A3B45E22F683}"/>
              </a:ext>
            </a:extLst>
          </p:cNvPr>
          <p:cNvSpPr>
            <a:spLocks noGrp="1"/>
          </p:cNvSpPr>
          <p:nvPr>
            <p:ph type="title"/>
          </p:nvPr>
        </p:nvSpPr>
        <p:spPr>
          <a:xfrm>
            <a:off x="379038" y="3375167"/>
            <a:ext cx="5716962" cy="1547605"/>
          </a:xfrm>
        </p:spPr>
        <p:txBody>
          <a:bodyPr/>
          <a:lstStyle>
            <a:lvl1pPr>
              <a:lnSpc>
                <a:spcPct val="100000"/>
              </a:lnSpc>
              <a:defRPr sz="4500"/>
            </a:lvl1pPr>
          </a:lstStyle>
          <a:p>
            <a:r>
              <a:rPr lang="en-US"/>
              <a:t>Click to edit Master title style</a:t>
            </a:r>
            <a:endParaRPr lang="en-US" dirty="0"/>
          </a:p>
        </p:txBody>
      </p:sp>
      <p:sp>
        <p:nvSpPr>
          <p:cNvPr id="24" name="Subtitle 2">
            <a:extLst>
              <a:ext uri="{FF2B5EF4-FFF2-40B4-BE49-F238E27FC236}">
                <a16:creationId xmlns:a16="http://schemas.microsoft.com/office/drawing/2014/main" id="{502EFC6A-E5AE-4CDD-893A-8151185CCF90}"/>
              </a:ext>
            </a:extLst>
          </p:cNvPr>
          <p:cNvSpPr>
            <a:spLocks noGrp="1"/>
          </p:cNvSpPr>
          <p:nvPr>
            <p:ph type="subTitle" idx="1" hasCustomPrompt="1"/>
          </p:nvPr>
        </p:nvSpPr>
        <p:spPr>
          <a:xfrm>
            <a:off x="383800" y="5199013"/>
            <a:ext cx="5716962" cy="258079"/>
          </a:xfrm>
        </p:spPr>
        <p:txBody>
          <a:bodyPr/>
          <a:lstStyle>
            <a:lvl1pPr marL="0" indent="0" algn="l">
              <a:spcBef>
                <a:spcPts val="0"/>
              </a:spcBef>
              <a:buNone/>
              <a:defRPr sz="175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22" name="Text Placeholder 8">
            <a:extLst>
              <a:ext uri="{FF2B5EF4-FFF2-40B4-BE49-F238E27FC236}">
                <a16:creationId xmlns:a16="http://schemas.microsoft.com/office/drawing/2014/main" id="{38E5FEA3-8D79-4D56-9664-2703F65E1EC0}"/>
              </a:ext>
            </a:extLst>
          </p:cNvPr>
          <p:cNvSpPr>
            <a:spLocks noGrp="1"/>
          </p:cNvSpPr>
          <p:nvPr>
            <p:ph type="body" sz="quarter" idx="15" hasCustomPrompt="1"/>
          </p:nvPr>
        </p:nvSpPr>
        <p:spPr>
          <a:xfrm>
            <a:off x="383800" y="5456305"/>
            <a:ext cx="5716962" cy="226283"/>
          </a:xfrm>
        </p:spPr>
        <p:txBody>
          <a:bodyPr/>
          <a:lstStyle>
            <a:lvl1pPr marL="0" indent="0">
              <a:buNone/>
              <a:defRPr sz="1750"/>
            </a:lvl1pPr>
          </a:lstStyle>
          <a:p>
            <a:pPr lvl="0"/>
            <a:r>
              <a:rPr lang="nb-NO" dirty="0"/>
              <a:t>Tittel</a:t>
            </a:r>
            <a:endParaRPr lang="en-US" dirty="0"/>
          </a:p>
        </p:txBody>
      </p:sp>
      <p:sp>
        <p:nvSpPr>
          <p:cNvPr id="23" name="Text Placeholder 8">
            <a:extLst>
              <a:ext uri="{FF2B5EF4-FFF2-40B4-BE49-F238E27FC236}">
                <a16:creationId xmlns:a16="http://schemas.microsoft.com/office/drawing/2014/main" id="{74BFEE26-19F8-420D-B230-46123EBE4C12}"/>
              </a:ext>
            </a:extLst>
          </p:cNvPr>
          <p:cNvSpPr>
            <a:spLocks noGrp="1"/>
          </p:cNvSpPr>
          <p:nvPr>
            <p:ph type="body" sz="quarter" idx="16" hasCustomPrompt="1"/>
          </p:nvPr>
        </p:nvSpPr>
        <p:spPr>
          <a:xfrm>
            <a:off x="383800" y="5723036"/>
            <a:ext cx="5716962" cy="226283"/>
          </a:xfrm>
        </p:spPr>
        <p:txBody>
          <a:bodyPr/>
          <a:lstStyle>
            <a:lvl1pPr marL="0" indent="0">
              <a:buNone/>
              <a:defRPr sz="1750"/>
            </a:lvl1pPr>
          </a:lstStyle>
          <a:p>
            <a:pPr lvl="0"/>
            <a:r>
              <a:rPr lang="nb-NO" dirty="0"/>
              <a:t>Enhet</a:t>
            </a:r>
            <a:endParaRPr lang="en-US" dirty="0"/>
          </a:p>
        </p:txBody>
      </p:sp>
      <p:sp>
        <p:nvSpPr>
          <p:cNvPr id="21" name="Date Placeholder 3">
            <a:extLst>
              <a:ext uri="{FF2B5EF4-FFF2-40B4-BE49-F238E27FC236}">
                <a16:creationId xmlns:a16="http://schemas.microsoft.com/office/drawing/2014/main" id="{F7CD78E4-773D-43A0-AF45-F06FF64BD1C9}"/>
              </a:ext>
            </a:extLst>
          </p:cNvPr>
          <p:cNvSpPr>
            <a:spLocks noGrp="1"/>
          </p:cNvSpPr>
          <p:nvPr>
            <p:ph type="dt" sz="half" idx="10"/>
          </p:nvPr>
        </p:nvSpPr>
        <p:spPr>
          <a:xfrm>
            <a:off x="379038" y="6216634"/>
            <a:ext cx="5716962" cy="365125"/>
          </a:xfrm>
        </p:spPr>
        <p:txBody>
          <a:bodyPr lIns="0" tIns="0" rIns="0" bIns="0"/>
          <a:lstStyle>
            <a:lvl1pPr>
              <a:defRPr sz="1750">
                <a:solidFill>
                  <a:schemeClr val="tx1"/>
                </a:solidFill>
              </a:defRPr>
            </a:lvl1pPr>
          </a:lstStyle>
          <a:p>
            <a:endParaRPr lang="en-US" dirty="0"/>
          </a:p>
        </p:txBody>
      </p:sp>
      <p:sp>
        <p:nvSpPr>
          <p:cNvPr id="35" name="Text Placeholder 4" descr="UiO segl">
            <a:extLst>
              <a:ext uri="{FF2B5EF4-FFF2-40B4-BE49-F238E27FC236}">
                <a16:creationId xmlns:a16="http://schemas.microsoft.com/office/drawing/2014/main" id="{F9A19FD8-51AB-4838-9B3F-0C4ED0CDF7B7}"/>
              </a:ext>
            </a:extLst>
          </p:cNvPr>
          <p:cNvSpPr>
            <a:spLocks noGrp="1"/>
          </p:cNvSpPr>
          <p:nvPr>
            <p:ph type="body" sz="quarter" idx="14" hasCustomPrompt="1"/>
          </p:nvPr>
        </p:nvSpPr>
        <p:spPr>
          <a:xfrm>
            <a:off x="10785613" y="5457092"/>
            <a:ext cx="1025436" cy="1025421"/>
          </a:xfrm>
          <a:blipFill>
            <a:blip r:embed="rId4">
              <a:extLst>
                <a:ext uri="{96DAC541-7B7A-43D3-8B79-37D633B846F1}">
                  <asvg:svgBlip xmlns:asvg="http://schemas.microsoft.com/office/drawing/2016/SVG/main" xmlns="" r:embed="rId5"/>
                </a:ext>
              </a:extLst>
            </a:blip>
            <a:stretch>
              <a:fillRect/>
            </a:stretch>
          </a:blipFill>
        </p:spPr>
        <p:txBody>
          <a:bodyPr/>
          <a:lstStyle>
            <a:lvl1pPr>
              <a:buNone/>
              <a:defRPr sz="100"/>
            </a:lvl1pPr>
          </a:lstStyle>
          <a:p>
            <a:pPr lvl="0"/>
            <a:r>
              <a:rPr lang="nb-NO" dirty="0"/>
              <a:t> </a:t>
            </a:r>
            <a:endParaRPr lang="en-US" dirty="0"/>
          </a:p>
        </p:txBody>
      </p:sp>
      <p:sp>
        <p:nvSpPr>
          <p:cNvPr id="26" name="addin_colorlist" hidden="1">
            <a:extLst>
              <a:ext uri="{FF2B5EF4-FFF2-40B4-BE49-F238E27FC236}">
                <a16:creationId xmlns:a16="http://schemas.microsoft.com/office/drawing/2014/main" id="{9C89DC5C-C295-4993-8094-F0B8D6618A6F}"/>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halv1, halv2, halv3, halv4, halv5, halv6, halv7, halv8</a:t>
            </a:r>
          </a:p>
        </p:txBody>
      </p:sp>
      <p:sp>
        <p:nvSpPr>
          <p:cNvPr id="27" name="addin_colorbox" hidden="1">
            <a:extLst>
              <a:ext uri="{FF2B5EF4-FFF2-40B4-BE49-F238E27FC236}">
                <a16:creationId xmlns:a16="http://schemas.microsoft.com/office/drawing/2014/main" id="{2CC73354-08EE-44A2-AB48-A462E1508E46}"/>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28" name="addin_title" hidden="1">
            <a:extLst>
              <a:ext uri="{FF2B5EF4-FFF2-40B4-BE49-F238E27FC236}">
                <a16:creationId xmlns:a16="http://schemas.microsoft.com/office/drawing/2014/main" id="{26C6DF9C-269B-4A64-898A-65E2DB4E1958}"/>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9" name="addin_text" hidden="1">
            <a:extLst>
              <a:ext uri="{FF2B5EF4-FFF2-40B4-BE49-F238E27FC236}">
                <a16:creationId xmlns:a16="http://schemas.microsoft.com/office/drawing/2014/main" id="{DEF32610-8099-45EC-A831-EA132BB98DEB}"/>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30" name="addin_image" hidden="1">
            <a:extLst>
              <a:ext uri="{FF2B5EF4-FFF2-40B4-BE49-F238E27FC236}">
                <a16:creationId xmlns:a16="http://schemas.microsoft.com/office/drawing/2014/main" id="{FCBF301A-51A4-47F6-A13E-EA0C05B57077}"/>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31" name="addin_grouplist" hidden="1">
            <a:extLst>
              <a:ext uri="{FF2B5EF4-FFF2-40B4-BE49-F238E27FC236}">
                <a16:creationId xmlns:a16="http://schemas.microsoft.com/office/drawing/2014/main" id="{31339D77-A008-41C5-8746-5E52634CF5F3}"/>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32" name="addin_logo" hidden="1">
            <a:extLst>
              <a:ext uri="{FF2B5EF4-FFF2-40B4-BE49-F238E27FC236}">
                <a16:creationId xmlns:a16="http://schemas.microsoft.com/office/drawing/2014/main" id="{826D203C-01F5-46E6-8CA5-6E8C2BD43803}"/>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33" name="logo_hvit" descr="UiO Segl" hidden="1">
            <a:extLst>
              <a:ext uri="{FF2B5EF4-FFF2-40B4-BE49-F238E27FC236}">
                <a16:creationId xmlns:a16="http://schemas.microsoft.com/office/drawing/2014/main" id="{D427F631-71AD-40A0-9DBF-5B89C6D6AF8F}"/>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10785613" y="5457092"/>
            <a:ext cx="1025436" cy="1025436"/>
          </a:xfrm>
          <a:prstGeom prst="rect">
            <a:avLst/>
          </a:prstGeom>
        </p:spPr>
      </p:pic>
      <p:pic>
        <p:nvPicPr>
          <p:cNvPr id="34" name="logo_sort" descr="UiO Segl" hidden="1">
            <a:extLst>
              <a:ext uri="{FF2B5EF4-FFF2-40B4-BE49-F238E27FC236}">
                <a16:creationId xmlns:a16="http://schemas.microsoft.com/office/drawing/2014/main" id="{79A0A5BE-15A5-45D3-AAD4-DA46706180E2}"/>
              </a:ext>
            </a:extLst>
          </p:cNvPr>
          <p:cNvPicPr>
            <a:picLocks noChangeAspect="1"/>
          </p:cNvPicPr>
          <p:nvPr userDrawn="1"/>
        </p:nvPicPr>
        <p:blipFill>
          <a:blip r:embed="rId8">
            <a:extLst>
              <a:ext uri="{96DAC541-7B7A-43D3-8B79-37D633B846F1}">
                <asvg:svgBlip xmlns:asvg="http://schemas.microsoft.com/office/drawing/2016/SVG/main" xmlns="" r:embed="rId9"/>
              </a:ext>
            </a:extLst>
          </a:blip>
          <a:stretch>
            <a:fillRect/>
          </a:stretch>
        </p:blipFill>
        <p:spPr>
          <a:xfrm>
            <a:off x="10785614" y="5457093"/>
            <a:ext cx="1025421" cy="1025421"/>
          </a:xfrm>
          <a:prstGeom prst="rect">
            <a:avLst/>
          </a:prstGeom>
        </p:spPr>
      </p:pic>
    </p:spTree>
    <p:extLst>
      <p:ext uri="{BB962C8B-B14F-4D97-AF65-F5344CB8AC3E}">
        <p14:creationId xmlns:p14="http://schemas.microsoft.com/office/powerpoint/2010/main" val="510009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e bilder topp">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794FAB1-D6B5-4A8A-91E4-BEB7326ADFAA}"/>
              </a:ext>
            </a:extLst>
          </p:cNvPr>
          <p:cNvSpPr>
            <a:spLocks noGrp="1"/>
          </p:cNvSpPr>
          <p:nvPr>
            <p:ph type="title"/>
          </p:nvPr>
        </p:nvSpPr>
        <p:spPr>
          <a:xfrm>
            <a:off x="380168" y="161944"/>
            <a:ext cx="11431664" cy="754068"/>
          </a:xfrm>
        </p:spPr>
        <p:txBody>
          <a:bodyPr/>
          <a:lstStyle>
            <a:lvl1pPr>
              <a:defRPr/>
            </a:lvl1pPr>
          </a:lstStyle>
          <a:p>
            <a:r>
              <a:rPr lang="en-US" noProof="0"/>
              <a:t>Click to edit Master title style</a:t>
            </a:r>
            <a:endParaRPr lang="nb-NO" noProof="0" dirty="0"/>
          </a:p>
        </p:txBody>
      </p:sp>
      <p:sp>
        <p:nvSpPr>
          <p:cNvPr id="37" name="Picture Placeholder 4">
            <a:extLst>
              <a:ext uri="{FF2B5EF4-FFF2-40B4-BE49-F238E27FC236}">
                <a16:creationId xmlns:a16="http://schemas.microsoft.com/office/drawing/2014/main" id="{8DB62B9B-DA6F-4B28-8109-CB17B37FC575}"/>
              </a:ext>
            </a:extLst>
          </p:cNvPr>
          <p:cNvSpPr>
            <a:spLocks noGrp="1"/>
          </p:cNvSpPr>
          <p:nvPr>
            <p:ph type="pic" sz="quarter" idx="30"/>
          </p:nvPr>
        </p:nvSpPr>
        <p:spPr>
          <a:xfrm>
            <a:off x="380168" y="1002716"/>
            <a:ext cx="3558980" cy="1523583"/>
          </a:xfrm>
          <a:noFill/>
        </p:spPr>
        <p:txBody>
          <a:bodyPr/>
          <a:lstStyle>
            <a:lvl1pPr>
              <a:buNone/>
              <a:defRPr/>
            </a:lvl1pPr>
          </a:lstStyle>
          <a:p>
            <a:r>
              <a:rPr lang="en-US"/>
              <a:t>Click icon to add picture</a:t>
            </a:r>
            <a:endParaRPr lang="en-US" dirty="0"/>
          </a:p>
        </p:txBody>
      </p:sp>
      <p:sp>
        <p:nvSpPr>
          <p:cNvPr id="35" name="Text Placeholder 21">
            <a:extLst>
              <a:ext uri="{FF2B5EF4-FFF2-40B4-BE49-F238E27FC236}">
                <a16:creationId xmlns:a16="http://schemas.microsoft.com/office/drawing/2014/main" id="{D77A5E11-842C-4FB6-815C-DFB3ABB62700}"/>
              </a:ext>
            </a:extLst>
          </p:cNvPr>
          <p:cNvSpPr>
            <a:spLocks noGrp="1"/>
          </p:cNvSpPr>
          <p:nvPr>
            <p:ph type="body" sz="quarter" idx="28"/>
          </p:nvPr>
        </p:nvSpPr>
        <p:spPr>
          <a:xfrm>
            <a:off x="381050" y="2604949"/>
            <a:ext cx="3558098" cy="494749"/>
          </a:xfrm>
        </p:spPr>
        <p:txBody>
          <a:bodyPr anchor="t"/>
          <a:lstStyle>
            <a:lvl1pPr>
              <a:buNone/>
              <a:defRPr lang="en-US" sz="1800" kern="1200" dirty="0">
                <a:solidFill>
                  <a:schemeClr val="tx1"/>
                </a:solidFill>
                <a:latin typeface="+mn-lt"/>
                <a:ea typeface="+mn-ea"/>
                <a:cs typeface="+mn-cs"/>
              </a:defRPr>
            </a:lvl1pPr>
          </a:lstStyle>
          <a:p>
            <a:pPr lvl="0"/>
            <a:r>
              <a:rPr lang="en-US"/>
              <a:t>Edit Master text styles</a:t>
            </a:r>
          </a:p>
        </p:txBody>
      </p:sp>
      <p:sp>
        <p:nvSpPr>
          <p:cNvPr id="36" name="Content Placeholder 3">
            <a:extLst>
              <a:ext uri="{FF2B5EF4-FFF2-40B4-BE49-F238E27FC236}">
                <a16:creationId xmlns:a16="http://schemas.microsoft.com/office/drawing/2014/main" id="{608D3BA1-A495-4A81-AEDF-108083B425F7}"/>
              </a:ext>
            </a:extLst>
          </p:cNvPr>
          <p:cNvSpPr>
            <a:spLocks noGrp="1"/>
          </p:cNvSpPr>
          <p:nvPr>
            <p:ph sz="half" idx="29"/>
          </p:nvPr>
        </p:nvSpPr>
        <p:spPr>
          <a:xfrm>
            <a:off x="380168" y="3302287"/>
            <a:ext cx="3612984" cy="2366672"/>
          </a:xfrm>
        </p:spPr>
        <p:txBody>
          <a:bodyPr/>
          <a:lstStyle>
            <a:lvl1pPr>
              <a:defRPr sz="2400"/>
            </a:lvl1pPr>
            <a:lvl2pPr>
              <a:defRPr sz="2400"/>
            </a:lvl2pPr>
            <a:lvl3pPr>
              <a:defRPr sz="2400"/>
            </a:lvl3pPr>
            <a:lvl4pPr>
              <a:defRPr sz="2400"/>
            </a:lvl4pPr>
            <a:lvl5pPr>
              <a:defRPr sz="2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34" name="Picture Placeholder 4">
            <a:extLst>
              <a:ext uri="{FF2B5EF4-FFF2-40B4-BE49-F238E27FC236}">
                <a16:creationId xmlns:a16="http://schemas.microsoft.com/office/drawing/2014/main" id="{8DBA5C73-7C13-4B90-AB3C-33800055D04C}"/>
              </a:ext>
            </a:extLst>
          </p:cNvPr>
          <p:cNvSpPr>
            <a:spLocks noGrp="1"/>
          </p:cNvSpPr>
          <p:nvPr>
            <p:ph type="pic" sz="quarter" idx="27"/>
          </p:nvPr>
        </p:nvSpPr>
        <p:spPr>
          <a:xfrm>
            <a:off x="4319317" y="1002716"/>
            <a:ext cx="3556173" cy="1523583"/>
          </a:xfrm>
          <a:noFill/>
        </p:spPr>
        <p:txBody>
          <a:bodyPr/>
          <a:lstStyle>
            <a:lvl1pPr>
              <a:buNone/>
              <a:defRPr/>
            </a:lvl1pPr>
          </a:lstStyle>
          <a:p>
            <a:r>
              <a:rPr lang="en-US"/>
              <a:t>Click icon to add picture</a:t>
            </a:r>
            <a:endParaRPr lang="en-US" dirty="0"/>
          </a:p>
        </p:txBody>
      </p:sp>
      <p:sp>
        <p:nvSpPr>
          <p:cNvPr id="32" name="Text Placeholder 21">
            <a:extLst>
              <a:ext uri="{FF2B5EF4-FFF2-40B4-BE49-F238E27FC236}">
                <a16:creationId xmlns:a16="http://schemas.microsoft.com/office/drawing/2014/main" id="{A5F10688-3BD3-4100-93E4-DF84C9CFDBE2}"/>
              </a:ext>
            </a:extLst>
          </p:cNvPr>
          <p:cNvSpPr>
            <a:spLocks noGrp="1"/>
          </p:cNvSpPr>
          <p:nvPr>
            <p:ph type="body" sz="quarter" idx="25"/>
          </p:nvPr>
        </p:nvSpPr>
        <p:spPr>
          <a:xfrm>
            <a:off x="4322127" y="2604949"/>
            <a:ext cx="3553363" cy="494749"/>
          </a:xfrm>
        </p:spPr>
        <p:txBody>
          <a:bodyPr anchor="t"/>
          <a:lstStyle>
            <a:lvl1pPr>
              <a:buNone/>
              <a:defRPr lang="en-US" sz="1800" kern="1200" dirty="0">
                <a:solidFill>
                  <a:schemeClr val="tx1"/>
                </a:solidFill>
                <a:latin typeface="+mn-lt"/>
                <a:ea typeface="+mn-ea"/>
                <a:cs typeface="+mn-cs"/>
              </a:defRPr>
            </a:lvl1pPr>
          </a:lstStyle>
          <a:p>
            <a:pPr lvl="0"/>
            <a:r>
              <a:rPr lang="en-US"/>
              <a:t>Edit Master text styles</a:t>
            </a:r>
          </a:p>
        </p:txBody>
      </p:sp>
      <p:sp>
        <p:nvSpPr>
          <p:cNvPr id="33" name="Content Placeholder 3">
            <a:extLst>
              <a:ext uri="{FF2B5EF4-FFF2-40B4-BE49-F238E27FC236}">
                <a16:creationId xmlns:a16="http://schemas.microsoft.com/office/drawing/2014/main" id="{3F640CBC-9652-48BE-BF08-FD238D950C8A}"/>
              </a:ext>
            </a:extLst>
          </p:cNvPr>
          <p:cNvSpPr>
            <a:spLocks noGrp="1"/>
          </p:cNvSpPr>
          <p:nvPr>
            <p:ph sz="half" idx="26"/>
          </p:nvPr>
        </p:nvSpPr>
        <p:spPr>
          <a:xfrm>
            <a:off x="4316509" y="3302287"/>
            <a:ext cx="3612984" cy="2366672"/>
          </a:xfrm>
        </p:spPr>
        <p:txBody>
          <a:bodyPr/>
          <a:lstStyle>
            <a:lvl1pPr>
              <a:defRPr sz="2400"/>
            </a:lvl1pPr>
            <a:lvl2pPr>
              <a:defRPr sz="2400"/>
            </a:lvl2pPr>
            <a:lvl3pPr>
              <a:defRPr sz="2400"/>
            </a:lvl3pPr>
            <a:lvl4pPr>
              <a:defRPr sz="2400"/>
            </a:lvl4pPr>
            <a:lvl5pPr>
              <a:defRPr sz="2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24" name="Picture Placeholder 4">
            <a:extLst>
              <a:ext uri="{FF2B5EF4-FFF2-40B4-BE49-F238E27FC236}">
                <a16:creationId xmlns:a16="http://schemas.microsoft.com/office/drawing/2014/main" id="{A93925D5-5699-4BE0-AEE8-00634046ACBA}"/>
              </a:ext>
            </a:extLst>
          </p:cNvPr>
          <p:cNvSpPr>
            <a:spLocks noGrp="1"/>
          </p:cNvSpPr>
          <p:nvPr>
            <p:ph type="pic" sz="quarter" idx="24"/>
          </p:nvPr>
        </p:nvSpPr>
        <p:spPr>
          <a:xfrm>
            <a:off x="8255658" y="1002716"/>
            <a:ext cx="3556173" cy="1523583"/>
          </a:xfrm>
          <a:noFill/>
        </p:spPr>
        <p:txBody>
          <a:bodyPr/>
          <a:lstStyle>
            <a:lvl1pPr>
              <a:buNone/>
              <a:defRPr/>
            </a:lvl1pPr>
          </a:lstStyle>
          <a:p>
            <a:r>
              <a:rPr lang="en-US"/>
              <a:t>Click icon to add picture</a:t>
            </a:r>
            <a:endParaRPr lang="en-US" dirty="0"/>
          </a:p>
        </p:txBody>
      </p:sp>
      <p:sp>
        <p:nvSpPr>
          <p:cNvPr id="23" name="Text Placeholder 21">
            <a:extLst>
              <a:ext uri="{FF2B5EF4-FFF2-40B4-BE49-F238E27FC236}">
                <a16:creationId xmlns:a16="http://schemas.microsoft.com/office/drawing/2014/main" id="{7F0F2B16-0190-4211-A226-C7673C0595F2}"/>
              </a:ext>
            </a:extLst>
          </p:cNvPr>
          <p:cNvSpPr>
            <a:spLocks noGrp="1"/>
          </p:cNvSpPr>
          <p:nvPr>
            <p:ph type="body" sz="quarter" idx="18"/>
          </p:nvPr>
        </p:nvSpPr>
        <p:spPr>
          <a:xfrm>
            <a:off x="8258468" y="2604949"/>
            <a:ext cx="3553363" cy="494749"/>
          </a:xfrm>
        </p:spPr>
        <p:txBody>
          <a:bodyPr anchor="t"/>
          <a:lstStyle>
            <a:lvl1pPr>
              <a:buNone/>
              <a:defRPr lang="en-US" sz="1800" kern="1200" dirty="0">
                <a:solidFill>
                  <a:schemeClr val="tx1"/>
                </a:solidFill>
                <a:latin typeface="+mn-lt"/>
                <a:ea typeface="+mn-ea"/>
                <a:cs typeface="+mn-cs"/>
              </a:defRPr>
            </a:lvl1pPr>
          </a:lstStyle>
          <a:p>
            <a:pPr lvl="0"/>
            <a:r>
              <a:rPr lang="en-US"/>
              <a:t>Edit Master text styles</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8252851" y="3302287"/>
            <a:ext cx="3612984" cy="2366672"/>
          </a:xfrm>
        </p:spPr>
        <p:txBody>
          <a:bodyPr/>
          <a:lstStyle>
            <a:lvl1pPr>
              <a:defRPr sz="2400"/>
            </a:lvl1pPr>
            <a:lvl2pPr>
              <a:defRPr sz="2400"/>
            </a:lvl2pPr>
            <a:lvl3pPr>
              <a:defRPr sz="2400"/>
            </a:lvl3pPr>
            <a:lvl4pPr>
              <a:defRPr sz="2400"/>
            </a:lvl4pPr>
            <a:lvl5pPr>
              <a:defRPr sz="2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16" name="Footer Placeholder 4">
            <a:extLst>
              <a:ext uri="{FF2B5EF4-FFF2-40B4-BE49-F238E27FC236}">
                <a16:creationId xmlns:a16="http://schemas.microsoft.com/office/drawing/2014/main" id="{536D8A58-B677-4BBF-8564-3532CB713FA1}"/>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2818459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re tekstboks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6C04064-582F-4194-A0D4-8D33390FD5CC}"/>
              </a:ext>
            </a:extLst>
          </p:cNvPr>
          <p:cNvSpPr>
            <a:spLocks noGrp="1"/>
          </p:cNvSpPr>
          <p:nvPr>
            <p:ph type="title"/>
          </p:nvPr>
        </p:nvSpPr>
        <p:spPr>
          <a:xfrm>
            <a:off x="380168" y="161944"/>
            <a:ext cx="11431664" cy="754068"/>
          </a:xfrm>
        </p:spPr>
        <p:txBody>
          <a:bodyPr/>
          <a:lstStyle>
            <a:lvl1pPr>
              <a:defRPr/>
            </a:lvl1pPr>
          </a:lstStyle>
          <a:p>
            <a:r>
              <a:rPr lang="en-US" noProof="0"/>
              <a:t>Click to edit Master title style</a:t>
            </a:r>
            <a:endParaRPr lang="nb-NO" noProof="0" dirty="0"/>
          </a:p>
        </p:txBody>
      </p:sp>
      <p:sp>
        <p:nvSpPr>
          <p:cNvPr id="47" name="Subtitle 2">
            <a:extLst>
              <a:ext uri="{FF2B5EF4-FFF2-40B4-BE49-F238E27FC236}">
                <a16:creationId xmlns:a16="http://schemas.microsoft.com/office/drawing/2014/main" id="{A3A431AF-BD4A-47F9-9ACD-109F83F14269}"/>
              </a:ext>
            </a:extLst>
          </p:cNvPr>
          <p:cNvSpPr>
            <a:spLocks noGrp="1"/>
          </p:cNvSpPr>
          <p:nvPr>
            <p:ph type="subTitle" idx="13"/>
          </p:nvPr>
        </p:nvSpPr>
        <p:spPr>
          <a:xfrm>
            <a:off x="380168" y="1003335"/>
            <a:ext cx="11431664"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46" name="Text Placeholder 21">
            <a:extLst>
              <a:ext uri="{FF2B5EF4-FFF2-40B4-BE49-F238E27FC236}">
                <a16:creationId xmlns:a16="http://schemas.microsoft.com/office/drawing/2014/main" id="{B72D2E40-18A8-4D11-A79B-F130A143E05C}"/>
              </a:ext>
            </a:extLst>
          </p:cNvPr>
          <p:cNvSpPr>
            <a:spLocks noGrp="1"/>
          </p:cNvSpPr>
          <p:nvPr>
            <p:ph type="body" sz="quarter" idx="30"/>
          </p:nvPr>
        </p:nvSpPr>
        <p:spPr>
          <a:xfrm>
            <a:off x="380168" y="1570739"/>
            <a:ext cx="2703713" cy="494749"/>
          </a:xfrm>
        </p:spPr>
        <p:txBody>
          <a:bodyPr anchor="ctr"/>
          <a:lstStyle>
            <a:lvl1pPr>
              <a:buNone/>
              <a:defRPr lang="en-US" sz="1500" kern="1200" dirty="0">
                <a:solidFill>
                  <a:schemeClr val="tx1"/>
                </a:solidFill>
                <a:latin typeface="+mn-lt"/>
                <a:ea typeface="+mn-ea"/>
                <a:cs typeface="+mn-cs"/>
              </a:defRPr>
            </a:lvl1pPr>
          </a:lstStyle>
          <a:p>
            <a:pPr lvl="0"/>
            <a:r>
              <a:rPr lang="en-US"/>
              <a:t>Edit Master text styles</a:t>
            </a:r>
          </a:p>
        </p:txBody>
      </p:sp>
      <p:sp>
        <p:nvSpPr>
          <p:cNvPr id="45" name="Content Placeholder 3">
            <a:extLst>
              <a:ext uri="{FF2B5EF4-FFF2-40B4-BE49-F238E27FC236}">
                <a16:creationId xmlns:a16="http://schemas.microsoft.com/office/drawing/2014/main" id="{FBF46E5C-C7CD-4024-B778-D17BB07C10CB}"/>
              </a:ext>
            </a:extLst>
          </p:cNvPr>
          <p:cNvSpPr>
            <a:spLocks noGrp="1"/>
          </p:cNvSpPr>
          <p:nvPr>
            <p:ph sz="half" idx="29"/>
          </p:nvPr>
        </p:nvSpPr>
        <p:spPr>
          <a:xfrm>
            <a:off x="380168" y="2307944"/>
            <a:ext cx="2703713" cy="3361014"/>
          </a:xfrm>
        </p:spPr>
        <p:txBody>
          <a:bodyPr/>
          <a:lstStyle>
            <a:lvl1pPr>
              <a:defRPr sz="1200"/>
            </a:lvl1pPr>
            <a:lvl2pPr>
              <a:defRPr sz="1200"/>
            </a:lvl2pPr>
            <a:lvl3pPr>
              <a:defRPr sz="1200"/>
            </a:lvl3pPr>
            <a:lvl4pPr>
              <a:defRPr sz="1200"/>
            </a:lvl4pPr>
            <a:lvl5pP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44" name="Text Placeholder 21">
            <a:extLst>
              <a:ext uri="{FF2B5EF4-FFF2-40B4-BE49-F238E27FC236}">
                <a16:creationId xmlns:a16="http://schemas.microsoft.com/office/drawing/2014/main" id="{3E2AF5D0-334B-4117-BADC-AC9D08C21C55}"/>
              </a:ext>
            </a:extLst>
          </p:cNvPr>
          <p:cNvSpPr>
            <a:spLocks noGrp="1"/>
          </p:cNvSpPr>
          <p:nvPr>
            <p:ph type="body" sz="quarter" idx="28"/>
          </p:nvPr>
        </p:nvSpPr>
        <p:spPr>
          <a:xfrm>
            <a:off x="3303806" y="1570739"/>
            <a:ext cx="2703713" cy="494749"/>
          </a:xfrm>
        </p:spPr>
        <p:txBody>
          <a:bodyPr anchor="ctr"/>
          <a:lstStyle>
            <a:lvl1pPr>
              <a:buNone/>
              <a:defRPr lang="en-US" sz="1500" kern="1200" dirty="0">
                <a:solidFill>
                  <a:schemeClr val="tx1"/>
                </a:solidFill>
                <a:latin typeface="+mn-lt"/>
                <a:ea typeface="+mn-ea"/>
                <a:cs typeface="+mn-cs"/>
              </a:defRPr>
            </a:lvl1pPr>
          </a:lstStyle>
          <a:p>
            <a:pPr lvl="0"/>
            <a:r>
              <a:rPr lang="en-US"/>
              <a:t>Edit Master text styles</a:t>
            </a:r>
          </a:p>
        </p:txBody>
      </p:sp>
      <p:sp>
        <p:nvSpPr>
          <p:cNvPr id="43" name="Content Placeholder 3">
            <a:extLst>
              <a:ext uri="{FF2B5EF4-FFF2-40B4-BE49-F238E27FC236}">
                <a16:creationId xmlns:a16="http://schemas.microsoft.com/office/drawing/2014/main" id="{542EDCC5-87FC-4341-AA76-9AE955848C54}"/>
              </a:ext>
            </a:extLst>
          </p:cNvPr>
          <p:cNvSpPr>
            <a:spLocks noGrp="1"/>
          </p:cNvSpPr>
          <p:nvPr>
            <p:ph sz="half" idx="27"/>
          </p:nvPr>
        </p:nvSpPr>
        <p:spPr>
          <a:xfrm>
            <a:off x="3303806" y="2307943"/>
            <a:ext cx="2703713" cy="3361015"/>
          </a:xfrm>
        </p:spPr>
        <p:txBody>
          <a:bodyPr/>
          <a:lstStyle>
            <a:lvl1pPr>
              <a:defRPr sz="1200"/>
            </a:lvl1pPr>
            <a:lvl2pPr>
              <a:defRPr sz="1200"/>
            </a:lvl2pPr>
            <a:lvl3pPr>
              <a:defRPr sz="1200"/>
            </a:lvl3pPr>
            <a:lvl4pPr>
              <a:defRPr sz="1200"/>
            </a:lvl4pPr>
            <a:lvl5pP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42" name="Text Placeholder 21">
            <a:extLst>
              <a:ext uri="{FF2B5EF4-FFF2-40B4-BE49-F238E27FC236}">
                <a16:creationId xmlns:a16="http://schemas.microsoft.com/office/drawing/2014/main" id="{B6D298D6-0193-4F36-B987-5B03BFD64A79}"/>
              </a:ext>
            </a:extLst>
          </p:cNvPr>
          <p:cNvSpPr>
            <a:spLocks noGrp="1"/>
          </p:cNvSpPr>
          <p:nvPr>
            <p:ph type="body" sz="quarter" idx="26"/>
          </p:nvPr>
        </p:nvSpPr>
        <p:spPr>
          <a:xfrm>
            <a:off x="6205962" y="1570739"/>
            <a:ext cx="2703713" cy="494749"/>
          </a:xfrm>
        </p:spPr>
        <p:txBody>
          <a:bodyPr anchor="ctr"/>
          <a:lstStyle>
            <a:lvl1pPr>
              <a:buNone/>
              <a:defRPr lang="en-US" sz="1500" kern="1200" dirty="0">
                <a:solidFill>
                  <a:schemeClr val="tx1"/>
                </a:solidFill>
                <a:latin typeface="+mn-lt"/>
                <a:ea typeface="+mn-ea"/>
                <a:cs typeface="+mn-cs"/>
              </a:defRPr>
            </a:lvl1pPr>
          </a:lstStyle>
          <a:p>
            <a:pPr lvl="0"/>
            <a:r>
              <a:rPr lang="en-US"/>
              <a:t>Edit Master text styles</a:t>
            </a:r>
          </a:p>
        </p:txBody>
      </p:sp>
      <p:sp>
        <p:nvSpPr>
          <p:cNvPr id="41" name="Content Placeholder 3">
            <a:extLst>
              <a:ext uri="{FF2B5EF4-FFF2-40B4-BE49-F238E27FC236}">
                <a16:creationId xmlns:a16="http://schemas.microsoft.com/office/drawing/2014/main" id="{E25FBBCD-FAB3-496C-9023-BEA9649A7EA4}"/>
              </a:ext>
            </a:extLst>
          </p:cNvPr>
          <p:cNvSpPr>
            <a:spLocks noGrp="1"/>
          </p:cNvSpPr>
          <p:nvPr>
            <p:ph sz="half" idx="25"/>
          </p:nvPr>
        </p:nvSpPr>
        <p:spPr>
          <a:xfrm>
            <a:off x="6205962" y="2307944"/>
            <a:ext cx="2703713" cy="3361014"/>
          </a:xfrm>
        </p:spPr>
        <p:txBody>
          <a:bodyPr/>
          <a:lstStyle>
            <a:lvl1pPr>
              <a:defRPr sz="1200"/>
            </a:lvl1pPr>
            <a:lvl2pPr>
              <a:defRPr sz="1200"/>
            </a:lvl2pPr>
            <a:lvl3pPr>
              <a:defRPr sz="1200"/>
            </a:lvl3pPr>
            <a:lvl4pPr>
              <a:defRPr sz="1200"/>
            </a:lvl4pPr>
            <a:lvl5pP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25" name="Text Placeholder 21">
            <a:extLst>
              <a:ext uri="{FF2B5EF4-FFF2-40B4-BE49-F238E27FC236}">
                <a16:creationId xmlns:a16="http://schemas.microsoft.com/office/drawing/2014/main" id="{84EBD52D-9372-4482-9683-865699B9658F}"/>
              </a:ext>
            </a:extLst>
          </p:cNvPr>
          <p:cNvSpPr>
            <a:spLocks noGrp="1"/>
          </p:cNvSpPr>
          <p:nvPr>
            <p:ph type="body" sz="quarter" idx="24"/>
          </p:nvPr>
        </p:nvSpPr>
        <p:spPr>
          <a:xfrm>
            <a:off x="9108118" y="1570739"/>
            <a:ext cx="2703713" cy="494749"/>
          </a:xfrm>
        </p:spPr>
        <p:txBody>
          <a:bodyPr anchor="ctr"/>
          <a:lstStyle>
            <a:lvl1pPr>
              <a:buNone/>
              <a:defRPr lang="en-US" sz="1500" kern="1200" dirty="0">
                <a:solidFill>
                  <a:schemeClr val="tx1"/>
                </a:solidFill>
                <a:latin typeface="+mn-lt"/>
                <a:ea typeface="+mn-ea"/>
                <a:cs typeface="+mn-cs"/>
              </a:defRPr>
            </a:lvl1pPr>
          </a:lstStyle>
          <a:p>
            <a:pPr lvl="0"/>
            <a:r>
              <a:rPr lang="en-US"/>
              <a:t>Edit Master text styles</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9108118" y="2307943"/>
            <a:ext cx="2703713" cy="3361013"/>
          </a:xfrm>
        </p:spPr>
        <p:txBody>
          <a:bodyPr/>
          <a:lstStyle>
            <a:lvl1pPr>
              <a:defRPr sz="1200"/>
            </a:lvl1pPr>
            <a:lvl2pPr>
              <a:defRPr sz="1200"/>
            </a:lvl2pPr>
            <a:lvl3pPr>
              <a:defRPr sz="1200"/>
            </a:lvl3pPr>
            <a:lvl4pPr>
              <a:defRPr sz="1200"/>
            </a:lvl4pPr>
            <a:lvl5pP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16" name="Footer Placeholder 4">
            <a:extLst>
              <a:ext uri="{FF2B5EF4-FFF2-40B4-BE49-F238E27FC236}">
                <a16:creationId xmlns:a16="http://schemas.microsoft.com/office/drawing/2014/main" id="{AE5EE307-16A7-4BB4-826C-FE03F2BC5A6B}"/>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1589110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re bilder topp">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7F856006-F837-40CC-A206-116358E5158A}"/>
              </a:ext>
            </a:extLst>
          </p:cNvPr>
          <p:cNvSpPr>
            <a:spLocks noGrp="1"/>
          </p:cNvSpPr>
          <p:nvPr>
            <p:ph type="title"/>
          </p:nvPr>
        </p:nvSpPr>
        <p:spPr>
          <a:xfrm>
            <a:off x="380168" y="161944"/>
            <a:ext cx="11431664" cy="754068"/>
          </a:xfrm>
        </p:spPr>
        <p:txBody>
          <a:bodyPr/>
          <a:lstStyle>
            <a:lvl1pPr>
              <a:defRPr/>
            </a:lvl1pPr>
          </a:lstStyle>
          <a:p>
            <a:r>
              <a:rPr lang="en-US" noProof="0"/>
              <a:t>Click to edit Master title style</a:t>
            </a:r>
            <a:endParaRPr lang="nb-NO" noProof="0" dirty="0"/>
          </a:p>
        </p:txBody>
      </p:sp>
      <p:sp>
        <p:nvSpPr>
          <p:cNvPr id="21" name="Picture Placeholder 4">
            <a:extLst>
              <a:ext uri="{FF2B5EF4-FFF2-40B4-BE49-F238E27FC236}">
                <a16:creationId xmlns:a16="http://schemas.microsoft.com/office/drawing/2014/main" id="{DC80BDF2-BFAE-4432-9B71-EC93BBDB2643}"/>
              </a:ext>
            </a:extLst>
          </p:cNvPr>
          <p:cNvSpPr>
            <a:spLocks noGrp="1"/>
          </p:cNvSpPr>
          <p:nvPr>
            <p:ph type="pic" sz="quarter" idx="23"/>
          </p:nvPr>
        </p:nvSpPr>
        <p:spPr>
          <a:xfrm>
            <a:off x="380167" y="1002716"/>
            <a:ext cx="2716859" cy="1523583"/>
          </a:xfrm>
          <a:noFill/>
        </p:spPr>
        <p:txBody>
          <a:bodyPr/>
          <a:lstStyle>
            <a:lvl1pPr>
              <a:buNone/>
              <a:defRPr/>
            </a:lvl1pPr>
          </a:lstStyle>
          <a:p>
            <a:r>
              <a:rPr lang="en-US"/>
              <a:t>Click icon to add picture</a:t>
            </a:r>
            <a:endParaRPr lang="en-US" dirty="0"/>
          </a:p>
        </p:txBody>
      </p:sp>
      <p:sp>
        <p:nvSpPr>
          <p:cNvPr id="16" name="Subtitle 2">
            <a:extLst>
              <a:ext uri="{FF2B5EF4-FFF2-40B4-BE49-F238E27FC236}">
                <a16:creationId xmlns:a16="http://schemas.microsoft.com/office/drawing/2014/main" id="{11FE7522-682F-43A2-922B-D0B51A4624B9}"/>
              </a:ext>
            </a:extLst>
          </p:cNvPr>
          <p:cNvSpPr>
            <a:spLocks noGrp="1"/>
          </p:cNvSpPr>
          <p:nvPr>
            <p:ph type="subTitle" idx="13"/>
          </p:nvPr>
        </p:nvSpPr>
        <p:spPr>
          <a:xfrm>
            <a:off x="380168" y="2604949"/>
            <a:ext cx="2716858" cy="494749"/>
          </a:xfrm>
        </p:spPr>
        <p:txBody>
          <a:bodyPr anchor="t"/>
          <a:lstStyle>
            <a:lvl1pPr marL="0" indent="0" algn="l">
              <a:buNone/>
              <a:defRPr sz="15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30" name="Content Placeholder 3">
            <a:extLst>
              <a:ext uri="{FF2B5EF4-FFF2-40B4-BE49-F238E27FC236}">
                <a16:creationId xmlns:a16="http://schemas.microsoft.com/office/drawing/2014/main" id="{480D74DD-4A50-49DD-9306-A23A22079643}"/>
              </a:ext>
            </a:extLst>
          </p:cNvPr>
          <p:cNvSpPr>
            <a:spLocks noGrp="1"/>
          </p:cNvSpPr>
          <p:nvPr>
            <p:ph sz="half" idx="30"/>
          </p:nvPr>
        </p:nvSpPr>
        <p:spPr>
          <a:xfrm>
            <a:off x="380167" y="3292760"/>
            <a:ext cx="2716858" cy="2376198"/>
          </a:xfrm>
        </p:spPr>
        <p:txBody>
          <a:bodyPr/>
          <a:lstStyle>
            <a:lvl1pPr>
              <a:defRPr sz="1200"/>
            </a:lvl1pPr>
            <a:lvl2pPr>
              <a:defRPr sz="1200"/>
            </a:lvl2pPr>
            <a:lvl3pPr>
              <a:defRPr sz="1200"/>
            </a:lvl3pPr>
            <a:lvl4pPr>
              <a:defRPr sz="1200"/>
            </a:lvl4pPr>
            <a:lvl5pP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5" name="Picture Placeholder 4">
            <a:extLst>
              <a:ext uri="{FF2B5EF4-FFF2-40B4-BE49-F238E27FC236}">
                <a16:creationId xmlns:a16="http://schemas.microsoft.com/office/drawing/2014/main" id="{E388075E-3AFC-4298-92EB-455858EE4D00}"/>
              </a:ext>
            </a:extLst>
          </p:cNvPr>
          <p:cNvSpPr>
            <a:spLocks noGrp="1"/>
          </p:cNvSpPr>
          <p:nvPr>
            <p:ph type="pic" sz="quarter" idx="22"/>
          </p:nvPr>
        </p:nvSpPr>
        <p:spPr>
          <a:xfrm>
            <a:off x="3286577" y="1002716"/>
            <a:ext cx="2716859" cy="1523583"/>
          </a:xfrm>
          <a:noFill/>
        </p:spPr>
        <p:txBody>
          <a:bodyPr/>
          <a:lstStyle>
            <a:lvl1pPr>
              <a:buNone/>
              <a:defRPr/>
            </a:lvl1pPr>
          </a:lstStyle>
          <a:p>
            <a:r>
              <a:rPr lang="en-US"/>
              <a:t>Click icon to add picture</a:t>
            </a:r>
            <a:endParaRPr lang="en-US" dirty="0"/>
          </a:p>
        </p:txBody>
      </p:sp>
      <p:sp>
        <p:nvSpPr>
          <p:cNvPr id="22" name="Text Placeholder 21">
            <a:extLst>
              <a:ext uri="{FF2B5EF4-FFF2-40B4-BE49-F238E27FC236}">
                <a16:creationId xmlns:a16="http://schemas.microsoft.com/office/drawing/2014/main" id="{C5EE1A38-0897-4573-99F1-2AAFFB9267F8}"/>
              </a:ext>
            </a:extLst>
          </p:cNvPr>
          <p:cNvSpPr>
            <a:spLocks noGrp="1"/>
          </p:cNvSpPr>
          <p:nvPr>
            <p:ph type="body" sz="quarter" idx="17"/>
          </p:nvPr>
        </p:nvSpPr>
        <p:spPr>
          <a:xfrm>
            <a:off x="3286578" y="2604949"/>
            <a:ext cx="2716858" cy="494749"/>
          </a:xfrm>
        </p:spPr>
        <p:txBody>
          <a:bodyPr anchor="t"/>
          <a:lstStyle>
            <a:lvl1pPr>
              <a:buNone/>
              <a:defRPr lang="en-US" sz="1500" kern="1200" dirty="0">
                <a:solidFill>
                  <a:schemeClr val="tx1"/>
                </a:solidFill>
                <a:latin typeface="+mn-lt"/>
                <a:ea typeface="+mn-ea"/>
                <a:cs typeface="+mn-cs"/>
              </a:defRPr>
            </a:lvl1pPr>
          </a:lstStyle>
          <a:p>
            <a:pPr lvl="0"/>
            <a:r>
              <a:rPr lang="en-US"/>
              <a:t>Edit Master text styles</a:t>
            </a:r>
          </a:p>
        </p:txBody>
      </p:sp>
      <p:sp>
        <p:nvSpPr>
          <p:cNvPr id="29" name="Content Placeholder 3">
            <a:extLst>
              <a:ext uri="{FF2B5EF4-FFF2-40B4-BE49-F238E27FC236}">
                <a16:creationId xmlns:a16="http://schemas.microsoft.com/office/drawing/2014/main" id="{71E44F0B-F496-4E85-AC77-361685F3DAE7}"/>
              </a:ext>
            </a:extLst>
          </p:cNvPr>
          <p:cNvSpPr>
            <a:spLocks noGrp="1"/>
          </p:cNvSpPr>
          <p:nvPr>
            <p:ph sz="half" idx="29"/>
          </p:nvPr>
        </p:nvSpPr>
        <p:spPr>
          <a:xfrm>
            <a:off x="3286578" y="3292761"/>
            <a:ext cx="2716858" cy="2376198"/>
          </a:xfrm>
        </p:spPr>
        <p:txBody>
          <a:bodyPr/>
          <a:lstStyle>
            <a:lvl1pPr>
              <a:defRPr sz="1200"/>
            </a:lvl1pPr>
            <a:lvl2pPr>
              <a:defRPr sz="1200"/>
            </a:lvl2pPr>
            <a:lvl3pPr>
              <a:defRPr sz="1200"/>
            </a:lvl3pPr>
            <a:lvl4pPr>
              <a:defRPr sz="1200"/>
            </a:lvl4pPr>
            <a:lvl5pP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25" name="Picture Placeholder 4">
            <a:extLst>
              <a:ext uri="{FF2B5EF4-FFF2-40B4-BE49-F238E27FC236}">
                <a16:creationId xmlns:a16="http://schemas.microsoft.com/office/drawing/2014/main" id="{3D1BDEE6-8393-45A2-903D-6459074B303C}"/>
              </a:ext>
            </a:extLst>
          </p:cNvPr>
          <p:cNvSpPr>
            <a:spLocks noGrp="1"/>
          </p:cNvSpPr>
          <p:nvPr>
            <p:ph type="pic" sz="quarter" idx="25"/>
          </p:nvPr>
        </p:nvSpPr>
        <p:spPr>
          <a:xfrm>
            <a:off x="6192988" y="1002716"/>
            <a:ext cx="2716859" cy="1523583"/>
          </a:xfrm>
          <a:noFill/>
        </p:spPr>
        <p:txBody>
          <a:bodyPr/>
          <a:lstStyle>
            <a:lvl1pPr>
              <a:buNone/>
              <a:defRPr/>
            </a:lvl1pPr>
          </a:lstStyle>
          <a:p>
            <a:r>
              <a:rPr lang="en-US"/>
              <a:t>Click icon to add picture</a:t>
            </a:r>
            <a:endParaRPr lang="en-US" dirty="0"/>
          </a:p>
        </p:txBody>
      </p:sp>
      <p:sp>
        <p:nvSpPr>
          <p:cNvPr id="20" name="Text Placeholder 21">
            <a:extLst>
              <a:ext uri="{FF2B5EF4-FFF2-40B4-BE49-F238E27FC236}">
                <a16:creationId xmlns:a16="http://schemas.microsoft.com/office/drawing/2014/main" id="{2D7B525A-A39D-4409-889F-3E50319F94F3}"/>
              </a:ext>
            </a:extLst>
          </p:cNvPr>
          <p:cNvSpPr>
            <a:spLocks noGrp="1"/>
          </p:cNvSpPr>
          <p:nvPr>
            <p:ph type="body" sz="quarter" idx="24"/>
          </p:nvPr>
        </p:nvSpPr>
        <p:spPr>
          <a:xfrm>
            <a:off x="6192988" y="2604949"/>
            <a:ext cx="2716858" cy="494749"/>
          </a:xfrm>
        </p:spPr>
        <p:txBody>
          <a:bodyPr anchor="t"/>
          <a:lstStyle>
            <a:lvl1pPr>
              <a:buNone/>
              <a:defRPr lang="en-US" sz="1500" kern="1200" dirty="0">
                <a:solidFill>
                  <a:schemeClr val="tx1"/>
                </a:solidFill>
                <a:latin typeface="+mn-lt"/>
                <a:ea typeface="+mn-ea"/>
                <a:cs typeface="+mn-cs"/>
              </a:defRPr>
            </a:lvl1pPr>
          </a:lstStyle>
          <a:p>
            <a:pPr lvl="0"/>
            <a:r>
              <a:rPr lang="en-US"/>
              <a:t>Edit Master text styles</a:t>
            </a:r>
          </a:p>
        </p:txBody>
      </p:sp>
      <p:sp>
        <p:nvSpPr>
          <p:cNvPr id="28" name="Content Placeholder 3">
            <a:extLst>
              <a:ext uri="{FF2B5EF4-FFF2-40B4-BE49-F238E27FC236}">
                <a16:creationId xmlns:a16="http://schemas.microsoft.com/office/drawing/2014/main" id="{A3C6FFF7-1BD6-4C2E-949A-7AEAD2340CC4}"/>
              </a:ext>
            </a:extLst>
          </p:cNvPr>
          <p:cNvSpPr>
            <a:spLocks noGrp="1"/>
          </p:cNvSpPr>
          <p:nvPr>
            <p:ph sz="half" idx="28"/>
          </p:nvPr>
        </p:nvSpPr>
        <p:spPr>
          <a:xfrm>
            <a:off x="6192988" y="3292761"/>
            <a:ext cx="2716858" cy="2376198"/>
          </a:xfrm>
        </p:spPr>
        <p:txBody>
          <a:bodyPr/>
          <a:lstStyle>
            <a:lvl1pPr>
              <a:defRPr sz="1200"/>
            </a:lvl1pPr>
            <a:lvl2pPr>
              <a:defRPr sz="1200"/>
            </a:lvl2pPr>
            <a:lvl3pPr>
              <a:defRPr sz="1200"/>
            </a:lvl3pPr>
            <a:lvl4pPr>
              <a:defRPr sz="1200"/>
            </a:lvl4pPr>
            <a:lvl5pP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9094974" y="1040821"/>
            <a:ext cx="2716858" cy="1523583"/>
          </a:xfrm>
          <a:noFill/>
        </p:spPr>
        <p:txBody>
          <a:bodyPr/>
          <a:lstStyle>
            <a:lvl1pPr>
              <a:buNone/>
              <a:defRPr/>
            </a:lvl1pPr>
          </a:lstStyle>
          <a:p>
            <a:r>
              <a:rPr lang="en-US"/>
              <a:t>Click icon to add picture</a:t>
            </a:r>
            <a:endParaRPr lang="en-US" dirty="0"/>
          </a:p>
        </p:txBody>
      </p:sp>
      <p:sp>
        <p:nvSpPr>
          <p:cNvPr id="26" name="Text Placeholder 21">
            <a:extLst>
              <a:ext uri="{FF2B5EF4-FFF2-40B4-BE49-F238E27FC236}">
                <a16:creationId xmlns:a16="http://schemas.microsoft.com/office/drawing/2014/main" id="{22AA6F0B-4FE7-4E1E-A833-9372AA448897}"/>
              </a:ext>
            </a:extLst>
          </p:cNvPr>
          <p:cNvSpPr>
            <a:spLocks noGrp="1"/>
          </p:cNvSpPr>
          <p:nvPr>
            <p:ph type="body" sz="quarter" idx="26"/>
          </p:nvPr>
        </p:nvSpPr>
        <p:spPr>
          <a:xfrm>
            <a:off x="9094974" y="2604949"/>
            <a:ext cx="2716858" cy="494749"/>
          </a:xfrm>
        </p:spPr>
        <p:txBody>
          <a:bodyPr anchor="t"/>
          <a:lstStyle>
            <a:lvl1pPr>
              <a:buNone/>
              <a:defRPr lang="en-US" sz="1500" kern="1200" dirty="0">
                <a:solidFill>
                  <a:schemeClr val="tx1"/>
                </a:solidFill>
                <a:latin typeface="+mn-lt"/>
                <a:ea typeface="+mn-ea"/>
                <a:cs typeface="+mn-cs"/>
              </a:defRPr>
            </a:lvl1pPr>
          </a:lstStyle>
          <a:p>
            <a:pPr lvl="0"/>
            <a:r>
              <a:rPr lang="en-US"/>
              <a:t>Edit Master text styles</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9094974" y="3292761"/>
            <a:ext cx="2716858" cy="2376197"/>
          </a:xfrm>
        </p:spPr>
        <p:txBody>
          <a:bodyPr/>
          <a:lstStyle>
            <a:lvl1pPr>
              <a:defRPr sz="1200"/>
            </a:lvl1pPr>
            <a:lvl2pPr>
              <a:defRPr sz="1200"/>
            </a:lvl2pPr>
            <a:lvl3pPr>
              <a:defRPr sz="1200"/>
            </a:lvl3pPr>
            <a:lvl4pPr>
              <a:defRPr sz="1200"/>
            </a:lvl4pPr>
            <a:lvl5pP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19" name="Footer Placeholder 4">
            <a:extLst>
              <a:ext uri="{FF2B5EF4-FFF2-40B4-BE49-F238E27FC236}">
                <a16:creationId xmlns:a16="http://schemas.microsoft.com/office/drawing/2014/main" id="{9C3F215E-98D7-4E75-AF2C-6DC421F9F514}"/>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1028994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 bilder ">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0F89B0E-F421-45EF-8C78-C84FEFC483DF}"/>
              </a:ext>
            </a:extLst>
          </p:cNvPr>
          <p:cNvSpPr>
            <a:spLocks noGrp="1"/>
          </p:cNvSpPr>
          <p:nvPr>
            <p:ph type="title"/>
          </p:nvPr>
        </p:nvSpPr>
        <p:spPr>
          <a:xfrm>
            <a:off x="380168" y="161944"/>
            <a:ext cx="11431664" cy="754068"/>
          </a:xfrm>
        </p:spPr>
        <p:txBody>
          <a:bodyPr/>
          <a:lstStyle>
            <a:lvl1pPr>
              <a:defRPr/>
            </a:lvl1pPr>
          </a:lstStyle>
          <a:p>
            <a:r>
              <a:rPr lang="en-US" noProof="0"/>
              <a:t>Click to edit Master title style</a:t>
            </a:r>
            <a:endParaRPr lang="nb-NO" noProof="0" dirty="0"/>
          </a:p>
        </p:txBody>
      </p:sp>
      <p:sp>
        <p:nvSpPr>
          <p:cNvPr id="23" name="Subtitle 2">
            <a:extLst>
              <a:ext uri="{FF2B5EF4-FFF2-40B4-BE49-F238E27FC236}">
                <a16:creationId xmlns:a16="http://schemas.microsoft.com/office/drawing/2014/main" id="{F7BB50C2-6F95-4C0A-8590-741501231A71}"/>
              </a:ext>
            </a:extLst>
          </p:cNvPr>
          <p:cNvSpPr>
            <a:spLocks noGrp="1"/>
          </p:cNvSpPr>
          <p:nvPr>
            <p:ph type="subTitle" idx="13"/>
          </p:nvPr>
        </p:nvSpPr>
        <p:spPr>
          <a:xfrm>
            <a:off x="380168" y="1003335"/>
            <a:ext cx="11431664"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2" name="Picture Placeholder 1">
            <a:extLst>
              <a:ext uri="{FF2B5EF4-FFF2-40B4-BE49-F238E27FC236}">
                <a16:creationId xmlns:a16="http://schemas.microsoft.com/office/drawing/2014/main" id="{D0001077-9CBF-4E3B-BC21-E948C160E969}"/>
              </a:ext>
            </a:extLst>
          </p:cNvPr>
          <p:cNvSpPr>
            <a:spLocks noGrp="1"/>
          </p:cNvSpPr>
          <p:nvPr>
            <p:ph type="pic" sz="quarter" idx="20"/>
          </p:nvPr>
        </p:nvSpPr>
        <p:spPr>
          <a:xfrm>
            <a:off x="380168" y="1729109"/>
            <a:ext cx="5611759" cy="3948448"/>
          </a:xfrm>
          <a:prstGeom prst="rect">
            <a:avLst/>
          </a:prstGeom>
          <a:noFill/>
        </p:spPr>
        <p:txBody>
          <a:bodyPr lIns="0" tIns="0" rIns="0" bIns="0"/>
          <a:lstStyle>
            <a:lvl1pPr>
              <a:buNone/>
              <a:defRPr/>
            </a:lvl1pPr>
          </a:lstStyle>
          <a:p>
            <a:r>
              <a:rPr lang="en-US"/>
              <a:t>Click icon to add picture</a:t>
            </a:r>
            <a:endParaRPr lang="en-US" dirty="0"/>
          </a:p>
        </p:txBody>
      </p:sp>
      <p:sp>
        <p:nvSpPr>
          <p:cNvPr id="13" name="Text Placeholder 12">
            <a:extLst>
              <a:ext uri="{FF2B5EF4-FFF2-40B4-BE49-F238E27FC236}">
                <a16:creationId xmlns:a16="http://schemas.microsoft.com/office/drawing/2014/main" id="{D41D3FFA-A749-48E7-93B6-E3608A598DAF}"/>
              </a:ext>
            </a:extLst>
          </p:cNvPr>
          <p:cNvSpPr>
            <a:spLocks noGrp="1"/>
          </p:cNvSpPr>
          <p:nvPr>
            <p:ph type="body" sz="quarter" idx="15" hasCustomPrompt="1"/>
          </p:nvPr>
        </p:nvSpPr>
        <p:spPr>
          <a:xfrm>
            <a:off x="380168" y="5875993"/>
            <a:ext cx="5611760" cy="182608"/>
          </a:xfrm>
        </p:spPr>
        <p:txBody>
          <a:bodyPr/>
          <a:lstStyle>
            <a:lvl1pPr marL="0" indent="0" algn="r">
              <a:buNone/>
              <a:defRPr sz="750">
                <a:solidFill>
                  <a:srgbClr val="524B48"/>
                </a:solidFill>
              </a:defRPr>
            </a:lvl1pPr>
          </a:lstStyle>
          <a:p>
            <a:pPr lvl="0"/>
            <a:r>
              <a:rPr lang="nb-NO" dirty="0"/>
              <a:t>Fotokreditt / Bildetekst</a:t>
            </a:r>
            <a:endParaRPr lang="en-US" dirty="0"/>
          </a:p>
        </p:txBody>
      </p:sp>
      <p:sp>
        <p:nvSpPr>
          <p:cNvPr id="3" name="Picture Placeholder 2">
            <a:extLst>
              <a:ext uri="{FF2B5EF4-FFF2-40B4-BE49-F238E27FC236}">
                <a16:creationId xmlns:a16="http://schemas.microsoft.com/office/drawing/2014/main" id="{BB89F89F-F92D-4257-8097-9A576478EB56}"/>
              </a:ext>
            </a:extLst>
          </p:cNvPr>
          <p:cNvSpPr>
            <a:spLocks noGrp="1"/>
          </p:cNvSpPr>
          <p:nvPr>
            <p:ph type="pic" sz="quarter" idx="21"/>
          </p:nvPr>
        </p:nvSpPr>
        <p:spPr>
          <a:xfrm>
            <a:off x="6172201" y="1729109"/>
            <a:ext cx="5611759" cy="3948448"/>
          </a:xfrm>
          <a:prstGeom prst="rect">
            <a:avLst/>
          </a:prstGeom>
          <a:noFill/>
        </p:spPr>
        <p:txBody>
          <a:bodyPr lIns="0" tIns="0" rIns="0" bIns="0"/>
          <a:lstStyle>
            <a:lvl1pPr>
              <a:buNone/>
              <a:defRPr/>
            </a:lvl1pPr>
          </a:lstStyle>
          <a:p>
            <a:r>
              <a:rPr lang="en-US"/>
              <a:t>Click icon to add picture</a:t>
            </a:r>
            <a:endParaRPr lang="en-US" dirty="0"/>
          </a:p>
        </p:txBody>
      </p:sp>
      <p:sp>
        <p:nvSpPr>
          <p:cNvPr id="14" name="Text Placeholder 12">
            <a:extLst>
              <a:ext uri="{FF2B5EF4-FFF2-40B4-BE49-F238E27FC236}">
                <a16:creationId xmlns:a16="http://schemas.microsoft.com/office/drawing/2014/main" id="{BD368394-9DFE-49F7-8B3A-C5D11ABAF3C1}"/>
              </a:ext>
            </a:extLst>
          </p:cNvPr>
          <p:cNvSpPr>
            <a:spLocks noGrp="1"/>
          </p:cNvSpPr>
          <p:nvPr>
            <p:ph type="body" sz="quarter" idx="16" hasCustomPrompt="1"/>
          </p:nvPr>
        </p:nvSpPr>
        <p:spPr>
          <a:xfrm>
            <a:off x="6200072" y="5875993"/>
            <a:ext cx="5583887" cy="182608"/>
          </a:xfrm>
        </p:spPr>
        <p:txBody>
          <a:bodyPr/>
          <a:lstStyle>
            <a:lvl1pPr marL="0" indent="0" algn="r">
              <a:buNone/>
              <a:defRPr sz="750">
                <a:solidFill>
                  <a:srgbClr val="524B48"/>
                </a:solidFill>
              </a:defRPr>
            </a:lvl1pPr>
          </a:lstStyle>
          <a:p>
            <a:pPr lvl="0"/>
            <a:r>
              <a:rPr lang="nb-NO" dirty="0"/>
              <a:t>Fotokreditt / Bildetekst</a:t>
            </a:r>
            <a:endParaRPr lang="en-US" dirty="0"/>
          </a:p>
        </p:txBody>
      </p:sp>
      <p:sp>
        <p:nvSpPr>
          <p:cNvPr id="10" name="Footer Placeholder 4">
            <a:extLst>
              <a:ext uri="{FF2B5EF4-FFF2-40B4-BE49-F238E27FC236}">
                <a16:creationId xmlns:a16="http://schemas.microsoft.com/office/drawing/2014/main" id="{E78C22F4-77A5-4B84-BD5E-2A59A32FB505}"/>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8" name="Slide Number Placeholder 17">
            <a:extLst>
              <a:ext uri="{FF2B5EF4-FFF2-40B4-BE49-F238E27FC236}">
                <a16:creationId xmlns:a16="http://schemas.microsoft.com/office/drawing/2014/main" id="{FAE41322-259C-45E1-8EBA-CD9AEBC31A7F}"/>
              </a:ext>
            </a:extLst>
          </p:cNvPr>
          <p:cNvSpPr>
            <a:spLocks noGrp="1"/>
          </p:cNvSpPr>
          <p:nvPr>
            <p:ph type="sldNum" sz="quarter" idx="19"/>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19139036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re bilder">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53F87D86-02F1-4288-ADF3-CFC53D24CE4F}"/>
              </a:ext>
            </a:extLst>
          </p:cNvPr>
          <p:cNvSpPr>
            <a:spLocks noGrp="1"/>
          </p:cNvSpPr>
          <p:nvPr>
            <p:ph type="title"/>
          </p:nvPr>
        </p:nvSpPr>
        <p:spPr>
          <a:xfrm>
            <a:off x="380168" y="161944"/>
            <a:ext cx="11431664" cy="754068"/>
          </a:xfrm>
        </p:spPr>
        <p:txBody>
          <a:bodyPr/>
          <a:lstStyle>
            <a:lvl1pPr>
              <a:defRPr/>
            </a:lvl1pPr>
          </a:lstStyle>
          <a:p>
            <a:r>
              <a:rPr lang="en-US" noProof="0"/>
              <a:t>Click to edit Master title style</a:t>
            </a:r>
            <a:endParaRPr lang="nb-NO" noProof="0" dirty="0"/>
          </a:p>
        </p:txBody>
      </p:sp>
      <p:sp>
        <p:nvSpPr>
          <p:cNvPr id="29" name="Text Placeholder 21">
            <a:extLst>
              <a:ext uri="{FF2B5EF4-FFF2-40B4-BE49-F238E27FC236}">
                <a16:creationId xmlns:a16="http://schemas.microsoft.com/office/drawing/2014/main" id="{78A54228-A18C-49D4-8BAE-55234982E140}"/>
              </a:ext>
            </a:extLst>
          </p:cNvPr>
          <p:cNvSpPr>
            <a:spLocks noGrp="1"/>
          </p:cNvSpPr>
          <p:nvPr>
            <p:ph type="body" sz="quarter" idx="22"/>
          </p:nvPr>
        </p:nvSpPr>
        <p:spPr>
          <a:xfrm>
            <a:off x="380168" y="1003335"/>
            <a:ext cx="3524319" cy="494749"/>
          </a:xfrm>
        </p:spPr>
        <p:txBody>
          <a:bodyPr anchor="t"/>
          <a:lstStyle>
            <a:lvl1pPr>
              <a:buNone/>
              <a:defRPr lang="en-US" sz="1800" kern="1200" dirty="0">
                <a:solidFill>
                  <a:schemeClr val="tx1"/>
                </a:solidFill>
                <a:latin typeface="+mn-lt"/>
                <a:ea typeface="+mn-ea"/>
                <a:cs typeface="+mn-cs"/>
              </a:defRPr>
            </a:lvl1pPr>
          </a:lstStyle>
          <a:p>
            <a:pPr lvl="0"/>
            <a:r>
              <a:rPr lang="en-US"/>
              <a:t>Edit Master text styles</a:t>
            </a:r>
          </a:p>
        </p:txBody>
      </p:sp>
      <p:sp>
        <p:nvSpPr>
          <p:cNvPr id="8" name="Picture Placeholder 7">
            <a:extLst>
              <a:ext uri="{FF2B5EF4-FFF2-40B4-BE49-F238E27FC236}">
                <a16:creationId xmlns:a16="http://schemas.microsoft.com/office/drawing/2014/main" id="{E37AE244-E30D-4FB2-98A6-B9EC37B05A95}"/>
              </a:ext>
            </a:extLst>
          </p:cNvPr>
          <p:cNvSpPr>
            <a:spLocks noGrp="1"/>
          </p:cNvSpPr>
          <p:nvPr>
            <p:ph type="pic" sz="quarter" idx="26"/>
          </p:nvPr>
        </p:nvSpPr>
        <p:spPr>
          <a:xfrm>
            <a:off x="380170" y="1710901"/>
            <a:ext cx="3524319" cy="3958058"/>
          </a:xfrm>
          <a:prstGeom prst="rect">
            <a:avLst/>
          </a:prstGeom>
          <a:noFill/>
        </p:spPr>
        <p:txBody>
          <a:bodyPr lIns="0" tIns="0" rIns="0" bIns="0"/>
          <a:lstStyle/>
          <a:p>
            <a:r>
              <a:rPr lang="en-US"/>
              <a:t>Click icon to add picture</a:t>
            </a:r>
            <a:endParaRPr lang="en-US" dirty="0"/>
          </a:p>
        </p:txBody>
      </p:sp>
      <p:sp>
        <p:nvSpPr>
          <p:cNvPr id="27" name="Text Placeholder 21">
            <a:extLst>
              <a:ext uri="{FF2B5EF4-FFF2-40B4-BE49-F238E27FC236}">
                <a16:creationId xmlns:a16="http://schemas.microsoft.com/office/drawing/2014/main" id="{16109106-4360-48AE-97EE-22C402C46E31}"/>
              </a:ext>
            </a:extLst>
          </p:cNvPr>
          <p:cNvSpPr>
            <a:spLocks noGrp="1"/>
          </p:cNvSpPr>
          <p:nvPr>
            <p:ph type="body" sz="quarter" idx="20"/>
          </p:nvPr>
        </p:nvSpPr>
        <p:spPr>
          <a:xfrm>
            <a:off x="4333840" y="1003335"/>
            <a:ext cx="3524319" cy="494749"/>
          </a:xfrm>
        </p:spPr>
        <p:txBody>
          <a:bodyPr anchor="t"/>
          <a:lstStyle>
            <a:lvl1pPr>
              <a:buNone/>
              <a:defRPr lang="en-US" sz="1800" kern="1200" dirty="0">
                <a:solidFill>
                  <a:schemeClr val="tx1"/>
                </a:solidFill>
                <a:latin typeface="+mn-lt"/>
                <a:ea typeface="+mn-ea"/>
                <a:cs typeface="+mn-cs"/>
              </a:defRPr>
            </a:lvl1pPr>
          </a:lstStyle>
          <a:p>
            <a:pPr lvl="0"/>
            <a:r>
              <a:rPr lang="en-US"/>
              <a:t>Edit Master text styles</a:t>
            </a:r>
          </a:p>
        </p:txBody>
      </p:sp>
      <p:sp>
        <p:nvSpPr>
          <p:cNvPr id="9" name="Picture Placeholder 8">
            <a:extLst>
              <a:ext uri="{FF2B5EF4-FFF2-40B4-BE49-F238E27FC236}">
                <a16:creationId xmlns:a16="http://schemas.microsoft.com/office/drawing/2014/main" id="{4CA0C917-5130-4608-85A6-627EB2AFD5D9}"/>
              </a:ext>
            </a:extLst>
          </p:cNvPr>
          <p:cNvSpPr>
            <a:spLocks noGrp="1"/>
          </p:cNvSpPr>
          <p:nvPr>
            <p:ph type="pic" sz="quarter" idx="27"/>
          </p:nvPr>
        </p:nvSpPr>
        <p:spPr>
          <a:xfrm>
            <a:off x="4333842" y="1703168"/>
            <a:ext cx="3524319" cy="3958058"/>
          </a:xfrm>
          <a:prstGeom prst="rect">
            <a:avLst/>
          </a:prstGeom>
          <a:noFill/>
        </p:spPr>
        <p:txBody>
          <a:bodyPr lIns="0" tIns="0" rIns="0" bIns="0"/>
          <a:lstStyle/>
          <a:p>
            <a:r>
              <a:rPr lang="en-US"/>
              <a:t>Click icon to add picture</a:t>
            </a:r>
            <a:endParaRPr lang="en-US" dirty="0"/>
          </a:p>
        </p:txBody>
      </p:sp>
      <p:sp>
        <p:nvSpPr>
          <p:cNvPr id="23" name="Text Placeholder 21">
            <a:extLst>
              <a:ext uri="{FF2B5EF4-FFF2-40B4-BE49-F238E27FC236}">
                <a16:creationId xmlns:a16="http://schemas.microsoft.com/office/drawing/2014/main" id="{7F0F2B16-0190-4211-A226-C7673C0595F2}"/>
              </a:ext>
            </a:extLst>
          </p:cNvPr>
          <p:cNvSpPr>
            <a:spLocks noGrp="1"/>
          </p:cNvSpPr>
          <p:nvPr>
            <p:ph type="body" sz="quarter" idx="18"/>
          </p:nvPr>
        </p:nvSpPr>
        <p:spPr>
          <a:xfrm>
            <a:off x="8287512" y="1003335"/>
            <a:ext cx="3524319" cy="494749"/>
          </a:xfrm>
        </p:spPr>
        <p:txBody>
          <a:bodyPr anchor="t"/>
          <a:lstStyle>
            <a:lvl1pPr>
              <a:buNone/>
              <a:defRPr lang="en-US" sz="1800" kern="1200" dirty="0">
                <a:solidFill>
                  <a:schemeClr val="tx1"/>
                </a:solidFill>
                <a:latin typeface="+mn-lt"/>
                <a:ea typeface="+mn-ea"/>
                <a:cs typeface="+mn-cs"/>
              </a:defRPr>
            </a:lvl1pPr>
          </a:lstStyle>
          <a:p>
            <a:pPr lvl="0"/>
            <a:r>
              <a:rPr lang="en-US"/>
              <a:t>Edit Master text styles</a:t>
            </a:r>
          </a:p>
        </p:txBody>
      </p:sp>
      <p:sp>
        <p:nvSpPr>
          <p:cNvPr id="10" name="Picture Placeholder 9">
            <a:extLst>
              <a:ext uri="{FF2B5EF4-FFF2-40B4-BE49-F238E27FC236}">
                <a16:creationId xmlns:a16="http://schemas.microsoft.com/office/drawing/2014/main" id="{B0C61C4C-3830-4483-B223-21FD6F02122E}"/>
              </a:ext>
            </a:extLst>
          </p:cNvPr>
          <p:cNvSpPr>
            <a:spLocks noGrp="1"/>
          </p:cNvSpPr>
          <p:nvPr>
            <p:ph type="pic" sz="quarter" idx="28"/>
          </p:nvPr>
        </p:nvSpPr>
        <p:spPr>
          <a:xfrm>
            <a:off x="8287514" y="1703168"/>
            <a:ext cx="3524319" cy="3958058"/>
          </a:xfrm>
          <a:prstGeom prst="rect">
            <a:avLst/>
          </a:prstGeom>
          <a:noFill/>
        </p:spPr>
        <p:txBody>
          <a:bodyPr lIns="0" tIns="0" rIns="0" bIns="0"/>
          <a:lstStyle/>
          <a:p>
            <a:r>
              <a:rPr lang="en-US"/>
              <a:t>Click icon to add picture</a:t>
            </a:r>
            <a:endParaRPr lang="en-US" dirty="0"/>
          </a:p>
        </p:txBody>
      </p:sp>
      <p:sp>
        <p:nvSpPr>
          <p:cNvPr id="11" name="Footer Placeholder 4">
            <a:extLst>
              <a:ext uri="{FF2B5EF4-FFF2-40B4-BE49-F238E27FC236}">
                <a16:creationId xmlns:a16="http://schemas.microsoft.com/office/drawing/2014/main" id="{BBD9063C-F778-46E7-8697-C72B9C1AA8F0}"/>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dirty="0"/>
              <a:t>Side </a:t>
            </a:r>
            <a:fld id="{5251F420-7306-4E7C-A79E-F31A38F7D392}" type="slidenum">
              <a:rPr lang="en-US" smtClean="0"/>
              <a:pPr/>
              <a:t>‹#›</a:t>
            </a:fld>
            <a:endParaRPr lang="en-US" dirty="0"/>
          </a:p>
        </p:txBody>
      </p:sp>
    </p:spTree>
    <p:extLst>
      <p:ext uri="{BB962C8B-B14F-4D97-AF65-F5344CB8AC3E}">
        <p14:creationId xmlns:p14="http://schemas.microsoft.com/office/powerpoint/2010/main" val="2109212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tort bilde utfyllen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5C0B4E6-5502-441C-BDE1-D20B190815FA}"/>
              </a:ext>
            </a:extLst>
          </p:cNvPr>
          <p:cNvSpPr>
            <a:spLocks noGrp="1"/>
          </p:cNvSpPr>
          <p:nvPr>
            <p:ph type="title"/>
          </p:nvPr>
        </p:nvSpPr>
        <p:spPr>
          <a:xfrm>
            <a:off x="380168" y="161944"/>
            <a:ext cx="11431664" cy="754068"/>
          </a:xfrm>
        </p:spPr>
        <p:txBody>
          <a:bodyPr/>
          <a:lstStyle>
            <a:lvl1pPr>
              <a:defRPr sz="3500"/>
            </a:lvl1pPr>
          </a:lstStyle>
          <a:p>
            <a:r>
              <a:rPr lang="en-US" noProof="0"/>
              <a:t>Click to edit Master title style</a:t>
            </a:r>
            <a:endParaRPr lang="nb-NO" noProof="0" dirty="0"/>
          </a:p>
        </p:txBody>
      </p:sp>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0" y="1180008"/>
            <a:ext cx="12192000" cy="5677992"/>
          </a:xfrm>
          <a:noFill/>
        </p:spPr>
        <p:txBody>
          <a:bodyPr/>
          <a:lstStyle>
            <a:lvl1pPr>
              <a:buNone/>
              <a:defRPr/>
            </a:lvl1pPr>
          </a:lstStyle>
          <a:p>
            <a:r>
              <a:rPr lang="en-US"/>
              <a:t>Click icon to add picture</a:t>
            </a:r>
            <a:endParaRPr lang="en-US" dirty="0"/>
          </a:p>
        </p:txBody>
      </p:sp>
      <p:sp>
        <p:nvSpPr>
          <p:cNvPr id="5" name="Text Placeholder 4" descr="Logo Universitetet i oslo">
            <a:extLst>
              <a:ext uri="{FF2B5EF4-FFF2-40B4-BE49-F238E27FC236}">
                <a16:creationId xmlns:a16="http://schemas.microsoft.com/office/drawing/2014/main" id="{47006D2C-998F-4DB7-B481-B9B3DCDC0DAF}"/>
              </a:ext>
            </a:extLst>
          </p:cNvPr>
          <p:cNvSpPr>
            <a:spLocks noGrp="1"/>
          </p:cNvSpPr>
          <p:nvPr>
            <p:ph type="body" sz="quarter" idx="28" hasCustomPrompt="1"/>
          </p:nvPr>
        </p:nvSpPr>
        <p:spPr>
          <a:xfrm>
            <a:off x="381001" y="6280142"/>
            <a:ext cx="1021262" cy="202980"/>
          </a:xfrm>
          <a:blipFill>
            <a:blip r:embed="rId2">
              <a:extLst>
                <a:ext uri="{96DAC541-7B7A-43D3-8B79-37D633B846F1}">
                  <asvg:svgBlip xmlns:asvg="http://schemas.microsoft.com/office/drawing/2016/SVG/main" xmlns="" r:embed="rId3"/>
                </a:ext>
              </a:extLst>
            </a:blip>
            <a:stretch>
              <a:fillRect/>
            </a:stretch>
          </a:blipFill>
        </p:spPr>
        <p:txBody>
          <a:bodyPr/>
          <a:lstStyle>
            <a:lvl1pPr>
              <a:buNone/>
              <a:defRPr/>
            </a:lvl1pPr>
          </a:lstStyle>
          <a:p>
            <a:pPr lvl="0"/>
            <a:r>
              <a:rPr lang="nb-NO" dirty="0"/>
              <a:t> </a:t>
            </a:r>
            <a:endParaRPr lang="en-US" dirty="0"/>
          </a:p>
        </p:txBody>
      </p:sp>
    </p:spTree>
    <p:extLst>
      <p:ext uri="{BB962C8B-B14F-4D97-AF65-F5344CB8AC3E}">
        <p14:creationId xmlns:p14="http://schemas.microsoft.com/office/powerpoint/2010/main" val="370555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8BD289F-AA6B-4FB2-A81B-530238144847}"/>
              </a:ext>
            </a:extLst>
          </p:cNvPr>
          <p:cNvSpPr>
            <a:spLocks noGrp="1"/>
          </p:cNvSpPr>
          <p:nvPr>
            <p:ph type="ftr" sz="quarter" idx="11"/>
          </p:nvPr>
        </p:nvSpPr>
        <p:spPr/>
        <p:txBody>
          <a:bodyPr/>
          <a:lstStyle/>
          <a:p>
            <a:endParaRPr lang="nb-NO" dirty="0"/>
          </a:p>
        </p:txBody>
      </p:sp>
      <p:sp>
        <p:nvSpPr>
          <p:cNvPr id="7" name="Slide Number Placeholder 6">
            <a:extLst>
              <a:ext uri="{FF2B5EF4-FFF2-40B4-BE49-F238E27FC236}">
                <a16:creationId xmlns:a16="http://schemas.microsoft.com/office/drawing/2014/main" id="{5AD1492D-B242-4BDE-940A-6ED6C625F811}"/>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4749894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10"/>
          <p:cNvSpPr>
            <a:spLocks noGrp="1" noChangeArrowheads="1"/>
          </p:cNvSpPr>
          <p:nvPr>
            <p:ph type="dt" sz="half" idx="10"/>
          </p:nvPr>
        </p:nvSpPr>
        <p:spPr>
          <a:ln/>
        </p:spPr>
        <p:txBody>
          <a:bodyPr/>
          <a:lstStyle>
            <a:lvl1pPr>
              <a:defRPr/>
            </a:lvl1pPr>
          </a:lstStyle>
          <a:p>
            <a:pPr>
              <a:defRPr/>
            </a:pPr>
            <a:fld id="{0C88CF92-FCC2-4FBB-9F8C-8ED429043180}" type="datetime1">
              <a:rPr lang="nb-NO" altLang="nb-NO"/>
              <a:pPr>
                <a:defRPr/>
              </a:pPr>
              <a:t>20.04.2023</a:t>
            </a:fld>
            <a:endParaRPr lang="nb-NO" altLang="nb-NO"/>
          </a:p>
        </p:txBody>
      </p:sp>
      <p:sp>
        <p:nvSpPr>
          <p:cNvPr id="5" name="Rectangle 12"/>
          <p:cNvSpPr>
            <a:spLocks noGrp="1" noChangeArrowheads="1"/>
          </p:cNvSpPr>
          <p:nvPr>
            <p:ph type="sldNum" sz="quarter" idx="11"/>
          </p:nvPr>
        </p:nvSpPr>
        <p:spPr>
          <a:ln/>
        </p:spPr>
        <p:txBody>
          <a:bodyPr/>
          <a:lstStyle>
            <a:lvl1pPr>
              <a:defRPr/>
            </a:lvl1pPr>
          </a:lstStyle>
          <a:p>
            <a:pPr>
              <a:defRPr/>
            </a:pPr>
            <a:fld id="{AB35ACD5-0D42-42F7-B111-2AEA8F2C3631}" type="slidenum">
              <a:rPr lang="en-US" altLang="nb-NO"/>
              <a:pPr>
                <a:defRPr/>
              </a:pPr>
              <a:t>‹#›</a:t>
            </a:fld>
            <a:endParaRPr lang="en-US" altLang="nb-NO"/>
          </a:p>
        </p:txBody>
      </p:sp>
    </p:spTree>
    <p:extLst>
      <p:ext uri="{BB962C8B-B14F-4D97-AF65-F5344CB8AC3E}">
        <p14:creationId xmlns:p14="http://schemas.microsoft.com/office/powerpoint/2010/main" val="30579187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32614-E6BB-4054-BB7B-9A483796ED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a:extLst>
              <a:ext uri="{FF2B5EF4-FFF2-40B4-BE49-F238E27FC236}">
                <a16:creationId xmlns:a16="http://schemas.microsoft.com/office/drawing/2014/main" id="{8E86753B-E5B1-4B1D-AB00-C79A2953FF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a:extLst>
              <a:ext uri="{FF2B5EF4-FFF2-40B4-BE49-F238E27FC236}">
                <a16:creationId xmlns:a16="http://schemas.microsoft.com/office/drawing/2014/main" id="{43A416C7-C884-437D-89DA-EEBC0BD52063}"/>
              </a:ext>
            </a:extLst>
          </p:cNvPr>
          <p:cNvSpPr>
            <a:spLocks noGrp="1"/>
          </p:cNvSpPr>
          <p:nvPr>
            <p:ph type="dt" sz="half" idx="10"/>
          </p:nvPr>
        </p:nvSpPr>
        <p:spPr/>
        <p:txBody>
          <a:bodyPr/>
          <a:lstStyle/>
          <a:p>
            <a:fld id="{5799C4C1-ED0E-41A3-897E-7EEB4C55468C}" type="datetimeFigureOut">
              <a:rPr lang="nb-NO" smtClean="0"/>
              <a:t>20.04.2023</a:t>
            </a:fld>
            <a:endParaRPr lang="nb-NO"/>
          </a:p>
        </p:txBody>
      </p:sp>
      <p:sp>
        <p:nvSpPr>
          <p:cNvPr id="5" name="Footer Placeholder 4">
            <a:extLst>
              <a:ext uri="{FF2B5EF4-FFF2-40B4-BE49-F238E27FC236}">
                <a16:creationId xmlns:a16="http://schemas.microsoft.com/office/drawing/2014/main" id="{51E16A8D-8955-4F91-9F29-82D4E8BB5E79}"/>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D96F77AA-6260-4139-A0EA-D73317016419}"/>
              </a:ext>
            </a:extLst>
          </p:cNvPr>
          <p:cNvSpPr>
            <a:spLocks noGrp="1"/>
          </p:cNvSpPr>
          <p:nvPr>
            <p:ph type="sldNum" sz="quarter" idx="12"/>
          </p:nvPr>
        </p:nvSpPr>
        <p:spPr/>
        <p:txBody>
          <a:bodyPr/>
          <a:lstStyle/>
          <a:p>
            <a:fld id="{ED98101B-787B-4DB5-9B16-81DE4D566FBF}" type="slidenum">
              <a:rPr lang="nb-NO" smtClean="0"/>
              <a:t>‹#›</a:t>
            </a:fld>
            <a:endParaRPr lang="nb-NO"/>
          </a:p>
        </p:txBody>
      </p:sp>
    </p:spTree>
    <p:extLst>
      <p:ext uri="{BB962C8B-B14F-4D97-AF65-F5344CB8AC3E}">
        <p14:creationId xmlns:p14="http://schemas.microsoft.com/office/powerpoint/2010/main" val="2383123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UiO Fullbredde Bilde">
    <p:bg>
      <p:bgPr>
        <a:solidFill>
          <a:schemeClr val="lt1"/>
        </a:solidFill>
        <a:effectLst/>
      </p:bgPr>
    </p:bg>
    <p:spTree>
      <p:nvGrpSpPr>
        <p:cNvPr id="1" name=""/>
        <p:cNvGrpSpPr/>
        <p:nvPr/>
      </p:nvGrpSpPr>
      <p:grpSpPr>
        <a:xfrm>
          <a:off x="0" y="0"/>
          <a:ext cx="0" cy="0"/>
          <a:chOff x="0" y="0"/>
          <a:chExt cx="0" cy="0"/>
        </a:xfrm>
      </p:grpSpPr>
      <p:sp>
        <p:nvSpPr>
          <p:cNvPr id="36" name="Text Placeholder 2" descr="Bakgrunn">
            <a:extLst>
              <a:ext uri="{FF2B5EF4-FFF2-40B4-BE49-F238E27FC236}">
                <a16:creationId xmlns:a16="http://schemas.microsoft.com/office/drawing/2014/main" id="{659A8DBD-BD7A-4EDC-B67F-D66D4E02E6CF}"/>
              </a:ext>
            </a:extLst>
          </p:cNvPr>
          <p:cNvSpPr>
            <a:spLocks noGrp="1"/>
          </p:cNvSpPr>
          <p:nvPr>
            <p:ph type="body" sz="quarter" idx="18" hasCustomPrompt="1"/>
          </p:nvPr>
        </p:nvSpPr>
        <p:spPr>
          <a:xfrm>
            <a:off x="1845483" y="12355"/>
            <a:ext cx="10343114" cy="6833287"/>
          </a:xfrm>
          <a:solidFill>
            <a:schemeClr val="accent4"/>
          </a:solidFill>
        </p:spPr>
        <p:txBody>
          <a:bodyPr/>
          <a:lstStyle>
            <a:lvl1pPr marL="0" indent="0">
              <a:buNone/>
              <a:defRPr sz="200">
                <a:solidFill>
                  <a:srgbClr val="010000"/>
                </a:solidFill>
              </a:defRPr>
            </a:lvl1pPr>
          </a:lstStyle>
          <a:p>
            <a:pPr lvl="0"/>
            <a:r>
              <a:rPr lang="en-US" dirty="0"/>
              <a:t> </a:t>
            </a:r>
          </a:p>
        </p:txBody>
      </p:sp>
      <p:sp>
        <p:nvSpPr>
          <p:cNvPr id="3" name="Picture Placeholder 2">
            <a:extLst>
              <a:ext uri="{FF2B5EF4-FFF2-40B4-BE49-F238E27FC236}">
                <a16:creationId xmlns:a16="http://schemas.microsoft.com/office/drawing/2014/main" id="{2B8534B2-2B3C-45E4-A5C6-20DB83FC5B61}"/>
              </a:ext>
            </a:extLst>
          </p:cNvPr>
          <p:cNvSpPr>
            <a:spLocks noGrp="1"/>
          </p:cNvSpPr>
          <p:nvPr>
            <p:ph type="pic" sz="quarter" idx="22"/>
          </p:nvPr>
        </p:nvSpPr>
        <p:spPr>
          <a:xfrm>
            <a:off x="1846263" y="12356"/>
            <a:ext cx="10345737" cy="6832943"/>
          </a:xfrm>
          <a:blipFill dpi="0" rotWithShape="1">
            <a:blip r:embed="rId2">
              <a:extLst>
                <a:ext uri="{28A0092B-C50C-407E-A947-70E740481C1C}">
                  <a14:useLocalDpi xmlns:a14="http://schemas.microsoft.com/office/drawing/2010/main" val="0"/>
                </a:ext>
              </a:extLst>
            </a:blip>
            <a:srcRect/>
            <a:stretch>
              <a:fillRect/>
            </a:stretch>
          </a:blipFill>
        </p:spPr>
        <p:txBody>
          <a:bodyPr/>
          <a:lstStyle/>
          <a:p>
            <a:r>
              <a:rPr lang="en-US"/>
              <a:t>Click icon to add picture</a:t>
            </a:r>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184891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37" name="Text Placeholder 6" descr="Logo Universitetet i oslo">
            <a:extLst>
              <a:ext uri="{FF2B5EF4-FFF2-40B4-BE49-F238E27FC236}">
                <a16:creationId xmlns:a16="http://schemas.microsoft.com/office/drawing/2014/main" id="{F29784C4-AE21-4452-BCC9-BC75C914498F}"/>
              </a:ext>
            </a:extLst>
          </p:cNvPr>
          <p:cNvSpPr>
            <a:spLocks noGrp="1"/>
          </p:cNvSpPr>
          <p:nvPr>
            <p:ph type="body" sz="quarter" idx="23" hasCustomPrompt="1"/>
          </p:nvPr>
        </p:nvSpPr>
        <p:spPr>
          <a:xfrm>
            <a:off x="386112" y="381854"/>
            <a:ext cx="5619582" cy="1116919"/>
          </a:xfrm>
          <a:blipFill>
            <a:blip r:embed="rId3">
              <a:extLst>
                <a:ext uri="{96DAC541-7B7A-43D3-8B79-37D633B846F1}">
                  <asvg:svgBlip xmlns:asvg="http://schemas.microsoft.com/office/drawing/2016/SVG/main" xmlns="" r:embed="rId4"/>
                </a:ext>
              </a:extLst>
            </a:blip>
            <a:stretch>
              <a:fillRect/>
            </a:stretch>
          </a:blipFill>
        </p:spPr>
        <p:txBody>
          <a:bodyPr/>
          <a:lstStyle>
            <a:lvl1pPr>
              <a:buNone/>
              <a:defRPr/>
            </a:lvl1pPr>
          </a:lstStyle>
          <a:p>
            <a:pPr lvl="0"/>
            <a:r>
              <a:rPr lang="nb-NO" dirty="0"/>
              <a:t> </a:t>
            </a:r>
            <a:endParaRPr lang="en-US" dirty="0"/>
          </a:p>
        </p:txBody>
      </p:sp>
      <p:sp>
        <p:nvSpPr>
          <p:cNvPr id="39" name="Title 6">
            <a:extLst>
              <a:ext uri="{FF2B5EF4-FFF2-40B4-BE49-F238E27FC236}">
                <a16:creationId xmlns:a16="http://schemas.microsoft.com/office/drawing/2014/main" id="{5D15D34C-2B62-4A4C-AEE9-82137A8B1D88}"/>
              </a:ext>
            </a:extLst>
          </p:cNvPr>
          <p:cNvSpPr>
            <a:spLocks noGrp="1"/>
          </p:cNvSpPr>
          <p:nvPr>
            <p:ph type="title"/>
          </p:nvPr>
        </p:nvSpPr>
        <p:spPr>
          <a:xfrm>
            <a:off x="2463594" y="3346829"/>
            <a:ext cx="5611203" cy="1797779"/>
          </a:xfrm>
        </p:spPr>
        <p:txBody>
          <a:bodyPr/>
          <a:lstStyle>
            <a:lvl1pPr>
              <a:lnSpc>
                <a:spcPct val="100000"/>
              </a:lnSpc>
              <a:defRPr sz="4500">
                <a:highlight>
                  <a:srgbClr val="FFFFFF"/>
                </a:highlight>
              </a:defRPr>
            </a:lvl1pPr>
          </a:lstStyle>
          <a:p>
            <a:r>
              <a:rPr lang="en-US"/>
              <a:t>Click to edit Master title style</a:t>
            </a:r>
            <a:endParaRPr lang="en-US" dirty="0"/>
          </a:p>
        </p:txBody>
      </p:sp>
      <p:sp>
        <p:nvSpPr>
          <p:cNvPr id="40" name="Subtitle 2">
            <a:extLst>
              <a:ext uri="{FF2B5EF4-FFF2-40B4-BE49-F238E27FC236}">
                <a16:creationId xmlns:a16="http://schemas.microsoft.com/office/drawing/2014/main" id="{291ADE13-A8F2-46E2-995A-5B5A00B970CE}"/>
              </a:ext>
            </a:extLst>
          </p:cNvPr>
          <p:cNvSpPr>
            <a:spLocks noGrp="1"/>
          </p:cNvSpPr>
          <p:nvPr>
            <p:ph type="subTitle" idx="1" hasCustomPrompt="1"/>
          </p:nvPr>
        </p:nvSpPr>
        <p:spPr>
          <a:xfrm>
            <a:off x="2463595" y="5199013"/>
            <a:ext cx="1584852"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42" name="Text Placeholder 8">
            <a:extLst>
              <a:ext uri="{FF2B5EF4-FFF2-40B4-BE49-F238E27FC236}">
                <a16:creationId xmlns:a16="http://schemas.microsoft.com/office/drawing/2014/main" id="{7E6BC4FE-C55B-40DF-BE2C-B4A366CA9E99}"/>
              </a:ext>
            </a:extLst>
          </p:cNvPr>
          <p:cNvSpPr>
            <a:spLocks noGrp="1"/>
          </p:cNvSpPr>
          <p:nvPr>
            <p:ph type="body" sz="quarter" idx="16" hasCustomPrompt="1"/>
          </p:nvPr>
        </p:nvSpPr>
        <p:spPr>
          <a:xfrm>
            <a:off x="2463594" y="5468760"/>
            <a:ext cx="478977" cy="269304"/>
          </a:xfrm>
        </p:spPr>
        <p:txBody>
          <a:bodyPr wrap="none" lIns="0" tIns="0" rIns="0" bIns="0">
            <a:spAutoFit/>
          </a:bodyPr>
          <a:lstStyle>
            <a:lvl1pPr marL="0" indent="0">
              <a:buNone/>
              <a:defRPr sz="1750">
                <a:highlight>
                  <a:srgbClr val="FFFFFF"/>
                </a:highlight>
              </a:defRPr>
            </a:lvl1pPr>
          </a:lstStyle>
          <a:p>
            <a:pPr lvl="0"/>
            <a:r>
              <a:rPr lang="nb-NO" dirty="0"/>
              <a:t>Tittel</a:t>
            </a:r>
            <a:endParaRPr lang="en-US" dirty="0"/>
          </a:p>
        </p:txBody>
      </p:sp>
      <p:sp>
        <p:nvSpPr>
          <p:cNvPr id="43" name="Text Placeholder 8">
            <a:extLst>
              <a:ext uri="{FF2B5EF4-FFF2-40B4-BE49-F238E27FC236}">
                <a16:creationId xmlns:a16="http://schemas.microsoft.com/office/drawing/2014/main" id="{2A5C5038-A44D-4A5A-B6E6-4A3A6640788E}"/>
              </a:ext>
            </a:extLst>
          </p:cNvPr>
          <p:cNvSpPr>
            <a:spLocks noGrp="1"/>
          </p:cNvSpPr>
          <p:nvPr>
            <p:ph type="body" sz="quarter" idx="17" hasCustomPrompt="1"/>
          </p:nvPr>
        </p:nvSpPr>
        <p:spPr>
          <a:xfrm>
            <a:off x="2463594" y="5735491"/>
            <a:ext cx="586699"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dirty="0"/>
              <a:t>Enhet</a:t>
            </a:r>
            <a:endParaRPr lang="en-US" dirty="0"/>
          </a:p>
        </p:txBody>
      </p:sp>
      <p:sp>
        <p:nvSpPr>
          <p:cNvPr id="41" name="Date Placeholder 3">
            <a:extLst>
              <a:ext uri="{FF2B5EF4-FFF2-40B4-BE49-F238E27FC236}">
                <a16:creationId xmlns:a16="http://schemas.microsoft.com/office/drawing/2014/main" id="{6D771372-9AD5-430D-A81A-2E8203086FDD}"/>
              </a:ext>
            </a:extLst>
          </p:cNvPr>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dirty="0">
              <a:highlight>
                <a:srgbClr val="FFFFFF"/>
              </a:highlight>
            </a:endParaRPr>
          </a:p>
        </p:txBody>
      </p:sp>
      <p:sp>
        <p:nvSpPr>
          <p:cNvPr id="38" name="Text Placeholder 4">
            <a:extLst>
              <a:ext uri="{FF2B5EF4-FFF2-40B4-BE49-F238E27FC236}">
                <a16:creationId xmlns:a16="http://schemas.microsoft.com/office/drawing/2014/main" id="{17DA3A3C-41C9-4BB1-8AF6-64A31B42E67A}"/>
              </a:ext>
            </a:extLst>
          </p:cNvPr>
          <p:cNvSpPr>
            <a:spLocks noGrp="1"/>
          </p:cNvSpPr>
          <p:nvPr>
            <p:ph type="body" sz="quarter" idx="14" hasCustomPrompt="1"/>
          </p:nvPr>
        </p:nvSpPr>
        <p:spPr>
          <a:xfrm>
            <a:off x="10785613" y="5457092"/>
            <a:ext cx="1025436" cy="1025421"/>
          </a:xfrm>
          <a:blipFill>
            <a:blip r:embed="rId5">
              <a:extLst>
                <a:ext uri="{96DAC541-7B7A-43D3-8B79-37D633B846F1}">
                  <asvg:svgBlip xmlns:asvg="http://schemas.microsoft.com/office/drawing/2016/SVG/main" xmlns="" r:embed="rId6"/>
                </a:ext>
              </a:extLst>
            </a:blip>
            <a:stretch>
              <a:fillRect/>
            </a:stretch>
          </a:blipFill>
        </p:spPr>
        <p:txBody>
          <a:bodyPr/>
          <a:lstStyle>
            <a:lvl1pPr>
              <a:buNone/>
              <a:defRPr sz="100"/>
            </a:lvl1pPr>
          </a:lstStyle>
          <a:p>
            <a:pPr lvl="0"/>
            <a:r>
              <a:rPr lang="nb-NO" dirty="0"/>
              <a:t> </a:t>
            </a:r>
            <a:endParaRPr lang="en-US" dirty="0"/>
          </a:p>
        </p:txBody>
      </p:sp>
      <p:sp>
        <p:nvSpPr>
          <p:cNvPr id="15" name="addin_colorbox" hidden="1">
            <a:extLst>
              <a:ext uri="{FF2B5EF4-FFF2-40B4-BE49-F238E27FC236}">
                <a16:creationId xmlns:a16="http://schemas.microsoft.com/office/drawing/2014/main" id="{49401EE1-2446-4FF1-9952-199B1AD33AA8}"/>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6" name="addin_title" hidden="1">
            <a:extLst>
              <a:ext uri="{FF2B5EF4-FFF2-40B4-BE49-F238E27FC236}">
                <a16:creationId xmlns:a16="http://schemas.microsoft.com/office/drawing/2014/main" id="{7838A1EF-4F8F-4E02-84A8-CBDE742A0167}"/>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7" name="addin_text" hidden="1">
            <a:extLst>
              <a:ext uri="{FF2B5EF4-FFF2-40B4-BE49-F238E27FC236}">
                <a16:creationId xmlns:a16="http://schemas.microsoft.com/office/drawing/2014/main" id="{1520438F-077B-4383-9B2E-BA087AF71C6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8" name="addin_image" hidden="1">
            <a:extLst>
              <a:ext uri="{FF2B5EF4-FFF2-40B4-BE49-F238E27FC236}">
                <a16:creationId xmlns:a16="http://schemas.microsoft.com/office/drawing/2014/main" id="{9AA4849A-5DB1-449C-B5F9-8D23CAAC0678}"/>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9" name="addin_grouplist" hidden="1">
            <a:extLst>
              <a:ext uri="{FF2B5EF4-FFF2-40B4-BE49-F238E27FC236}">
                <a16:creationId xmlns:a16="http://schemas.microsoft.com/office/drawing/2014/main" id="{6FF82BAB-E28F-4E02-86D8-FEDC0BED1A1D}"/>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1" name="addin_logo" hidden="1">
            <a:extLst>
              <a:ext uri="{FF2B5EF4-FFF2-40B4-BE49-F238E27FC236}">
                <a16:creationId xmlns:a16="http://schemas.microsoft.com/office/drawing/2014/main" id="{EA3D402A-5E41-4E74-BCFE-6ECD172AE4E3}"/>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6" name="addin_colorbox" hidden="1">
            <a:extLst>
              <a:ext uri="{FF2B5EF4-FFF2-40B4-BE49-F238E27FC236}">
                <a16:creationId xmlns:a16="http://schemas.microsoft.com/office/drawing/2014/main" id="{B21C5878-1C16-4124-B18E-3FD702004B13}"/>
              </a:ext>
            </a:extLst>
          </p:cNvPr>
          <p:cNvSpPr/>
          <p:nvPr userDrawn="1"/>
        </p:nvSpPr>
        <p:spPr>
          <a:xfrm>
            <a:off x="501427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27" name="addin_title" hidden="1">
            <a:extLst>
              <a:ext uri="{FF2B5EF4-FFF2-40B4-BE49-F238E27FC236}">
                <a16:creationId xmlns:a16="http://schemas.microsoft.com/office/drawing/2014/main" id="{25090456-9625-456B-9BF8-33469B9C80F5}"/>
              </a:ext>
            </a:extLst>
          </p:cNvPr>
          <p:cNvSpPr/>
          <p:nvPr userDrawn="1"/>
        </p:nvSpPr>
        <p:spPr>
          <a:xfrm>
            <a:off x="987614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8" name="addin_text" hidden="1">
            <a:extLst>
              <a:ext uri="{FF2B5EF4-FFF2-40B4-BE49-F238E27FC236}">
                <a16:creationId xmlns:a16="http://schemas.microsoft.com/office/drawing/2014/main" id="{335F99C5-F1AA-4F79-BB95-80F64E93637D}"/>
              </a:ext>
            </a:extLst>
          </p:cNvPr>
          <p:cNvSpPr/>
          <p:nvPr userDrawn="1"/>
        </p:nvSpPr>
        <p:spPr>
          <a:xfrm>
            <a:off x="1524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9" name="addin_image" hidden="1">
            <a:extLst>
              <a:ext uri="{FF2B5EF4-FFF2-40B4-BE49-F238E27FC236}">
                <a16:creationId xmlns:a16="http://schemas.microsoft.com/office/drawing/2014/main" id="{8F68B54B-8B5A-4C05-93DB-7F2DC877EF5E}"/>
              </a:ext>
            </a:extLst>
          </p:cNvPr>
          <p:cNvSpPr/>
          <p:nvPr userDrawn="1"/>
        </p:nvSpPr>
        <p:spPr>
          <a:xfrm>
            <a:off x="2657476"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30" name="addin_grouplist" hidden="1">
            <a:extLst>
              <a:ext uri="{FF2B5EF4-FFF2-40B4-BE49-F238E27FC236}">
                <a16:creationId xmlns:a16="http://schemas.microsoft.com/office/drawing/2014/main" id="{F2089761-1A50-4072-9872-C62B5CA9E1F1}"/>
              </a:ext>
            </a:extLst>
          </p:cNvPr>
          <p:cNvSpPr/>
          <p:nvPr userDrawn="1"/>
        </p:nvSpPr>
        <p:spPr>
          <a:xfrm>
            <a:off x="5125738"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pic>
        <p:nvPicPr>
          <p:cNvPr id="31" name="logo_hvit" descr="UiO Segl" hidden="1">
            <a:extLst>
              <a:ext uri="{FF2B5EF4-FFF2-40B4-BE49-F238E27FC236}">
                <a16:creationId xmlns:a16="http://schemas.microsoft.com/office/drawing/2014/main" id="{27B17C39-2B30-4789-8BEA-4AE4B2320B77}"/>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10785613" y="5458074"/>
            <a:ext cx="1025436" cy="1025436"/>
          </a:xfrm>
          <a:prstGeom prst="rect">
            <a:avLst/>
          </a:prstGeom>
        </p:spPr>
      </p:pic>
      <p:pic>
        <p:nvPicPr>
          <p:cNvPr id="32" name="logo_sort" descr="UiO segl" hidden="1">
            <a:extLst>
              <a:ext uri="{FF2B5EF4-FFF2-40B4-BE49-F238E27FC236}">
                <a16:creationId xmlns:a16="http://schemas.microsoft.com/office/drawing/2014/main" id="{46600C4D-987E-4F2B-917A-380F2324CB51}"/>
              </a:ext>
            </a:extLst>
          </p:cNvPr>
          <p:cNvPicPr>
            <a:picLocks noChangeAspect="1"/>
          </p:cNvPicPr>
          <p:nvPr userDrawn="1"/>
        </p:nvPicPr>
        <p:blipFill>
          <a:blip r:embed="rId9">
            <a:extLst>
              <a:ext uri="{96DAC541-7B7A-43D3-8B79-37D633B846F1}">
                <asvg:svgBlip xmlns:asvg="http://schemas.microsoft.com/office/drawing/2016/SVG/main" xmlns="" r:embed="rId10"/>
              </a:ext>
            </a:extLst>
          </a:blip>
          <a:stretch>
            <a:fillRect/>
          </a:stretch>
        </p:blipFill>
        <p:spPr>
          <a:xfrm>
            <a:off x="10785613" y="5456640"/>
            <a:ext cx="1025421" cy="1025421"/>
          </a:xfrm>
          <a:prstGeom prst="rect">
            <a:avLst/>
          </a:prstGeom>
        </p:spPr>
      </p:pic>
      <p:sp>
        <p:nvSpPr>
          <p:cNvPr id="34" name="addin_logo" hidden="1">
            <a:extLst>
              <a:ext uri="{FF2B5EF4-FFF2-40B4-BE49-F238E27FC236}">
                <a16:creationId xmlns:a16="http://schemas.microsoft.com/office/drawing/2014/main" id="{E5963F14-DFC9-40C0-BCD0-4A837E431DF5}"/>
              </a:ext>
            </a:extLst>
          </p:cNvPr>
          <p:cNvSpPr/>
          <p:nvPr userDrawn="1"/>
        </p:nvSpPr>
        <p:spPr>
          <a:xfrm>
            <a:off x="75940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35" name="addin_colorlist" hidden="1">
            <a:extLst>
              <a:ext uri="{FF2B5EF4-FFF2-40B4-BE49-F238E27FC236}">
                <a16:creationId xmlns:a16="http://schemas.microsoft.com/office/drawing/2014/main" id="{B73620FB-5D82-4728-A1F9-C75D53925FBA}"/>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kapfor1, kapfor4, kapfor5, kapfor6, kapfor7</a:t>
            </a:r>
          </a:p>
        </p:txBody>
      </p:sp>
    </p:spTree>
    <p:extLst>
      <p:ext uri="{BB962C8B-B14F-4D97-AF65-F5344CB8AC3E}">
        <p14:creationId xmlns:p14="http://schemas.microsoft.com/office/powerpoint/2010/main" val="226124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UiO Fullbredde Farge/Innhold">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8BFE38FF-9625-44DF-B333-387F961202AA}"/>
              </a:ext>
            </a:extLst>
          </p:cNvPr>
          <p:cNvSpPr>
            <a:spLocks noGrp="1"/>
          </p:cNvSpPr>
          <p:nvPr>
            <p:ph type="body" sz="quarter" idx="18" hasCustomPrompt="1"/>
          </p:nvPr>
        </p:nvSpPr>
        <p:spPr>
          <a:xfrm>
            <a:off x="1845483" y="0"/>
            <a:ext cx="10343114" cy="6858000"/>
          </a:xfrm>
          <a:solidFill>
            <a:schemeClr val="accent1"/>
          </a:solidFill>
        </p:spPr>
        <p:txBody>
          <a:bodyPr/>
          <a:lstStyle>
            <a:lvl1pPr marL="0" indent="0">
              <a:buNone/>
              <a:defRPr sz="200">
                <a:solidFill>
                  <a:srgbClr val="010000"/>
                </a:solidFill>
              </a:defRPr>
            </a:lvl1pPr>
          </a:lstStyle>
          <a:p>
            <a:pPr lvl="0"/>
            <a:r>
              <a:rPr lang="en-US" dirty="0"/>
              <a:t> </a:t>
            </a:r>
          </a:p>
        </p:txBody>
      </p:sp>
      <p:sp>
        <p:nvSpPr>
          <p:cNvPr id="18" name="Content Placeholder 17">
            <a:extLst>
              <a:ext uri="{FF2B5EF4-FFF2-40B4-BE49-F238E27FC236}">
                <a16:creationId xmlns:a16="http://schemas.microsoft.com/office/drawing/2014/main" id="{EF08E9A7-5845-4082-8C4F-E26A3EA6418A}"/>
              </a:ext>
            </a:extLst>
          </p:cNvPr>
          <p:cNvSpPr>
            <a:spLocks noGrp="1"/>
          </p:cNvSpPr>
          <p:nvPr>
            <p:ph sz="quarter" idx="12" hasCustomPrompt="1"/>
          </p:nvPr>
        </p:nvSpPr>
        <p:spPr>
          <a:xfrm>
            <a:off x="1848885" y="0"/>
            <a:ext cx="10343115" cy="6858000"/>
          </a:xfrm>
          <a:prstGeom prst="rect">
            <a:avLst/>
          </a:prstGeom>
          <a:noFill/>
        </p:spPr>
        <p:txBody>
          <a:bodyPr lIns="0" tIns="0" rIns="0" bIns="0"/>
          <a:lstStyle>
            <a:lvl1pPr>
              <a:buNone/>
              <a:defRPr/>
            </a:lvl1pPr>
          </a:lstStyle>
          <a:p>
            <a:pPr lvl="0"/>
            <a:r>
              <a:rPr lang="nb-NO" dirty="0"/>
              <a:t> </a:t>
            </a:r>
            <a:endParaRPr lang="en-US" dirty="0"/>
          </a:p>
        </p:txBody>
      </p:sp>
      <p:sp>
        <p:nvSpPr>
          <p:cNvPr id="25" name="Text Placeholder 6" descr="Logo Universitetet i oslo">
            <a:extLst>
              <a:ext uri="{FF2B5EF4-FFF2-40B4-BE49-F238E27FC236}">
                <a16:creationId xmlns:a16="http://schemas.microsoft.com/office/drawing/2014/main" id="{50027A71-34C3-4277-9DC8-33989675B439}"/>
              </a:ext>
            </a:extLst>
          </p:cNvPr>
          <p:cNvSpPr>
            <a:spLocks noGrp="1"/>
          </p:cNvSpPr>
          <p:nvPr>
            <p:ph type="body" sz="quarter" idx="19" hasCustomPrompt="1"/>
          </p:nvPr>
        </p:nvSpPr>
        <p:spPr>
          <a:xfrm>
            <a:off x="386112" y="381854"/>
            <a:ext cx="5619582" cy="1116919"/>
          </a:xfrm>
          <a:blipFill>
            <a:blip r:embed="rId2">
              <a:extLst>
                <a:ext uri="{96DAC541-7B7A-43D3-8B79-37D633B846F1}">
                  <asvg:svgBlip xmlns:asvg="http://schemas.microsoft.com/office/drawing/2016/SVG/main" xmlns="" r:embed="rId3"/>
                </a:ext>
              </a:extLst>
            </a:blip>
            <a:stretch>
              <a:fillRect/>
            </a:stretch>
          </a:blipFill>
        </p:spPr>
        <p:txBody>
          <a:bodyPr/>
          <a:lstStyle>
            <a:lvl1pPr>
              <a:buNone/>
              <a:defRPr/>
            </a:lvl1pPr>
          </a:lstStyle>
          <a:p>
            <a:pPr lvl="0"/>
            <a:r>
              <a:rPr lang="nb-NO" dirty="0"/>
              <a:t> </a:t>
            </a:r>
            <a:endParaRPr lang="en-US" dirty="0"/>
          </a:p>
        </p:txBody>
      </p:sp>
      <p:sp>
        <p:nvSpPr>
          <p:cNvPr id="7" name="Title 6">
            <a:extLst>
              <a:ext uri="{FF2B5EF4-FFF2-40B4-BE49-F238E27FC236}">
                <a16:creationId xmlns:a16="http://schemas.microsoft.com/office/drawing/2014/main" id="{2826FC79-CEAE-42C3-9725-FAEABEBE6540}"/>
              </a:ext>
            </a:extLst>
          </p:cNvPr>
          <p:cNvSpPr>
            <a:spLocks noGrp="1"/>
          </p:cNvSpPr>
          <p:nvPr>
            <p:ph type="title"/>
          </p:nvPr>
        </p:nvSpPr>
        <p:spPr>
          <a:xfrm>
            <a:off x="2463594" y="3346829"/>
            <a:ext cx="5611203" cy="1797779"/>
          </a:xfrm>
        </p:spPr>
        <p:txBody>
          <a:bodyPr/>
          <a:lstStyle>
            <a:lvl1pPr>
              <a:lnSpc>
                <a:spcPct val="100000"/>
              </a:lnSpc>
              <a:defRPr sz="4500">
                <a:highlight>
                  <a:srgbClr val="FFFFFF"/>
                </a:highlight>
              </a:defRPr>
            </a:lvl1pPr>
          </a:lstStyle>
          <a:p>
            <a:r>
              <a:rPr lang="en-US"/>
              <a:t>Click to edit Master title style</a:t>
            </a:r>
            <a:endParaRPr lang="en-US" dirty="0"/>
          </a:p>
        </p:txBody>
      </p:sp>
      <p:sp>
        <p:nvSpPr>
          <p:cNvPr id="26" name="Subtitle 2">
            <a:extLst>
              <a:ext uri="{FF2B5EF4-FFF2-40B4-BE49-F238E27FC236}">
                <a16:creationId xmlns:a16="http://schemas.microsoft.com/office/drawing/2014/main" id="{A1A5E3CB-F490-44A3-9769-374F0F9201A1}"/>
              </a:ext>
            </a:extLst>
          </p:cNvPr>
          <p:cNvSpPr>
            <a:spLocks noGrp="1"/>
          </p:cNvSpPr>
          <p:nvPr>
            <p:ph type="subTitle" idx="1" hasCustomPrompt="1"/>
          </p:nvPr>
        </p:nvSpPr>
        <p:spPr>
          <a:xfrm>
            <a:off x="2463595" y="5199013"/>
            <a:ext cx="1584852"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28" name="Text Placeholder 8">
            <a:extLst>
              <a:ext uri="{FF2B5EF4-FFF2-40B4-BE49-F238E27FC236}">
                <a16:creationId xmlns:a16="http://schemas.microsoft.com/office/drawing/2014/main" id="{3F93262B-E88D-4BFD-9D4B-7AD8BFDC480A}"/>
              </a:ext>
            </a:extLst>
          </p:cNvPr>
          <p:cNvSpPr>
            <a:spLocks noGrp="1"/>
          </p:cNvSpPr>
          <p:nvPr>
            <p:ph type="body" sz="quarter" idx="16" hasCustomPrompt="1"/>
          </p:nvPr>
        </p:nvSpPr>
        <p:spPr>
          <a:xfrm>
            <a:off x="2463594" y="5468760"/>
            <a:ext cx="478977" cy="269304"/>
          </a:xfrm>
        </p:spPr>
        <p:txBody>
          <a:bodyPr wrap="none" lIns="0" tIns="0" rIns="0" bIns="0">
            <a:spAutoFit/>
          </a:bodyPr>
          <a:lstStyle>
            <a:lvl1pPr marL="0" indent="0">
              <a:buNone/>
              <a:defRPr sz="1750">
                <a:highlight>
                  <a:srgbClr val="FFFFFF"/>
                </a:highlight>
              </a:defRPr>
            </a:lvl1pPr>
          </a:lstStyle>
          <a:p>
            <a:pPr lvl="0"/>
            <a:r>
              <a:rPr lang="nb-NO" dirty="0"/>
              <a:t>Tittel</a:t>
            </a:r>
            <a:endParaRPr lang="en-US" dirty="0"/>
          </a:p>
        </p:txBody>
      </p:sp>
      <p:sp>
        <p:nvSpPr>
          <p:cNvPr id="29" name="Text Placeholder 8">
            <a:extLst>
              <a:ext uri="{FF2B5EF4-FFF2-40B4-BE49-F238E27FC236}">
                <a16:creationId xmlns:a16="http://schemas.microsoft.com/office/drawing/2014/main" id="{830548DB-AABB-4BB8-A24A-769595E8EB4C}"/>
              </a:ext>
            </a:extLst>
          </p:cNvPr>
          <p:cNvSpPr>
            <a:spLocks noGrp="1"/>
          </p:cNvSpPr>
          <p:nvPr>
            <p:ph type="body" sz="quarter" idx="17" hasCustomPrompt="1"/>
          </p:nvPr>
        </p:nvSpPr>
        <p:spPr>
          <a:xfrm>
            <a:off x="2463594" y="5735491"/>
            <a:ext cx="586699"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dirty="0"/>
              <a:t>Enhet</a:t>
            </a:r>
          </a:p>
        </p:txBody>
      </p:sp>
      <p:sp>
        <p:nvSpPr>
          <p:cNvPr id="27" name="Date Placeholder 3">
            <a:extLst>
              <a:ext uri="{FF2B5EF4-FFF2-40B4-BE49-F238E27FC236}">
                <a16:creationId xmlns:a16="http://schemas.microsoft.com/office/drawing/2014/main" id="{7600F748-6DC4-4BF6-91DC-8B5B90204822}"/>
              </a:ext>
            </a:extLst>
          </p:cNvPr>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dirty="0">
              <a:highlight>
                <a:srgbClr val="FFFFFF"/>
              </a:highlight>
            </a:endParaRPr>
          </a:p>
        </p:txBody>
      </p:sp>
      <p:sp>
        <p:nvSpPr>
          <p:cNvPr id="24" name="Text Placeholder 4" descr="UiO segl">
            <a:extLst>
              <a:ext uri="{FF2B5EF4-FFF2-40B4-BE49-F238E27FC236}">
                <a16:creationId xmlns:a16="http://schemas.microsoft.com/office/drawing/2014/main" id="{4826FBBD-4B21-4F4F-940C-B2F17405B175}"/>
              </a:ext>
            </a:extLst>
          </p:cNvPr>
          <p:cNvSpPr>
            <a:spLocks noGrp="1"/>
          </p:cNvSpPr>
          <p:nvPr>
            <p:ph type="body" sz="quarter" idx="14" hasCustomPrompt="1"/>
          </p:nvPr>
        </p:nvSpPr>
        <p:spPr>
          <a:xfrm>
            <a:off x="10785613" y="5457092"/>
            <a:ext cx="1025436" cy="1025421"/>
          </a:xfrm>
          <a:blipFill>
            <a:blip r:embed="rId4">
              <a:extLst>
                <a:ext uri="{96DAC541-7B7A-43D3-8B79-37D633B846F1}">
                  <asvg:svgBlip xmlns:asvg="http://schemas.microsoft.com/office/drawing/2016/SVG/main" xmlns="" r:embed="rId5"/>
                </a:ext>
              </a:extLst>
            </a:blip>
            <a:stretch>
              <a:fillRect/>
            </a:stretch>
          </a:blipFill>
        </p:spPr>
        <p:txBody>
          <a:bodyPr/>
          <a:lstStyle>
            <a:lvl1pPr>
              <a:buNone/>
              <a:defRPr sz="100"/>
            </a:lvl1pPr>
          </a:lstStyle>
          <a:p>
            <a:pPr lvl="0"/>
            <a:r>
              <a:rPr lang="nb-NO" dirty="0"/>
              <a:t> </a:t>
            </a:r>
            <a:endParaRPr lang="en-US" dirty="0"/>
          </a:p>
        </p:txBody>
      </p:sp>
      <p:sp>
        <p:nvSpPr>
          <p:cNvPr id="10" name="addin_colorlist" hidden="1">
            <a:extLst>
              <a:ext uri="{FF2B5EF4-FFF2-40B4-BE49-F238E27FC236}">
                <a16:creationId xmlns:a16="http://schemas.microsoft.com/office/drawing/2014/main" id="{B0379490-61FF-4C9C-B44F-5DD7CB40C36C}"/>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kapfor1, kapfor4, kapfor5, kapfor6, kapfor7</a:t>
            </a:r>
          </a:p>
        </p:txBody>
      </p:sp>
      <p:sp>
        <p:nvSpPr>
          <p:cNvPr id="11" name="addin_colorbox" hidden="1">
            <a:extLst>
              <a:ext uri="{FF2B5EF4-FFF2-40B4-BE49-F238E27FC236}">
                <a16:creationId xmlns:a16="http://schemas.microsoft.com/office/drawing/2014/main" id="{6B42BF81-FF18-4115-85FC-CE7803CA65FB}"/>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418CE57E-2D37-4EE5-B26D-DFEAE88A153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5" name="addin_text" hidden="1">
            <a:extLst>
              <a:ext uri="{FF2B5EF4-FFF2-40B4-BE49-F238E27FC236}">
                <a16:creationId xmlns:a16="http://schemas.microsoft.com/office/drawing/2014/main" id="{CD630040-B997-4A94-A37F-E93FDB1C7D5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6" name="addin_image" hidden="1">
            <a:extLst>
              <a:ext uri="{FF2B5EF4-FFF2-40B4-BE49-F238E27FC236}">
                <a16:creationId xmlns:a16="http://schemas.microsoft.com/office/drawing/2014/main" id="{D0D1E4AF-887F-464D-A7A3-31F99290069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7" name="addin_grouplist" hidden="1">
            <a:extLst>
              <a:ext uri="{FF2B5EF4-FFF2-40B4-BE49-F238E27FC236}">
                <a16:creationId xmlns:a16="http://schemas.microsoft.com/office/drawing/2014/main" id="{96031079-7FE0-4679-A5A0-0F53F6C3A5B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9" name="addin_logo" hidden="1">
            <a:extLst>
              <a:ext uri="{FF2B5EF4-FFF2-40B4-BE49-F238E27FC236}">
                <a16:creationId xmlns:a16="http://schemas.microsoft.com/office/drawing/2014/main" id="{9ABE3E70-DF6A-4CC2-9E35-9346CEDB8C5A}"/>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20" name="logo_hvit" descr="UiO Segl" hidden="1">
            <a:extLst>
              <a:ext uri="{FF2B5EF4-FFF2-40B4-BE49-F238E27FC236}">
                <a16:creationId xmlns:a16="http://schemas.microsoft.com/office/drawing/2014/main" id="{A35AF58C-1F83-4C12-A068-80E9CC398435}"/>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10785613" y="5457092"/>
            <a:ext cx="1025436" cy="1025436"/>
          </a:xfrm>
          <a:prstGeom prst="rect">
            <a:avLst/>
          </a:prstGeom>
        </p:spPr>
      </p:pic>
      <p:pic>
        <p:nvPicPr>
          <p:cNvPr id="21" name="logo_sort" descr="UiO Segl" hidden="1">
            <a:extLst>
              <a:ext uri="{FF2B5EF4-FFF2-40B4-BE49-F238E27FC236}">
                <a16:creationId xmlns:a16="http://schemas.microsoft.com/office/drawing/2014/main" id="{D7BA3FF9-8E23-4D04-8078-E40403A8D745}"/>
              </a:ext>
            </a:extLst>
          </p:cNvPr>
          <p:cNvPicPr>
            <a:picLocks noChangeAspect="1"/>
          </p:cNvPicPr>
          <p:nvPr userDrawn="1"/>
        </p:nvPicPr>
        <p:blipFill>
          <a:blip r:embed="rId8">
            <a:extLst>
              <a:ext uri="{96DAC541-7B7A-43D3-8B79-37D633B846F1}">
                <asvg:svgBlip xmlns:asvg="http://schemas.microsoft.com/office/drawing/2016/SVG/main" xmlns="" r:embed="rId9"/>
              </a:ext>
            </a:extLst>
          </a:blip>
          <a:stretch>
            <a:fillRect/>
          </a:stretch>
        </p:blipFill>
        <p:spPr>
          <a:xfrm>
            <a:off x="10785614" y="5457093"/>
            <a:ext cx="1025421" cy="1025421"/>
          </a:xfrm>
          <a:prstGeom prst="rect">
            <a:avLst/>
          </a:prstGeom>
        </p:spPr>
      </p:pic>
    </p:spTree>
    <p:extLst>
      <p:ext uri="{BB962C8B-B14F-4D97-AF65-F5344CB8AC3E}">
        <p14:creationId xmlns:p14="http://schemas.microsoft.com/office/powerpoint/2010/main" val="63502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Fakultet Bilde">
    <p:bg>
      <p:bgPr>
        <a:solidFill>
          <a:schemeClr val="lt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84D768E-AC85-41DD-B1B7-0298BF33163D}"/>
              </a:ext>
            </a:extLst>
          </p:cNvPr>
          <p:cNvSpPr>
            <a:spLocks noGrp="1"/>
          </p:cNvSpPr>
          <p:nvPr>
            <p:ph type="pic" sz="quarter" idx="13"/>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en-US"/>
              <a:t>Click icon to add picture</a:t>
            </a:r>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6209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hasCustomPrompt="1"/>
          </p:nvPr>
        </p:nvSpPr>
        <p:spPr>
          <a:xfrm>
            <a:off x="379038" y="239167"/>
            <a:ext cx="5075367" cy="2387600"/>
          </a:xfrm>
          <a:solidFill>
            <a:srgbClr val="0000FF">
              <a:alpha val="0"/>
            </a:srgbClr>
          </a:solidFill>
        </p:spPr>
        <p:txBody>
          <a:bodyPr anchor="t"/>
          <a:lstStyle>
            <a:lvl1pPr algn="l">
              <a:lnSpc>
                <a:spcPct val="100000"/>
              </a:lnSpc>
              <a:defRPr sz="4501"/>
            </a:lvl1pPr>
          </a:lstStyle>
          <a:p>
            <a:r>
              <a:rPr lang="nb-NO" noProof="0" dirty="0"/>
              <a:t>Velg fakultet fra </a:t>
            </a:r>
            <a:r>
              <a:rPr lang="nb-NO" noProof="0" dirty="0" err="1"/>
              <a:t>nedtrekksmenyen</a:t>
            </a:r>
            <a:endParaRPr lang="en-US" noProof="0" dirty="0"/>
          </a:p>
        </p:txBody>
      </p:sp>
      <p:sp>
        <p:nvSpPr>
          <p:cNvPr id="28" name="Text Placeholder 8">
            <a:extLst>
              <a:ext uri="{FF2B5EF4-FFF2-40B4-BE49-F238E27FC236}">
                <a16:creationId xmlns:a16="http://schemas.microsoft.com/office/drawing/2014/main" id="{E17BAB58-FE9E-48CD-90C1-5A92CD4AF345}"/>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6" name="Text Placeholder 8">
            <a:extLst>
              <a:ext uri="{FF2B5EF4-FFF2-40B4-BE49-F238E27FC236}">
                <a16:creationId xmlns:a16="http://schemas.microsoft.com/office/drawing/2014/main" id="{D1011A16-94DD-4043-A614-BEC724B6F1F6}"/>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7" name="Text Placeholder 8">
            <a:extLst>
              <a:ext uri="{FF2B5EF4-FFF2-40B4-BE49-F238E27FC236}">
                <a16:creationId xmlns:a16="http://schemas.microsoft.com/office/drawing/2014/main" id="{BC09F072-DFF2-42B8-9221-578EE194D06A}"/>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Enhet</a:t>
            </a:r>
            <a:endParaRPr lang="en-US" dirty="0"/>
          </a:p>
        </p:txBody>
      </p:sp>
      <p:sp>
        <p:nvSpPr>
          <p:cNvPr id="25" name="Date Placeholder 3">
            <a:extLst>
              <a:ext uri="{FF2B5EF4-FFF2-40B4-BE49-F238E27FC236}">
                <a16:creationId xmlns:a16="http://schemas.microsoft.com/office/drawing/2014/main" id="{3BBDCC2B-F1B3-4493-BC07-8FE83C70C0EE}"/>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pic>
        <p:nvPicPr>
          <p:cNvPr id="24" name="Graphic 23" descr="UiO segl">
            <a:extLst>
              <a:ext uri="{FF2B5EF4-FFF2-40B4-BE49-F238E27FC236}">
                <a16:creationId xmlns:a16="http://schemas.microsoft.com/office/drawing/2014/main" id="{EC3480BC-2C3D-4A7E-9C52-40E1CC216EEE}"/>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9C5D506-67A5-4F89-8560-22F43BCF74AF}"/>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halv1, halv2, halv3, halv4, halv5, halv6, halv7, halv8</a:t>
            </a:r>
          </a:p>
        </p:txBody>
      </p:sp>
      <p:sp>
        <p:nvSpPr>
          <p:cNvPr id="16" name="addin_colorbox" hidden="1">
            <a:extLst>
              <a:ext uri="{FF2B5EF4-FFF2-40B4-BE49-F238E27FC236}">
                <a16:creationId xmlns:a16="http://schemas.microsoft.com/office/drawing/2014/main" id="{FCA3E1BC-B669-4110-87EA-FAF1FA6121DD}"/>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7" name="addin_title" hidden="1">
            <a:extLst>
              <a:ext uri="{FF2B5EF4-FFF2-40B4-BE49-F238E27FC236}">
                <a16:creationId xmlns:a16="http://schemas.microsoft.com/office/drawing/2014/main" id="{3ED724C7-6D8D-4B02-A942-476103665D4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8" name="addin_text" hidden="1">
            <a:extLst>
              <a:ext uri="{FF2B5EF4-FFF2-40B4-BE49-F238E27FC236}">
                <a16:creationId xmlns:a16="http://schemas.microsoft.com/office/drawing/2014/main" id="{3875A1F9-BE97-453C-A6D3-C2B80FB26DA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9" name="addin_image" hidden="1">
            <a:extLst>
              <a:ext uri="{FF2B5EF4-FFF2-40B4-BE49-F238E27FC236}">
                <a16:creationId xmlns:a16="http://schemas.microsoft.com/office/drawing/2014/main" id="{B74C45E3-A0CF-4E11-99D4-B0A97B5ECA6D}"/>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0" name="addin_grouplist" hidden="1">
            <a:extLst>
              <a:ext uri="{FF2B5EF4-FFF2-40B4-BE49-F238E27FC236}">
                <a16:creationId xmlns:a16="http://schemas.microsoft.com/office/drawing/2014/main" id="{E863661C-B13F-46BB-BA71-469E9D5AB327}"/>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1" name="addin_logo" hidden="1">
            <a:extLst>
              <a:ext uri="{FF2B5EF4-FFF2-40B4-BE49-F238E27FC236}">
                <a16:creationId xmlns:a16="http://schemas.microsoft.com/office/drawing/2014/main" id="{6B15E5D0-41F1-4B95-AEBC-8FEF29F24DE4}"/>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Tree>
    <p:extLst>
      <p:ext uri="{BB962C8B-B14F-4D97-AF65-F5344CB8AC3E}">
        <p14:creationId xmlns:p14="http://schemas.microsoft.com/office/powerpoint/2010/main" val="1491820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Fakultet Farge/Innhold">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14" name="Content Placeholder 17" hidden="1">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dirty="0"/>
              <a:t> </a:t>
            </a:r>
            <a:endParaRPr lang="en-US" dirty="0"/>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hasCustomPrompt="1"/>
          </p:nvPr>
        </p:nvSpPr>
        <p:spPr>
          <a:xfrm>
            <a:off x="379038" y="239167"/>
            <a:ext cx="5075367" cy="2387600"/>
          </a:xfrm>
          <a:solidFill>
            <a:srgbClr val="0000FF">
              <a:alpha val="0"/>
            </a:srgbClr>
          </a:solidFill>
        </p:spPr>
        <p:txBody>
          <a:bodyPr anchor="t"/>
          <a:lstStyle>
            <a:lvl1pPr algn="l">
              <a:lnSpc>
                <a:spcPct val="100000"/>
              </a:lnSpc>
              <a:defRPr sz="4501"/>
            </a:lvl1pPr>
          </a:lstStyle>
          <a:p>
            <a:r>
              <a:rPr lang="nb-NO" noProof="0" dirty="0"/>
              <a:t>Velg fakultet fra </a:t>
            </a:r>
            <a:r>
              <a:rPr lang="nb-NO" noProof="0" dirty="0" err="1"/>
              <a:t>nedtrekksmenyen</a:t>
            </a:r>
            <a:endParaRPr lang="en-US" noProof="0" dirty="0"/>
          </a:p>
        </p:txBody>
      </p:sp>
      <p:sp>
        <p:nvSpPr>
          <p:cNvPr id="27" name="Text Placeholder 8">
            <a:extLst>
              <a:ext uri="{FF2B5EF4-FFF2-40B4-BE49-F238E27FC236}">
                <a16:creationId xmlns:a16="http://schemas.microsoft.com/office/drawing/2014/main" id="{D0FDCF8F-A008-4CFD-BFC2-4B8B6F9B5138}"/>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5" name="Text Placeholder 8">
            <a:extLst>
              <a:ext uri="{FF2B5EF4-FFF2-40B4-BE49-F238E27FC236}">
                <a16:creationId xmlns:a16="http://schemas.microsoft.com/office/drawing/2014/main" id="{2127E9DC-8728-47D2-950F-5610AB44AE59}"/>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6" name="Text Placeholder 8">
            <a:extLst>
              <a:ext uri="{FF2B5EF4-FFF2-40B4-BE49-F238E27FC236}">
                <a16:creationId xmlns:a16="http://schemas.microsoft.com/office/drawing/2014/main" id="{212AB716-EA8C-40F3-9E5E-FADFDE5B68A9}"/>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Enhet</a:t>
            </a:r>
            <a:endParaRPr lang="en-US" dirty="0"/>
          </a:p>
        </p:txBody>
      </p:sp>
      <p:sp>
        <p:nvSpPr>
          <p:cNvPr id="24" name="Date Placeholder 3">
            <a:extLst>
              <a:ext uri="{FF2B5EF4-FFF2-40B4-BE49-F238E27FC236}">
                <a16:creationId xmlns:a16="http://schemas.microsoft.com/office/drawing/2014/main" id="{C0D51CD3-9F1B-45C4-9816-FCEC12A47AF7}"/>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pic>
        <p:nvPicPr>
          <p:cNvPr id="28" name="Graphic 27" descr="UiO segl">
            <a:extLst>
              <a:ext uri="{FF2B5EF4-FFF2-40B4-BE49-F238E27FC236}">
                <a16:creationId xmlns:a16="http://schemas.microsoft.com/office/drawing/2014/main" id="{AECCD3CC-AC27-4207-85D4-8056C1F5FDD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Tree>
    <p:extLst>
      <p:ext uri="{BB962C8B-B14F-4D97-AF65-F5344CB8AC3E}">
        <p14:creationId xmlns:p14="http://schemas.microsoft.com/office/powerpoint/2010/main" val="1936681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Fakultet Uthevet Titte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16BE45C5-2FD6-4365-884E-E7211BA9F811}"/>
              </a:ext>
            </a:extLst>
          </p:cNvPr>
          <p:cNvSpPr>
            <a:spLocks noGrp="1"/>
          </p:cNvSpPr>
          <p:nvPr>
            <p:ph type="body" sz="quarter" idx="19"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6" name="Picture Placeholder 5">
            <a:extLst>
              <a:ext uri="{FF2B5EF4-FFF2-40B4-BE49-F238E27FC236}">
                <a16:creationId xmlns:a16="http://schemas.microsoft.com/office/drawing/2014/main" id="{8FC80015-4906-4750-9E68-18BCB837A813}"/>
              </a:ext>
            </a:extLst>
          </p:cNvPr>
          <p:cNvSpPr>
            <a:spLocks noGrp="1"/>
          </p:cNvSpPr>
          <p:nvPr>
            <p:ph type="pic" sz="quarter" idx="20"/>
          </p:nvPr>
        </p:nvSpPr>
        <p:spPr>
          <a:xfrm>
            <a:off x="6215063" y="0"/>
            <a:ext cx="5976937" cy="6858000"/>
          </a:xfrm>
        </p:spPr>
        <p:txBody>
          <a:bodyPr/>
          <a:lstStyle>
            <a:lvl1pPr marL="0" indent="0">
              <a:buNone/>
              <a:defRPr/>
            </a:lvl1pPr>
          </a:lstStyle>
          <a:p>
            <a:r>
              <a:rPr lang="en-US"/>
              <a:t>Click icon to add picture</a:t>
            </a:r>
            <a:endParaRPr lang="en-US" dirty="0"/>
          </a:p>
        </p:txBody>
      </p:sp>
      <p:sp>
        <p:nvSpPr>
          <p:cNvPr id="29" name="Text Placeholder 8">
            <a:extLst>
              <a:ext uri="{FF2B5EF4-FFF2-40B4-BE49-F238E27FC236}">
                <a16:creationId xmlns:a16="http://schemas.microsoft.com/office/drawing/2014/main" id="{B116A28A-122D-47FC-B20F-2DE6D034FBA4}"/>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p:nvPr>
        </p:nvSpPr>
        <p:spPr>
          <a:xfrm>
            <a:off x="375634" y="2283763"/>
            <a:ext cx="5075367" cy="1650530"/>
          </a:xfrm>
        </p:spPr>
        <p:txBody>
          <a:bodyPr anchor="t"/>
          <a:lstStyle>
            <a:lvl1pPr algn="l">
              <a:lnSpc>
                <a:spcPct val="100000"/>
              </a:lnSpc>
              <a:defRPr sz="4501"/>
            </a:lvl1pPr>
          </a:lstStyle>
          <a:p>
            <a:r>
              <a:rPr lang="en-US" noProof="0"/>
              <a:t>Click to edit Master title style</a:t>
            </a:r>
            <a:endParaRPr lang="nb-NO" noProof="0" dirty="0"/>
          </a:p>
        </p:txBody>
      </p:sp>
      <p:sp>
        <p:nvSpPr>
          <p:cNvPr id="28" name="Text Placeholder 8">
            <a:extLst>
              <a:ext uri="{FF2B5EF4-FFF2-40B4-BE49-F238E27FC236}">
                <a16:creationId xmlns:a16="http://schemas.microsoft.com/office/drawing/2014/main" id="{16F080F3-F66D-44E1-A274-51E675B7D76D}"/>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6" name="Text Placeholder 8">
            <a:extLst>
              <a:ext uri="{FF2B5EF4-FFF2-40B4-BE49-F238E27FC236}">
                <a16:creationId xmlns:a16="http://schemas.microsoft.com/office/drawing/2014/main" id="{2B993451-3DED-457B-B2BA-C0AD678BC4F0}"/>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7" name="Text Placeholder 8">
            <a:extLst>
              <a:ext uri="{FF2B5EF4-FFF2-40B4-BE49-F238E27FC236}">
                <a16:creationId xmlns:a16="http://schemas.microsoft.com/office/drawing/2014/main" id="{E4C943B6-9D87-4707-9BC0-AB5D348B81A6}"/>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Enhet</a:t>
            </a:r>
            <a:endParaRPr lang="en-US" dirty="0"/>
          </a:p>
        </p:txBody>
      </p:sp>
      <p:sp>
        <p:nvSpPr>
          <p:cNvPr id="25" name="Date Placeholder 3">
            <a:extLst>
              <a:ext uri="{FF2B5EF4-FFF2-40B4-BE49-F238E27FC236}">
                <a16:creationId xmlns:a16="http://schemas.microsoft.com/office/drawing/2014/main" id="{9138817D-ECF3-4F24-AB4D-EE86A7D38EC9}"/>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pic>
        <p:nvPicPr>
          <p:cNvPr id="30" name="Graphic 29" descr="UiO segl">
            <a:extLst>
              <a:ext uri="{FF2B5EF4-FFF2-40B4-BE49-F238E27FC236}">
                <a16:creationId xmlns:a16="http://schemas.microsoft.com/office/drawing/2014/main" id="{E981D0C6-9965-4EA6-835B-007DA74548C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79038" y="5945262"/>
            <a:ext cx="2078732" cy="538688"/>
          </a:xfrm>
          <a:prstGeom prst="rect">
            <a:avLst/>
          </a:prstGeom>
        </p:spPr>
      </p:pic>
      <p:sp>
        <p:nvSpPr>
          <p:cNvPr id="11" name="addin_colorlist" hidden="1">
            <a:extLst>
              <a:ext uri="{FF2B5EF4-FFF2-40B4-BE49-F238E27FC236}">
                <a16:creationId xmlns:a16="http://schemas.microsoft.com/office/drawing/2014/main" id="{FB8D8BF6-D27B-473E-8C7F-5564EC4E8842}"/>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halv1, halv2, halv3, halv4, halv5, halv6, halv7, halv8</a:t>
            </a:r>
          </a:p>
        </p:txBody>
      </p:sp>
      <p:sp>
        <p:nvSpPr>
          <p:cNvPr id="12" name="addin_colorbox" hidden="1">
            <a:extLst>
              <a:ext uri="{FF2B5EF4-FFF2-40B4-BE49-F238E27FC236}">
                <a16:creationId xmlns:a16="http://schemas.microsoft.com/office/drawing/2014/main" id="{AEA2A8D1-CC8A-49D7-B5F3-4D3D31E797B5}"/>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4" name="addin_title" hidden="1">
            <a:extLst>
              <a:ext uri="{FF2B5EF4-FFF2-40B4-BE49-F238E27FC236}">
                <a16:creationId xmlns:a16="http://schemas.microsoft.com/office/drawing/2014/main" id="{FA762AA7-0630-463D-983A-714A0FDC6D6B}"/>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BADFE346-6D41-462E-B93E-8A4581258439}"/>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2F05EFBC-3D55-4A55-AC99-18A584A64FD7}"/>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22529F69-78C3-4EA5-A8EF-DAED9CFEB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26D5A990-E30B-4E3A-A5A7-8F106A934ECB}"/>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Tree>
    <p:extLst>
      <p:ext uri="{BB962C8B-B14F-4D97-AF65-F5344CB8AC3E}">
        <p14:creationId xmlns:p14="http://schemas.microsoft.com/office/powerpoint/2010/main" val="3276058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Institutt Bilde">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3" name="Picture Placeholder 2">
            <a:extLst>
              <a:ext uri="{FF2B5EF4-FFF2-40B4-BE49-F238E27FC236}">
                <a16:creationId xmlns:a16="http://schemas.microsoft.com/office/drawing/2014/main" id="{663D537D-BDA7-442F-85CC-77B15D3E9EBA}"/>
              </a:ext>
            </a:extLst>
          </p:cNvPr>
          <p:cNvSpPr>
            <a:spLocks noGrp="1"/>
          </p:cNvSpPr>
          <p:nvPr>
            <p:ph type="pic" sz="quarter" idx="19"/>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en-US"/>
              <a:t>Click icon to add picture</a:t>
            </a:r>
          </a:p>
        </p:txBody>
      </p:sp>
      <p:sp>
        <p:nvSpPr>
          <p:cNvPr id="26" name="Text Placeholder 8">
            <a:extLst>
              <a:ext uri="{FF2B5EF4-FFF2-40B4-BE49-F238E27FC236}">
                <a16:creationId xmlns:a16="http://schemas.microsoft.com/office/drawing/2014/main" id="{EA343E91-A7F8-411F-8D9E-AD0CD04545F4}"/>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sp>
        <p:nvSpPr>
          <p:cNvPr id="25" name="Text Placeholder 4">
            <a:extLst>
              <a:ext uri="{FF2B5EF4-FFF2-40B4-BE49-F238E27FC236}">
                <a16:creationId xmlns:a16="http://schemas.microsoft.com/office/drawing/2014/main" id="{9353483E-A81E-4295-A996-3D67CCCC2E09}"/>
              </a:ext>
            </a:extLst>
          </p:cNvPr>
          <p:cNvSpPr>
            <a:spLocks noGrp="1"/>
          </p:cNvSpPr>
          <p:nvPr>
            <p:ph type="body" sz="quarter" idx="20" hasCustomPrompt="1"/>
          </p:nvPr>
        </p:nvSpPr>
        <p:spPr>
          <a:xfrm>
            <a:off x="379038" y="653143"/>
            <a:ext cx="5075367" cy="1973624"/>
          </a:xfrm>
        </p:spPr>
        <p:txBody>
          <a:bodyPr/>
          <a:lstStyle>
            <a:lvl1pPr marL="0" indent="0">
              <a:buNone/>
              <a:defRPr lang="en-US" sz="4501" kern="1200" dirty="0">
                <a:solidFill>
                  <a:schemeClr val="tx1"/>
                </a:solidFill>
                <a:latin typeface="+mj-lt"/>
                <a:ea typeface="+mj-ea"/>
                <a:cs typeface="+mj-cs"/>
              </a:defRPr>
            </a:lvl1pPr>
          </a:lstStyle>
          <a:p>
            <a:pPr lvl="0"/>
            <a:r>
              <a:rPr lang="nb-NO" sz="4501" kern="1200" dirty="0">
                <a:solidFill>
                  <a:schemeClr val="tx1"/>
                </a:solidFill>
                <a:latin typeface="+mj-lt"/>
                <a:ea typeface="+mj-ea"/>
                <a:cs typeface="+mj-cs"/>
              </a:rPr>
              <a:t>Navn på institutt</a:t>
            </a:r>
            <a:endParaRPr lang="en-US" dirty="0"/>
          </a:p>
        </p:txBody>
      </p:sp>
      <p:sp>
        <p:nvSpPr>
          <p:cNvPr id="30" name="Text Placeholder 8">
            <a:extLst>
              <a:ext uri="{FF2B5EF4-FFF2-40B4-BE49-F238E27FC236}">
                <a16:creationId xmlns:a16="http://schemas.microsoft.com/office/drawing/2014/main" id="{A0F37DB2-E675-4E63-AD01-1D4996198F38}"/>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8" name="Text Placeholder 8">
            <a:extLst>
              <a:ext uri="{FF2B5EF4-FFF2-40B4-BE49-F238E27FC236}">
                <a16:creationId xmlns:a16="http://schemas.microsoft.com/office/drawing/2014/main" id="{AF5E8745-EB5B-4C17-A308-AC6088BCA617}"/>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9" name="Text Placeholder 8">
            <a:extLst>
              <a:ext uri="{FF2B5EF4-FFF2-40B4-BE49-F238E27FC236}">
                <a16:creationId xmlns:a16="http://schemas.microsoft.com/office/drawing/2014/main" id="{7CB7E83F-937E-4B9E-830A-492432F3A4E8}"/>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Enhet</a:t>
            </a:r>
            <a:endParaRPr lang="en-US" dirty="0"/>
          </a:p>
        </p:txBody>
      </p:sp>
      <p:sp>
        <p:nvSpPr>
          <p:cNvPr id="27" name="Date Placeholder 3">
            <a:extLst>
              <a:ext uri="{FF2B5EF4-FFF2-40B4-BE49-F238E27FC236}">
                <a16:creationId xmlns:a16="http://schemas.microsoft.com/office/drawing/2014/main" id="{B8980526-4F9F-495D-A07D-8D82934AE66E}"/>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pic>
        <p:nvPicPr>
          <p:cNvPr id="31" name="Graphic 30" descr="UiO segl">
            <a:extLst>
              <a:ext uri="{FF2B5EF4-FFF2-40B4-BE49-F238E27FC236}">
                <a16:creationId xmlns:a16="http://schemas.microsoft.com/office/drawing/2014/main" id="{9BE98BF2-9E12-4468-BCAE-2A3B441A6E89}"/>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Tree>
    <p:extLst>
      <p:ext uri="{BB962C8B-B14F-4D97-AF65-F5344CB8AC3E}">
        <p14:creationId xmlns:p14="http://schemas.microsoft.com/office/powerpoint/2010/main" val="2569172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rside Institutt Farge/Innhold">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dirty="0"/>
              <a:t> </a:t>
            </a:r>
            <a:endParaRPr lang="en-US" dirty="0"/>
          </a:p>
        </p:txBody>
      </p:sp>
      <p:sp>
        <p:nvSpPr>
          <p:cNvPr id="25" name="Text Placeholder 8">
            <a:extLst>
              <a:ext uri="{FF2B5EF4-FFF2-40B4-BE49-F238E27FC236}">
                <a16:creationId xmlns:a16="http://schemas.microsoft.com/office/drawing/2014/main" id="{542A6449-D96E-414F-A604-C4E12FC569EA}"/>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sp>
        <p:nvSpPr>
          <p:cNvPr id="5" name="Text Placeholder 4">
            <a:extLst>
              <a:ext uri="{FF2B5EF4-FFF2-40B4-BE49-F238E27FC236}">
                <a16:creationId xmlns:a16="http://schemas.microsoft.com/office/drawing/2014/main" id="{03E20FF9-F861-400C-878F-01B664860162}"/>
              </a:ext>
            </a:extLst>
          </p:cNvPr>
          <p:cNvSpPr>
            <a:spLocks noGrp="1"/>
          </p:cNvSpPr>
          <p:nvPr>
            <p:ph type="body" sz="quarter" idx="19" hasCustomPrompt="1"/>
          </p:nvPr>
        </p:nvSpPr>
        <p:spPr>
          <a:xfrm>
            <a:off x="379038" y="653143"/>
            <a:ext cx="5075367" cy="1973624"/>
          </a:xfrm>
        </p:spPr>
        <p:txBody>
          <a:bodyPr/>
          <a:lstStyle>
            <a:lvl1pPr marL="0" indent="0">
              <a:buNone/>
              <a:defRPr lang="en-US" sz="4501" kern="1200" dirty="0">
                <a:solidFill>
                  <a:schemeClr val="tx1"/>
                </a:solidFill>
                <a:latin typeface="+mj-lt"/>
                <a:ea typeface="+mj-ea"/>
                <a:cs typeface="+mj-cs"/>
              </a:defRPr>
            </a:lvl1pPr>
          </a:lstStyle>
          <a:p>
            <a:pPr lvl="0"/>
            <a:r>
              <a:rPr lang="nb-NO" sz="4501" kern="1200" dirty="0">
                <a:solidFill>
                  <a:schemeClr val="tx1"/>
                </a:solidFill>
                <a:latin typeface="+mj-lt"/>
                <a:ea typeface="+mj-ea"/>
                <a:cs typeface="+mj-cs"/>
              </a:rPr>
              <a:t>Navn på institutt</a:t>
            </a:r>
            <a:endParaRPr lang="en-US" dirty="0"/>
          </a:p>
        </p:txBody>
      </p:sp>
      <p:sp>
        <p:nvSpPr>
          <p:cNvPr id="29" name="Text Placeholder 8">
            <a:extLst>
              <a:ext uri="{FF2B5EF4-FFF2-40B4-BE49-F238E27FC236}">
                <a16:creationId xmlns:a16="http://schemas.microsoft.com/office/drawing/2014/main" id="{D729F8AC-6A5E-427F-BADE-EA072C6164CF}"/>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7" name="Text Placeholder 8">
            <a:extLst>
              <a:ext uri="{FF2B5EF4-FFF2-40B4-BE49-F238E27FC236}">
                <a16:creationId xmlns:a16="http://schemas.microsoft.com/office/drawing/2014/main" id="{548DDD7D-1EE4-480A-9DFC-6999E44EAAFE}"/>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8" name="Text Placeholder 8">
            <a:extLst>
              <a:ext uri="{FF2B5EF4-FFF2-40B4-BE49-F238E27FC236}">
                <a16:creationId xmlns:a16="http://schemas.microsoft.com/office/drawing/2014/main" id="{94EC4BF0-912D-4C74-897D-7058B1C43F41}"/>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Enhet</a:t>
            </a:r>
            <a:endParaRPr lang="en-US" dirty="0"/>
          </a:p>
        </p:txBody>
      </p:sp>
      <p:sp>
        <p:nvSpPr>
          <p:cNvPr id="26" name="Date Placeholder 3">
            <a:extLst>
              <a:ext uri="{FF2B5EF4-FFF2-40B4-BE49-F238E27FC236}">
                <a16:creationId xmlns:a16="http://schemas.microsoft.com/office/drawing/2014/main" id="{4387C63E-1139-41C5-A5DA-C79344301899}"/>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pic>
        <p:nvPicPr>
          <p:cNvPr id="30" name="Graphic 29" descr="UiO segl">
            <a:extLst>
              <a:ext uri="{FF2B5EF4-FFF2-40B4-BE49-F238E27FC236}">
                <a16:creationId xmlns:a16="http://schemas.microsoft.com/office/drawing/2014/main" id="{6E45B275-2917-4791-9D93-B119E57F1E0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Tree>
    <p:extLst>
      <p:ext uri="{BB962C8B-B14F-4D97-AF65-F5344CB8AC3E}">
        <p14:creationId xmlns:p14="http://schemas.microsoft.com/office/powerpoint/2010/main" val="3367778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432" y="-180924"/>
            <a:ext cx="10515600" cy="1325563"/>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82529" y="1711312"/>
            <a:ext cx="5563433"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0" y="626352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266367" y="6263528"/>
            <a:ext cx="599469" cy="365125"/>
          </a:xfrm>
          <a:prstGeom prst="rect">
            <a:avLst/>
          </a:prstGeom>
        </p:spPr>
        <p:txBody>
          <a:bodyPr vert="horz" lIns="91440" tIns="45720" rIns="91440" bIns="45720" rtlCol="0" anchor="ctr"/>
          <a:lstStyle>
            <a:lvl1pPr algn="r">
              <a:defRPr sz="750">
                <a:solidFill>
                  <a:srgbClr val="524B48"/>
                </a:solidFill>
              </a:defRPr>
            </a:lvl1pPr>
          </a:lstStyle>
          <a:p>
            <a:r>
              <a:rPr lang="en-US" dirty="0"/>
              <a:t>Side </a:t>
            </a:r>
            <a:fld id="{5251F420-7306-4E7C-A79E-F31A38F7D392}" type="slidenum">
              <a:rPr lang="en-US" smtClean="0"/>
              <a:pPr/>
              <a:t>‹#›</a:t>
            </a:fld>
            <a:endParaRPr lang="en-US" dirty="0"/>
          </a:p>
        </p:txBody>
      </p:sp>
      <p:pic>
        <p:nvPicPr>
          <p:cNvPr id="11" name="Graphic 10" descr="Logo Universitet i oslo">
            <a:extLst>
              <a:ext uri="{FF2B5EF4-FFF2-40B4-BE49-F238E27FC236}">
                <a16:creationId xmlns:a16="http://schemas.microsoft.com/office/drawing/2014/main" id="{C0E4FBEC-28F7-4C61-8732-186A1AAD3429}"/>
              </a:ext>
            </a:extLst>
          </p:cNvPr>
          <p:cNvPicPr>
            <a:picLocks noChangeAspect="1"/>
          </p:cNvPicPr>
          <p:nvPr userDrawn="1"/>
        </p:nvPicPr>
        <p:blipFill>
          <a:blip r:embed="rId30">
            <a:extLst>
              <a:ext uri="{96DAC541-7B7A-43D3-8B79-37D633B846F1}">
                <asvg:svgBlip xmlns:asvg="http://schemas.microsoft.com/office/drawing/2016/SVG/main" xmlns="" r:embed="rId31"/>
              </a:ext>
            </a:extLst>
          </a:blip>
          <a:stretch>
            <a:fillRect/>
          </a:stretch>
        </p:blipFill>
        <p:spPr>
          <a:xfrm>
            <a:off x="381001" y="6280142"/>
            <a:ext cx="1021262" cy="202980"/>
          </a:xfrm>
          <a:prstGeom prst="rect">
            <a:avLst/>
          </a:prstGeom>
        </p:spPr>
      </p:pic>
      <p:sp>
        <p:nvSpPr>
          <p:cNvPr id="9" name="Footer Placeholder 4">
            <a:extLst>
              <a:ext uri="{FF2B5EF4-FFF2-40B4-BE49-F238E27FC236}">
                <a16:creationId xmlns:a16="http://schemas.microsoft.com/office/drawing/2014/main" id="{45F9D6C5-6F73-4568-92A3-43149586B002}"/>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8" name="addin_colorpicker" hidden="1">
            <a:extLst>
              <a:ext uri="{FF2B5EF4-FFF2-40B4-BE49-F238E27FC236}">
                <a16:creationId xmlns:a16="http://schemas.microsoft.com/office/drawing/2014/main" id="{EC6BC642-49C3-4139-8F38-A96E75EE0920}"/>
              </a:ext>
            </a:extLst>
          </p:cNvPr>
          <p:cNvSpPr/>
          <p:nvPr userDrawn="1"/>
        </p:nvSpPr>
        <p:spPr>
          <a:xfrm>
            <a:off x="2486668" y="-1436292"/>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addin_colorpicker</a:t>
            </a:r>
          </a:p>
        </p:txBody>
      </p:sp>
    </p:spTree>
    <p:extLst>
      <p:ext uri="{BB962C8B-B14F-4D97-AF65-F5344CB8AC3E}">
        <p14:creationId xmlns:p14="http://schemas.microsoft.com/office/powerpoint/2010/main" val="339228684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1" r:id="rId8"/>
    <p:sldLayoutId id="2147483720" r:id="rId9"/>
    <p:sldLayoutId id="2147483719" r:id="rId10"/>
    <p:sldLayoutId id="2147483701" r:id="rId11"/>
    <p:sldLayoutId id="2147483702" r:id="rId12"/>
    <p:sldLayoutId id="2147483704" r:id="rId13"/>
    <p:sldLayoutId id="2147483706" r:id="rId14"/>
    <p:sldLayoutId id="2147483716" r:id="rId15"/>
    <p:sldLayoutId id="2147483717" r:id="rId16"/>
    <p:sldLayoutId id="2147483713" r:id="rId17"/>
    <p:sldLayoutId id="2147483714" r:id="rId18"/>
    <p:sldLayoutId id="2147483709" r:id="rId19"/>
    <p:sldLayoutId id="2147483710" r:id="rId20"/>
    <p:sldLayoutId id="2147483711" r:id="rId21"/>
    <p:sldLayoutId id="2147483712" r:id="rId22"/>
    <p:sldLayoutId id="2147483707" r:id="rId23"/>
    <p:sldLayoutId id="2147483708" r:id="rId24"/>
    <p:sldLayoutId id="2147483715" r:id="rId25"/>
    <p:sldLayoutId id="2147483718" r:id="rId26"/>
    <p:sldLayoutId id="2147483729" r:id="rId27"/>
    <p:sldLayoutId id="2147483730" r:id="rId28"/>
  </p:sldLayoutIdLst>
  <p:hf hdr="0" ftr="0" dt="0"/>
  <p:txStyles>
    <p:titleStyle>
      <a:lvl1pPr algn="l" defTabSz="914446" rtl="0" eaLnBrk="1" latinLnBrk="0" hangingPunct="1">
        <a:lnSpc>
          <a:spcPct val="90000"/>
        </a:lnSpc>
        <a:spcBef>
          <a:spcPct val="0"/>
        </a:spcBef>
        <a:buNone/>
        <a:defRPr sz="3500" kern="1200">
          <a:solidFill>
            <a:schemeClr val="tx1"/>
          </a:solidFill>
          <a:latin typeface="+mj-lt"/>
          <a:ea typeface="+mj-ea"/>
          <a:cs typeface="+mj-cs"/>
        </a:defRPr>
      </a:lvl1pPr>
    </p:titleStyle>
    <p:bodyStyle>
      <a:lvl1pPr marL="125438" indent="-125438" algn="l" defTabSz="914446" rtl="0" eaLnBrk="1" latinLnBrk="0" hangingPunct="1">
        <a:lnSpc>
          <a:spcPct val="100000"/>
        </a:lnSpc>
        <a:spcBef>
          <a:spcPts val="1150"/>
        </a:spcBef>
        <a:buFont typeface="Arial" panose="020B0604020202020204" pitchFamily="34" charset="0"/>
        <a:buChar char="•"/>
        <a:defRPr sz="1500" kern="1200">
          <a:solidFill>
            <a:schemeClr val="tx1"/>
          </a:solidFill>
          <a:latin typeface="+mn-lt"/>
          <a:ea typeface="+mn-ea"/>
          <a:cs typeface="+mn-cs"/>
        </a:defRPr>
      </a:lvl1pPr>
      <a:lvl2pPr marL="685834"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2pPr>
      <a:lvl3pPr marL="1143057"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80"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503"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cid:image003.png@01D93A44.FA146CD0" TargetMode="External"/><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hyperlink" Target="https://www.uio.no/for-ansatte/arbeidsstotte/okonomi/behov-til-betaling/veiledning-unit4/index.html" TargetMode="External"/><Relationship Id="rId2" Type="http://schemas.openxmlformats.org/officeDocument/2006/relationships/hyperlink" Target="mailto:innkjop@admin.uio.no" TargetMode="Externa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hyperlink" Target="https://www.uio.no/for-ansatte/arbeidsstotte/okonomi/behov-til-betaling/veiledning-unit4/index.html" TargetMode="Externa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8"/>
          </p:nvPr>
        </p:nvSpPr>
        <p:spPr>
          <a:solidFill>
            <a:schemeClr val="accent1"/>
          </a:solidFill>
          <a:ln>
            <a:solidFill>
              <a:schemeClr val="accent1">
                <a:lumMod val="40000"/>
                <a:lumOff val="60000"/>
              </a:schemeClr>
            </a:solidFill>
          </a:ln>
        </p:spPr>
        <p:txBody>
          <a:bodyPr/>
          <a:lstStyle/>
          <a:p>
            <a:endParaRPr lang="en-US" dirty="0"/>
          </a:p>
        </p:txBody>
      </p:sp>
      <p:sp>
        <p:nvSpPr>
          <p:cNvPr id="4" name="Title 3">
            <a:extLst>
              <a:ext uri="{FF2B5EF4-FFF2-40B4-BE49-F238E27FC236}">
                <a16:creationId xmlns:a16="http://schemas.microsoft.com/office/drawing/2014/main" id="{4B69AC09-2576-4FCC-A8E6-2B5767CC4EB3}"/>
              </a:ext>
            </a:extLst>
          </p:cNvPr>
          <p:cNvSpPr>
            <a:spLocks noGrp="1"/>
          </p:cNvSpPr>
          <p:nvPr>
            <p:ph type="title" idx="4294967295"/>
          </p:nvPr>
        </p:nvSpPr>
        <p:spPr>
          <a:xfrm>
            <a:off x="413872" y="2349273"/>
            <a:ext cx="5075366" cy="1547813"/>
          </a:xfrm>
        </p:spPr>
        <p:txBody>
          <a:bodyPr/>
          <a:lstStyle/>
          <a:p>
            <a:r>
              <a:rPr lang="nb-NO" dirty="0"/>
              <a:t>Fagbrukerforum </a:t>
            </a:r>
            <a:r>
              <a:rPr lang="nb-NO" dirty="0" err="1"/>
              <a:t>BtB</a:t>
            </a:r>
            <a:r>
              <a:rPr lang="nb-NO" dirty="0"/>
              <a:t> </a:t>
            </a:r>
            <a:br>
              <a:rPr lang="nb-NO" dirty="0"/>
            </a:br>
            <a:r>
              <a:rPr lang="nb-NO" dirty="0"/>
              <a:t>april 2023</a:t>
            </a:r>
            <a:br>
              <a:rPr lang="nb-NO" dirty="0"/>
            </a:br>
            <a:endParaRPr lang="en-US" dirty="0"/>
          </a:p>
        </p:txBody>
      </p:sp>
    </p:spTree>
    <p:extLst>
      <p:ext uri="{BB962C8B-B14F-4D97-AF65-F5344CB8AC3E}">
        <p14:creationId xmlns:p14="http://schemas.microsoft.com/office/powerpoint/2010/main" val="3484715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a:extLst>
              <a:ext uri="{FF2B5EF4-FFF2-40B4-BE49-F238E27FC236}">
                <a16:creationId xmlns:a16="http://schemas.microsoft.com/office/drawing/2014/main" id="{1D6BB34A-5843-D5EE-BF28-9C3E887D7232}"/>
              </a:ext>
            </a:extLst>
          </p:cNvPr>
          <p:cNvSpPr>
            <a:spLocks noGrp="1"/>
          </p:cNvSpPr>
          <p:nvPr>
            <p:ph type="sldNum" sz="quarter" idx="12"/>
          </p:nvPr>
        </p:nvSpPr>
        <p:spPr/>
        <p:txBody>
          <a:bodyPr/>
          <a:lstStyle/>
          <a:p>
            <a:pPr defTabSz="1097280" fontAlgn="base">
              <a:spcBef>
                <a:spcPct val="0"/>
              </a:spcBef>
              <a:spcAft>
                <a:spcPct val="0"/>
              </a:spcAft>
              <a:defRPr/>
            </a:pPr>
            <a:fld id="{AA8916B1-5B0A-4BA8-8794-3D037D7341E7}" type="slidenum">
              <a:rPr lang="en-US" altLang="nb-NO">
                <a:latin typeface="Arial" charset="0"/>
                <a:ea typeface="ヒラギノ角ゴ Pro W3" charset="-128"/>
              </a:rPr>
              <a:pPr defTabSz="1097280" fontAlgn="base">
                <a:spcBef>
                  <a:spcPct val="0"/>
                </a:spcBef>
                <a:spcAft>
                  <a:spcPct val="0"/>
                </a:spcAft>
                <a:defRPr/>
              </a:pPr>
              <a:t>10</a:t>
            </a:fld>
            <a:endParaRPr lang="en-US" altLang="nb-NO">
              <a:latin typeface="Arial" charset="0"/>
              <a:ea typeface="ヒラギノ角ゴ Pro W3" charset="-128"/>
            </a:endParaRPr>
          </a:p>
        </p:txBody>
      </p:sp>
      <p:sp>
        <p:nvSpPr>
          <p:cNvPr id="6" name="Tittel 5">
            <a:extLst>
              <a:ext uri="{FF2B5EF4-FFF2-40B4-BE49-F238E27FC236}">
                <a16:creationId xmlns:a16="http://schemas.microsoft.com/office/drawing/2014/main" id="{057C1153-989D-11A6-6543-17CC281CA9C9}"/>
              </a:ext>
            </a:extLst>
          </p:cNvPr>
          <p:cNvSpPr>
            <a:spLocks noGrp="1"/>
          </p:cNvSpPr>
          <p:nvPr>
            <p:ph type="title"/>
          </p:nvPr>
        </p:nvSpPr>
        <p:spPr/>
        <p:txBody>
          <a:bodyPr/>
          <a:lstStyle/>
          <a:p>
            <a:r>
              <a:rPr lang="nb-NO" dirty="0"/>
              <a:t>Registrere avvik på avtaler – i avtalekatalogen</a:t>
            </a:r>
          </a:p>
        </p:txBody>
      </p:sp>
      <p:pic>
        <p:nvPicPr>
          <p:cNvPr id="9" name="Plassholder for innhold 8">
            <a:extLst>
              <a:ext uri="{FF2B5EF4-FFF2-40B4-BE49-F238E27FC236}">
                <a16:creationId xmlns:a16="http://schemas.microsoft.com/office/drawing/2014/main" id="{9B84D6B6-D4B0-C51E-38DB-31125FF18C2C}"/>
              </a:ext>
            </a:extLst>
          </p:cNvPr>
          <p:cNvPicPr>
            <a:picLocks noGrp="1" noChangeAspect="1"/>
          </p:cNvPicPr>
          <p:nvPr>
            <p:ph sz="quarter" idx="28"/>
          </p:nvPr>
        </p:nvPicPr>
        <p:blipFill>
          <a:blip r:embed="rId2"/>
          <a:stretch>
            <a:fillRect/>
          </a:stretch>
        </p:blipFill>
        <p:spPr>
          <a:xfrm>
            <a:off x="2460249" y="1068182"/>
            <a:ext cx="7271503" cy="4817746"/>
          </a:xfrm>
        </p:spPr>
      </p:pic>
      <p:sp>
        <p:nvSpPr>
          <p:cNvPr id="4" name="Plassholder for dato 3">
            <a:extLst>
              <a:ext uri="{FF2B5EF4-FFF2-40B4-BE49-F238E27FC236}">
                <a16:creationId xmlns:a16="http://schemas.microsoft.com/office/drawing/2014/main" id="{231BA479-1996-FE27-73D9-8F4A763DF4C3}"/>
              </a:ext>
            </a:extLst>
          </p:cNvPr>
          <p:cNvSpPr>
            <a:spLocks noGrp="1"/>
          </p:cNvSpPr>
          <p:nvPr>
            <p:ph type="dt" sz="half" idx="4294967295"/>
          </p:nvPr>
        </p:nvSpPr>
        <p:spPr>
          <a:xfrm>
            <a:off x="609600" y="6400800"/>
            <a:ext cx="2286000" cy="457200"/>
          </a:xfrm>
        </p:spPr>
        <p:txBody>
          <a:bodyPr/>
          <a:lstStyle/>
          <a:p>
            <a:pPr defTabSz="1097280" fontAlgn="base">
              <a:spcBef>
                <a:spcPct val="0"/>
              </a:spcBef>
              <a:spcAft>
                <a:spcPct val="0"/>
              </a:spcAft>
              <a:defRPr/>
            </a:pPr>
            <a:fld id="{34F50365-4E4D-4100-BCA3-55140E883697}" type="datetime1">
              <a:rPr lang="nb-NO" altLang="nb-NO">
                <a:solidFill>
                  <a:prstClr val="black">
                    <a:tint val="75000"/>
                  </a:prstClr>
                </a:solidFill>
                <a:latin typeface="Arial" charset="0"/>
                <a:ea typeface="ヒラギノ角ゴ Pro W3" charset="-128"/>
              </a:rPr>
              <a:pPr defTabSz="1097280" fontAlgn="base">
                <a:spcBef>
                  <a:spcPct val="0"/>
                </a:spcBef>
                <a:spcAft>
                  <a:spcPct val="0"/>
                </a:spcAft>
                <a:defRPr/>
              </a:pPr>
              <a:t>20.04.2023</a:t>
            </a:fld>
            <a:endParaRPr lang="nb-NO" altLang="nb-NO">
              <a:solidFill>
                <a:prstClr val="black">
                  <a:tint val="75000"/>
                </a:prstClr>
              </a:solidFill>
              <a:latin typeface="Arial" charset="0"/>
              <a:ea typeface="ヒラギノ角ゴ Pro W3" charset="-128"/>
            </a:endParaRPr>
          </a:p>
        </p:txBody>
      </p:sp>
      <p:sp>
        <p:nvSpPr>
          <p:cNvPr id="10" name="Ellipse 9">
            <a:extLst>
              <a:ext uri="{FF2B5EF4-FFF2-40B4-BE49-F238E27FC236}">
                <a16:creationId xmlns:a16="http://schemas.microsoft.com/office/drawing/2014/main" id="{2A881BF6-834B-20F0-A6FC-F14756E42B1F}"/>
              </a:ext>
            </a:extLst>
          </p:cNvPr>
          <p:cNvSpPr/>
          <p:nvPr/>
        </p:nvSpPr>
        <p:spPr>
          <a:xfrm>
            <a:off x="5923181" y="2392085"/>
            <a:ext cx="1036915" cy="518458"/>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fontAlgn="base">
              <a:spcBef>
                <a:spcPct val="0"/>
              </a:spcBef>
              <a:spcAft>
                <a:spcPct val="0"/>
              </a:spcAft>
            </a:pPr>
            <a:endParaRPr lang="nb-NO" sz="1920">
              <a:solidFill>
                <a:prstClr val="white"/>
              </a:solidFill>
              <a:latin typeface="Arial"/>
            </a:endParaRPr>
          </a:p>
        </p:txBody>
      </p:sp>
      <p:cxnSp>
        <p:nvCxnSpPr>
          <p:cNvPr id="12" name="Rett pilkobling 11">
            <a:extLst>
              <a:ext uri="{FF2B5EF4-FFF2-40B4-BE49-F238E27FC236}">
                <a16:creationId xmlns:a16="http://schemas.microsoft.com/office/drawing/2014/main" id="{CD370C85-4D9F-D8D0-C850-CAEFC88B638C}"/>
              </a:ext>
            </a:extLst>
          </p:cNvPr>
          <p:cNvCxnSpPr/>
          <p:nvPr/>
        </p:nvCxnSpPr>
        <p:spPr>
          <a:xfrm>
            <a:off x="6441638" y="902704"/>
            <a:ext cx="0" cy="1402972"/>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1951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31"/>
          </p:nvPr>
        </p:nvSpPr>
        <p:spPr/>
        <p:txBody>
          <a:bodyPr/>
          <a:lstStyle/>
          <a:p>
            <a:endParaRPr lang="en-US" dirty="0"/>
          </a:p>
        </p:txBody>
      </p:sp>
      <p:sp>
        <p:nvSpPr>
          <p:cNvPr id="6" name="Slide Number Placeholder 5"/>
          <p:cNvSpPr>
            <a:spLocks noGrp="1"/>
          </p:cNvSpPr>
          <p:nvPr>
            <p:ph type="sldNum" sz="quarter" idx="4294967295"/>
          </p:nvPr>
        </p:nvSpPr>
        <p:spPr>
          <a:xfrm>
            <a:off x="11591925" y="6264275"/>
            <a:ext cx="600075" cy="365125"/>
          </a:xfrm>
        </p:spPr>
        <p:txBody>
          <a:bodyPr/>
          <a:lstStyle/>
          <a:p>
            <a:r>
              <a:rPr lang="en-US"/>
              <a:t>Side </a:t>
            </a:r>
            <a:fld id="{5251F420-7306-4E7C-A79E-F31A38F7D392}" type="slidenum">
              <a:rPr lang="en-US" smtClean="0"/>
              <a:pPr/>
              <a:t>11</a:t>
            </a:fld>
            <a:endParaRPr lang="en-US" dirty="0"/>
          </a:p>
        </p:txBody>
      </p:sp>
      <p:sp>
        <p:nvSpPr>
          <p:cNvPr id="3" name="Oval 2"/>
          <p:cNvSpPr/>
          <p:nvPr/>
        </p:nvSpPr>
        <p:spPr>
          <a:xfrm>
            <a:off x="522514" y="1158240"/>
            <a:ext cx="4606835" cy="4476206"/>
          </a:xfrm>
          <a:prstGeom prst="ellipse">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b-NO" sz="2400" b="1" dirty="0">
                <a:ln w="0"/>
                <a:solidFill>
                  <a:schemeClr val="tx1"/>
                </a:solidFill>
                <a:effectLst>
                  <a:outerShdw blurRad="38100" dist="19050" dir="2700000" algn="tl" rotWithShape="0">
                    <a:schemeClr val="dk1">
                      <a:alpha val="40000"/>
                    </a:schemeClr>
                  </a:outerShdw>
                </a:effectLst>
              </a:rPr>
              <a:t>Innføring av periodisk faktura ved alle enheter</a:t>
            </a:r>
            <a:endParaRPr lang="en-US" sz="24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83042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080" y="427784"/>
            <a:ext cx="10515600" cy="1325563"/>
          </a:xfrm>
        </p:spPr>
        <p:txBody>
          <a:bodyPr/>
          <a:lstStyle/>
          <a:p>
            <a:r>
              <a:rPr lang="en-US" dirty="0"/>
              <a:t/>
            </a:r>
            <a:br>
              <a:rPr lang="en-US" dirty="0"/>
            </a:br>
            <a:endParaRPr lang="en-US" dirty="0"/>
          </a:p>
        </p:txBody>
      </p:sp>
      <p:sp>
        <p:nvSpPr>
          <p:cNvPr id="3" name="Content Placeholder 2"/>
          <p:cNvSpPr>
            <a:spLocks noGrp="1"/>
          </p:cNvSpPr>
          <p:nvPr>
            <p:ph idx="1"/>
          </p:nvPr>
        </p:nvSpPr>
        <p:spPr>
          <a:xfrm>
            <a:off x="1524000" y="1981200"/>
            <a:ext cx="9509760" cy="4419600"/>
          </a:xfrm>
        </p:spPr>
        <p:txBody>
          <a:bodyPr/>
          <a:lstStyle/>
          <a:p>
            <a:pPr lvl="1"/>
            <a:r>
              <a:rPr lang="nb-NO" sz="2400" dirty="0"/>
              <a:t>Pilot i LOS er vellykket gjennomført</a:t>
            </a:r>
          </a:p>
          <a:p>
            <a:pPr lvl="1"/>
            <a:r>
              <a:rPr lang="nb-NO" sz="2400" dirty="0"/>
              <a:t>Starter implementering i enhetene nå</a:t>
            </a:r>
          </a:p>
          <a:p>
            <a:pPr lvl="1"/>
            <a:r>
              <a:rPr lang="nb-NO" sz="2400" dirty="0"/>
              <a:t>Dere som deltar i Fagbrukerforum blir vårt kontaktpunkt og blir ansvarlig for koordinering på eget fakultet/museum</a:t>
            </a:r>
          </a:p>
          <a:p>
            <a:pPr lvl="1"/>
            <a:r>
              <a:rPr lang="nb-NO" sz="2400" dirty="0"/>
              <a:t>Kontaktpunkt hos oss: Katrine Hjertner Faber</a:t>
            </a:r>
          </a:p>
          <a:p>
            <a:pPr marL="457223" lvl="1" indent="0">
              <a:buNone/>
            </a:pPr>
            <a:endParaRPr lang="nb-NO" sz="2400" dirty="0"/>
          </a:p>
        </p:txBody>
      </p:sp>
      <p:sp>
        <p:nvSpPr>
          <p:cNvPr id="4" name="Date Placeholder 3"/>
          <p:cNvSpPr>
            <a:spLocks noGrp="1"/>
          </p:cNvSpPr>
          <p:nvPr>
            <p:ph type="dt" sz="half" idx="10"/>
          </p:nvPr>
        </p:nvSpPr>
        <p:spPr/>
        <p:txBody>
          <a:bodyPr/>
          <a:lstStyle/>
          <a:p>
            <a:pPr>
              <a:defRPr/>
            </a:pPr>
            <a:fld id="{0C88CF92-FCC2-4FBB-9F8C-8ED429043180}" type="datetime1">
              <a:rPr lang="nb-NO" altLang="nb-NO" smtClean="0"/>
              <a:pPr>
                <a:defRPr/>
              </a:pPr>
              <a:t>20.04.2023</a:t>
            </a:fld>
            <a:endParaRPr lang="nb-NO" altLang="nb-NO"/>
          </a:p>
        </p:txBody>
      </p:sp>
      <p:sp>
        <p:nvSpPr>
          <p:cNvPr id="5" name="Slide Number Placeholder 4"/>
          <p:cNvSpPr>
            <a:spLocks noGrp="1"/>
          </p:cNvSpPr>
          <p:nvPr>
            <p:ph type="sldNum" sz="quarter" idx="11"/>
          </p:nvPr>
        </p:nvSpPr>
        <p:spPr/>
        <p:txBody>
          <a:bodyPr/>
          <a:lstStyle/>
          <a:p>
            <a:pPr>
              <a:defRPr/>
            </a:pPr>
            <a:fld id="{AB35ACD5-0D42-42F7-B111-2AEA8F2C3631}" type="slidenum">
              <a:rPr lang="en-US" altLang="nb-NO" smtClean="0"/>
              <a:pPr>
                <a:defRPr/>
              </a:pPr>
              <a:t>12</a:t>
            </a:fld>
            <a:endParaRPr lang="en-US" altLang="nb-NO"/>
          </a:p>
        </p:txBody>
      </p:sp>
    </p:spTree>
    <p:extLst>
      <p:ext uri="{BB962C8B-B14F-4D97-AF65-F5344CB8AC3E}">
        <p14:creationId xmlns:p14="http://schemas.microsoft.com/office/powerpoint/2010/main" val="3350517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31"/>
          </p:nvPr>
        </p:nvSpPr>
        <p:spPr/>
        <p:txBody>
          <a:bodyPr/>
          <a:lstStyle/>
          <a:p>
            <a:pPr>
              <a:buFont typeface="Wingdings" panose="05000000000000000000" pitchFamily="2" charset="2"/>
              <a:buChar char="§"/>
            </a:pPr>
            <a:r>
              <a:rPr lang="nb-NO" sz="2300" dirty="0"/>
              <a:t> Rapporter tilgjengelig i Unit4</a:t>
            </a:r>
          </a:p>
          <a:p>
            <a:pPr lvl="1">
              <a:buFont typeface="Wingdings" panose="05000000000000000000" pitchFamily="2" charset="2"/>
              <a:buChar char="§"/>
            </a:pPr>
            <a:r>
              <a:rPr lang="nb-NO" sz="1600" dirty="0"/>
              <a:t>Avtaleoversikt</a:t>
            </a:r>
          </a:p>
          <a:p>
            <a:pPr lvl="1">
              <a:buFont typeface="Wingdings" panose="05000000000000000000" pitchFamily="2" charset="2"/>
              <a:buChar char="§"/>
            </a:pPr>
            <a:r>
              <a:rPr lang="nb-NO" sz="1600" dirty="0"/>
              <a:t>Katalog/artikkel oversikt</a:t>
            </a:r>
          </a:p>
          <a:p>
            <a:pPr lvl="1">
              <a:buFont typeface="Wingdings" panose="05000000000000000000" pitchFamily="2" charset="2"/>
              <a:buChar char="§"/>
            </a:pPr>
            <a:r>
              <a:rPr lang="nb-NO" sz="1600" dirty="0"/>
              <a:t>Antall innkjøpsordre pr koststed og prosjekt</a:t>
            </a:r>
          </a:p>
          <a:p>
            <a:pPr lvl="1">
              <a:buFont typeface="Wingdings" panose="05000000000000000000" pitchFamily="2" charset="2"/>
              <a:buChar char="§"/>
            </a:pPr>
            <a:r>
              <a:rPr lang="nb-NO" sz="1600" dirty="0"/>
              <a:t>Antall innkjøpsordre per rekvirent</a:t>
            </a:r>
          </a:p>
          <a:p>
            <a:pPr lvl="1">
              <a:buFont typeface="Wingdings" panose="05000000000000000000" pitchFamily="2" charset="2"/>
              <a:buChar char="§"/>
            </a:pPr>
            <a:r>
              <a:rPr lang="nb-NO" sz="1600" dirty="0"/>
              <a:t>Faktura på flyt innkjøp </a:t>
            </a:r>
          </a:p>
          <a:p>
            <a:pPr lvl="1">
              <a:buFont typeface="Wingdings" panose="05000000000000000000" pitchFamily="2" charset="2"/>
              <a:buChar char="§"/>
            </a:pPr>
            <a:r>
              <a:rPr lang="nb-NO" sz="1600" dirty="0"/>
              <a:t>Innkjøpsordre detaljer</a:t>
            </a:r>
          </a:p>
          <a:p>
            <a:pPr lvl="1">
              <a:buFont typeface="Wingdings" panose="05000000000000000000" pitchFamily="2" charset="2"/>
              <a:buChar char="§"/>
            </a:pPr>
            <a:r>
              <a:rPr lang="nb-NO" sz="1600" dirty="0"/>
              <a:t>Åpne ordrer</a:t>
            </a:r>
          </a:p>
          <a:p>
            <a:pPr lvl="1">
              <a:buFont typeface="Wingdings" panose="05000000000000000000" pitchFamily="2" charset="2"/>
              <a:buChar char="§"/>
            </a:pPr>
            <a:r>
              <a:rPr lang="nb-NO" sz="1600" dirty="0"/>
              <a:t>Leveringsinfo Ordre</a:t>
            </a:r>
          </a:p>
          <a:p>
            <a:pPr lvl="1">
              <a:buFont typeface="Wingdings" panose="05000000000000000000" pitchFamily="2" charset="2"/>
              <a:buChar char="§"/>
            </a:pPr>
            <a:endParaRPr lang="nb-NO" sz="1600" dirty="0"/>
          </a:p>
          <a:p>
            <a:pPr lvl="1">
              <a:buFont typeface="Wingdings" panose="05000000000000000000" pitchFamily="2" charset="2"/>
              <a:buChar char="§"/>
            </a:pPr>
            <a:r>
              <a:rPr lang="nb-NO" sz="1600" dirty="0"/>
              <a:t>Avtaleoversikt med avtaletype</a:t>
            </a:r>
          </a:p>
          <a:p>
            <a:endParaRPr lang="en-US" dirty="0"/>
          </a:p>
        </p:txBody>
      </p:sp>
      <p:sp>
        <p:nvSpPr>
          <p:cNvPr id="6" name="Slide Number Placeholder 5"/>
          <p:cNvSpPr>
            <a:spLocks noGrp="1"/>
          </p:cNvSpPr>
          <p:nvPr>
            <p:ph type="sldNum" sz="quarter" idx="4294967295"/>
          </p:nvPr>
        </p:nvSpPr>
        <p:spPr>
          <a:xfrm>
            <a:off x="11591925" y="6264275"/>
            <a:ext cx="600075" cy="365125"/>
          </a:xfrm>
        </p:spPr>
        <p:txBody>
          <a:bodyPr/>
          <a:lstStyle/>
          <a:p>
            <a:r>
              <a:rPr lang="en-US"/>
              <a:t>Side </a:t>
            </a:r>
            <a:fld id="{5251F420-7306-4E7C-A79E-F31A38F7D392}" type="slidenum">
              <a:rPr lang="en-US" smtClean="0"/>
              <a:pPr/>
              <a:t>13</a:t>
            </a:fld>
            <a:endParaRPr lang="en-US" dirty="0"/>
          </a:p>
        </p:txBody>
      </p:sp>
      <p:sp>
        <p:nvSpPr>
          <p:cNvPr id="3" name="Oval 2"/>
          <p:cNvSpPr/>
          <p:nvPr/>
        </p:nvSpPr>
        <p:spPr>
          <a:xfrm>
            <a:off x="522514" y="1158240"/>
            <a:ext cx="4606835" cy="4476206"/>
          </a:xfrm>
          <a:prstGeom prst="ellipse">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b-NO" sz="2400" b="1" dirty="0">
                <a:ln w="0"/>
                <a:solidFill>
                  <a:schemeClr val="tx1"/>
                </a:solidFill>
                <a:effectLst>
                  <a:outerShdw blurRad="38100" dist="19050" dir="2700000" algn="tl" rotWithShape="0">
                    <a:schemeClr val="dk1">
                      <a:alpha val="40000"/>
                    </a:schemeClr>
                  </a:outerShdw>
                </a:effectLst>
              </a:rPr>
              <a:t>Status rapportutvikling</a:t>
            </a:r>
          </a:p>
          <a:p>
            <a:pPr algn="ctr"/>
            <a:r>
              <a:rPr lang="nb-NO" sz="2400" b="1" dirty="0">
                <a:ln w="0"/>
                <a:solidFill>
                  <a:schemeClr val="tx1"/>
                </a:solidFill>
                <a:effectLst>
                  <a:outerShdw blurRad="38100" dist="19050" dir="2700000" algn="tl" rotWithShape="0">
                    <a:schemeClr val="dk1">
                      <a:alpha val="40000"/>
                    </a:schemeClr>
                  </a:outerShdw>
                </a:effectLst>
              </a:rPr>
              <a:t>Unit4</a:t>
            </a:r>
            <a:endParaRPr lang="en-US" sz="24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42542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Rapporter i UNIT4</a:t>
            </a:r>
            <a:endParaRPr lang="en-US" dirty="0"/>
          </a:p>
        </p:txBody>
      </p:sp>
      <p:sp>
        <p:nvSpPr>
          <p:cNvPr id="4" name="Content Placeholder 3"/>
          <p:cNvSpPr>
            <a:spLocks noGrp="1"/>
          </p:cNvSpPr>
          <p:nvPr>
            <p:ph sz="half" idx="29"/>
          </p:nvPr>
        </p:nvSpPr>
        <p:spPr/>
        <p:txBody>
          <a:bodyPr/>
          <a:lstStyle/>
          <a:p>
            <a:endParaRPr lang="nb-NO" dirty="0"/>
          </a:p>
          <a:p>
            <a:endParaRPr lang="nb-NO" dirty="0"/>
          </a:p>
          <a:p>
            <a:r>
              <a:rPr lang="nb-NO" dirty="0"/>
              <a:t>Alle innkjøpere skal nå ha fått tilgang til mappen «Rapporter»</a:t>
            </a:r>
          </a:p>
          <a:p>
            <a:endParaRPr lang="nb-NO" dirty="0"/>
          </a:p>
          <a:p>
            <a:endParaRPr lang="nb-NO" dirty="0"/>
          </a:p>
          <a:p>
            <a:endParaRPr lang="en-US" dirty="0"/>
          </a:p>
        </p:txBody>
      </p:sp>
      <p:sp>
        <p:nvSpPr>
          <p:cNvPr id="7" name="Slide Number Placeholder 6"/>
          <p:cNvSpPr>
            <a:spLocks noGrp="1"/>
          </p:cNvSpPr>
          <p:nvPr>
            <p:ph type="sldNum" sz="quarter" idx="35"/>
          </p:nvPr>
        </p:nvSpPr>
        <p:spPr/>
        <p:txBody>
          <a:bodyPr/>
          <a:lstStyle/>
          <a:p>
            <a:r>
              <a:rPr lang="en-US"/>
              <a:t>Side </a:t>
            </a:r>
            <a:fld id="{5251F420-7306-4E7C-A79E-F31A38F7D392}" type="slidenum">
              <a:rPr lang="en-US" smtClean="0"/>
              <a:pPr/>
              <a:t>14</a:t>
            </a:fld>
            <a:endParaRPr lang="en-US" dirty="0"/>
          </a:p>
        </p:txBody>
      </p:sp>
      <p:pic>
        <p:nvPicPr>
          <p:cNvPr id="9" name="Picture 8"/>
          <p:cNvPicPr>
            <a:picLocks noChangeAspect="1"/>
          </p:cNvPicPr>
          <p:nvPr/>
        </p:nvPicPr>
        <p:blipFill>
          <a:blip r:embed="rId2"/>
          <a:stretch>
            <a:fillRect/>
          </a:stretch>
        </p:blipFill>
        <p:spPr>
          <a:xfrm>
            <a:off x="8514397" y="670750"/>
            <a:ext cx="1990725" cy="5857875"/>
          </a:xfrm>
          <a:prstGeom prst="rect">
            <a:avLst/>
          </a:prstGeom>
        </p:spPr>
      </p:pic>
    </p:spTree>
    <p:extLst>
      <p:ext uri="{BB962C8B-B14F-4D97-AF65-F5344CB8AC3E}">
        <p14:creationId xmlns:p14="http://schemas.microsoft.com/office/powerpoint/2010/main" val="20216301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Hvordan</a:t>
            </a:r>
            <a:r>
              <a:rPr lang="en-US" dirty="0"/>
              <a:t> </a:t>
            </a:r>
            <a:r>
              <a:rPr lang="en-US" dirty="0" err="1"/>
              <a:t>finne</a:t>
            </a:r>
            <a:r>
              <a:rPr lang="en-US" dirty="0"/>
              <a:t> </a:t>
            </a:r>
            <a:r>
              <a:rPr lang="en-US" dirty="0" err="1"/>
              <a:t>frem</a:t>
            </a:r>
            <a:r>
              <a:rPr lang="en-US" dirty="0"/>
              <a:t> </a:t>
            </a:r>
            <a:r>
              <a:rPr lang="en-US" dirty="0" err="1"/>
              <a:t>til</a:t>
            </a:r>
            <a:r>
              <a:rPr lang="en-US" dirty="0"/>
              <a:t> </a:t>
            </a:r>
            <a:r>
              <a:rPr lang="en-US" dirty="0" err="1"/>
              <a:t>rapportene</a:t>
            </a:r>
            <a:endParaRPr lang="en-US" dirty="0"/>
          </a:p>
        </p:txBody>
      </p:sp>
      <p:sp>
        <p:nvSpPr>
          <p:cNvPr id="5" name="Text Placeholder 4"/>
          <p:cNvSpPr>
            <a:spLocks noGrp="1"/>
          </p:cNvSpPr>
          <p:nvPr>
            <p:ph type="body" sz="quarter" idx="32"/>
          </p:nvPr>
        </p:nvSpPr>
        <p:spPr>
          <a:xfrm>
            <a:off x="380167" y="1003335"/>
            <a:ext cx="11431664" cy="494749"/>
          </a:xfrm>
        </p:spPr>
        <p:txBody>
          <a:bodyPr/>
          <a:lstStyle/>
          <a:p>
            <a:r>
              <a:rPr lang="nb-NO" sz="2800" dirty="0"/>
              <a:t>Søk etter ønsket rapport i søkefeltet: </a:t>
            </a:r>
            <a:endParaRPr lang="en-US" sz="2800" dirty="0"/>
          </a:p>
        </p:txBody>
      </p:sp>
      <p:sp>
        <p:nvSpPr>
          <p:cNvPr id="7" name="Slide Number Placeholder 6"/>
          <p:cNvSpPr>
            <a:spLocks noGrp="1"/>
          </p:cNvSpPr>
          <p:nvPr>
            <p:ph type="sldNum" sz="quarter" idx="35"/>
          </p:nvPr>
        </p:nvSpPr>
        <p:spPr/>
        <p:txBody>
          <a:bodyPr/>
          <a:lstStyle/>
          <a:p>
            <a:r>
              <a:rPr lang="en-US"/>
              <a:t>Side </a:t>
            </a:r>
            <a:fld id="{5251F420-7306-4E7C-A79E-F31A38F7D392}" type="slidenum">
              <a:rPr lang="en-US" smtClean="0"/>
              <a:pPr/>
              <a:t>15</a:t>
            </a:fld>
            <a:endParaRPr lang="en-US" dirty="0"/>
          </a:p>
        </p:txBody>
      </p:sp>
      <p:pic>
        <p:nvPicPr>
          <p:cNvPr id="8" name="Content Placeholder 7" descr="cid:image003.png@01D93A44.FA146CD0"/>
          <p:cNvPicPr>
            <a:picLocks noGrp="1"/>
          </p:cNvPicPr>
          <p:nvPr>
            <p:ph sz="half" idx="31"/>
          </p:nvPr>
        </p:nvPicPr>
        <p:blipFill>
          <a:blip r:embed="rId2" r:link="rId3">
            <a:extLst>
              <a:ext uri="{28A0092B-C50C-407E-A947-70E740481C1C}">
                <a14:useLocalDpi xmlns:a14="http://schemas.microsoft.com/office/drawing/2010/main" val="0"/>
              </a:ext>
            </a:extLst>
          </a:blip>
          <a:srcRect/>
          <a:stretch>
            <a:fillRect/>
          </a:stretch>
        </p:blipFill>
        <p:spPr bwMode="auto">
          <a:xfrm>
            <a:off x="1211284" y="2252027"/>
            <a:ext cx="7077694" cy="4376625"/>
          </a:xfrm>
          <a:prstGeom prst="rect">
            <a:avLst/>
          </a:prstGeom>
          <a:noFill/>
          <a:ln>
            <a:noFill/>
          </a:ln>
        </p:spPr>
      </p:pic>
    </p:spTree>
    <p:extLst>
      <p:ext uri="{BB962C8B-B14F-4D97-AF65-F5344CB8AC3E}">
        <p14:creationId xmlns:p14="http://schemas.microsoft.com/office/powerpoint/2010/main" val="2216613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31"/>
          </p:nvPr>
        </p:nvSpPr>
        <p:spPr>
          <a:xfrm>
            <a:off x="5177801" y="228600"/>
            <a:ext cx="6491685" cy="6492834"/>
          </a:xfrm>
        </p:spPr>
        <p:txBody>
          <a:bodyPr/>
          <a:lstStyle/>
          <a:p>
            <a:pPr>
              <a:buFont typeface="Wingdings" panose="05000000000000000000" pitchFamily="2" charset="2"/>
              <a:buChar char="§"/>
            </a:pPr>
            <a:r>
              <a:rPr lang="nb-NO" sz="2300" dirty="0"/>
              <a:t>Historiske rapporter flyttet</a:t>
            </a:r>
          </a:p>
          <a:p>
            <a:pPr lvl="1">
              <a:buFont typeface="Wingdings" panose="05000000000000000000" pitchFamily="2" charset="2"/>
              <a:buChar char="§"/>
            </a:pPr>
            <a:r>
              <a:rPr lang="nb-NO" sz="2300" dirty="0"/>
              <a:t>Gjelder data før 01.05.2021</a:t>
            </a:r>
          </a:p>
          <a:p>
            <a:pPr>
              <a:buFont typeface="Wingdings" panose="05000000000000000000" pitchFamily="2" charset="2"/>
              <a:buChar char="§"/>
            </a:pPr>
            <a:r>
              <a:rPr lang="nb-NO" sz="2300" dirty="0"/>
              <a:t>Rapporter tilgjengelig i </a:t>
            </a:r>
            <a:r>
              <a:rPr lang="nb-NO" sz="2300" dirty="0" err="1"/>
              <a:t>Tableau</a:t>
            </a:r>
            <a:r>
              <a:rPr lang="nb-NO" sz="2300" dirty="0"/>
              <a:t> – 	data fra 01.05.2021:</a:t>
            </a:r>
            <a:endParaRPr lang="en-US" sz="2300" dirty="0"/>
          </a:p>
          <a:p>
            <a:pPr lvl="1">
              <a:buFont typeface="Wingdings" panose="05000000000000000000" pitchFamily="2" charset="2"/>
              <a:buChar char="§"/>
            </a:pPr>
            <a:endParaRPr lang="nb-NO" sz="1600" dirty="0"/>
          </a:p>
          <a:p>
            <a:pPr lvl="1">
              <a:buFont typeface="Wingdings" panose="05000000000000000000" pitchFamily="2" charset="2"/>
              <a:buChar char="§"/>
            </a:pPr>
            <a:r>
              <a:rPr lang="nb-NO" sz="1600" dirty="0"/>
              <a:t>Andel fakturaer knyttet til innkjøp</a:t>
            </a:r>
          </a:p>
          <a:p>
            <a:pPr lvl="1">
              <a:buFont typeface="Wingdings" panose="05000000000000000000" pitchFamily="2" charset="2"/>
              <a:buChar char="§"/>
            </a:pPr>
            <a:r>
              <a:rPr lang="nb-NO" sz="1600" dirty="0"/>
              <a:t>Oppfølging av faktura og knytning til innkjøp</a:t>
            </a:r>
          </a:p>
          <a:p>
            <a:pPr lvl="1">
              <a:buFont typeface="Wingdings" panose="05000000000000000000" pitchFamily="2" charset="2"/>
              <a:buChar char="§"/>
            </a:pPr>
            <a:r>
              <a:rPr lang="nb-NO" sz="1600" dirty="0"/>
              <a:t>Kjøp pr avtale</a:t>
            </a:r>
          </a:p>
          <a:p>
            <a:pPr lvl="1">
              <a:buFont typeface="Wingdings" panose="05000000000000000000" pitchFamily="2" charset="2"/>
              <a:buChar char="§"/>
            </a:pPr>
            <a:r>
              <a:rPr lang="nb-NO" sz="1600" dirty="0"/>
              <a:t>Bestillinger med nettobeløp over 100 000</a:t>
            </a:r>
          </a:p>
          <a:p>
            <a:pPr lvl="2">
              <a:buFont typeface="Wingdings" panose="05000000000000000000" pitchFamily="2" charset="2"/>
              <a:buChar char="§"/>
            </a:pPr>
            <a:r>
              <a:rPr lang="nb-NO" sz="1600" dirty="0"/>
              <a:t>Filter kan endres til å vise alle bestillinger</a:t>
            </a:r>
          </a:p>
          <a:p>
            <a:pPr lvl="1">
              <a:buFont typeface="Wingdings" panose="05000000000000000000" pitchFamily="2" charset="2"/>
              <a:buChar char="§"/>
            </a:pPr>
            <a:r>
              <a:rPr lang="nb-NO" sz="1600" dirty="0"/>
              <a:t>Enkeltfakturasøk</a:t>
            </a:r>
          </a:p>
          <a:p>
            <a:pPr lvl="1">
              <a:buFont typeface="Wingdings" panose="05000000000000000000" pitchFamily="2" charset="2"/>
              <a:buChar char="§"/>
            </a:pPr>
            <a:r>
              <a:rPr lang="nb-NO" sz="1600" dirty="0"/>
              <a:t>Fakturaoversikt</a:t>
            </a:r>
          </a:p>
          <a:p>
            <a:pPr lvl="2">
              <a:buFont typeface="Wingdings" panose="05000000000000000000" pitchFamily="2" charset="2"/>
              <a:buChar char="§"/>
            </a:pPr>
            <a:r>
              <a:rPr lang="nb-NO" sz="1600" dirty="0"/>
              <a:t>Fakturaoversikt per leverandør</a:t>
            </a:r>
          </a:p>
          <a:p>
            <a:pPr lvl="2">
              <a:buFont typeface="Wingdings" panose="05000000000000000000" pitchFamily="2" charset="2"/>
              <a:buChar char="§"/>
            </a:pPr>
            <a:r>
              <a:rPr lang="nb-NO" sz="1600" dirty="0"/>
              <a:t>Fakturaoversikt per konto/prosjekt</a:t>
            </a:r>
          </a:p>
          <a:p>
            <a:pPr lvl="1">
              <a:buFont typeface="Wingdings" panose="05000000000000000000" pitchFamily="2" charset="2"/>
              <a:buChar char="§"/>
            </a:pPr>
            <a:r>
              <a:rPr lang="nb-NO" sz="1600" dirty="0"/>
              <a:t>Fakturaoversikt per enhet</a:t>
            </a:r>
          </a:p>
          <a:p>
            <a:pPr lvl="2">
              <a:buFont typeface="Wingdings" panose="05000000000000000000" pitchFamily="2" charset="2"/>
              <a:buChar char="§"/>
            </a:pPr>
            <a:r>
              <a:rPr lang="nb-NO" sz="1600" dirty="0"/>
              <a:t>Kjøp per fakultet</a:t>
            </a:r>
          </a:p>
          <a:p>
            <a:pPr lvl="2">
              <a:buFont typeface="Wingdings" panose="05000000000000000000" pitchFamily="2" charset="2"/>
              <a:buChar char="§"/>
            </a:pPr>
            <a:r>
              <a:rPr lang="nb-NO" sz="1600" dirty="0"/>
              <a:t>Utvikling per måned</a:t>
            </a:r>
          </a:p>
          <a:p>
            <a:pPr lvl="1">
              <a:buFont typeface="Wingdings" panose="05000000000000000000" pitchFamily="2" charset="2"/>
              <a:buChar char="§"/>
            </a:pPr>
            <a:r>
              <a:rPr lang="nb-NO" sz="1600" dirty="0"/>
              <a:t>Portefølje og kategori</a:t>
            </a:r>
          </a:p>
          <a:p>
            <a:pPr lvl="1">
              <a:buFont typeface="Wingdings" panose="05000000000000000000" pitchFamily="2" charset="2"/>
              <a:buChar char="§"/>
            </a:pPr>
            <a:r>
              <a:rPr lang="nb-NO" sz="1600" dirty="0"/>
              <a:t>Fakturaopprinnelse (EHF eller PDF)</a:t>
            </a:r>
          </a:p>
          <a:p>
            <a:pPr lvl="1">
              <a:buFont typeface="Wingdings" panose="05000000000000000000" pitchFamily="2" charset="2"/>
              <a:buChar char="§"/>
            </a:pPr>
            <a:r>
              <a:rPr lang="nb-NO" sz="1600" dirty="0"/>
              <a:t>Linjematch eller summatch</a:t>
            </a:r>
          </a:p>
          <a:p>
            <a:pPr lvl="1">
              <a:buFont typeface="Wingdings" panose="05000000000000000000" pitchFamily="2" charset="2"/>
              <a:buChar char="§"/>
            </a:pPr>
            <a:endParaRPr lang="nb-NO" sz="1600" dirty="0"/>
          </a:p>
          <a:p>
            <a:endParaRPr lang="en-US" dirty="0"/>
          </a:p>
        </p:txBody>
      </p:sp>
      <p:sp>
        <p:nvSpPr>
          <p:cNvPr id="6" name="Slide Number Placeholder 5"/>
          <p:cNvSpPr>
            <a:spLocks noGrp="1"/>
          </p:cNvSpPr>
          <p:nvPr>
            <p:ph type="sldNum" sz="quarter" idx="4294967295"/>
          </p:nvPr>
        </p:nvSpPr>
        <p:spPr>
          <a:xfrm>
            <a:off x="11591925" y="6264275"/>
            <a:ext cx="600075" cy="365125"/>
          </a:xfrm>
        </p:spPr>
        <p:txBody>
          <a:bodyPr/>
          <a:lstStyle/>
          <a:p>
            <a:r>
              <a:rPr lang="en-US"/>
              <a:t>Side </a:t>
            </a:r>
            <a:fld id="{5251F420-7306-4E7C-A79E-F31A38F7D392}" type="slidenum">
              <a:rPr lang="en-US" smtClean="0"/>
              <a:pPr/>
              <a:t>16</a:t>
            </a:fld>
            <a:endParaRPr lang="en-US" dirty="0"/>
          </a:p>
        </p:txBody>
      </p:sp>
      <p:sp>
        <p:nvSpPr>
          <p:cNvPr id="3" name="Oval 2"/>
          <p:cNvSpPr/>
          <p:nvPr/>
        </p:nvSpPr>
        <p:spPr>
          <a:xfrm>
            <a:off x="522514" y="1158240"/>
            <a:ext cx="4606835" cy="4476206"/>
          </a:xfrm>
          <a:prstGeom prst="ellipse">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b-NO" sz="2400" b="1" dirty="0">
                <a:ln w="0"/>
                <a:solidFill>
                  <a:schemeClr val="tx1"/>
                </a:solidFill>
                <a:effectLst>
                  <a:outerShdw blurRad="38100" dist="19050" dir="2700000" algn="tl" rotWithShape="0">
                    <a:schemeClr val="dk1">
                      <a:alpha val="40000"/>
                    </a:schemeClr>
                  </a:outerShdw>
                </a:effectLst>
              </a:rPr>
              <a:t>Status rapportutvikling</a:t>
            </a:r>
          </a:p>
          <a:p>
            <a:pPr algn="ctr"/>
            <a:r>
              <a:rPr lang="nb-NO" sz="2400" b="1" dirty="0" err="1">
                <a:ln w="0"/>
                <a:solidFill>
                  <a:schemeClr val="tx1"/>
                </a:solidFill>
                <a:effectLst>
                  <a:outerShdw blurRad="38100" dist="19050" dir="2700000" algn="tl" rotWithShape="0">
                    <a:schemeClr val="dk1">
                      <a:alpha val="40000"/>
                    </a:schemeClr>
                  </a:outerShdw>
                </a:effectLst>
              </a:rPr>
              <a:t>Tableau</a:t>
            </a:r>
            <a:endParaRPr lang="en-US" sz="24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52524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31"/>
          </p:nvPr>
        </p:nvSpPr>
        <p:spPr>
          <a:xfrm>
            <a:off x="5177801" y="228600"/>
            <a:ext cx="6491685" cy="6492834"/>
          </a:xfrm>
        </p:spPr>
        <p:txBody>
          <a:bodyPr/>
          <a:lstStyle/>
          <a:p>
            <a:r>
              <a:rPr lang="en-US" dirty="0"/>
              <a:t>To </a:t>
            </a:r>
            <a:r>
              <a:rPr lang="en-US" dirty="0" err="1"/>
              <a:t>forhold</a:t>
            </a:r>
            <a:r>
              <a:rPr lang="en-US" dirty="0"/>
              <a:t> </a:t>
            </a:r>
            <a:r>
              <a:rPr lang="en-US" dirty="0" err="1"/>
              <a:t>i</a:t>
            </a:r>
            <a:r>
              <a:rPr lang="en-US" dirty="0"/>
              <a:t> UNIT4 </a:t>
            </a:r>
            <a:r>
              <a:rPr lang="en-US" dirty="0" err="1"/>
              <a:t>gjør</a:t>
            </a:r>
            <a:r>
              <a:rPr lang="en-US" dirty="0"/>
              <a:t> at vi </a:t>
            </a:r>
            <a:r>
              <a:rPr lang="en-US" dirty="0" err="1"/>
              <a:t>får</a:t>
            </a:r>
            <a:r>
              <a:rPr lang="en-US" dirty="0"/>
              <a:t> </a:t>
            </a:r>
            <a:r>
              <a:rPr lang="en-US" dirty="0" err="1"/>
              <a:t>feil</a:t>
            </a:r>
            <a:r>
              <a:rPr lang="en-US" dirty="0"/>
              <a:t> </a:t>
            </a:r>
            <a:r>
              <a:rPr lang="en-US" dirty="0" err="1"/>
              <a:t>oversikt</a:t>
            </a:r>
            <a:r>
              <a:rPr lang="en-US" dirty="0"/>
              <a:t> over </a:t>
            </a:r>
            <a:r>
              <a:rPr lang="en-US" dirty="0" err="1"/>
              <a:t>hva</a:t>
            </a:r>
            <a:r>
              <a:rPr lang="en-US" dirty="0"/>
              <a:t> </a:t>
            </a:r>
            <a:r>
              <a:rPr lang="en-US" dirty="0" err="1"/>
              <a:t>som</a:t>
            </a:r>
            <a:r>
              <a:rPr lang="en-US" dirty="0"/>
              <a:t> </a:t>
            </a:r>
            <a:r>
              <a:rPr lang="en-US" dirty="0" err="1"/>
              <a:t>er</a:t>
            </a:r>
            <a:r>
              <a:rPr lang="en-US" dirty="0"/>
              <a:t> </a:t>
            </a:r>
            <a:r>
              <a:rPr lang="en-US" dirty="0" err="1"/>
              <a:t>utestående</a:t>
            </a:r>
            <a:r>
              <a:rPr lang="en-US" dirty="0"/>
              <a:t> og </a:t>
            </a:r>
            <a:r>
              <a:rPr lang="en-US" dirty="0" err="1"/>
              <a:t>hva</a:t>
            </a:r>
            <a:r>
              <a:rPr lang="en-US" dirty="0"/>
              <a:t> </a:t>
            </a:r>
            <a:r>
              <a:rPr lang="en-US" dirty="0" err="1"/>
              <a:t>som</a:t>
            </a:r>
            <a:r>
              <a:rPr lang="en-US" dirty="0"/>
              <a:t> </a:t>
            </a:r>
            <a:r>
              <a:rPr lang="en-US" dirty="0" err="1"/>
              <a:t>er</a:t>
            </a:r>
            <a:r>
              <a:rPr lang="en-US" dirty="0"/>
              <a:t> </a:t>
            </a:r>
            <a:r>
              <a:rPr lang="en-US" dirty="0" err="1"/>
              <a:t>korrekt</a:t>
            </a:r>
            <a:r>
              <a:rPr lang="en-US" dirty="0"/>
              <a:t> </a:t>
            </a:r>
            <a:r>
              <a:rPr lang="en-US" dirty="0" err="1"/>
              <a:t>andel</a:t>
            </a:r>
            <a:r>
              <a:rPr lang="en-US" dirty="0"/>
              <a:t> </a:t>
            </a:r>
            <a:r>
              <a:rPr lang="en-US" dirty="0" err="1"/>
              <a:t>ordrer</a:t>
            </a:r>
            <a:r>
              <a:rPr lang="en-US" dirty="0"/>
              <a:t> </a:t>
            </a:r>
            <a:r>
              <a:rPr lang="en-US" dirty="0" err="1"/>
              <a:t>av</a:t>
            </a:r>
            <a:r>
              <a:rPr lang="en-US" dirty="0"/>
              <a:t> </a:t>
            </a:r>
            <a:r>
              <a:rPr lang="en-US" dirty="0" err="1"/>
              <a:t>alle</a:t>
            </a:r>
            <a:r>
              <a:rPr lang="en-US" dirty="0"/>
              <a:t> </a:t>
            </a:r>
            <a:r>
              <a:rPr lang="en-US" dirty="0" err="1"/>
              <a:t>inngående</a:t>
            </a:r>
            <a:r>
              <a:rPr lang="en-US" dirty="0"/>
              <a:t> </a:t>
            </a:r>
            <a:r>
              <a:rPr lang="en-US" dirty="0" err="1"/>
              <a:t>fakturaer</a:t>
            </a:r>
            <a:endParaRPr lang="en-US" dirty="0"/>
          </a:p>
          <a:p>
            <a:endParaRPr lang="nb-NO" dirty="0"/>
          </a:p>
          <a:p>
            <a:pPr marL="903296" lvl="1" indent="-342900">
              <a:buAutoNum type="arabicPeriod"/>
            </a:pPr>
            <a:r>
              <a:rPr lang="en-US" dirty="0" err="1"/>
              <a:t>Fakturaer</a:t>
            </a:r>
            <a:r>
              <a:rPr lang="en-US" dirty="0"/>
              <a:t> </a:t>
            </a:r>
            <a:r>
              <a:rPr lang="en-US" dirty="0" err="1"/>
              <a:t>kommer</a:t>
            </a:r>
            <a:r>
              <a:rPr lang="en-US" dirty="0"/>
              <a:t> inn </a:t>
            </a:r>
            <a:r>
              <a:rPr lang="en-US" dirty="0" err="1"/>
              <a:t>uten</a:t>
            </a:r>
            <a:r>
              <a:rPr lang="en-US" dirty="0"/>
              <a:t> </a:t>
            </a:r>
            <a:r>
              <a:rPr lang="en-US" dirty="0" err="1"/>
              <a:t>riktig</a:t>
            </a:r>
            <a:r>
              <a:rPr lang="en-US" dirty="0"/>
              <a:t> </a:t>
            </a:r>
            <a:r>
              <a:rPr lang="en-US" dirty="0" err="1"/>
              <a:t>merking</a:t>
            </a:r>
            <a:r>
              <a:rPr lang="en-US" dirty="0"/>
              <a:t> og </a:t>
            </a:r>
            <a:r>
              <a:rPr lang="en-US" dirty="0" err="1"/>
              <a:t>blir</a:t>
            </a:r>
            <a:r>
              <a:rPr lang="en-US" dirty="0"/>
              <a:t> </a:t>
            </a:r>
            <a:r>
              <a:rPr lang="en-US" dirty="0" err="1"/>
              <a:t>dermed</a:t>
            </a:r>
            <a:r>
              <a:rPr lang="en-US" dirty="0"/>
              <a:t> </a:t>
            </a:r>
            <a:r>
              <a:rPr lang="en-US" dirty="0" err="1"/>
              <a:t>behandlet</a:t>
            </a:r>
            <a:r>
              <a:rPr lang="en-US" dirty="0"/>
              <a:t> </a:t>
            </a:r>
            <a:r>
              <a:rPr lang="en-US" dirty="0" err="1"/>
              <a:t>som</a:t>
            </a:r>
            <a:r>
              <a:rPr lang="en-US" dirty="0"/>
              <a:t> </a:t>
            </a:r>
            <a:r>
              <a:rPr lang="en-US" dirty="0" err="1"/>
              <a:t>leverandørfaktura</a:t>
            </a:r>
            <a:r>
              <a:rPr lang="en-US" dirty="0"/>
              <a:t> </a:t>
            </a:r>
            <a:r>
              <a:rPr lang="en-US" dirty="0" err="1"/>
              <a:t>selv</a:t>
            </a:r>
            <a:r>
              <a:rPr lang="en-US" dirty="0"/>
              <a:t> om </a:t>
            </a:r>
            <a:r>
              <a:rPr lang="en-US" dirty="0" err="1"/>
              <a:t>det</a:t>
            </a:r>
            <a:r>
              <a:rPr lang="en-US" dirty="0"/>
              <a:t> </a:t>
            </a:r>
            <a:r>
              <a:rPr lang="en-US" dirty="0" err="1"/>
              <a:t>egentlig</a:t>
            </a:r>
            <a:r>
              <a:rPr lang="en-US" dirty="0"/>
              <a:t> </a:t>
            </a:r>
            <a:r>
              <a:rPr lang="en-US" dirty="0" err="1"/>
              <a:t>finnes</a:t>
            </a:r>
            <a:r>
              <a:rPr lang="en-US" dirty="0"/>
              <a:t> </a:t>
            </a:r>
            <a:r>
              <a:rPr lang="en-US" dirty="0" err="1"/>
              <a:t>en</a:t>
            </a:r>
            <a:r>
              <a:rPr lang="en-US" dirty="0"/>
              <a:t> </a:t>
            </a:r>
            <a:r>
              <a:rPr lang="en-US" dirty="0" err="1"/>
              <a:t>innkjøpsordre</a:t>
            </a:r>
            <a:r>
              <a:rPr lang="en-US" dirty="0"/>
              <a:t> </a:t>
            </a:r>
            <a:r>
              <a:rPr lang="en-US" dirty="0" err="1"/>
              <a:t>som</a:t>
            </a:r>
            <a:r>
              <a:rPr lang="en-US" dirty="0"/>
              <a:t> </a:t>
            </a:r>
            <a:r>
              <a:rPr lang="en-US" dirty="0" err="1"/>
              <a:t>faktura</a:t>
            </a:r>
            <a:r>
              <a:rPr lang="en-US" dirty="0"/>
              <a:t> </a:t>
            </a:r>
            <a:r>
              <a:rPr lang="en-US" dirty="0" err="1"/>
              <a:t>skulle</a:t>
            </a:r>
            <a:r>
              <a:rPr lang="en-US" dirty="0"/>
              <a:t> ha </a:t>
            </a:r>
            <a:r>
              <a:rPr lang="en-US" dirty="0" err="1"/>
              <a:t>vært</a:t>
            </a:r>
            <a:r>
              <a:rPr lang="en-US" dirty="0"/>
              <a:t> </a:t>
            </a:r>
            <a:r>
              <a:rPr lang="en-US" dirty="0" err="1"/>
              <a:t>knyttet</a:t>
            </a:r>
            <a:r>
              <a:rPr lang="en-US" dirty="0"/>
              <a:t> </a:t>
            </a:r>
            <a:r>
              <a:rPr lang="en-US" dirty="0" err="1"/>
              <a:t>til</a:t>
            </a:r>
            <a:endParaRPr lang="en-US" dirty="0"/>
          </a:p>
          <a:p>
            <a:pPr marL="903296" lvl="1" indent="-342900">
              <a:buAutoNum type="arabicPeriod"/>
            </a:pPr>
            <a:endParaRPr lang="en-US" dirty="0"/>
          </a:p>
          <a:p>
            <a:pPr marL="903296" lvl="1" indent="-342900">
              <a:buAutoNum type="arabicPeriod"/>
            </a:pPr>
            <a:r>
              <a:rPr lang="en-US" dirty="0" err="1"/>
              <a:t>Ordrer</a:t>
            </a:r>
            <a:r>
              <a:rPr lang="en-US" dirty="0"/>
              <a:t> </a:t>
            </a:r>
            <a:r>
              <a:rPr lang="en-US" dirty="0" err="1"/>
              <a:t>blir</a:t>
            </a:r>
            <a:r>
              <a:rPr lang="en-US" dirty="0"/>
              <a:t> </a:t>
            </a:r>
            <a:r>
              <a:rPr lang="en-US" dirty="0" err="1"/>
              <a:t>liggende</a:t>
            </a:r>
            <a:r>
              <a:rPr lang="en-US" dirty="0"/>
              <a:t> </a:t>
            </a:r>
            <a:r>
              <a:rPr lang="en-US" dirty="0" err="1"/>
              <a:t>i</a:t>
            </a:r>
            <a:r>
              <a:rPr lang="en-US" dirty="0"/>
              <a:t> status </a:t>
            </a:r>
            <a:r>
              <a:rPr lang="en-US" dirty="0" err="1"/>
              <a:t>bestilt</a:t>
            </a:r>
            <a:r>
              <a:rPr lang="en-US" dirty="0"/>
              <a:t> </a:t>
            </a:r>
            <a:r>
              <a:rPr lang="en-US" dirty="0" err="1"/>
              <a:t>når</a:t>
            </a:r>
            <a:r>
              <a:rPr lang="en-US" dirty="0"/>
              <a:t> de </a:t>
            </a:r>
            <a:r>
              <a:rPr lang="en-US" dirty="0" err="1"/>
              <a:t>egentlig</a:t>
            </a:r>
            <a:r>
              <a:rPr lang="en-US" dirty="0"/>
              <a:t> </a:t>
            </a:r>
            <a:r>
              <a:rPr lang="en-US" dirty="0" err="1"/>
              <a:t>er</a:t>
            </a:r>
            <a:r>
              <a:rPr lang="en-US" dirty="0"/>
              <a:t> </a:t>
            </a:r>
            <a:r>
              <a:rPr lang="en-US" dirty="0" err="1"/>
              <a:t>ferdig</a:t>
            </a:r>
            <a:r>
              <a:rPr lang="en-US" dirty="0"/>
              <a:t> </a:t>
            </a:r>
            <a:r>
              <a:rPr lang="en-US" dirty="0" err="1"/>
              <a:t>levert</a:t>
            </a:r>
            <a:r>
              <a:rPr lang="en-US" dirty="0"/>
              <a:t> </a:t>
            </a:r>
          </a:p>
          <a:p>
            <a:endParaRPr lang="en-US" dirty="0"/>
          </a:p>
          <a:p>
            <a:endParaRPr lang="en-US" dirty="0"/>
          </a:p>
        </p:txBody>
      </p:sp>
      <p:sp>
        <p:nvSpPr>
          <p:cNvPr id="6" name="Slide Number Placeholder 5"/>
          <p:cNvSpPr>
            <a:spLocks noGrp="1"/>
          </p:cNvSpPr>
          <p:nvPr>
            <p:ph type="sldNum" sz="quarter" idx="4294967295"/>
          </p:nvPr>
        </p:nvSpPr>
        <p:spPr>
          <a:xfrm>
            <a:off x="11591925" y="6264275"/>
            <a:ext cx="600075" cy="365125"/>
          </a:xfrm>
        </p:spPr>
        <p:txBody>
          <a:bodyPr/>
          <a:lstStyle/>
          <a:p>
            <a:r>
              <a:rPr lang="en-US"/>
              <a:t>Side </a:t>
            </a:r>
            <a:fld id="{5251F420-7306-4E7C-A79E-F31A38F7D392}" type="slidenum">
              <a:rPr lang="en-US" smtClean="0"/>
              <a:pPr/>
              <a:t>17</a:t>
            </a:fld>
            <a:endParaRPr lang="en-US" dirty="0"/>
          </a:p>
        </p:txBody>
      </p:sp>
      <p:sp>
        <p:nvSpPr>
          <p:cNvPr id="3" name="Oval 2"/>
          <p:cNvSpPr/>
          <p:nvPr/>
        </p:nvSpPr>
        <p:spPr>
          <a:xfrm>
            <a:off x="522514" y="1158240"/>
            <a:ext cx="4606835" cy="4476206"/>
          </a:xfrm>
          <a:prstGeom prst="ellipse">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b-NO" sz="2400" b="1" dirty="0">
                <a:ln w="0"/>
                <a:solidFill>
                  <a:schemeClr val="tx1"/>
                </a:solidFill>
                <a:effectLst>
                  <a:outerShdw blurRad="38100" dist="19050" dir="2700000" algn="tl" rotWithShape="0">
                    <a:schemeClr val="dk1">
                      <a:alpha val="40000"/>
                    </a:schemeClr>
                  </a:outerShdw>
                </a:effectLst>
              </a:rPr>
              <a:t>Avslutte ordrer</a:t>
            </a:r>
            <a:endParaRPr lang="en-US" sz="24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15139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b-NO" dirty="0"/>
              <a:t>Hvordan forhindre dette?</a:t>
            </a:r>
            <a:endParaRPr lang="en-US" dirty="0"/>
          </a:p>
        </p:txBody>
      </p:sp>
      <p:sp>
        <p:nvSpPr>
          <p:cNvPr id="9" name="Content Placeholder 8"/>
          <p:cNvSpPr>
            <a:spLocks noGrp="1"/>
          </p:cNvSpPr>
          <p:nvPr>
            <p:ph sz="quarter" idx="28"/>
          </p:nvPr>
        </p:nvSpPr>
        <p:spPr/>
        <p:txBody>
          <a:bodyPr/>
          <a:lstStyle/>
          <a:p>
            <a:pPr marL="342900" indent="-342900">
              <a:buAutoNum type="arabicPeriod"/>
            </a:pPr>
            <a:r>
              <a:rPr lang="en-US" sz="2400" dirty="0" err="1"/>
              <a:t>Når</a:t>
            </a:r>
            <a:r>
              <a:rPr lang="en-US" sz="2400" dirty="0"/>
              <a:t> </a:t>
            </a:r>
            <a:r>
              <a:rPr lang="en-US" sz="2400" dirty="0" err="1"/>
              <a:t>det</a:t>
            </a:r>
            <a:r>
              <a:rPr lang="en-US" sz="2400" dirty="0"/>
              <a:t> </a:t>
            </a:r>
            <a:r>
              <a:rPr lang="en-US" sz="2400" dirty="0" err="1"/>
              <a:t>kommer</a:t>
            </a:r>
            <a:r>
              <a:rPr lang="en-US" sz="2400" dirty="0"/>
              <a:t> </a:t>
            </a:r>
            <a:r>
              <a:rPr lang="en-US" sz="2400" dirty="0" err="1"/>
              <a:t>en</a:t>
            </a:r>
            <a:r>
              <a:rPr lang="en-US" sz="2400" dirty="0"/>
              <a:t> </a:t>
            </a:r>
            <a:r>
              <a:rPr lang="en-US" sz="2400" dirty="0" err="1"/>
              <a:t>leverandørfaktura</a:t>
            </a:r>
            <a:r>
              <a:rPr lang="en-US" sz="2400" dirty="0"/>
              <a:t>:</a:t>
            </a:r>
          </a:p>
          <a:p>
            <a:pPr marL="560396" lvl="1" indent="0">
              <a:buNone/>
            </a:pPr>
            <a:r>
              <a:rPr lang="en-US" sz="2400" dirty="0" err="1"/>
              <a:t>Sjekk</a:t>
            </a:r>
            <a:r>
              <a:rPr lang="en-US" sz="2400" dirty="0"/>
              <a:t> om </a:t>
            </a:r>
            <a:r>
              <a:rPr lang="en-US" sz="2400" dirty="0" err="1"/>
              <a:t>det</a:t>
            </a:r>
            <a:r>
              <a:rPr lang="en-US" sz="2400" dirty="0"/>
              <a:t> </a:t>
            </a:r>
            <a:r>
              <a:rPr lang="en-US" sz="2400" dirty="0" err="1"/>
              <a:t>finnes</a:t>
            </a:r>
            <a:r>
              <a:rPr lang="en-US" sz="2400" dirty="0"/>
              <a:t> </a:t>
            </a:r>
            <a:r>
              <a:rPr lang="en-US" sz="2400" dirty="0" err="1"/>
              <a:t>en</a:t>
            </a:r>
            <a:r>
              <a:rPr lang="en-US" sz="2400" dirty="0"/>
              <a:t> </a:t>
            </a:r>
            <a:r>
              <a:rPr lang="en-US" sz="2400" dirty="0" err="1"/>
              <a:t>innkjøpsordre</a:t>
            </a:r>
            <a:r>
              <a:rPr lang="en-US" sz="2400" dirty="0"/>
              <a:t> </a:t>
            </a:r>
            <a:r>
              <a:rPr lang="en-US" sz="2400" dirty="0" err="1"/>
              <a:t>som</a:t>
            </a:r>
            <a:r>
              <a:rPr lang="en-US" sz="2400" dirty="0"/>
              <a:t> den </a:t>
            </a:r>
            <a:r>
              <a:rPr lang="en-US" sz="2400" dirty="0" err="1"/>
              <a:t>skulle</a:t>
            </a:r>
            <a:r>
              <a:rPr lang="en-US" sz="2400" dirty="0"/>
              <a:t> ha </a:t>
            </a:r>
            <a:r>
              <a:rPr lang="en-US" sz="2400" dirty="0" err="1"/>
              <a:t>vært</a:t>
            </a:r>
            <a:r>
              <a:rPr lang="en-US" sz="2400" dirty="0"/>
              <a:t> </a:t>
            </a:r>
            <a:r>
              <a:rPr lang="en-US" sz="2400" dirty="0" err="1"/>
              <a:t>knyttet</a:t>
            </a:r>
            <a:r>
              <a:rPr lang="en-US" sz="2400" dirty="0"/>
              <a:t> </a:t>
            </a:r>
            <a:r>
              <a:rPr lang="en-US" sz="2400" dirty="0" err="1"/>
              <a:t>til</a:t>
            </a:r>
            <a:r>
              <a:rPr lang="en-US" sz="2400" dirty="0"/>
              <a:t> </a:t>
            </a:r>
            <a:r>
              <a:rPr lang="en-US" sz="2400" dirty="0" err="1"/>
              <a:t>selv</a:t>
            </a:r>
            <a:r>
              <a:rPr lang="en-US" sz="2400" dirty="0"/>
              <a:t> om </a:t>
            </a:r>
            <a:r>
              <a:rPr lang="en-US" sz="2400" dirty="0" err="1"/>
              <a:t>faktura</a:t>
            </a:r>
            <a:r>
              <a:rPr lang="en-US" sz="2400" dirty="0"/>
              <a:t> </a:t>
            </a:r>
            <a:r>
              <a:rPr lang="en-US" sz="2400" dirty="0" err="1"/>
              <a:t>ikke</a:t>
            </a:r>
            <a:r>
              <a:rPr lang="en-US" sz="2400" dirty="0"/>
              <a:t> </a:t>
            </a:r>
            <a:r>
              <a:rPr lang="en-US" sz="2400" dirty="0" err="1"/>
              <a:t>er</a:t>
            </a:r>
            <a:r>
              <a:rPr lang="en-US" sz="2400" dirty="0"/>
              <a:t> </a:t>
            </a:r>
            <a:r>
              <a:rPr lang="en-US" sz="2400" dirty="0" err="1"/>
              <a:t>merket</a:t>
            </a:r>
            <a:r>
              <a:rPr lang="en-US" sz="2400" dirty="0"/>
              <a:t> </a:t>
            </a:r>
            <a:r>
              <a:rPr lang="en-US" sz="2400" dirty="0" err="1"/>
              <a:t>riktig</a:t>
            </a:r>
            <a:endParaRPr lang="en-US" sz="2400" dirty="0"/>
          </a:p>
          <a:p>
            <a:pPr marL="560396" lvl="1" indent="0">
              <a:buNone/>
            </a:pPr>
            <a:endParaRPr lang="en-US" sz="2400" dirty="0"/>
          </a:p>
          <a:p>
            <a:pPr marL="342900" indent="-342900">
              <a:buAutoNum type="arabicPeriod"/>
            </a:pPr>
            <a:r>
              <a:rPr lang="en-US" sz="2400" dirty="0" err="1"/>
              <a:t>Avslutte</a:t>
            </a:r>
            <a:r>
              <a:rPr lang="en-US" sz="2400" dirty="0"/>
              <a:t> </a:t>
            </a:r>
            <a:r>
              <a:rPr lang="en-US" sz="2400" dirty="0" err="1"/>
              <a:t>ordrer</a:t>
            </a:r>
            <a:r>
              <a:rPr lang="en-US" sz="2400" dirty="0"/>
              <a:t> </a:t>
            </a:r>
            <a:r>
              <a:rPr lang="en-US" sz="2400" dirty="0" err="1"/>
              <a:t>som</a:t>
            </a:r>
            <a:r>
              <a:rPr lang="en-US" sz="2400" dirty="0"/>
              <a:t> </a:t>
            </a:r>
            <a:r>
              <a:rPr lang="en-US" sz="2400" dirty="0" err="1"/>
              <a:t>er</a:t>
            </a:r>
            <a:r>
              <a:rPr lang="en-US" sz="2400" dirty="0"/>
              <a:t> </a:t>
            </a:r>
            <a:r>
              <a:rPr lang="en-US" sz="2400" dirty="0" err="1"/>
              <a:t>ferdig</a:t>
            </a:r>
            <a:r>
              <a:rPr lang="en-US" sz="2400" dirty="0"/>
              <a:t> </a:t>
            </a:r>
            <a:r>
              <a:rPr lang="en-US" sz="2400" dirty="0" err="1"/>
              <a:t>levert</a:t>
            </a:r>
            <a:r>
              <a:rPr lang="en-US" sz="2400" dirty="0"/>
              <a:t> </a:t>
            </a:r>
            <a:r>
              <a:rPr lang="en-US" sz="2400" dirty="0" err="1"/>
              <a:t>og</a:t>
            </a:r>
            <a:r>
              <a:rPr lang="en-US" sz="2400" dirty="0"/>
              <a:t> </a:t>
            </a:r>
            <a:r>
              <a:rPr lang="en-US" sz="2400" dirty="0" err="1"/>
              <a:t>fakturert</a:t>
            </a:r>
            <a:endParaRPr lang="en-US" sz="2400" dirty="0"/>
          </a:p>
          <a:p>
            <a:r>
              <a:rPr lang="en-US" sz="2400" dirty="0"/>
              <a:t> </a:t>
            </a:r>
          </a:p>
          <a:p>
            <a:endParaRPr lang="en-US" dirty="0"/>
          </a:p>
        </p:txBody>
      </p:sp>
      <p:sp>
        <p:nvSpPr>
          <p:cNvPr id="7" name="Slide Number Placeholder 6"/>
          <p:cNvSpPr>
            <a:spLocks noGrp="1"/>
          </p:cNvSpPr>
          <p:nvPr>
            <p:ph type="sldNum" sz="quarter" idx="4294967295"/>
          </p:nvPr>
        </p:nvSpPr>
        <p:spPr>
          <a:xfrm>
            <a:off x="11591925" y="6264275"/>
            <a:ext cx="600075" cy="365125"/>
          </a:xfrm>
        </p:spPr>
        <p:txBody>
          <a:bodyPr/>
          <a:lstStyle/>
          <a:p>
            <a:r>
              <a:rPr lang="en-US"/>
              <a:t>Side </a:t>
            </a:r>
            <a:fld id="{5251F420-7306-4E7C-A79E-F31A38F7D392}" type="slidenum">
              <a:rPr lang="en-US" smtClean="0"/>
              <a:pPr/>
              <a:t>18</a:t>
            </a:fld>
            <a:endParaRPr lang="en-US" dirty="0"/>
          </a:p>
        </p:txBody>
      </p:sp>
    </p:spTree>
    <p:extLst>
      <p:ext uri="{BB962C8B-B14F-4D97-AF65-F5344CB8AC3E}">
        <p14:creationId xmlns:p14="http://schemas.microsoft.com/office/powerpoint/2010/main" val="235649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z="3600" dirty="0"/>
              <a:t>Når ordre ved en feil er blitt avsluttet</a:t>
            </a:r>
            <a:br>
              <a:rPr lang="nb-NO" sz="3600" dirty="0"/>
            </a:br>
            <a:endParaRPr lang="en-US" dirty="0"/>
          </a:p>
        </p:txBody>
      </p:sp>
      <p:sp>
        <p:nvSpPr>
          <p:cNvPr id="4" name="Content Placeholder 3"/>
          <p:cNvSpPr>
            <a:spLocks noGrp="1"/>
          </p:cNvSpPr>
          <p:nvPr>
            <p:ph sz="half" idx="29"/>
          </p:nvPr>
        </p:nvSpPr>
        <p:spPr/>
        <p:txBody>
          <a:bodyPr/>
          <a:lstStyle/>
          <a:p>
            <a:r>
              <a:rPr lang="nb-NO" dirty="0"/>
              <a:t>Ikke mulig å endre tilbake til «Bestilt»</a:t>
            </a:r>
          </a:p>
          <a:p>
            <a:r>
              <a:rPr lang="nb-NO" dirty="0"/>
              <a:t>Løsning:</a:t>
            </a:r>
          </a:p>
          <a:p>
            <a:pPr lvl="1"/>
            <a:r>
              <a:rPr lang="nb-NO" dirty="0"/>
              <a:t>Behandle fakturaen som en leverandørfaktura</a:t>
            </a:r>
          </a:p>
          <a:p>
            <a:pPr lvl="1"/>
            <a:r>
              <a:rPr lang="nb-NO" dirty="0"/>
              <a:t>Husk å sjekke at alle varene på ordren er mottatt i forhold til det som også er fakturert</a:t>
            </a:r>
          </a:p>
          <a:p>
            <a:endParaRPr lang="en-US" dirty="0"/>
          </a:p>
        </p:txBody>
      </p:sp>
      <p:sp>
        <p:nvSpPr>
          <p:cNvPr id="7" name="Slide Number Placeholder 6"/>
          <p:cNvSpPr>
            <a:spLocks noGrp="1"/>
          </p:cNvSpPr>
          <p:nvPr>
            <p:ph type="sldNum" sz="quarter" idx="35"/>
          </p:nvPr>
        </p:nvSpPr>
        <p:spPr/>
        <p:txBody>
          <a:bodyPr/>
          <a:lstStyle/>
          <a:p>
            <a:r>
              <a:rPr lang="en-US"/>
              <a:t>Side </a:t>
            </a:r>
            <a:fld id="{5251F420-7306-4E7C-A79E-F31A38F7D392}" type="slidenum">
              <a:rPr lang="en-US" smtClean="0"/>
              <a:pPr/>
              <a:t>19</a:t>
            </a:fld>
            <a:endParaRPr lang="en-US" dirty="0"/>
          </a:p>
        </p:txBody>
      </p:sp>
    </p:spTree>
    <p:extLst>
      <p:ext uri="{BB962C8B-B14F-4D97-AF65-F5344CB8AC3E}">
        <p14:creationId xmlns:p14="http://schemas.microsoft.com/office/powerpoint/2010/main" val="9815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31"/>
          </p:nvPr>
        </p:nvSpPr>
        <p:spPr>
          <a:xfrm>
            <a:off x="4946469" y="740228"/>
            <a:ext cx="6865361" cy="5318665"/>
          </a:xfrm>
        </p:spPr>
        <p:txBody>
          <a:bodyPr/>
          <a:lstStyle/>
          <a:p>
            <a:r>
              <a:rPr lang="nb-NO" sz="2000" dirty="0"/>
              <a:t>Forenkling for behovshavere</a:t>
            </a:r>
          </a:p>
          <a:p>
            <a:pPr lvl="1"/>
            <a:r>
              <a:rPr lang="nb-NO" sz="2000" dirty="0"/>
              <a:t>v/ </a:t>
            </a:r>
            <a:r>
              <a:rPr lang="nb-NO" sz="2000" dirty="0" err="1"/>
              <a:t>Avd</a:t>
            </a:r>
            <a:r>
              <a:rPr lang="nb-NO" sz="2000" dirty="0"/>
              <a:t> for kommunikasjon og samfunnskontakt</a:t>
            </a:r>
          </a:p>
          <a:p>
            <a:r>
              <a:rPr lang="nb-NO" sz="2000" dirty="0"/>
              <a:t>Informasjon </a:t>
            </a:r>
            <a:r>
              <a:rPr lang="nb-NO" sz="2000"/>
              <a:t>fra ØVA:</a:t>
            </a:r>
            <a:endParaRPr lang="nb-NO" sz="2000" dirty="0"/>
          </a:p>
          <a:p>
            <a:pPr lvl="1"/>
            <a:r>
              <a:rPr lang="nb-NO" sz="2000" dirty="0"/>
              <a:t>Nye rammeavtaler</a:t>
            </a:r>
          </a:p>
          <a:p>
            <a:pPr lvl="1"/>
            <a:r>
              <a:rPr lang="nb-NO" sz="2000" dirty="0"/>
              <a:t>Innføring av periodisk faktura for alle enheter</a:t>
            </a:r>
          </a:p>
          <a:p>
            <a:pPr lvl="1"/>
            <a:r>
              <a:rPr lang="nb-NO" sz="2000" dirty="0"/>
              <a:t>Status rapportutvikling</a:t>
            </a:r>
          </a:p>
          <a:p>
            <a:pPr lvl="1"/>
            <a:r>
              <a:rPr lang="nb-NO" sz="2000" dirty="0"/>
              <a:t>Avslutning av ordre i UNIT4</a:t>
            </a:r>
          </a:p>
          <a:p>
            <a:pPr marL="582661" lvl="2" indent="-125438">
              <a:spcBef>
                <a:spcPts val="1150"/>
              </a:spcBef>
            </a:pPr>
            <a:r>
              <a:rPr lang="nb-NO" sz="2000" dirty="0"/>
              <a:t> Koble ordrenummer på faktura, ulikt lev.nr ordre/faktura</a:t>
            </a:r>
          </a:p>
          <a:p>
            <a:pPr marL="582661" lvl="2" indent="-125438">
              <a:spcBef>
                <a:spcPts val="1150"/>
              </a:spcBef>
            </a:pPr>
            <a:r>
              <a:rPr lang="nb-NO" sz="2000" dirty="0"/>
              <a:t> Cateringbestillinger og </a:t>
            </a:r>
            <a:r>
              <a:rPr lang="nb-NO" sz="2000" dirty="0" err="1"/>
              <a:t>mva</a:t>
            </a:r>
            <a:r>
              <a:rPr lang="nb-NO" sz="2000" dirty="0"/>
              <a:t>-koder</a:t>
            </a:r>
          </a:p>
          <a:p>
            <a:pPr marL="582661" lvl="2" indent="-125438">
              <a:spcBef>
                <a:spcPts val="1150"/>
              </a:spcBef>
            </a:pPr>
            <a:r>
              <a:rPr lang="nb-NO" sz="2000" dirty="0"/>
              <a:t> </a:t>
            </a:r>
            <a:r>
              <a:rPr lang="nb-NO" sz="2000" dirty="0" err="1"/>
              <a:t>Kostnadsgodkjennere</a:t>
            </a:r>
            <a:r>
              <a:rPr lang="nb-NO" sz="2000" dirty="0"/>
              <a:t> kan endre</a:t>
            </a:r>
          </a:p>
          <a:p>
            <a:pPr marL="582661" lvl="2" indent="-125438">
              <a:spcBef>
                <a:spcPts val="1150"/>
              </a:spcBef>
            </a:pPr>
            <a:r>
              <a:rPr lang="nb-NO" sz="2000" dirty="0"/>
              <a:t> Opplæringsvideoer</a:t>
            </a:r>
          </a:p>
          <a:p>
            <a:pPr marL="0" indent="0">
              <a:buNone/>
            </a:pPr>
            <a:endParaRPr lang="en-US" dirty="0"/>
          </a:p>
        </p:txBody>
      </p:sp>
      <p:sp>
        <p:nvSpPr>
          <p:cNvPr id="3" name="Slide Number Placeholder 2"/>
          <p:cNvSpPr>
            <a:spLocks noGrp="1"/>
          </p:cNvSpPr>
          <p:nvPr>
            <p:ph type="sldNum" sz="quarter" idx="4294967295"/>
          </p:nvPr>
        </p:nvSpPr>
        <p:spPr>
          <a:xfrm>
            <a:off x="11591925" y="6264275"/>
            <a:ext cx="600075" cy="365125"/>
          </a:xfrm>
        </p:spPr>
        <p:txBody>
          <a:bodyPr/>
          <a:lstStyle/>
          <a:p>
            <a:r>
              <a:rPr lang="en-US"/>
              <a:t>Side </a:t>
            </a:r>
            <a:fld id="{5251F420-7306-4E7C-A79E-F31A38F7D392}" type="slidenum">
              <a:rPr lang="en-US" smtClean="0"/>
              <a:pPr/>
              <a:t>2</a:t>
            </a:fld>
            <a:endParaRPr lang="en-US" dirty="0"/>
          </a:p>
        </p:txBody>
      </p:sp>
      <p:sp>
        <p:nvSpPr>
          <p:cNvPr id="4" name="Flowchart: Document 3"/>
          <p:cNvSpPr/>
          <p:nvPr/>
        </p:nvSpPr>
        <p:spPr>
          <a:xfrm>
            <a:off x="380170" y="740228"/>
            <a:ext cx="3570514" cy="3762103"/>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b="1" dirty="0">
                <a:solidFill>
                  <a:schemeClr val="tx1"/>
                </a:solidFill>
              </a:rPr>
              <a:t>Agenda</a:t>
            </a:r>
            <a:endParaRPr lang="en-US" sz="3200" b="1" dirty="0">
              <a:solidFill>
                <a:schemeClr val="tx1"/>
              </a:solidFill>
            </a:endParaRPr>
          </a:p>
        </p:txBody>
      </p:sp>
    </p:spTree>
    <p:extLst>
      <p:ext uri="{BB962C8B-B14F-4D97-AF65-F5344CB8AC3E}">
        <p14:creationId xmlns:p14="http://schemas.microsoft.com/office/powerpoint/2010/main" val="12134717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Opplæringsvideoer</a:t>
            </a:r>
            <a:endParaRPr lang="en-US" dirty="0"/>
          </a:p>
        </p:txBody>
      </p:sp>
      <p:sp>
        <p:nvSpPr>
          <p:cNvPr id="3" name="Content Placeholder 2"/>
          <p:cNvSpPr>
            <a:spLocks noGrp="1"/>
          </p:cNvSpPr>
          <p:nvPr>
            <p:ph sz="quarter" idx="28"/>
          </p:nvPr>
        </p:nvSpPr>
        <p:spPr/>
        <p:txBody>
          <a:bodyPr/>
          <a:lstStyle/>
          <a:p>
            <a:endParaRPr lang="nb-NO" dirty="0"/>
          </a:p>
          <a:p>
            <a:endParaRPr lang="nb-NO" dirty="0"/>
          </a:p>
          <a:p>
            <a:pPr marL="342900" indent="-342900">
              <a:buFont typeface="Arial" panose="020B0604020202020204" pitchFamily="34" charset="0"/>
              <a:buChar char="•"/>
            </a:pPr>
            <a:r>
              <a:rPr lang="nb-NO" sz="2400" dirty="0"/>
              <a:t>Det er ønskelig med mer opplæringsvideoer framfor skriftlige veiledninger</a:t>
            </a:r>
          </a:p>
          <a:p>
            <a:pPr marL="342900" indent="-342900">
              <a:buFont typeface="Arial" panose="020B0604020202020204" pitchFamily="34" charset="0"/>
              <a:buChar char="•"/>
            </a:pPr>
            <a:r>
              <a:rPr lang="nb-NO" sz="2400" dirty="0"/>
              <a:t>Videoene er under arbeid og publiseres fortløpende</a:t>
            </a:r>
          </a:p>
          <a:p>
            <a:pPr marL="342900" indent="-342900">
              <a:buFont typeface="Arial" panose="020B0604020202020204" pitchFamily="34" charset="0"/>
              <a:buChar char="•"/>
            </a:pPr>
            <a:r>
              <a:rPr lang="nb-NO" sz="2400" dirty="0"/>
              <a:t>Innspill til nye opplæringsvideoer kan sendes oss på </a:t>
            </a:r>
            <a:r>
              <a:rPr lang="en-US" sz="2400" dirty="0">
                <a:hlinkClick r:id="rId2"/>
              </a:rPr>
              <a:t>innkjop@admin.uio.no</a:t>
            </a:r>
            <a:endParaRPr lang="en-US" sz="2400" dirty="0"/>
          </a:p>
          <a:p>
            <a:pPr marL="342900" indent="-342900">
              <a:buFont typeface="Arial" panose="020B0604020202020204" pitchFamily="34" charset="0"/>
              <a:buChar char="•"/>
            </a:pPr>
            <a:endParaRPr lang="nb-NO" sz="2400" dirty="0"/>
          </a:p>
          <a:p>
            <a:pPr marL="342900" indent="-342900">
              <a:buFont typeface="Arial" panose="020B0604020202020204" pitchFamily="34" charset="0"/>
              <a:buChar char="•"/>
            </a:pPr>
            <a:r>
              <a:rPr lang="nb-NO" sz="2400" dirty="0"/>
              <a:t>Videoene publiseres her:</a:t>
            </a:r>
          </a:p>
          <a:p>
            <a:pPr marL="0" indent="0"/>
            <a:r>
              <a:rPr lang="en-US" sz="2400" dirty="0" err="1">
                <a:hlinkClick r:id="rId3"/>
              </a:rPr>
              <a:t>Veiledning</a:t>
            </a:r>
            <a:r>
              <a:rPr lang="en-US" sz="2400" dirty="0">
                <a:hlinkClick r:id="rId3"/>
              </a:rPr>
              <a:t> </a:t>
            </a:r>
            <a:r>
              <a:rPr lang="en-US" sz="2400" dirty="0" err="1">
                <a:hlinkClick r:id="rId3"/>
              </a:rPr>
              <a:t>i</a:t>
            </a:r>
            <a:r>
              <a:rPr lang="en-US" sz="2400" dirty="0">
                <a:hlinkClick r:id="rId3"/>
              </a:rPr>
              <a:t> UNIT4 ERP for </a:t>
            </a:r>
            <a:r>
              <a:rPr lang="en-US" sz="2400" dirty="0" err="1">
                <a:hlinkClick r:id="rId3"/>
              </a:rPr>
              <a:t>Behov</a:t>
            </a:r>
            <a:r>
              <a:rPr lang="en-US" sz="2400" dirty="0">
                <a:hlinkClick r:id="rId3"/>
              </a:rPr>
              <a:t> </a:t>
            </a:r>
            <a:r>
              <a:rPr lang="en-US" sz="2400" dirty="0" err="1">
                <a:hlinkClick r:id="rId3"/>
              </a:rPr>
              <a:t>til</a:t>
            </a:r>
            <a:r>
              <a:rPr lang="en-US" sz="2400" dirty="0">
                <a:hlinkClick r:id="rId3"/>
              </a:rPr>
              <a:t> </a:t>
            </a:r>
            <a:r>
              <a:rPr lang="en-US" sz="2400" dirty="0" err="1">
                <a:hlinkClick r:id="rId3"/>
              </a:rPr>
              <a:t>betaling</a:t>
            </a:r>
            <a:r>
              <a:rPr lang="en-US" sz="2400" dirty="0">
                <a:hlinkClick r:id="rId3"/>
              </a:rPr>
              <a:t> (</a:t>
            </a:r>
            <a:r>
              <a:rPr lang="en-US" sz="2400" dirty="0" err="1">
                <a:hlinkClick r:id="rId3"/>
              </a:rPr>
              <a:t>BtB</a:t>
            </a:r>
            <a:r>
              <a:rPr lang="en-US" sz="2400" dirty="0">
                <a:hlinkClick r:id="rId3"/>
              </a:rPr>
              <a:t>) - For </a:t>
            </a:r>
            <a:r>
              <a:rPr lang="en-US" sz="2400" dirty="0" err="1">
                <a:hlinkClick r:id="rId3"/>
              </a:rPr>
              <a:t>ansatte</a:t>
            </a:r>
            <a:r>
              <a:rPr lang="en-US" sz="2400" dirty="0">
                <a:hlinkClick r:id="rId3"/>
              </a:rPr>
              <a:t> - </a:t>
            </a:r>
            <a:r>
              <a:rPr lang="en-US" sz="2400" dirty="0" err="1">
                <a:hlinkClick r:id="rId3"/>
              </a:rPr>
              <a:t>Universitetet</a:t>
            </a:r>
            <a:r>
              <a:rPr lang="en-US" sz="2400" dirty="0">
                <a:hlinkClick r:id="rId3"/>
              </a:rPr>
              <a:t> </a:t>
            </a:r>
            <a:r>
              <a:rPr lang="en-US" sz="2400" dirty="0" err="1">
                <a:hlinkClick r:id="rId3"/>
              </a:rPr>
              <a:t>i</a:t>
            </a:r>
            <a:r>
              <a:rPr lang="en-US" sz="2400" dirty="0">
                <a:hlinkClick r:id="rId3"/>
              </a:rPr>
              <a:t> Oslo (uio.no)</a:t>
            </a:r>
            <a:endParaRPr lang="en-US" sz="2400" dirty="0"/>
          </a:p>
        </p:txBody>
      </p:sp>
      <p:sp>
        <p:nvSpPr>
          <p:cNvPr id="4" name="Slide Number Placeholder 3"/>
          <p:cNvSpPr>
            <a:spLocks noGrp="1"/>
          </p:cNvSpPr>
          <p:nvPr>
            <p:ph type="sldNum" sz="quarter" idx="12"/>
          </p:nvPr>
        </p:nvSpPr>
        <p:spPr/>
        <p:txBody>
          <a:bodyPr/>
          <a:lstStyle/>
          <a:p>
            <a:r>
              <a:rPr lang="en-US"/>
              <a:t>Side </a:t>
            </a:r>
            <a:fld id="{5251F420-7306-4E7C-A79E-F31A38F7D392}" type="slidenum">
              <a:rPr lang="en-US" smtClean="0"/>
              <a:pPr/>
              <a:t>20</a:t>
            </a:fld>
            <a:endParaRPr lang="en-US" dirty="0"/>
          </a:p>
        </p:txBody>
      </p:sp>
    </p:spTree>
    <p:extLst>
      <p:ext uri="{BB962C8B-B14F-4D97-AF65-F5344CB8AC3E}">
        <p14:creationId xmlns:p14="http://schemas.microsoft.com/office/powerpoint/2010/main" val="3235694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31"/>
          </p:nvPr>
        </p:nvSpPr>
        <p:spPr>
          <a:xfrm>
            <a:off x="6342741" y="1457154"/>
            <a:ext cx="5469089" cy="4354851"/>
          </a:xfrm>
        </p:spPr>
        <p:txBody>
          <a:bodyPr/>
          <a:lstStyle/>
          <a:p>
            <a:endParaRPr lang="nb-NO" dirty="0"/>
          </a:p>
        </p:txBody>
      </p:sp>
      <p:sp>
        <p:nvSpPr>
          <p:cNvPr id="6" name="Slide Number Placeholder 5"/>
          <p:cNvSpPr>
            <a:spLocks noGrp="1"/>
          </p:cNvSpPr>
          <p:nvPr>
            <p:ph type="sldNum" sz="quarter" idx="4294967295"/>
          </p:nvPr>
        </p:nvSpPr>
        <p:spPr>
          <a:xfrm>
            <a:off x="11591925" y="6264275"/>
            <a:ext cx="600075" cy="365125"/>
          </a:xfrm>
        </p:spPr>
        <p:txBody>
          <a:bodyPr/>
          <a:lstStyle/>
          <a:p>
            <a:r>
              <a:rPr lang="en-US"/>
              <a:t>Side </a:t>
            </a:r>
            <a:fld id="{5251F420-7306-4E7C-A79E-F31A38F7D392}" type="slidenum">
              <a:rPr lang="en-US" smtClean="0"/>
              <a:pPr/>
              <a:t>21</a:t>
            </a:fld>
            <a:endParaRPr lang="en-US" dirty="0"/>
          </a:p>
        </p:txBody>
      </p:sp>
      <p:sp>
        <p:nvSpPr>
          <p:cNvPr id="3" name="Oval 2"/>
          <p:cNvSpPr/>
          <p:nvPr/>
        </p:nvSpPr>
        <p:spPr>
          <a:xfrm>
            <a:off x="522514" y="1158240"/>
            <a:ext cx="4606835" cy="4476206"/>
          </a:xfrm>
          <a:prstGeom prst="ellipse">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b-NO" sz="2400" b="1" dirty="0">
                <a:ln w="0"/>
                <a:solidFill>
                  <a:schemeClr val="tx1"/>
                </a:solidFill>
                <a:effectLst>
                  <a:outerShdw blurRad="38100" dist="19050" dir="2700000" algn="tl" rotWithShape="0">
                    <a:schemeClr val="dk1">
                      <a:alpha val="40000"/>
                    </a:schemeClr>
                  </a:outerShdw>
                </a:effectLst>
              </a:rPr>
              <a:t>Påminnelser om UNIT4</a:t>
            </a:r>
            <a:endParaRPr lang="en-US" sz="24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1881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31"/>
          </p:nvPr>
        </p:nvSpPr>
        <p:spPr>
          <a:xfrm>
            <a:off x="6342741" y="1457154"/>
            <a:ext cx="5469089" cy="4354851"/>
          </a:xfrm>
        </p:spPr>
        <p:txBody>
          <a:bodyPr/>
          <a:lstStyle/>
          <a:p>
            <a:endParaRPr lang="nb-NO" dirty="0"/>
          </a:p>
          <a:p>
            <a:endParaRPr lang="nb-NO" dirty="0"/>
          </a:p>
          <a:p>
            <a:endParaRPr lang="nb-NO" dirty="0"/>
          </a:p>
          <a:p>
            <a:r>
              <a:rPr lang="nb-NO" sz="2400" dirty="0"/>
              <a:t> Fakturaer fra Elvebredden stopper hver dag opp fordi det er brukt feil </a:t>
            </a:r>
            <a:r>
              <a:rPr lang="nb-NO" sz="2400" dirty="0" err="1"/>
              <a:t>mva</a:t>
            </a:r>
            <a:r>
              <a:rPr lang="nb-NO" sz="2400"/>
              <a:t>-koder på ordren</a:t>
            </a:r>
            <a:endParaRPr lang="nb-NO" sz="2400" dirty="0"/>
          </a:p>
          <a:p>
            <a:endParaRPr lang="nb-NO" dirty="0"/>
          </a:p>
        </p:txBody>
      </p:sp>
      <p:sp>
        <p:nvSpPr>
          <p:cNvPr id="6" name="Slide Number Placeholder 5"/>
          <p:cNvSpPr>
            <a:spLocks noGrp="1"/>
          </p:cNvSpPr>
          <p:nvPr>
            <p:ph type="sldNum" sz="quarter" idx="4294967295"/>
          </p:nvPr>
        </p:nvSpPr>
        <p:spPr>
          <a:xfrm>
            <a:off x="11591925" y="6264275"/>
            <a:ext cx="600075" cy="365125"/>
          </a:xfrm>
        </p:spPr>
        <p:txBody>
          <a:bodyPr/>
          <a:lstStyle/>
          <a:p>
            <a:r>
              <a:rPr lang="en-US"/>
              <a:t>Side </a:t>
            </a:r>
            <a:fld id="{5251F420-7306-4E7C-A79E-F31A38F7D392}" type="slidenum">
              <a:rPr lang="en-US" smtClean="0"/>
              <a:pPr/>
              <a:t>22</a:t>
            </a:fld>
            <a:endParaRPr lang="en-US" dirty="0"/>
          </a:p>
        </p:txBody>
      </p:sp>
      <p:sp>
        <p:nvSpPr>
          <p:cNvPr id="3" name="Oval 2"/>
          <p:cNvSpPr/>
          <p:nvPr/>
        </p:nvSpPr>
        <p:spPr>
          <a:xfrm>
            <a:off x="522514" y="1158240"/>
            <a:ext cx="4606835" cy="4476206"/>
          </a:xfrm>
          <a:prstGeom prst="ellipse">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b-NO" sz="2400" b="1" dirty="0">
                <a:ln w="0"/>
                <a:solidFill>
                  <a:schemeClr val="tx1"/>
                </a:solidFill>
                <a:effectLst>
                  <a:outerShdw blurRad="38100" dist="19050" dir="2700000" algn="tl" rotWithShape="0">
                    <a:schemeClr val="dk1">
                      <a:alpha val="40000"/>
                    </a:schemeClr>
                  </a:outerShdw>
                </a:effectLst>
              </a:rPr>
              <a:t>Cateringbestillinger</a:t>
            </a:r>
            <a:endParaRPr lang="en-US" sz="24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15685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a:extLst>
              <a:ext uri="{FF2B5EF4-FFF2-40B4-BE49-F238E27FC236}">
                <a16:creationId xmlns:a16="http://schemas.microsoft.com/office/drawing/2014/main" id="{03C5BC44-9CB5-7F44-A993-616BB4DCBABF}"/>
              </a:ext>
            </a:extLst>
          </p:cNvPr>
          <p:cNvSpPr>
            <a:spLocks noGrp="1"/>
          </p:cNvSpPr>
          <p:nvPr>
            <p:ph type="title"/>
          </p:nvPr>
        </p:nvSpPr>
        <p:spPr/>
        <p:txBody>
          <a:bodyPr/>
          <a:lstStyle/>
          <a:p>
            <a:endParaRPr lang="nb-NO" dirty="0"/>
          </a:p>
        </p:txBody>
      </p:sp>
      <p:sp>
        <p:nvSpPr>
          <p:cNvPr id="9" name="Plassholder for innhold 8">
            <a:extLst>
              <a:ext uri="{FF2B5EF4-FFF2-40B4-BE49-F238E27FC236}">
                <a16:creationId xmlns:a16="http://schemas.microsoft.com/office/drawing/2014/main" id="{9C284C1F-6F91-50AA-AF98-9306AD809779}"/>
              </a:ext>
            </a:extLst>
          </p:cNvPr>
          <p:cNvSpPr>
            <a:spLocks noGrp="1"/>
          </p:cNvSpPr>
          <p:nvPr>
            <p:ph sz="quarter" idx="28"/>
          </p:nvPr>
        </p:nvSpPr>
        <p:spPr>
          <a:xfrm>
            <a:off x="760336" y="3291702"/>
            <a:ext cx="10620536" cy="2769105"/>
          </a:xfrm>
        </p:spPr>
        <p:txBody>
          <a:bodyPr/>
          <a:lstStyle/>
          <a:p>
            <a:r>
              <a:rPr lang="nb-NO" dirty="0"/>
              <a:t>Bruk riktig </a:t>
            </a:r>
            <a:r>
              <a:rPr lang="nb-NO" dirty="0" err="1"/>
              <a:t>mva</a:t>
            </a:r>
            <a:r>
              <a:rPr lang="nb-NO" dirty="0"/>
              <a:t>-kode</a:t>
            </a:r>
          </a:p>
          <a:p>
            <a:r>
              <a:rPr lang="nb-NO" b="0" i="0" dirty="0">
                <a:solidFill>
                  <a:srgbClr val="212121"/>
                </a:solidFill>
                <a:effectLst/>
                <a:latin typeface="wf_segoe-ui_normal"/>
              </a:rPr>
              <a:t>Fakturaer fra Elvebredden stopper hver dag og må matches manuelt </a:t>
            </a:r>
            <a:r>
              <a:rPr lang="nb-NO" b="0" i="0" dirty="0" err="1">
                <a:solidFill>
                  <a:srgbClr val="212121"/>
                </a:solidFill>
                <a:effectLst/>
                <a:latin typeface="wf_segoe-ui_normal"/>
              </a:rPr>
              <a:t>pga</a:t>
            </a:r>
            <a:r>
              <a:rPr lang="nb-NO" b="0" i="0" dirty="0">
                <a:solidFill>
                  <a:srgbClr val="212121"/>
                </a:solidFill>
                <a:effectLst/>
                <a:latin typeface="wf_segoe-ui_normal"/>
              </a:rPr>
              <a:t> feil </a:t>
            </a:r>
            <a:r>
              <a:rPr lang="nb-NO" b="0" i="0" dirty="0" err="1">
                <a:solidFill>
                  <a:srgbClr val="212121"/>
                </a:solidFill>
                <a:effectLst/>
                <a:latin typeface="wf_segoe-ui_normal"/>
              </a:rPr>
              <a:t>mva</a:t>
            </a:r>
            <a:r>
              <a:rPr lang="nb-NO" b="0" i="0" dirty="0">
                <a:solidFill>
                  <a:srgbClr val="212121"/>
                </a:solidFill>
                <a:effectLst/>
                <a:latin typeface="wf_segoe-ui_normal"/>
              </a:rPr>
              <a:t> koder brukt</a:t>
            </a:r>
          </a:p>
          <a:p>
            <a:r>
              <a:rPr lang="nb-NO" dirty="0"/>
              <a:t/>
            </a:r>
            <a:br>
              <a:rPr lang="nb-NO" dirty="0"/>
            </a:br>
            <a:endParaRPr lang="nb-NO" dirty="0"/>
          </a:p>
        </p:txBody>
      </p:sp>
      <p:sp>
        <p:nvSpPr>
          <p:cNvPr id="7" name="Plassholder for lysbildenummer 6">
            <a:extLst>
              <a:ext uri="{FF2B5EF4-FFF2-40B4-BE49-F238E27FC236}">
                <a16:creationId xmlns:a16="http://schemas.microsoft.com/office/drawing/2014/main" id="{08382763-BF4C-B3BF-CB9E-1C33BD13D2CB}"/>
              </a:ext>
            </a:extLst>
          </p:cNvPr>
          <p:cNvSpPr>
            <a:spLocks noGrp="1"/>
          </p:cNvSpPr>
          <p:nvPr>
            <p:ph type="sldNum" sz="quarter" idx="12"/>
          </p:nvPr>
        </p:nvSpPr>
        <p:spPr/>
        <p:txBody>
          <a:bodyPr/>
          <a:lstStyle/>
          <a:p>
            <a:r>
              <a:rPr lang="en-US"/>
              <a:t>Side </a:t>
            </a:r>
            <a:fld id="{5251F420-7306-4E7C-A79E-F31A38F7D392}" type="slidenum">
              <a:rPr lang="en-US" smtClean="0"/>
              <a:pPr/>
              <a:t>23</a:t>
            </a:fld>
            <a:endParaRPr lang="en-US" dirty="0"/>
          </a:p>
        </p:txBody>
      </p:sp>
      <p:pic>
        <p:nvPicPr>
          <p:cNvPr id="1026" name="Picture 2">
            <a:extLst>
              <a:ext uri="{FF2B5EF4-FFF2-40B4-BE49-F238E27FC236}">
                <a16:creationId xmlns:a16="http://schemas.microsoft.com/office/drawing/2014/main" id="{7F987391-B11E-2029-EF7A-8811885687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168" y="2666309"/>
            <a:ext cx="11326923" cy="3409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79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3921D5-02DA-644B-3B0A-E2F42C3FAC33}"/>
              </a:ext>
            </a:extLst>
          </p:cNvPr>
          <p:cNvSpPr>
            <a:spLocks noGrp="1"/>
          </p:cNvSpPr>
          <p:nvPr>
            <p:ph type="title"/>
          </p:nvPr>
        </p:nvSpPr>
        <p:spPr/>
        <p:txBody>
          <a:bodyPr/>
          <a:lstStyle/>
          <a:p>
            <a:r>
              <a:rPr lang="nb-NO" dirty="0"/>
              <a:t>Hvordan sikre riktig </a:t>
            </a:r>
            <a:r>
              <a:rPr lang="nb-NO" dirty="0" err="1"/>
              <a:t>mva</a:t>
            </a:r>
            <a:r>
              <a:rPr lang="nb-NO" dirty="0"/>
              <a:t> på cateringbestillingene?</a:t>
            </a:r>
          </a:p>
        </p:txBody>
      </p:sp>
      <p:sp>
        <p:nvSpPr>
          <p:cNvPr id="3" name="Plassholder for innhold 2">
            <a:extLst>
              <a:ext uri="{FF2B5EF4-FFF2-40B4-BE49-F238E27FC236}">
                <a16:creationId xmlns:a16="http://schemas.microsoft.com/office/drawing/2014/main" id="{F4C28716-C5B6-BE3A-A9C4-ED1A91E8F1DC}"/>
              </a:ext>
            </a:extLst>
          </p:cNvPr>
          <p:cNvSpPr>
            <a:spLocks noGrp="1"/>
          </p:cNvSpPr>
          <p:nvPr>
            <p:ph sz="quarter" idx="28"/>
          </p:nvPr>
        </p:nvSpPr>
        <p:spPr>
          <a:xfrm>
            <a:off x="380168" y="1180007"/>
            <a:ext cx="11431664" cy="5448645"/>
          </a:xfrm>
        </p:spPr>
        <p:txBody>
          <a:bodyPr/>
          <a:lstStyle/>
          <a:p>
            <a:pPr marL="342900" indent="-342900">
              <a:buFont typeface="Arial" panose="020B0604020202020204" pitchFamily="34" charset="0"/>
              <a:buChar char="•"/>
            </a:pPr>
            <a:r>
              <a:rPr lang="nb-NO" sz="2800" b="0" i="0" dirty="0">
                <a:solidFill>
                  <a:srgbClr val="212121"/>
                </a:solidFill>
                <a:effectLst/>
                <a:latin typeface="wf_segoe-ui_normal"/>
              </a:rPr>
              <a:t>Artiklene vises med de ulike </a:t>
            </a:r>
            <a:r>
              <a:rPr lang="nb-NO" sz="2800" b="0" i="0" dirty="0" err="1">
                <a:solidFill>
                  <a:srgbClr val="212121"/>
                </a:solidFill>
                <a:effectLst/>
                <a:latin typeface="wf_segoe-ui_normal"/>
              </a:rPr>
              <a:t>mva</a:t>
            </a:r>
            <a:r>
              <a:rPr lang="nb-NO" sz="2800" dirty="0">
                <a:solidFill>
                  <a:srgbClr val="212121"/>
                </a:solidFill>
                <a:latin typeface="wf_segoe-ui_normal"/>
              </a:rPr>
              <a:t>-</a:t>
            </a:r>
            <a:r>
              <a:rPr lang="nb-NO" sz="2800" b="0" i="0" dirty="0">
                <a:solidFill>
                  <a:srgbClr val="212121"/>
                </a:solidFill>
                <a:effectLst/>
                <a:latin typeface="wf_segoe-ui_normal"/>
              </a:rPr>
              <a:t>satsene i oppsummeringen av ordren FØR handlekurven overføres til U4</a:t>
            </a:r>
          </a:p>
          <a:p>
            <a:pPr marL="903296" lvl="1" indent="-342900"/>
            <a:r>
              <a:rPr lang="nb-NO" sz="2800" b="0" i="0" dirty="0">
                <a:solidFill>
                  <a:srgbClr val="212121"/>
                </a:solidFill>
                <a:effectLst/>
                <a:latin typeface="wf_segoe-ui_normal"/>
              </a:rPr>
              <a:t>Dette gir grunnlaget for å endre til riktig </a:t>
            </a:r>
            <a:r>
              <a:rPr lang="nb-NO" sz="2800" b="0" i="0" dirty="0" err="1">
                <a:solidFill>
                  <a:srgbClr val="212121"/>
                </a:solidFill>
                <a:effectLst/>
                <a:latin typeface="wf_segoe-ui_normal"/>
              </a:rPr>
              <a:t>mva</a:t>
            </a:r>
            <a:r>
              <a:rPr lang="nb-NO" sz="2800" b="0" i="0" dirty="0">
                <a:solidFill>
                  <a:srgbClr val="212121"/>
                </a:solidFill>
                <a:effectLst/>
                <a:latin typeface="wf_segoe-ui_normal"/>
              </a:rPr>
              <a:t>-kode på varelinjer etter at handlekurven er overført</a:t>
            </a:r>
          </a:p>
          <a:p>
            <a:pPr marL="903296" lvl="1" indent="-342900"/>
            <a:r>
              <a:rPr lang="nb-NO" sz="2800" dirty="0">
                <a:solidFill>
                  <a:srgbClr val="212121"/>
                </a:solidFill>
                <a:latin typeface="wf_segoe-ui_normal"/>
              </a:rPr>
              <a:t>Ta ev screen </a:t>
            </a:r>
            <a:r>
              <a:rPr lang="nb-NO" sz="2800" dirty="0" err="1">
                <a:solidFill>
                  <a:srgbClr val="212121"/>
                </a:solidFill>
                <a:latin typeface="wf_segoe-ui_normal"/>
              </a:rPr>
              <a:t>shot</a:t>
            </a:r>
            <a:r>
              <a:rPr lang="nb-NO" sz="2800" dirty="0">
                <a:solidFill>
                  <a:srgbClr val="212121"/>
                </a:solidFill>
                <a:latin typeface="wf_segoe-ui_normal"/>
              </a:rPr>
              <a:t> før du overføres til UNIT4 og endre </a:t>
            </a:r>
            <a:r>
              <a:rPr lang="nb-NO" sz="2800" dirty="0" err="1">
                <a:solidFill>
                  <a:srgbClr val="212121"/>
                </a:solidFill>
                <a:latin typeface="wf_segoe-ui_normal"/>
              </a:rPr>
              <a:t>mva</a:t>
            </a:r>
            <a:r>
              <a:rPr lang="nb-NO" sz="2800" dirty="0">
                <a:solidFill>
                  <a:srgbClr val="212121"/>
                </a:solidFill>
                <a:latin typeface="wf_segoe-ui_normal"/>
              </a:rPr>
              <a:t>-kodene til riktig kode i UNIT4</a:t>
            </a:r>
            <a:endParaRPr lang="nb-NO" sz="2800" b="0" i="0" dirty="0">
              <a:solidFill>
                <a:srgbClr val="212121"/>
              </a:solidFill>
              <a:effectLst/>
              <a:latin typeface="wf_segoe-ui_normal"/>
            </a:endParaRPr>
          </a:p>
        </p:txBody>
      </p:sp>
      <p:sp>
        <p:nvSpPr>
          <p:cNvPr id="4" name="Plassholder for lysbildenummer 3">
            <a:extLst>
              <a:ext uri="{FF2B5EF4-FFF2-40B4-BE49-F238E27FC236}">
                <a16:creationId xmlns:a16="http://schemas.microsoft.com/office/drawing/2014/main" id="{6FEF46A0-A375-3CD2-AE82-B132372273F7}"/>
              </a:ext>
            </a:extLst>
          </p:cNvPr>
          <p:cNvSpPr>
            <a:spLocks noGrp="1"/>
          </p:cNvSpPr>
          <p:nvPr>
            <p:ph type="sldNum" sz="quarter" idx="12"/>
          </p:nvPr>
        </p:nvSpPr>
        <p:spPr/>
        <p:txBody>
          <a:bodyPr/>
          <a:lstStyle/>
          <a:p>
            <a:r>
              <a:rPr lang="en-US"/>
              <a:t>Side </a:t>
            </a:r>
            <a:fld id="{5251F420-7306-4E7C-A79E-F31A38F7D392}" type="slidenum">
              <a:rPr lang="en-US" smtClean="0"/>
              <a:pPr/>
              <a:t>24</a:t>
            </a:fld>
            <a:endParaRPr lang="en-US" dirty="0"/>
          </a:p>
        </p:txBody>
      </p:sp>
      <p:pic>
        <p:nvPicPr>
          <p:cNvPr id="5" name="Picture 2">
            <a:extLst>
              <a:ext uri="{FF2B5EF4-FFF2-40B4-BE49-F238E27FC236}">
                <a16:creationId xmlns:a16="http://schemas.microsoft.com/office/drawing/2014/main" id="{22BAD85A-97C4-6A3C-B4DB-0ED719B48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168" y="3985545"/>
            <a:ext cx="11433175" cy="2460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518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31"/>
          </p:nvPr>
        </p:nvSpPr>
        <p:spPr>
          <a:xfrm>
            <a:off x="6342741" y="1457154"/>
            <a:ext cx="5469089" cy="4354851"/>
          </a:xfrm>
        </p:spPr>
        <p:txBody>
          <a:bodyPr/>
          <a:lstStyle/>
          <a:p>
            <a:endParaRPr lang="nb-NO" dirty="0"/>
          </a:p>
          <a:p>
            <a:endParaRPr lang="nb-NO" dirty="0"/>
          </a:p>
          <a:p>
            <a:endParaRPr lang="nb-NO" dirty="0"/>
          </a:p>
          <a:p>
            <a:r>
              <a:rPr lang="nb-NO" sz="2400" dirty="0"/>
              <a:t>Når faktura har stoppet i innlesning </a:t>
            </a:r>
            <a:r>
              <a:rPr lang="nb-NO" sz="2400" dirty="0" err="1"/>
              <a:t>pga</a:t>
            </a:r>
            <a:r>
              <a:rPr lang="nb-NO" sz="2400" dirty="0"/>
              <a:t> ugyldig ordrenummer </a:t>
            </a:r>
          </a:p>
        </p:txBody>
      </p:sp>
      <p:sp>
        <p:nvSpPr>
          <p:cNvPr id="6" name="Slide Number Placeholder 5"/>
          <p:cNvSpPr>
            <a:spLocks noGrp="1"/>
          </p:cNvSpPr>
          <p:nvPr>
            <p:ph type="sldNum" sz="quarter" idx="4294967295"/>
          </p:nvPr>
        </p:nvSpPr>
        <p:spPr>
          <a:xfrm>
            <a:off x="11591925" y="6264275"/>
            <a:ext cx="600075" cy="365125"/>
          </a:xfrm>
        </p:spPr>
        <p:txBody>
          <a:bodyPr/>
          <a:lstStyle/>
          <a:p>
            <a:r>
              <a:rPr lang="en-US"/>
              <a:t>Side </a:t>
            </a:r>
            <a:fld id="{5251F420-7306-4E7C-A79E-F31A38F7D392}" type="slidenum">
              <a:rPr lang="en-US" smtClean="0"/>
              <a:pPr/>
              <a:t>25</a:t>
            </a:fld>
            <a:endParaRPr lang="en-US" dirty="0"/>
          </a:p>
        </p:txBody>
      </p:sp>
      <p:sp>
        <p:nvSpPr>
          <p:cNvPr id="3" name="Oval 2"/>
          <p:cNvSpPr/>
          <p:nvPr/>
        </p:nvSpPr>
        <p:spPr>
          <a:xfrm>
            <a:off x="522514" y="1158240"/>
            <a:ext cx="4606835" cy="4476206"/>
          </a:xfrm>
          <a:prstGeom prst="ellipse">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b-NO" sz="2400" b="1" dirty="0">
                <a:ln w="0"/>
                <a:solidFill>
                  <a:schemeClr val="tx1"/>
                </a:solidFill>
                <a:effectLst>
                  <a:outerShdw blurRad="38100" dist="19050" dir="2700000" algn="tl" rotWithShape="0">
                    <a:schemeClr val="dk1">
                      <a:alpha val="40000"/>
                    </a:schemeClr>
                  </a:outerShdw>
                </a:effectLst>
              </a:rPr>
              <a:t>Koble til ordrenummer på faktura, ulikt leverandørnummer ordre/faktura</a:t>
            </a:r>
            <a:endParaRPr lang="en-US" sz="24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10498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a:t>Koble</a:t>
            </a:r>
            <a:r>
              <a:rPr lang="en-US" dirty="0"/>
              <a:t> </a:t>
            </a:r>
            <a:r>
              <a:rPr lang="en-US" dirty="0" err="1"/>
              <a:t>til</a:t>
            </a:r>
            <a:r>
              <a:rPr lang="en-US" dirty="0"/>
              <a:t> </a:t>
            </a:r>
            <a:r>
              <a:rPr lang="en-US" dirty="0" err="1"/>
              <a:t>ordrenummer</a:t>
            </a:r>
            <a:r>
              <a:rPr lang="en-US" dirty="0"/>
              <a:t> </a:t>
            </a:r>
            <a:r>
              <a:rPr lang="en-US" dirty="0" err="1"/>
              <a:t>på</a:t>
            </a:r>
            <a:r>
              <a:rPr lang="en-US" dirty="0"/>
              <a:t> </a:t>
            </a:r>
            <a:r>
              <a:rPr lang="en-US" dirty="0" err="1"/>
              <a:t>faktura</a:t>
            </a:r>
            <a:r>
              <a:rPr lang="en-US" dirty="0"/>
              <a:t>, </a:t>
            </a:r>
            <a:r>
              <a:rPr lang="en-US" dirty="0" err="1"/>
              <a:t>ulikt</a:t>
            </a:r>
            <a:r>
              <a:rPr lang="en-US" dirty="0"/>
              <a:t> </a:t>
            </a:r>
            <a:r>
              <a:rPr lang="en-US" dirty="0" err="1"/>
              <a:t>leverandørnummer</a:t>
            </a:r>
            <a:r>
              <a:rPr lang="en-US" dirty="0"/>
              <a:t> </a:t>
            </a:r>
            <a:r>
              <a:rPr lang="en-US" dirty="0" err="1"/>
              <a:t>ordre</a:t>
            </a:r>
            <a:r>
              <a:rPr lang="en-US" dirty="0"/>
              <a:t>/</a:t>
            </a:r>
            <a:r>
              <a:rPr lang="en-US" dirty="0" err="1"/>
              <a:t>faktura</a:t>
            </a:r>
            <a:r>
              <a:rPr lang="en-US" dirty="0"/>
              <a:t/>
            </a:r>
            <a:br>
              <a:rPr lang="en-US" dirty="0"/>
            </a:br>
            <a:endParaRPr lang="en-US" dirty="0"/>
          </a:p>
        </p:txBody>
      </p:sp>
      <p:sp>
        <p:nvSpPr>
          <p:cNvPr id="9" name="Content Placeholder 8"/>
          <p:cNvSpPr>
            <a:spLocks noGrp="1"/>
          </p:cNvSpPr>
          <p:nvPr>
            <p:ph sz="quarter" idx="28"/>
          </p:nvPr>
        </p:nvSpPr>
        <p:spPr/>
        <p:txBody>
          <a:bodyPr/>
          <a:lstStyle/>
          <a:p>
            <a:pPr marL="342900" indent="-342900" fontAlgn="base">
              <a:buFont typeface="Arial" panose="020B0604020202020204" pitchFamily="34" charset="0"/>
              <a:buChar char="•"/>
            </a:pPr>
            <a:endParaRPr lang="nb-NO" sz="2400" dirty="0"/>
          </a:p>
          <a:p>
            <a:pPr marL="342900" indent="-342900" fontAlgn="base">
              <a:buFont typeface="Arial" panose="020B0604020202020204" pitchFamily="34" charset="0"/>
              <a:buChar char="•"/>
            </a:pPr>
            <a:r>
              <a:rPr lang="nb-NO" sz="2400" dirty="0"/>
              <a:t>Når faktura har stoppet i innlesning </a:t>
            </a:r>
            <a:r>
              <a:rPr lang="nb-NO" sz="2400" dirty="0" err="1"/>
              <a:t>pga</a:t>
            </a:r>
            <a:r>
              <a:rPr lang="nb-NO" sz="2400" dirty="0"/>
              <a:t> ugyldig ordrenummer fordi leverandørnummer på ordre er forskjellig fra leverandørnummer på faktura som er mottatt, </a:t>
            </a:r>
            <a:r>
              <a:rPr lang="nb-NO" sz="2400" b="1" dirty="0"/>
              <a:t>så må ordrenummer fjernes i grunnlagsdata av fakturaflytoppfølger og sendes ut som leverandørfaktura </a:t>
            </a:r>
            <a:r>
              <a:rPr lang="nb-NO" sz="2400" dirty="0"/>
              <a:t>med koststed i grunnlagsdata.</a:t>
            </a:r>
          </a:p>
          <a:p>
            <a:pPr marL="342900" indent="-342900" fontAlgn="base">
              <a:buFont typeface="Arial" panose="020B0604020202020204" pitchFamily="34" charset="0"/>
              <a:buChar char="•"/>
            </a:pPr>
            <a:endParaRPr lang="nb-NO" sz="2400" dirty="0"/>
          </a:p>
          <a:p>
            <a:pPr marL="342900" indent="-342900" fontAlgn="base">
              <a:buFont typeface="Arial" panose="020B0604020202020204" pitchFamily="34" charset="0"/>
              <a:buChar char="•"/>
            </a:pPr>
            <a:r>
              <a:rPr lang="nb-NO" sz="2400" dirty="0"/>
              <a:t>Hvis innkjøper ser at ordrenummer er synlig på faktura og ordre ikke har status ‘Ferdig’ </a:t>
            </a:r>
            <a:r>
              <a:rPr lang="nb-NO" sz="2400" b="1" dirty="0"/>
              <a:t>kan faktura avvises og fakturaflytoppfølger legge tilbake ordrenummer i grunnlagsdata.</a:t>
            </a:r>
          </a:p>
          <a:p>
            <a:endParaRPr lang="en-US" dirty="0"/>
          </a:p>
        </p:txBody>
      </p:sp>
      <p:sp>
        <p:nvSpPr>
          <p:cNvPr id="7" name="Slide Number Placeholder 6"/>
          <p:cNvSpPr>
            <a:spLocks noGrp="1"/>
          </p:cNvSpPr>
          <p:nvPr>
            <p:ph type="sldNum" sz="quarter" idx="4294967295"/>
          </p:nvPr>
        </p:nvSpPr>
        <p:spPr>
          <a:xfrm>
            <a:off x="11591925" y="6264275"/>
            <a:ext cx="600075" cy="365125"/>
          </a:xfrm>
        </p:spPr>
        <p:txBody>
          <a:bodyPr/>
          <a:lstStyle/>
          <a:p>
            <a:r>
              <a:rPr lang="en-US"/>
              <a:t>Side </a:t>
            </a:r>
            <a:fld id="{5251F420-7306-4E7C-A79E-F31A38F7D392}" type="slidenum">
              <a:rPr lang="en-US" smtClean="0"/>
              <a:pPr/>
              <a:t>26</a:t>
            </a:fld>
            <a:endParaRPr lang="en-US" dirty="0"/>
          </a:p>
        </p:txBody>
      </p:sp>
    </p:spTree>
    <p:extLst>
      <p:ext uri="{BB962C8B-B14F-4D97-AF65-F5344CB8AC3E}">
        <p14:creationId xmlns:p14="http://schemas.microsoft.com/office/powerpoint/2010/main" val="1713264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31"/>
          </p:nvPr>
        </p:nvSpPr>
        <p:spPr>
          <a:xfrm>
            <a:off x="6342741" y="1457154"/>
            <a:ext cx="5469089" cy="4354851"/>
          </a:xfrm>
        </p:spPr>
        <p:txBody>
          <a:bodyPr/>
          <a:lstStyle/>
          <a:p>
            <a:endParaRPr lang="nb-NO" dirty="0"/>
          </a:p>
          <a:p>
            <a:endParaRPr lang="nb-NO" dirty="0"/>
          </a:p>
          <a:p>
            <a:r>
              <a:rPr lang="nb-NO" dirty="0">
                <a:solidFill>
                  <a:srgbClr val="000000"/>
                </a:solidFill>
              </a:rPr>
              <a:t> </a:t>
            </a:r>
            <a:r>
              <a:rPr lang="nb-NO" dirty="0" err="1">
                <a:solidFill>
                  <a:srgbClr val="000000"/>
                </a:solidFill>
              </a:rPr>
              <a:t>Lyreco</a:t>
            </a:r>
            <a:r>
              <a:rPr lang="nb-NO" dirty="0">
                <a:solidFill>
                  <a:srgbClr val="000000"/>
                </a:solidFill>
              </a:rPr>
              <a:t> mottar nå våre ordrer i EHF-format, noe som innebærer at de kan importere ordrene automatisk til sitt ordresystem. </a:t>
            </a:r>
          </a:p>
          <a:p>
            <a:r>
              <a:rPr lang="nb-NO" dirty="0">
                <a:solidFill>
                  <a:srgbClr val="000000"/>
                </a:solidFill>
              </a:rPr>
              <a:t> For at denne importprosessen skal gå mest mulig problemfritt er det viktig at informasjon registreres på riktig sted i ordren i Unit4</a:t>
            </a:r>
            <a:r>
              <a:rPr lang="nb-NO" sz="2400" dirty="0">
                <a:effectLst/>
                <a:latin typeface="Calibri" panose="020F0502020204030204" pitchFamily="34" charset="0"/>
                <a:ea typeface="Calibri" panose="020F0502020204030204" pitchFamily="34" charset="0"/>
                <a:cs typeface="Times New Roman" panose="02020603050405020304" pitchFamily="18" charset="0"/>
              </a:rPr>
              <a:t>.</a:t>
            </a:r>
            <a:endParaRPr lang="nb-NO" dirty="0"/>
          </a:p>
          <a:p>
            <a:endParaRPr lang="nb-NO" dirty="0"/>
          </a:p>
        </p:txBody>
      </p:sp>
      <p:sp>
        <p:nvSpPr>
          <p:cNvPr id="6" name="Slide Number Placeholder 5"/>
          <p:cNvSpPr>
            <a:spLocks noGrp="1"/>
          </p:cNvSpPr>
          <p:nvPr>
            <p:ph type="sldNum" sz="quarter" idx="4294967295"/>
          </p:nvPr>
        </p:nvSpPr>
        <p:spPr>
          <a:xfrm>
            <a:off x="11591925" y="6264275"/>
            <a:ext cx="600075" cy="365125"/>
          </a:xfrm>
        </p:spPr>
        <p:txBody>
          <a:bodyPr/>
          <a:lstStyle/>
          <a:p>
            <a:r>
              <a:rPr lang="en-US"/>
              <a:t>Side </a:t>
            </a:r>
            <a:fld id="{5251F420-7306-4E7C-A79E-F31A38F7D392}" type="slidenum">
              <a:rPr lang="en-US" smtClean="0"/>
              <a:pPr/>
              <a:t>27</a:t>
            </a:fld>
            <a:endParaRPr lang="en-US" dirty="0"/>
          </a:p>
        </p:txBody>
      </p:sp>
      <p:sp>
        <p:nvSpPr>
          <p:cNvPr id="3" name="Oval 2"/>
          <p:cNvSpPr/>
          <p:nvPr/>
        </p:nvSpPr>
        <p:spPr>
          <a:xfrm>
            <a:off x="522514" y="1158240"/>
            <a:ext cx="4606835" cy="4476206"/>
          </a:xfrm>
          <a:prstGeom prst="ellipse">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b-NO" sz="2400" b="1" dirty="0">
                <a:ln w="0"/>
                <a:solidFill>
                  <a:schemeClr val="tx1"/>
                </a:solidFill>
                <a:effectLst>
                  <a:outerShdw blurRad="38100" dist="19050" dir="2700000" algn="tl" rotWithShape="0">
                    <a:schemeClr val="dk1">
                      <a:alpha val="40000"/>
                    </a:schemeClr>
                  </a:outerShdw>
                </a:effectLst>
              </a:rPr>
              <a:t>Bestillinger til </a:t>
            </a:r>
            <a:r>
              <a:rPr lang="nb-NO" sz="2400" b="1" dirty="0" err="1">
                <a:ln w="0"/>
                <a:solidFill>
                  <a:schemeClr val="tx1"/>
                </a:solidFill>
                <a:effectLst>
                  <a:outerShdw blurRad="38100" dist="19050" dir="2700000" algn="tl" rotWithShape="0">
                    <a:schemeClr val="dk1">
                      <a:alpha val="40000"/>
                    </a:schemeClr>
                  </a:outerShdw>
                </a:effectLst>
              </a:rPr>
              <a:t>Lyreco</a:t>
            </a:r>
            <a:endParaRPr lang="en-US" sz="24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55081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81F780-F3E1-4ECD-CA5F-989FA02113FB}"/>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FCCDCD63-54AF-E595-DBC6-B08CC467FB6C}"/>
              </a:ext>
            </a:extLst>
          </p:cNvPr>
          <p:cNvSpPr>
            <a:spLocks noGrp="1"/>
          </p:cNvSpPr>
          <p:nvPr>
            <p:ph sz="quarter" idx="28"/>
          </p:nvPr>
        </p:nvSpPr>
        <p:spPr>
          <a:xfrm>
            <a:off x="380168" y="916012"/>
            <a:ext cx="11485668" cy="5347516"/>
          </a:xfrm>
        </p:spPr>
        <p:txBody>
          <a:bodyPr/>
          <a:lstStyle/>
          <a:p>
            <a:pPr marL="342900" indent="-342900" fontAlgn="base">
              <a:buFont typeface="Arial" panose="020B0604020202020204" pitchFamily="34" charset="0"/>
              <a:buChar char="•"/>
            </a:pPr>
            <a:r>
              <a:rPr lang="nb-NO" sz="2400" dirty="0"/>
              <a:t>Bruk kun egendefinert adresse når det er strengt nødvendig! </a:t>
            </a:r>
          </a:p>
          <a:p>
            <a:pPr marL="903296" lvl="1" indent="-342900" fontAlgn="base"/>
            <a:r>
              <a:rPr lang="nb-NO" sz="2000" dirty="0">
                <a:solidFill>
                  <a:srgbClr val="000000"/>
                </a:solidFill>
              </a:rPr>
              <a:t>Årsaken til dette er at alle </a:t>
            </a:r>
            <a:r>
              <a:rPr lang="nb-NO" sz="2000" dirty="0" err="1">
                <a:solidFill>
                  <a:srgbClr val="000000"/>
                </a:solidFill>
              </a:rPr>
              <a:t>predefinerte</a:t>
            </a:r>
            <a:r>
              <a:rPr lang="nb-NO" sz="2000" dirty="0">
                <a:solidFill>
                  <a:srgbClr val="000000"/>
                </a:solidFill>
              </a:rPr>
              <a:t> leveringsadresser er knyttet til GLN-registeret som </a:t>
            </a:r>
            <a:r>
              <a:rPr lang="nb-NO" sz="2000" dirty="0" err="1">
                <a:solidFill>
                  <a:srgbClr val="000000"/>
                </a:solidFill>
              </a:rPr>
              <a:t>Lyreco</a:t>
            </a:r>
            <a:r>
              <a:rPr lang="nb-NO" sz="2000" dirty="0">
                <a:solidFill>
                  <a:srgbClr val="000000"/>
                </a:solidFill>
              </a:rPr>
              <a:t> benytter for å hente leveringsadresse. Alle ordrer uten predefinert adresse / GLN-nummer må håndteres manuelt</a:t>
            </a:r>
          </a:p>
          <a:p>
            <a:pPr marL="342900" indent="-342900" fontAlgn="base">
              <a:buFont typeface="Arial" panose="020B0604020202020204" pitchFamily="34" charset="0"/>
              <a:buChar char="•"/>
            </a:pPr>
            <a:endParaRPr lang="nb-NO" sz="2400" dirty="0"/>
          </a:p>
          <a:p>
            <a:pPr marL="342900" indent="-342900" fontAlgn="base">
              <a:buFont typeface="Arial" panose="020B0604020202020204" pitchFamily="34" charset="0"/>
              <a:buChar char="•"/>
            </a:pPr>
            <a:r>
              <a:rPr lang="nb-NO" sz="2400" dirty="0"/>
              <a:t>Feltene «Melding til leverandør» og «Leveransebeskrivelse» skal kun brukes til nødvendig informasjon</a:t>
            </a:r>
          </a:p>
          <a:p>
            <a:pPr marL="903296" lvl="1" indent="-342900" fontAlgn="base"/>
            <a:r>
              <a:rPr lang="nb-NO" sz="2000" dirty="0">
                <a:solidFill>
                  <a:srgbClr val="000000"/>
                </a:solidFill>
              </a:rPr>
              <a:t>Det vil si informasjon som ikke kan legges andre steder i ordren. Ikke skriv eksempelvis dette: «toalettpapir, hygiene, kontaktnavn, god påske, etc.»</a:t>
            </a:r>
          </a:p>
          <a:p>
            <a:pPr marL="342900" indent="-342900" fontAlgn="base">
              <a:buFont typeface="Arial" panose="020B0604020202020204" pitchFamily="34" charset="0"/>
              <a:buChar char="•"/>
            </a:pPr>
            <a:endParaRPr lang="nb-NO" sz="2400" dirty="0"/>
          </a:p>
          <a:p>
            <a:pPr marL="342900" indent="-342900" fontAlgn="base">
              <a:buFont typeface="Arial" panose="020B0604020202020204" pitchFamily="34" charset="0"/>
              <a:buChar char="•"/>
            </a:pPr>
            <a:r>
              <a:rPr lang="nb-NO" sz="2400" dirty="0"/>
              <a:t>Bruk feltene «Leveringskontakt navn» og «Leveringskontakt </a:t>
            </a:r>
            <a:r>
              <a:rPr lang="nb-NO" sz="2400" dirty="0" err="1"/>
              <a:t>tlf</a:t>
            </a:r>
            <a:r>
              <a:rPr lang="nb-NO" sz="2400" dirty="0"/>
              <a:t>» for å spesifisere hvem som skal kontaktes ved varelevering</a:t>
            </a:r>
          </a:p>
          <a:p>
            <a:pPr marL="903296" lvl="1" indent="-342900" fontAlgn="base"/>
            <a:r>
              <a:rPr lang="nb-NO" sz="2000" dirty="0">
                <a:solidFill>
                  <a:srgbClr val="000000"/>
                </a:solidFill>
              </a:rPr>
              <a:t>Ikke skriv dette inn i feltene «Melding til leverandør» eller «Leveransebeskrivelse». </a:t>
            </a:r>
          </a:p>
          <a:p>
            <a:pPr marL="285750" indent="-285750"/>
            <a:r>
              <a:rPr lang="nb-NO" sz="1800" kern="100" dirty="0">
                <a:effectLst/>
                <a:latin typeface="Calibri" panose="020F0502020204030204" pitchFamily="34" charset="0"/>
                <a:ea typeface="Calibri" panose="020F0502020204030204" pitchFamily="34" charset="0"/>
                <a:cs typeface="Times New Roman" panose="02020603050405020304" pitchFamily="18" charset="0"/>
              </a:rPr>
              <a:t/>
            </a:r>
            <a:br>
              <a:rPr lang="nb-NO"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endParaRPr lang="nb-NO" dirty="0"/>
          </a:p>
        </p:txBody>
      </p:sp>
      <p:sp>
        <p:nvSpPr>
          <p:cNvPr id="4" name="Plassholder for lysbildenummer 3">
            <a:extLst>
              <a:ext uri="{FF2B5EF4-FFF2-40B4-BE49-F238E27FC236}">
                <a16:creationId xmlns:a16="http://schemas.microsoft.com/office/drawing/2014/main" id="{9BC065E0-C8E1-D052-2487-8B0BB75051A5}"/>
              </a:ext>
            </a:extLst>
          </p:cNvPr>
          <p:cNvSpPr>
            <a:spLocks noGrp="1"/>
          </p:cNvSpPr>
          <p:nvPr>
            <p:ph type="sldNum" sz="quarter" idx="12"/>
          </p:nvPr>
        </p:nvSpPr>
        <p:spPr/>
        <p:txBody>
          <a:bodyPr/>
          <a:lstStyle/>
          <a:p>
            <a:r>
              <a:rPr lang="en-US"/>
              <a:t>Side </a:t>
            </a:r>
            <a:fld id="{5251F420-7306-4E7C-A79E-F31A38F7D392}" type="slidenum">
              <a:rPr lang="en-US" smtClean="0"/>
              <a:pPr/>
              <a:t>28</a:t>
            </a:fld>
            <a:endParaRPr lang="en-US" dirty="0"/>
          </a:p>
        </p:txBody>
      </p:sp>
    </p:spTree>
    <p:extLst>
      <p:ext uri="{BB962C8B-B14F-4D97-AF65-F5344CB8AC3E}">
        <p14:creationId xmlns:p14="http://schemas.microsoft.com/office/powerpoint/2010/main" val="941754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31"/>
          </p:nvPr>
        </p:nvSpPr>
        <p:spPr>
          <a:xfrm>
            <a:off x="6342741" y="1457154"/>
            <a:ext cx="5469089" cy="4354851"/>
          </a:xfrm>
        </p:spPr>
        <p:txBody>
          <a:bodyPr/>
          <a:lstStyle/>
          <a:p>
            <a:endParaRPr lang="nb-NO" dirty="0"/>
          </a:p>
          <a:p>
            <a:endParaRPr lang="nb-NO" dirty="0"/>
          </a:p>
          <a:p>
            <a:endParaRPr lang="nb-NO" dirty="0"/>
          </a:p>
        </p:txBody>
      </p:sp>
      <p:sp>
        <p:nvSpPr>
          <p:cNvPr id="6" name="Slide Number Placeholder 5"/>
          <p:cNvSpPr>
            <a:spLocks noGrp="1"/>
          </p:cNvSpPr>
          <p:nvPr>
            <p:ph type="sldNum" sz="quarter" idx="4294967295"/>
          </p:nvPr>
        </p:nvSpPr>
        <p:spPr>
          <a:xfrm>
            <a:off x="11591925" y="6264275"/>
            <a:ext cx="600075" cy="365125"/>
          </a:xfrm>
        </p:spPr>
        <p:txBody>
          <a:bodyPr/>
          <a:lstStyle/>
          <a:p>
            <a:r>
              <a:rPr lang="en-US"/>
              <a:t>Side </a:t>
            </a:r>
            <a:fld id="{5251F420-7306-4E7C-A79E-F31A38F7D392}" type="slidenum">
              <a:rPr lang="en-US" smtClean="0"/>
              <a:pPr/>
              <a:t>29</a:t>
            </a:fld>
            <a:endParaRPr lang="en-US" dirty="0"/>
          </a:p>
        </p:txBody>
      </p:sp>
      <p:sp>
        <p:nvSpPr>
          <p:cNvPr id="3" name="Oval 2"/>
          <p:cNvSpPr/>
          <p:nvPr/>
        </p:nvSpPr>
        <p:spPr>
          <a:xfrm>
            <a:off x="522514" y="1158240"/>
            <a:ext cx="4606835" cy="4476206"/>
          </a:xfrm>
          <a:prstGeom prst="ellipse">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b-NO" sz="2400" b="1" dirty="0">
                <a:ln w="0"/>
                <a:solidFill>
                  <a:schemeClr val="tx1"/>
                </a:solidFill>
                <a:effectLst>
                  <a:outerShdw blurRad="38100" dist="19050" dir="2700000" algn="tl" rotWithShape="0">
                    <a:schemeClr val="dk1">
                      <a:alpha val="40000"/>
                    </a:schemeClr>
                  </a:outerShdw>
                </a:effectLst>
              </a:rPr>
              <a:t>Kostnads-</a:t>
            </a:r>
            <a:r>
              <a:rPr lang="nb-NO" sz="2400" b="1" dirty="0" err="1">
                <a:ln w="0"/>
                <a:solidFill>
                  <a:schemeClr val="tx1"/>
                </a:solidFill>
                <a:effectLst>
                  <a:outerShdw blurRad="38100" dist="19050" dir="2700000" algn="tl" rotWithShape="0">
                    <a:schemeClr val="dk1">
                      <a:alpha val="40000"/>
                    </a:schemeClr>
                  </a:outerShdw>
                </a:effectLst>
              </a:rPr>
              <a:t>godkjennere</a:t>
            </a:r>
            <a:endParaRPr lang="nb-NO" sz="2400" b="1" dirty="0">
              <a:ln w="0"/>
              <a:solidFill>
                <a:schemeClr val="tx1"/>
              </a:solidFill>
              <a:effectLst>
                <a:outerShdw blurRad="38100" dist="19050" dir="2700000" algn="tl" rotWithShape="0">
                  <a:schemeClr val="dk1">
                    <a:alpha val="40000"/>
                  </a:schemeClr>
                </a:outerShdw>
              </a:effectLst>
            </a:endParaRPr>
          </a:p>
          <a:p>
            <a:pPr algn="ctr"/>
            <a:r>
              <a:rPr lang="nb-NO" sz="2400" b="1" dirty="0">
                <a:ln w="0"/>
                <a:solidFill>
                  <a:schemeClr val="tx1"/>
                </a:solidFill>
                <a:effectLst>
                  <a:outerShdw blurRad="38100" dist="19050" dir="2700000" algn="tl" rotWithShape="0">
                    <a:schemeClr val="dk1">
                      <a:alpha val="40000"/>
                    </a:schemeClr>
                  </a:outerShdw>
                </a:effectLst>
              </a:rPr>
              <a:t>kan endre /rette opp feil</a:t>
            </a:r>
            <a:endParaRPr lang="en-US" sz="2400" b="1" dirty="0">
              <a:ln w="0"/>
              <a:solidFill>
                <a:schemeClr val="tx1"/>
              </a:solidFill>
              <a:effectLst>
                <a:outerShdw blurRad="38100" dist="19050" dir="2700000" algn="tl" rotWithShape="0">
                  <a:schemeClr val="dk1">
                    <a:alpha val="40000"/>
                  </a:schemeClr>
                </a:outerShdw>
              </a:effectLst>
            </a:endParaRPr>
          </a:p>
        </p:txBody>
      </p:sp>
      <p:sp>
        <p:nvSpPr>
          <p:cNvPr id="4" name="TekstSylinder 3">
            <a:extLst>
              <a:ext uri="{FF2B5EF4-FFF2-40B4-BE49-F238E27FC236}">
                <a16:creationId xmlns:a16="http://schemas.microsoft.com/office/drawing/2014/main" id="{90DA27ED-A449-9080-275D-3A9B864EB253}"/>
              </a:ext>
            </a:extLst>
          </p:cNvPr>
          <p:cNvSpPr txBox="1"/>
          <p:nvPr/>
        </p:nvSpPr>
        <p:spPr>
          <a:xfrm>
            <a:off x="5715830" y="2274516"/>
            <a:ext cx="6096000" cy="3046988"/>
          </a:xfrm>
          <a:prstGeom prst="rect">
            <a:avLst/>
          </a:prstGeom>
          <a:noFill/>
        </p:spPr>
        <p:txBody>
          <a:bodyPr wrap="square">
            <a:spAutoFit/>
          </a:bodyPr>
          <a:lstStyle/>
          <a:p>
            <a:pPr marL="457200" indent="-457200">
              <a:buFont typeface="Arial" panose="020B0604020202020204" pitchFamily="34" charset="0"/>
              <a:buChar char="•"/>
            </a:pPr>
            <a:r>
              <a:rPr lang="nb-NO" sz="2400" b="0" i="0" dirty="0">
                <a:solidFill>
                  <a:srgbClr val="212121"/>
                </a:solidFill>
                <a:effectLst/>
                <a:latin typeface="Calibri" panose="020F0502020204030204" pitchFamily="34" charset="0"/>
              </a:rPr>
              <a:t>BDM kan endre kontering på egenhånd, istedenfor å måtte avvise fakturaen til innkjøper</a:t>
            </a:r>
          </a:p>
          <a:p>
            <a:pPr marL="457200" indent="-457200">
              <a:buFont typeface="Arial" panose="020B0604020202020204" pitchFamily="34" charset="0"/>
              <a:buChar char="•"/>
            </a:pPr>
            <a:endParaRPr lang="nb-NO" sz="2400" b="0" i="0" dirty="0">
              <a:solidFill>
                <a:srgbClr val="212121"/>
              </a:solidFill>
              <a:effectLst/>
              <a:latin typeface="Calibri" panose="020F0502020204030204" pitchFamily="34" charset="0"/>
            </a:endParaRPr>
          </a:p>
          <a:p>
            <a:pPr marL="457200" indent="-457200">
              <a:buFont typeface="Arial" panose="020B0604020202020204" pitchFamily="34" charset="0"/>
              <a:buChar char="•"/>
            </a:pPr>
            <a:endParaRPr lang="nb-NO" sz="2400" b="0" i="0" dirty="0">
              <a:solidFill>
                <a:srgbClr val="212121"/>
              </a:solidFill>
              <a:effectLst/>
              <a:latin typeface="Calibri" panose="020F0502020204030204" pitchFamily="34" charset="0"/>
            </a:endParaRPr>
          </a:p>
          <a:p>
            <a:pPr marL="457200" indent="-457200">
              <a:buFont typeface="Arial" panose="020B0604020202020204" pitchFamily="34" charset="0"/>
              <a:buChar char="•"/>
            </a:pPr>
            <a:r>
              <a:rPr lang="nb-NO" sz="2400" b="0" i="0" dirty="0">
                <a:solidFill>
                  <a:srgbClr val="212121"/>
                </a:solidFill>
                <a:effectLst/>
                <a:latin typeface="Calibri" panose="020F0502020204030204" pitchFamily="34" charset="0"/>
              </a:rPr>
              <a:t>Logikken skal nå være lik på innkjøpsforespørsel, innkjøpsfaktura og leverandørfaktura</a:t>
            </a:r>
            <a:endParaRPr lang="nb-NO" sz="2000" dirty="0"/>
          </a:p>
        </p:txBody>
      </p:sp>
    </p:spTree>
    <p:extLst>
      <p:ext uri="{BB962C8B-B14F-4D97-AF65-F5344CB8AC3E}">
        <p14:creationId xmlns:p14="http://schemas.microsoft.com/office/powerpoint/2010/main" val="957514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a:extLst>
              <a:ext uri="{FF2B5EF4-FFF2-40B4-BE49-F238E27FC236}">
                <a16:creationId xmlns:a16="http://schemas.microsoft.com/office/drawing/2014/main" id="{61BB633E-410C-1B43-318E-40B9856D60AD}"/>
              </a:ext>
            </a:extLst>
          </p:cNvPr>
          <p:cNvSpPr>
            <a:spLocks noGrp="1"/>
          </p:cNvSpPr>
          <p:nvPr>
            <p:ph type="title"/>
          </p:nvPr>
        </p:nvSpPr>
        <p:spPr/>
        <p:txBody>
          <a:bodyPr/>
          <a:lstStyle/>
          <a:p>
            <a:endParaRPr lang="nb-NO"/>
          </a:p>
        </p:txBody>
      </p:sp>
      <p:sp>
        <p:nvSpPr>
          <p:cNvPr id="9" name="Plassholder for innhold 8">
            <a:extLst>
              <a:ext uri="{FF2B5EF4-FFF2-40B4-BE49-F238E27FC236}">
                <a16:creationId xmlns:a16="http://schemas.microsoft.com/office/drawing/2014/main" id="{F1203BF9-C2D8-8E61-D040-AB5289EF4DB6}"/>
              </a:ext>
            </a:extLst>
          </p:cNvPr>
          <p:cNvSpPr>
            <a:spLocks noGrp="1"/>
          </p:cNvSpPr>
          <p:nvPr>
            <p:ph sz="quarter" idx="28"/>
          </p:nvPr>
        </p:nvSpPr>
        <p:spPr/>
        <p:txBody>
          <a:bodyPr/>
          <a:lstStyle/>
          <a:p>
            <a:endParaRPr lang="nb-NO" sz="4400" dirty="0"/>
          </a:p>
          <a:p>
            <a:r>
              <a:rPr lang="nb-NO" sz="4400" dirty="0"/>
              <a:t>Forenkling for behovshavere</a:t>
            </a:r>
          </a:p>
          <a:p>
            <a:pPr lvl="1"/>
            <a:r>
              <a:rPr lang="nb-NO" sz="4400" dirty="0"/>
              <a:t>v/ </a:t>
            </a:r>
            <a:r>
              <a:rPr lang="nb-NO" sz="4400" dirty="0" err="1"/>
              <a:t>Avd</a:t>
            </a:r>
            <a:r>
              <a:rPr lang="nb-NO" sz="4400" dirty="0"/>
              <a:t> for kommunikasjon og samfunnskontakt</a:t>
            </a:r>
          </a:p>
          <a:p>
            <a:pPr marL="457223" lvl="1" indent="0">
              <a:buNone/>
            </a:pPr>
            <a:endParaRPr lang="nb-NO" sz="4400" dirty="0"/>
          </a:p>
          <a:p>
            <a:endParaRPr lang="nb-NO" sz="3600" dirty="0"/>
          </a:p>
        </p:txBody>
      </p:sp>
      <p:sp>
        <p:nvSpPr>
          <p:cNvPr id="7" name="Plassholder for lysbildenummer 6">
            <a:extLst>
              <a:ext uri="{FF2B5EF4-FFF2-40B4-BE49-F238E27FC236}">
                <a16:creationId xmlns:a16="http://schemas.microsoft.com/office/drawing/2014/main" id="{4AF46FD8-EB9C-2307-1CDD-96EF25461A3C}"/>
              </a:ext>
            </a:extLst>
          </p:cNvPr>
          <p:cNvSpPr>
            <a:spLocks noGrp="1"/>
          </p:cNvSpPr>
          <p:nvPr>
            <p:ph type="sldNum" sz="quarter" idx="12"/>
          </p:nvPr>
        </p:nvSpPr>
        <p:spPr/>
        <p:txBody>
          <a:bodyPr/>
          <a:lstStyle/>
          <a:p>
            <a:r>
              <a:rPr lang="en-US"/>
              <a:t>Side </a:t>
            </a:r>
            <a:fld id="{5251F420-7306-4E7C-A79E-F31A38F7D392}" type="slidenum">
              <a:rPr lang="en-US" smtClean="0"/>
              <a:pPr/>
              <a:t>3</a:t>
            </a:fld>
            <a:endParaRPr lang="en-US" dirty="0"/>
          </a:p>
        </p:txBody>
      </p:sp>
    </p:spTree>
    <p:extLst>
      <p:ext uri="{BB962C8B-B14F-4D97-AF65-F5344CB8AC3E}">
        <p14:creationId xmlns:p14="http://schemas.microsoft.com/office/powerpoint/2010/main" val="10241193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31"/>
          </p:nvPr>
        </p:nvSpPr>
        <p:spPr>
          <a:xfrm>
            <a:off x="5486401" y="443346"/>
            <a:ext cx="6325430" cy="5368660"/>
          </a:xfrm>
        </p:spPr>
        <p:txBody>
          <a:bodyPr/>
          <a:lstStyle/>
          <a:p>
            <a:r>
              <a:rPr lang="nb-NO" dirty="0"/>
              <a:t> Det satses på mer opplæringsvideoer fremfor skriftlige veiledninger </a:t>
            </a:r>
          </a:p>
          <a:p>
            <a:endParaRPr lang="nb-NO" dirty="0"/>
          </a:p>
          <a:p>
            <a:r>
              <a:rPr lang="nb-NO" dirty="0"/>
              <a:t>De første videoene er publisert:</a:t>
            </a:r>
          </a:p>
          <a:p>
            <a:pPr lvl="1"/>
            <a:r>
              <a:rPr lang="nb-NO" dirty="0"/>
              <a:t>Finne informasjon om leverandørene</a:t>
            </a:r>
          </a:p>
          <a:p>
            <a:pPr lvl="1"/>
            <a:r>
              <a:rPr lang="nb-NO" dirty="0"/>
              <a:t>Hvordan lage favoritter av spørringer og rapporter</a:t>
            </a:r>
          </a:p>
          <a:p>
            <a:pPr lvl="1"/>
            <a:r>
              <a:rPr lang="nb-NO" dirty="0"/>
              <a:t>Under laging: Avslutte innkjøpsordre</a:t>
            </a:r>
          </a:p>
          <a:p>
            <a:pPr marL="0" indent="0">
              <a:buNone/>
            </a:pPr>
            <a:endParaRPr lang="en-US" dirty="0">
              <a:hlinkClick r:id="rId2"/>
            </a:endParaRPr>
          </a:p>
          <a:p>
            <a:pPr marL="0" indent="0">
              <a:buNone/>
            </a:pPr>
            <a:r>
              <a:rPr lang="en-US" sz="1600" dirty="0" err="1">
                <a:hlinkClick r:id="rId2"/>
              </a:rPr>
              <a:t>Veiledning</a:t>
            </a:r>
            <a:r>
              <a:rPr lang="en-US" sz="1600" dirty="0">
                <a:hlinkClick r:id="rId2"/>
              </a:rPr>
              <a:t> </a:t>
            </a:r>
            <a:r>
              <a:rPr lang="en-US" sz="1600" dirty="0" err="1">
                <a:hlinkClick r:id="rId2"/>
              </a:rPr>
              <a:t>i</a:t>
            </a:r>
            <a:r>
              <a:rPr lang="en-US" sz="1600" dirty="0">
                <a:hlinkClick r:id="rId2"/>
              </a:rPr>
              <a:t> UNIT4 ERP for </a:t>
            </a:r>
            <a:r>
              <a:rPr lang="en-US" sz="1600" dirty="0" err="1">
                <a:hlinkClick r:id="rId2"/>
              </a:rPr>
              <a:t>Behov</a:t>
            </a:r>
            <a:r>
              <a:rPr lang="en-US" sz="1600" dirty="0">
                <a:hlinkClick r:id="rId2"/>
              </a:rPr>
              <a:t> </a:t>
            </a:r>
            <a:r>
              <a:rPr lang="en-US" sz="1600" dirty="0" err="1">
                <a:hlinkClick r:id="rId2"/>
              </a:rPr>
              <a:t>til</a:t>
            </a:r>
            <a:r>
              <a:rPr lang="en-US" sz="1600" dirty="0">
                <a:hlinkClick r:id="rId2"/>
              </a:rPr>
              <a:t> </a:t>
            </a:r>
            <a:r>
              <a:rPr lang="en-US" sz="1600" dirty="0" err="1">
                <a:hlinkClick r:id="rId2"/>
              </a:rPr>
              <a:t>betaling</a:t>
            </a:r>
            <a:r>
              <a:rPr lang="en-US" sz="1600" dirty="0">
                <a:hlinkClick r:id="rId2"/>
              </a:rPr>
              <a:t> (</a:t>
            </a:r>
            <a:r>
              <a:rPr lang="en-US" sz="1600" dirty="0" err="1">
                <a:hlinkClick r:id="rId2"/>
              </a:rPr>
              <a:t>BtB</a:t>
            </a:r>
            <a:r>
              <a:rPr lang="en-US" sz="1600" dirty="0">
                <a:hlinkClick r:id="rId2"/>
              </a:rPr>
              <a:t>) - For </a:t>
            </a:r>
            <a:r>
              <a:rPr lang="en-US" sz="1600" dirty="0" err="1">
                <a:hlinkClick r:id="rId2"/>
              </a:rPr>
              <a:t>ansatte</a:t>
            </a:r>
            <a:r>
              <a:rPr lang="en-US" sz="1600" dirty="0">
                <a:hlinkClick r:id="rId2"/>
              </a:rPr>
              <a:t> - </a:t>
            </a:r>
            <a:r>
              <a:rPr lang="en-US" sz="1600" dirty="0" err="1">
                <a:hlinkClick r:id="rId2"/>
              </a:rPr>
              <a:t>Universitetet</a:t>
            </a:r>
            <a:r>
              <a:rPr lang="en-US" sz="1600" dirty="0">
                <a:hlinkClick r:id="rId2"/>
              </a:rPr>
              <a:t> </a:t>
            </a:r>
            <a:r>
              <a:rPr lang="en-US" sz="1600" dirty="0" err="1">
                <a:hlinkClick r:id="rId2"/>
              </a:rPr>
              <a:t>i</a:t>
            </a:r>
            <a:r>
              <a:rPr lang="en-US" sz="1600" dirty="0">
                <a:hlinkClick r:id="rId2"/>
              </a:rPr>
              <a:t> Oslo (uio.no)</a:t>
            </a:r>
            <a:endParaRPr lang="nb-NO" sz="1600" dirty="0"/>
          </a:p>
          <a:p>
            <a:endParaRPr lang="nb-NO" dirty="0"/>
          </a:p>
          <a:p>
            <a:endParaRPr lang="nb-NO" dirty="0"/>
          </a:p>
        </p:txBody>
      </p:sp>
      <p:sp>
        <p:nvSpPr>
          <p:cNvPr id="6" name="Slide Number Placeholder 5"/>
          <p:cNvSpPr>
            <a:spLocks noGrp="1"/>
          </p:cNvSpPr>
          <p:nvPr>
            <p:ph type="sldNum" sz="quarter" idx="4294967295"/>
          </p:nvPr>
        </p:nvSpPr>
        <p:spPr>
          <a:xfrm>
            <a:off x="11591925" y="6264275"/>
            <a:ext cx="600075" cy="365125"/>
          </a:xfrm>
        </p:spPr>
        <p:txBody>
          <a:bodyPr/>
          <a:lstStyle/>
          <a:p>
            <a:r>
              <a:rPr lang="en-US"/>
              <a:t>Side </a:t>
            </a:r>
            <a:fld id="{5251F420-7306-4E7C-A79E-F31A38F7D392}" type="slidenum">
              <a:rPr lang="en-US" smtClean="0"/>
              <a:pPr/>
              <a:t>30</a:t>
            </a:fld>
            <a:endParaRPr lang="en-US" dirty="0"/>
          </a:p>
        </p:txBody>
      </p:sp>
      <p:sp>
        <p:nvSpPr>
          <p:cNvPr id="3" name="Oval 2"/>
          <p:cNvSpPr/>
          <p:nvPr/>
        </p:nvSpPr>
        <p:spPr>
          <a:xfrm>
            <a:off x="564077" y="1190897"/>
            <a:ext cx="4606835" cy="4476206"/>
          </a:xfrm>
          <a:prstGeom prst="ellipse">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b-NO" sz="2400" b="1" dirty="0">
                <a:ln w="0"/>
                <a:solidFill>
                  <a:schemeClr val="tx1"/>
                </a:solidFill>
                <a:effectLst>
                  <a:outerShdw blurRad="38100" dist="19050" dir="2700000" algn="tl" rotWithShape="0">
                    <a:schemeClr val="dk1">
                      <a:alpha val="40000"/>
                    </a:schemeClr>
                  </a:outerShdw>
                </a:effectLst>
              </a:rPr>
              <a:t>Opplæringsvideoer</a:t>
            </a:r>
            <a:endParaRPr lang="en-US" sz="24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70408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a:extLst>
              <a:ext uri="{FF2B5EF4-FFF2-40B4-BE49-F238E27FC236}">
                <a16:creationId xmlns:a16="http://schemas.microsoft.com/office/drawing/2014/main" id="{5DFC3378-2B9C-0FC2-EC98-7F9AE8869617}"/>
              </a:ext>
            </a:extLst>
          </p:cNvPr>
          <p:cNvPicPr>
            <a:picLocks noGrp="1" noChangeAspect="1"/>
          </p:cNvPicPr>
          <p:nvPr>
            <p:ph sz="half" idx="31"/>
          </p:nvPr>
        </p:nvPicPr>
        <p:blipFill>
          <a:blip r:embed="rId2"/>
          <a:stretch>
            <a:fillRect/>
          </a:stretch>
        </p:blipFill>
        <p:spPr>
          <a:xfrm>
            <a:off x="6096000" y="148473"/>
            <a:ext cx="5064646" cy="6392902"/>
          </a:xfrm>
        </p:spPr>
      </p:pic>
      <p:sp>
        <p:nvSpPr>
          <p:cNvPr id="6" name="Slide Number Placeholder 5"/>
          <p:cNvSpPr>
            <a:spLocks noGrp="1"/>
          </p:cNvSpPr>
          <p:nvPr>
            <p:ph type="sldNum" sz="quarter" idx="4294967295"/>
          </p:nvPr>
        </p:nvSpPr>
        <p:spPr>
          <a:xfrm>
            <a:off x="11591925" y="6264275"/>
            <a:ext cx="600075" cy="365125"/>
          </a:xfrm>
        </p:spPr>
        <p:txBody>
          <a:bodyPr/>
          <a:lstStyle/>
          <a:p>
            <a:r>
              <a:rPr lang="en-US"/>
              <a:t>Side </a:t>
            </a:r>
            <a:fld id="{5251F420-7306-4E7C-A79E-F31A38F7D392}" type="slidenum">
              <a:rPr lang="en-US" smtClean="0"/>
              <a:pPr/>
              <a:t>31</a:t>
            </a:fld>
            <a:endParaRPr lang="en-US" dirty="0"/>
          </a:p>
        </p:txBody>
      </p:sp>
      <p:sp>
        <p:nvSpPr>
          <p:cNvPr id="3" name="Oval 2"/>
          <p:cNvSpPr/>
          <p:nvPr/>
        </p:nvSpPr>
        <p:spPr>
          <a:xfrm>
            <a:off x="522514" y="1158240"/>
            <a:ext cx="4606835" cy="4476206"/>
          </a:xfrm>
          <a:prstGeom prst="ellipse">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b-NO" sz="2400" b="1" dirty="0">
                <a:ln w="0"/>
                <a:solidFill>
                  <a:schemeClr val="tx1"/>
                </a:solidFill>
                <a:effectLst>
                  <a:outerShdw blurRad="38100" dist="19050" dir="2700000" algn="tl" rotWithShape="0">
                    <a:schemeClr val="dk1">
                      <a:alpha val="40000"/>
                    </a:schemeClr>
                  </a:outerShdw>
                </a:effectLst>
              </a:rPr>
              <a:t>Spørsmål, kommentarer, innspill til neste </a:t>
            </a:r>
            <a:r>
              <a:rPr lang="nb-NO" sz="2400" b="1" dirty="0" err="1">
                <a:ln w="0"/>
                <a:solidFill>
                  <a:schemeClr val="tx1"/>
                </a:solidFill>
                <a:effectLst>
                  <a:outerShdw blurRad="38100" dist="19050" dir="2700000" algn="tl" rotWithShape="0">
                    <a:schemeClr val="dk1">
                      <a:alpha val="40000"/>
                    </a:schemeClr>
                  </a:outerShdw>
                </a:effectLst>
              </a:rPr>
              <a:t>Fagbgrukerforum</a:t>
            </a:r>
            <a:r>
              <a:rPr lang="nb-NO" sz="2400" b="1" dirty="0">
                <a:ln w="0"/>
                <a:solidFill>
                  <a:schemeClr val="tx1"/>
                </a:solidFill>
                <a:effectLst>
                  <a:outerShdw blurRad="38100" dist="19050" dir="2700000" algn="tl" rotWithShape="0">
                    <a:schemeClr val="dk1">
                      <a:alpha val="40000"/>
                    </a:schemeClr>
                  </a:outerShdw>
                </a:effectLst>
              </a:rPr>
              <a:t>, annet?</a:t>
            </a:r>
            <a:endParaRPr lang="en-US" sz="24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46130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31"/>
          </p:nvPr>
        </p:nvSpPr>
        <p:spPr/>
        <p:txBody>
          <a:bodyPr/>
          <a:lstStyle/>
          <a:p>
            <a:pPr marL="0" indent="0">
              <a:buNone/>
            </a:pPr>
            <a:endParaRPr lang="nb-NO" dirty="0"/>
          </a:p>
          <a:p>
            <a:pPr marL="0" indent="0">
              <a:buNone/>
            </a:pPr>
            <a:endParaRPr lang="nb-NO" dirty="0"/>
          </a:p>
          <a:p>
            <a:pPr marL="0" indent="0">
              <a:buNone/>
            </a:pPr>
            <a:endParaRPr lang="nb-NO" dirty="0"/>
          </a:p>
          <a:p>
            <a:pPr marL="0" indent="0">
              <a:buNone/>
            </a:pPr>
            <a:endParaRPr lang="nb-NO" dirty="0"/>
          </a:p>
        </p:txBody>
      </p:sp>
      <p:sp>
        <p:nvSpPr>
          <p:cNvPr id="4" name="Content Placeholder 3"/>
          <p:cNvSpPr>
            <a:spLocks noGrp="1"/>
          </p:cNvSpPr>
          <p:nvPr>
            <p:ph sz="half" idx="4294967295"/>
          </p:nvPr>
        </p:nvSpPr>
        <p:spPr>
          <a:xfrm>
            <a:off x="0" y="1703388"/>
            <a:ext cx="11433175" cy="4354512"/>
          </a:xfrm>
        </p:spPr>
        <p:txBody>
          <a:bodyPr/>
          <a:lstStyle/>
          <a:p>
            <a:pPr marL="0" indent="0">
              <a:buNone/>
            </a:pPr>
            <a:endParaRPr lang="nb-NO" dirty="0"/>
          </a:p>
          <a:p>
            <a:pPr marL="0" indent="0">
              <a:buNone/>
            </a:pPr>
            <a:endParaRPr lang="nb-NO" dirty="0"/>
          </a:p>
          <a:p>
            <a:pPr marL="0" indent="0">
              <a:buNone/>
            </a:pPr>
            <a:endParaRPr lang="nb-NO" dirty="0"/>
          </a:p>
          <a:p>
            <a:pPr marL="0" indent="0">
              <a:buNone/>
            </a:pPr>
            <a:endParaRPr lang="en-US" dirty="0"/>
          </a:p>
        </p:txBody>
      </p:sp>
      <p:sp>
        <p:nvSpPr>
          <p:cNvPr id="6" name="Slide Number Placeholder 5"/>
          <p:cNvSpPr>
            <a:spLocks noGrp="1"/>
          </p:cNvSpPr>
          <p:nvPr>
            <p:ph type="sldNum" sz="quarter" idx="4294967295"/>
          </p:nvPr>
        </p:nvSpPr>
        <p:spPr>
          <a:xfrm>
            <a:off x="11591925" y="6264275"/>
            <a:ext cx="600075" cy="365125"/>
          </a:xfrm>
        </p:spPr>
        <p:txBody>
          <a:bodyPr/>
          <a:lstStyle/>
          <a:p>
            <a:r>
              <a:rPr lang="en-US"/>
              <a:t>Side </a:t>
            </a:r>
            <a:fld id="{5251F420-7306-4E7C-A79E-F31A38F7D392}" type="slidenum">
              <a:rPr lang="en-US" smtClean="0"/>
              <a:pPr/>
              <a:t>4</a:t>
            </a:fld>
            <a:endParaRPr lang="en-US" dirty="0"/>
          </a:p>
        </p:txBody>
      </p:sp>
      <p:sp>
        <p:nvSpPr>
          <p:cNvPr id="5" name="Oval 4"/>
          <p:cNvSpPr/>
          <p:nvPr/>
        </p:nvSpPr>
        <p:spPr>
          <a:xfrm>
            <a:off x="946331" y="1843314"/>
            <a:ext cx="3936274" cy="3840480"/>
          </a:xfrm>
          <a:prstGeom prst="ellipse">
            <a:avLst/>
          </a:prstGeom>
          <a:solidFill>
            <a:schemeClr val="accent1"/>
          </a:solidFill>
          <a:ln>
            <a:solidFill>
              <a:schemeClr val="accent1">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r>
              <a:rPr lang="nb-NO" sz="2400" b="1" dirty="0">
                <a:ln w="0"/>
                <a:solidFill>
                  <a:schemeClr val="tx1"/>
                </a:solidFill>
                <a:effectLst>
                  <a:outerShdw blurRad="38100" dist="19050" dir="2700000" algn="tl" rotWithShape="0">
                    <a:schemeClr val="dk1">
                      <a:alpha val="40000"/>
                    </a:schemeClr>
                  </a:outerShdw>
                </a:effectLst>
              </a:rPr>
              <a:t>Nye rammeavtaler</a:t>
            </a:r>
          </a:p>
          <a:p>
            <a:pPr algn="ctr"/>
            <a:endParaRPr lang="en-US" sz="2400" b="1" dirty="0">
              <a:ln w="0"/>
              <a:solidFill>
                <a:srgbClr val="FFFFFF"/>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62431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E22F911-49E2-4303-8582-54D6E4228011}"/>
              </a:ext>
            </a:extLst>
          </p:cNvPr>
          <p:cNvSpPr>
            <a:spLocks noGrp="1"/>
          </p:cNvSpPr>
          <p:nvPr>
            <p:ph type="subTitle" idx="1"/>
          </p:nvPr>
        </p:nvSpPr>
        <p:spPr>
          <a:xfrm>
            <a:off x="1524000" y="291666"/>
            <a:ext cx="9144000" cy="941299"/>
          </a:xfrm>
        </p:spPr>
        <p:txBody>
          <a:bodyPr/>
          <a:lstStyle/>
          <a:p>
            <a:endParaRPr lang="nb-NO" dirty="0">
              <a:solidFill>
                <a:schemeClr val="accent1"/>
              </a:solidFill>
            </a:endParaRPr>
          </a:p>
          <a:p>
            <a:r>
              <a:rPr lang="nb-NO" dirty="0">
                <a:solidFill>
                  <a:schemeClr val="accent1"/>
                </a:solidFill>
              </a:rPr>
              <a:t>Nye avtaler siden desember 2022</a:t>
            </a:r>
          </a:p>
          <a:p>
            <a:endParaRPr lang="nb-NO" dirty="0">
              <a:solidFill>
                <a:schemeClr val="accent1"/>
              </a:solidFill>
            </a:endParaRPr>
          </a:p>
        </p:txBody>
      </p:sp>
      <p:graphicFrame>
        <p:nvGraphicFramePr>
          <p:cNvPr id="4" name="Table 4">
            <a:extLst>
              <a:ext uri="{FF2B5EF4-FFF2-40B4-BE49-F238E27FC236}">
                <a16:creationId xmlns:a16="http://schemas.microsoft.com/office/drawing/2014/main" id="{7F6FAD60-DB9D-4A5B-8DBA-92A6AD74DD8A}"/>
              </a:ext>
            </a:extLst>
          </p:cNvPr>
          <p:cNvGraphicFramePr>
            <a:graphicFrameLocks noGrp="1"/>
          </p:cNvGraphicFramePr>
          <p:nvPr>
            <p:extLst>
              <p:ext uri="{D42A27DB-BD31-4B8C-83A1-F6EECF244321}">
                <p14:modId xmlns:p14="http://schemas.microsoft.com/office/powerpoint/2010/main" val="3249631000"/>
              </p:ext>
            </p:extLst>
          </p:nvPr>
        </p:nvGraphicFramePr>
        <p:xfrm>
          <a:off x="1557813" y="1449323"/>
          <a:ext cx="9076373" cy="2042160"/>
        </p:xfrm>
        <a:graphic>
          <a:graphicData uri="http://schemas.openxmlformats.org/drawingml/2006/table">
            <a:tbl>
              <a:tblPr firstRow="1" bandRow="1">
                <a:tableStyleId>{5C22544A-7EE6-4342-B048-85BDC9FD1C3A}</a:tableStyleId>
              </a:tblPr>
              <a:tblGrid>
                <a:gridCol w="5012373">
                  <a:extLst>
                    <a:ext uri="{9D8B030D-6E8A-4147-A177-3AD203B41FA5}">
                      <a16:colId xmlns:a16="http://schemas.microsoft.com/office/drawing/2014/main" val="2269267814"/>
                    </a:ext>
                  </a:extLst>
                </a:gridCol>
                <a:gridCol w="4064000">
                  <a:extLst>
                    <a:ext uri="{9D8B030D-6E8A-4147-A177-3AD203B41FA5}">
                      <a16:colId xmlns:a16="http://schemas.microsoft.com/office/drawing/2014/main" val="1523667521"/>
                    </a:ext>
                  </a:extLst>
                </a:gridCol>
              </a:tblGrid>
              <a:tr h="370840">
                <a:tc>
                  <a:txBody>
                    <a:bodyPr/>
                    <a:lstStyle/>
                    <a:p>
                      <a:pPr algn="ctr"/>
                      <a:r>
                        <a:rPr lang="nb-NO" sz="2400" dirty="0">
                          <a:solidFill>
                            <a:schemeClr val="tx1"/>
                          </a:solidFill>
                        </a:rPr>
                        <a:t>Avtale</a:t>
                      </a:r>
                    </a:p>
                  </a:txBody>
                  <a:tcPr/>
                </a:tc>
                <a:tc>
                  <a:txBody>
                    <a:bodyPr/>
                    <a:lstStyle/>
                    <a:p>
                      <a:pPr algn="ctr"/>
                      <a:r>
                        <a:rPr lang="nb-NO" sz="2400" dirty="0">
                          <a:solidFill>
                            <a:schemeClr val="tx1"/>
                          </a:solidFill>
                        </a:rPr>
                        <a:t>Leverandører </a:t>
                      </a:r>
                    </a:p>
                  </a:txBody>
                  <a:tcPr/>
                </a:tc>
                <a:extLst>
                  <a:ext uri="{0D108BD9-81ED-4DB2-BD59-A6C34878D82A}">
                    <a16:rowId xmlns:a16="http://schemas.microsoft.com/office/drawing/2014/main" val="3777079059"/>
                  </a:ext>
                </a:extLst>
              </a:tr>
              <a:tr h="370840">
                <a:tc>
                  <a:txBody>
                    <a:bodyPr/>
                    <a:lstStyle/>
                    <a:p>
                      <a:r>
                        <a:rPr lang="nb-NO" sz="2000" dirty="0"/>
                        <a:t>ANSK-22-0267 </a:t>
                      </a:r>
                      <a:r>
                        <a:rPr lang="nb-NO" sz="2000" dirty="0" err="1"/>
                        <a:t>Mediovervåkning</a:t>
                      </a:r>
                      <a:endParaRPr lang="nb-NO" sz="2000" dirty="0"/>
                    </a:p>
                  </a:txBody>
                  <a:tcPr/>
                </a:tc>
                <a:tc>
                  <a:txBody>
                    <a:bodyPr/>
                    <a:lstStyle/>
                    <a:p>
                      <a:pPr marL="171450" indent="-171450">
                        <a:buFont typeface="Arial" panose="020B0604020202020204" pitchFamily="34" charset="0"/>
                        <a:buChar char="•"/>
                      </a:pPr>
                      <a:r>
                        <a:rPr lang="nb-NO" sz="2000" dirty="0">
                          <a:solidFill>
                            <a:schemeClr val="tx1"/>
                          </a:solidFill>
                        </a:rPr>
                        <a:t>Retriever Norge AS</a:t>
                      </a:r>
                    </a:p>
                  </a:txBody>
                  <a:tcPr/>
                </a:tc>
                <a:extLst>
                  <a:ext uri="{0D108BD9-81ED-4DB2-BD59-A6C34878D82A}">
                    <a16:rowId xmlns:a16="http://schemas.microsoft.com/office/drawing/2014/main" val="3400905217"/>
                  </a:ext>
                </a:extLst>
              </a:tr>
              <a:tr h="370840">
                <a:tc>
                  <a:txBody>
                    <a:bodyPr/>
                    <a:lstStyle/>
                    <a:p>
                      <a:pPr marL="0" algn="l" defTabSz="914400" rtl="0" eaLnBrk="1" latinLnBrk="0" hangingPunct="1"/>
                      <a:r>
                        <a:rPr lang="nb-NO" sz="2000" b="0" kern="1200" dirty="0">
                          <a:solidFill>
                            <a:schemeClr val="dk1"/>
                          </a:solidFill>
                          <a:effectLst/>
                          <a:latin typeface="+mn-lt"/>
                          <a:ea typeface="+mn-ea"/>
                          <a:cs typeface="+mn-cs"/>
                        </a:rPr>
                        <a:t>ANSK-22-0194 Smed- og metallarbeider</a:t>
                      </a:r>
                    </a:p>
                  </a:txBody>
                  <a:tcPr/>
                </a:tc>
                <a:tc>
                  <a:txBody>
                    <a:bodyPr/>
                    <a:lstStyle/>
                    <a:p>
                      <a:pPr marL="171450" indent="-171450">
                        <a:buFont typeface="Arial" panose="020B0604020202020204" pitchFamily="34" charset="0"/>
                        <a:buChar char="•"/>
                      </a:pPr>
                      <a:r>
                        <a:rPr lang="nb-NO" sz="2000" dirty="0">
                          <a:solidFill>
                            <a:schemeClr val="tx1"/>
                          </a:solidFill>
                        </a:rPr>
                        <a:t>Weberg AS</a:t>
                      </a:r>
                    </a:p>
                  </a:txBody>
                  <a:tcPr/>
                </a:tc>
                <a:extLst>
                  <a:ext uri="{0D108BD9-81ED-4DB2-BD59-A6C34878D82A}">
                    <a16:rowId xmlns:a16="http://schemas.microsoft.com/office/drawing/2014/main" val="31588256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2000" b="0" kern="1200" dirty="0">
                          <a:solidFill>
                            <a:schemeClr val="dk1"/>
                          </a:solidFill>
                          <a:effectLst/>
                          <a:latin typeface="+mn-lt"/>
                          <a:ea typeface="+mn-ea"/>
                          <a:cs typeface="+mn-cs"/>
                        </a:rPr>
                        <a:t>ANSK-22-0265 Renhold Vestre Blindern</a:t>
                      </a:r>
                    </a:p>
                  </a:txBody>
                  <a:tcPr/>
                </a:tc>
                <a:tc>
                  <a:txBody>
                    <a:bodyPr/>
                    <a:lstStyle/>
                    <a:p>
                      <a:pPr marL="171450" indent="-171450">
                        <a:buFont typeface="Arial" panose="020B0604020202020204" pitchFamily="34" charset="0"/>
                        <a:buChar char="•"/>
                      </a:pPr>
                      <a:r>
                        <a:rPr lang="nb-NO" sz="2000" dirty="0">
                          <a:solidFill>
                            <a:schemeClr val="tx1"/>
                          </a:solidFill>
                        </a:rPr>
                        <a:t>4Service Eir Renhold AS</a:t>
                      </a:r>
                    </a:p>
                  </a:txBody>
                  <a:tcPr/>
                </a:tc>
                <a:extLst>
                  <a:ext uri="{0D108BD9-81ED-4DB2-BD59-A6C34878D82A}">
                    <a16:rowId xmlns:a16="http://schemas.microsoft.com/office/drawing/2014/main" val="1912503858"/>
                  </a:ext>
                </a:extLst>
              </a:tr>
              <a:tr h="370840">
                <a:tc>
                  <a:txBody>
                    <a:bodyPr/>
                    <a:lstStyle/>
                    <a:p>
                      <a:pPr marL="0" algn="l" defTabSz="914400" rtl="0" eaLnBrk="1" latinLnBrk="0" hangingPunct="1"/>
                      <a:r>
                        <a:rPr lang="nb-NO" sz="2000" b="0" kern="1200" dirty="0">
                          <a:solidFill>
                            <a:schemeClr val="dk1"/>
                          </a:solidFill>
                          <a:effectLst/>
                          <a:latin typeface="+mn-lt"/>
                          <a:ea typeface="+mn-ea"/>
                          <a:cs typeface="+mn-cs"/>
                        </a:rPr>
                        <a:t>ANSK-21-0209 Laboratorierekvisita</a:t>
                      </a:r>
                    </a:p>
                  </a:txBody>
                  <a:tcPr/>
                </a:tc>
                <a:tc>
                  <a:txBody>
                    <a:bodyPr/>
                    <a:lstStyle/>
                    <a:p>
                      <a:pPr marL="171450" indent="-171450" algn="l" defTabSz="914400" rtl="0" eaLnBrk="1" latinLnBrk="0" hangingPunct="1">
                        <a:buFont typeface="Arial" panose="020B0604020202020204" pitchFamily="34" charset="0"/>
                        <a:buChar char="•"/>
                      </a:pPr>
                      <a:endParaRPr lang="nb-NO" sz="2000" dirty="0">
                        <a:solidFill>
                          <a:schemeClr val="tx1"/>
                        </a:solidFill>
                      </a:endParaRPr>
                    </a:p>
                  </a:txBody>
                  <a:tcPr/>
                </a:tc>
                <a:extLst>
                  <a:ext uri="{0D108BD9-81ED-4DB2-BD59-A6C34878D82A}">
                    <a16:rowId xmlns:a16="http://schemas.microsoft.com/office/drawing/2014/main" val="2916409"/>
                  </a:ext>
                </a:extLst>
              </a:tr>
            </a:tbl>
          </a:graphicData>
        </a:graphic>
      </p:graphicFrame>
    </p:spTree>
    <p:extLst>
      <p:ext uri="{BB962C8B-B14F-4D97-AF65-F5344CB8AC3E}">
        <p14:creationId xmlns:p14="http://schemas.microsoft.com/office/powerpoint/2010/main" val="2849351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E22F911-49E2-4303-8582-54D6E4228011}"/>
              </a:ext>
            </a:extLst>
          </p:cNvPr>
          <p:cNvSpPr>
            <a:spLocks noGrp="1"/>
          </p:cNvSpPr>
          <p:nvPr>
            <p:ph type="subTitle" idx="1"/>
          </p:nvPr>
        </p:nvSpPr>
        <p:spPr>
          <a:xfrm>
            <a:off x="1524000" y="291666"/>
            <a:ext cx="9144000" cy="941299"/>
          </a:xfrm>
        </p:spPr>
        <p:txBody>
          <a:bodyPr/>
          <a:lstStyle/>
          <a:p>
            <a:r>
              <a:rPr lang="nb-NO" dirty="0">
                <a:solidFill>
                  <a:schemeClr val="accent1"/>
                </a:solidFill>
              </a:rPr>
              <a:t>ANSK-21-0209 Laboratorierekvisita</a:t>
            </a:r>
          </a:p>
          <a:p>
            <a:r>
              <a:rPr lang="nb-NO" sz="2000" dirty="0"/>
              <a:t>Ny avtale gyldig fra 31. mars 2023</a:t>
            </a:r>
          </a:p>
        </p:txBody>
      </p:sp>
      <p:graphicFrame>
        <p:nvGraphicFramePr>
          <p:cNvPr id="4" name="Table 4">
            <a:extLst>
              <a:ext uri="{FF2B5EF4-FFF2-40B4-BE49-F238E27FC236}">
                <a16:creationId xmlns:a16="http://schemas.microsoft.com/office/drawing/2014/main" id="{7F6FAD60-DB9D-4A5B-8DBA-92A6AD74DD8A}"/>
              </a:ext>
            </a:extLst>
          </p:cNvPr>
          <p:cNvGraphicFramePr>
            <a:graphicFrameLocks noGrp="1"/>
          </p:cNvGraphicFramePr>
          <p:nvPr/>
        </p:nvGraphicFramePr>
        <p:xfrm>
          <a:off x="1524000" y="1318694"/>
          <a:ext cx="9076373" cy="5247640"/>
        </p:xfrm>
        <a:graphic>
          <a:graphicData uri="http://schemas.openxmlformats.org/drawingml/2006/table">
            <a:tbl>
              <a:tblPr firstRow="1" bandRow="1">
                <a:tableStyleId>{5C22544A-7EE6-4342-B048-85BDC9FD1C3A}</a:tableStyleId>
              </a:tblPr>
              <a:tblGrid>
                <a:gridCol w="5012373">
                  <a:extLst>
                    <a:ext uri="{9D8B030D-6E8A-4147-A177-3AD203B41FA5}">
                      <a16:colId xmlns:a16="http://schemas.microsoft.com/office/drawing/2014/main" val="2269267814"/>
                    </a:ext>
                  </a:extLst>
                </a:gridCol>
                <a:gridCol w="4064000">
                  <a:extLst>
                    <a:ext uri="{9D8B030D-6E8A-4147-A177-3AD203B41FA5}">
                      <a16:colId xmlns:a16="http://schemas.microsoft.com/office/drawing/2014/main" val="1523667521"/>
                    </a:ext>
                  </a:extLst>
                </a:gridCol>
              </a:tblGrid>
              <a:tr h="370840">
                <a:tc>
                  <a:txBody>
                    <a:bodyPr/>
                    <a:lstStyle/>
                    <a:p>
                      <a:r>
                        <a:rPr lang="nb-NO" sz="1200" dirty="0"/>
                        <a:t>Produktområde</a:t>
                      </a:r>
                    </a:p>
                  </a:txBody>
                  <a:tcPr/>
                </a:tc>
                <a:tc>
                  <a:txBody>
                    <a:bodyPr/>
                    <a:lstStyle/>
                    <a:p>
                      <a:r>
                        <a:rPr lang="nb-NO" sz="1200" dirty="0"/>
                        <a:t>Leverandører (alfabetisk rekkefølge, ikke prioritet)</a:t>
                      </a:r>
                    </a:p>
                  </a:txBody>
                  <a:tcPr/>
                </a:tc>
                <a:extLst>
                  <a:ext uri="{0D108BD9-81ED-4DB2-BD59-A6C34878D82A}">
                    <a16:rowId xmlns:a16="http://schemas.microsoft.com/office/drawing/2014/main" val="3777079059"/>
                  </a:ext>
                </a:extLst>
              </a:tr>
              <a:tr h="370840">
                <a:tc>
                  <a:txBody>
                    <a:bodyPr/>
                    <a:lstStyle/>
                    <a:p>
                      <a:r>
                        <a:rPr lang="nb-NO" sz="1000" b="1" kern="1200" dirty="0">
                          <a:solidFill>
                            <a:schemeClr val="dk1"/>
                          </a:solidFill>
                          <a:effectLst/>
                          <a:latin typeface="+mn-lt"/>
                          <a:ea typeface="+mn-ea"/>
                          <a:cs typeface="+mn-cs"/>
                        </a:rPr>
                        <a:t>Glass og plast til flergangsbruk og engangsglass</a:t>
                      </a:r>
                      <a:endParaRPr lang="nb-NO" sz="1000" dirty="0"/>
                    </a:p>
                  </a:txBody>
                  <a:tcPr/>
                </a:tc>
                <a:tc>
                  <a:txBody>
                    <a:bodyPr/>
                    <a:lstStyle/>
                    <a:p>
                      <a:pPr marL="171450" indent="-171450">
                        <a:buFont typeface="Arial" panose="020B0604020202020204" pitchFamily="34" charset="0"/>
                        <a:buChar char="•"/>
                      </a:pPr>
                      <a:r>
                        <a:rPr lang="nb-NO" sz="1000" dirty="0">
                          <a:solidFill>
                            <a:schemeClr val="tx1"/>
                          </a:solidFill>
                        </a:rPr>
                        <a:t>Saveen &amp; Werner </a:t>
                      </a:r>
                    </a:p>
                    <a:p>
                      <a:pPr marL="171450" indent="-171450">
                        <a:buFont typeface="Arial" panose="020B0604020202020204" pitchFamily="34" charset="0"/>
                        <a:buChar char="•"/>
                      </a:pPr>
                      <a:r>
                        <a:rPr lang="nb-NO" sz="1000" dirty="0">
                          <a:solidFill>
                            <a:schemeClr val="tx1"/>
                          </a:solidFill>
                        </a:rPr>
                        <a:t>VWR International</a:t>
                      </a:r>
                    </a:p>
                  </a:txBody>
                  <a:tcPr/>
                </a:tc>
                <a:extLst>
                  <a:ext uri="{0D108BD9-81ED-4DB2-BD59-A6C34878D82A}">
                    <a16:rowId xmlns:a16="http://schemas.microsoft.com/office/drawing/2014/main" val="3400905217"/>
                  </a:ext>
                </a:extLst>
              </a:tr>
              <a:tr h="370840">
                <a:tc>
                  <a:txBody>
                    <a:bodyPr/>
                    <a:lstStyle/>
                    <a:p>
                      <a:pPr marL="0" algn="l" defTabSz="914400" rtl="0" eaLnBrk="1" latinLnBrk="0" hangingPunct="1"/>
                      <a:r>
                        <a:rPr lang="nb-NO" sz="1000" b="1" kern="1200" dirty="0">
                          <a:solidFill>
                            <a:schemeClr val="dk1"/>
                          </a:solidFill>
                          <a:effectLst/>
                          <a:latin typeface="+mn-lt"/>
                          <a:ea typeface="+mn-ea"/>
                          <a:cs typeface="+mn-cs"/>
                        </a:rPr>
                        <a:t>Generell mikroskoperingsrekvisita</a:t>
                      </a:r>
                    </a:p>
                  </a:txBody>
                  <a:tcPr/>
                </a:tc>
                <a:tc>
                  <a:txBody>
                    <a:bodyPr/>
                    <a:lstStyle/>
                    <a:p>
                      <a:pPr marL="171450" indent="-171450">
                        <a:buFont typeface="Arial" panose="020B0604020202020204" pitchFamily="34" charset="0"/>
                        <a:buChar char="•"/>
                      </a:pPr>
                      <a:r>
                        <a:rPr lang="nb-NO" sz="1000" dirty="0">
                          <a:solidFill>
                            <a:schemeClr val="tx1"/>
                          </a:solidFill>
                        </a:rPr>
                        <a:t>Chemi-Teknik</a:t>
                      </a:r>
                    </a:p>
                    <a:p>
                      <a:pPr marL="171450" indent="-171450">
                        <a:buFont typeface="Arial" panose="020B0604020202020204" pitchFamily="34" charset="0"/>
                        <a:buChar char="•"/>
                      </a:pPr>
                      <a:r>
                        <a:rPr lang="nb-NO" sz="1000" dirty="0">
                          <a:solidFill>
                            <a:schemeClr val="tx1"/>
                          </a:solidFill>
                        </a:rPr>
                        <a:t>VWR International</a:t>
                      </a:r>
                    </a:p>
                  </a:txBody>
                  <a:tcPr/>
                </a:tc>
                <a:extLst>
                  <a:ext uri="{0D108BD9-81ED-4DB2-BD59-A6C34878D82A}">
                    <a16:rowId xmlns:a16="http://schemas.microsoft.com/office/drawing/2014/main" val="31588256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000" b="1" kern="1200" dirty="0">
                          <a:solidFill>
                            <a:schemeClr val="dk1"/>
                          </a:solidFill>
                          <a:effectLst/>
                          <a:latin typeface="+mn-lt"/>
                          <a:ea typeface="+mn-ea"/>
                          <a:cs typeface="+mn-cs"/>
                        </a:rPr>
                        <a:t>Mikroskoperingsrekvisita for celledyrkning</a:t>
                      </a:r>
                    </a:p>
                  </a:txBody>
                  <a:tcPr/>
                </a:tc>
                <a:tc>
                  <a:txBody>
                    <a:bodyPr/>
                    <a:lstStyle/>
                    <a:p>
                      <a:pPr marL="171450" indent="-171450">
                        <a:buFont typeface="Arial" panose="020B0604020202020204" pitchFamily="34" charset="0"/>
                        <a:buChar char="•"/>
                      </a:pPr>
                      <a:r>
                        <a:rPr lang="nb-NO" sz="1000" dirty="0">
                          <a:solidFill>
                            <a:schemeClr val="tx1"/>
                          </a:solidFill>
                        </a:rPr>
                        <a:t>Saveen &amp; Werner </a:t>
                      </a:r>
                    </a:p>
                    <a:p>
                      <a:pPr marL="171450" indent="-171450">
                        <a:buFont typeface="Arial" panose="020B0604020202020204" pitchFamily="34" charset="0"/>
                        <a:buChar char="•"/>
                      </a:pPr>
                      <a:r>
                        <a:rPr lang="nb-NO" sz="1000" dirty="0">
                          <a:solidFill>
                            <a:schemeClr val="tx1"/>
                          </a:solidFill>
                        </a:rPr>
                        <a:t>VWR International</a:t>
                      </a:r>
                    </a:p>
                  </a:txBody>
                  <a:tcPr/>
                </a:tc>
                <a:extLst>
                  <a:ext uri="{0D108BD9-81ED-4DB2-BD59-A6C34878D82A}">
                    <a16:rowId xmlns:a16="http://schemas.microsoft.com/office/drawing/2014/main" val="1912503858"/>
                  </a:ext>
                </a:extLst>
              </a:tr>
              <a:tr h="370840">
                <a:tc>
                  <a:txBody>
                    <a:bodyPr/>
                    <a:lstStyle/>
                    <a:p>
                      <a:pPr marL="0" algn="l" defTabSz="914400" rtl="0" eaLnBrk="1" latinLnBrk="0" hangingPunct="1"/>
                      <a:r>
                        <a:rPr lang="nb-NO" sz="1000" b="1" kern="1200" dirty="0">
                          <a:solidFill>
                            <a:schemeClr val="dk1"/>
                          </a:solidFill>
                          <a:effectLst/>
                          <a:latin typeface="+mn-lt"/>
                          <a:ea typeface="+mn-ea"/>
                          <a:cs typeface="+mn-cs"/>
                        </a:rPr>
                        <a:t>Celledyrkningsrekvisita</a:t>
                      </a:r>
                    </a:p>
                  </a:txBody>
                  <a:tcPr/>
                </a:tc>
                <a:tc>
                  <a:txBody>
                    <a:bodyPr/>
                    <a:lstStyle/>
                    <a:p>
                      <a:pPr marL="171450" indent="-171450" algn="l" defTabSz="914400" rtl="0" eaLnBrk="1" latinLnBrk="0" hangingPunct="1">
                        <a:buFont typeface="Arial" panose="020B0604020202020204" pitchFamily="34" charset="0"/>
                        <a:buChar char="•"/>
                      </a:pPr>
                      <a:r>
                        <a:rPr lang="nb-NO" sz="1000" kern="1200" dirty="0">
                          <a:solidFill>
                            <a:schemeClr val="tx1"/>
                          </a:solidFill>
                          <a:latin typeface="+mn-lt"/>
                          <a:ea typeface="+mn-ea"/>
                          <a:cs typeface="+mn-cs"/>
                        </a:rPr>
                        <a:t>Fisher Scientific</a:t>
                      </a:r>
                    </a:p>
                    <a:p>
                      <a:pPr marL="171450" indent="-171450" algn="l" defTabSz="914400" rtl="0" eaLnBrk="1" latinLnBrk="0" hangingPunct="1">
                        <a:buFont typeface="Arial" panose="020B0604020202020204" pitchFamily="34" charset="0"/>
                        <a:buChar char="•"/>
                      </a:pPr>
                      <a:r>
                        <a:rPr lang="nb-NO" sz="1000" kern="1200" dirty="0">
                          <a:solidFill>
                            <a:schemeClr val="tx1"/>
                          </a:solidFill>
                          <a:latin typeface="+mn-lt"/>
                          <a:ea typeface="+mn-ea"/>
                          <a:cs typeface="+mn-cs"/>
                        </a:rPr>
                        <a:t>Sarstedt</a:t>
                      </a:r>
                    </a:p>
                    <a:p>
                      <a:pPr marL="171450" indent="-171450">
                        <a:buFont typeface="Arial" panose="020B0604020202020204" pitchFamily="34" charset="0"/>
                        <a:buChar char="•"/>
                      </a:pPr>
                      <a:r>
                        <a:rPr lang="nb-NO" sz="1000" dirty="0">
                          <a:solidFill>
                            <a:schemeClr val="tx1"/>
                          </a:solidFill>
                        </a:rPr>
                        <a:t>VWR International</a:t>
                      </a:r>
                    </a:p>
                  </a:txBody>
                  <a:tcPr/>
                </a:tc>
                <a:extLst>
                  <a:ext uri="{0D108BD9-81ED-4DB2-BD59-A6C34878D82A}">
                    <a16:rowId xmlns:a16="http://schemas.microsoft.com/office/drawing/2014/main" val="2916409"/>
                  </a:ext>
                </a:extLst>
              </a:tr>
              <a:tr h="370840">
                <a:tc>
                  <a:txBody>
                    <a:bodyPr/>
                    <a:lstStyle/>
                    <a:p>
                      <a:pPr marL="0" algn="l" defTabSz="914400" rtl="0" eaLnBrk="1" latinLnBrk="0" hangingPunct="1"/>
                      <a:r>
                        <a:rPr lang="nb-NO" sz="1000" b="1" kern="1200" dirty="0">
                          <a:solidFill>
                            <a:schemeClr val="dk1"/>
                          </a:solidFill>
                          <a:effectLst/>
                          <a:latin typeface="+mn-lt"/>
                          <a:ea typeface="+mn-ea"/>
                          <a:cs typeface="+mn-cs"/>
                        </a:rPr>
                        <a:t>PCR-rekvisita</a:t>
                      </a:r>
                    </a:p>
                  </a:txBody>
                  <a:tcPr/>
                </a:tc>
                <a:tc>
                  <a:txBody>
                    <a:bodyPr/>
                    <a:lstStyle/>
                    <a:p>
                      <a:pPr marL="171450" indent="-171450" algn="l" defTabSz="914400" rtl="0" eaLnBrk="1" latinLnBrk="0" hangingPunct="1">
                        <a:buFont typeface="Arial" panose="020B0604020202020204" pitchFamily="34" charset="0"/>
                        <a:buChar char="•"/>
                      </a:pPr>
                      <a:r>
                        <a:rPr lang="nb-NO" sz="1000" kern="1200" dirty="0">
                          <a:solidFill>
                            <a:schemeClr val="tx1"/>
                          </a:solidFill>
                          <a:latin typeface="+mn-lt"/>
                          <a:ea typeface="+mn-ea"/>
                          <a:cs typeface="+mn-cs"/>
                        </a:rPr>
                        <a:t>Life Technologies</a:t>
                      </a:r>
                    </a:p>
                    <a:p>
                      <a:pPr marL="171450" indent="-171450" algn="l" defTabSz="914400" rtl="0" eaLnBrk="1" latinLnBrk="0" hangingPunct="1">
                        <a:buFont typeface="Arial" panose="020B0604020202020204" pitchFamily="34" charset="0"/>
                        <a:buChar char="•"/>
                      </a:pPr>
                      <a:r>
                        <a:rPr lang="nb-NO" sz="1000" kern="1200" dirty="0">
                          <a:solidFill>
                            <a:schemeClr val="tx1"/>
                          </a:solidFill>
                          <a:latin typeface="+mn-lt"/>
                          <a:ea typeface="+mn-ea"/>
                          <a:cs typeface="+mn-cs"/>
                        </a:rPr>
                        <a:t>Sarstedt</a:t>
                      </a:r>
                    </a:p>
                    <a:p>
                      <a:pPr marL="171450" indent="-171450">
                        <a:buFont typeface="Arial" panose="020B0604020202020204" pitchFamily="34" charset="0"/>
                        <a:buChar char="•"/>
                      </a:pPr>
                      <a:r>
                        <a:rPr lang="nb-NO" sz="1000" dirty="0">
                          <a:solidFill>
                            <a:schemeClr val="tx1"/>
                          </a:solidFill>
                        </a:rPr>
                        <a:t>VWR International</a:t>
                      </a:r>
                    </a:p>
                  </a:txBody>
                  <a:tcPr/>
                </a:tc>
                <a:extLst>
                  <a:ext uri="{0D108BD9-81ED-4DB2-BD59-A6C34878D82A}">
                    <a16:rowId xmlns:a16="http://schemas.microsoft.com/office/drawing/2014/main" val="1632067219"/>
                  </a:ext>
                </a:extLst>
              </a:tr>
              <a:tr h="370840">
                <a:tc>
                  <a:txBody>
                    <a:bodyPr/>
                    <a:lstStyle/>
                    <a:p>
                      <a:pPr marL="0" algn="l" defTabSz="914400" rtl="0" eaLnBrk="1" latinLnBrk="0" hangingPunct="1"/>
                      <a:r>
                        <a:rPr lang="nb-NO" sz="1000" b="1" kern="1200" dirty="0">
                          <a:solidFill>
                            <a:schemeClr val="dk1"/>
                          </a:solidFill>
                          <a:effectLst/>
                          <a:latin typeface="+mn-lt"/>
                          <a:ea typeface="+mn-ea"/>
                          <a:cs typeface="+mn-cs"/>
                        </a:rPr>
                        <a:t>Filtre til generelt laboratorie-, cellearbeid og vannbehandlings-/renseanlegg</a:t>
                      </a:r>
                    </a:p>
                  </a:txBody>
                  <a:tcPr/>
                </a:tc>
                <a:tc>
                  <a:txBody>
                    <a:bodyPr/>
                    <a:lstStyle/>
                    <a:p>
                      <a:pPr marL="171450" indent="-171450" algn="l" defTabSz="914400" rtl="0" eaLnBrk="1" latinLnBrk="0" hangingPunct="1">
                        <a:buFont typeface="Arial" panose="020B0604020202020204" pitchFamily="34" charset="0"/>
                        <a:buChar char="•"/>
                      </a:pPr>
                      <a:r>
                        <a:rPr lang="nb-NO" sz="1000" kern="1200" dirty="0">
                          <a:solidFill>
                            <a:schemeClr val="tx1"/>
                          </a:solidFill>
                          <a:latin typeface="+mn-lt"/>
                          <a:ea typeface="+mn-ea"/>
                          <a:cs typeface="+mn-cs"/>
                        </a:rPr>
                        <a:t>Fisher Scientific</a:t>
                      </a:r>
                    </a:p>
                    <a:p>
                      <a:pPr marL="171450" indent="-171450">
                        <a:buFont typeface="Arial" panose="020B0604020202020204" pitchFamily="34" charset="0"/>
                        <a:buChar char="•"/>
                      </a:pPr>
                      <a:r>
                        <a:rPr lang="nb-NO" sz="1000" dirty="0">
                          <a:solidFill>
                            <a:schemeClr val="tx1"/>
                          </a:solidFill>
                        </a:rPr>
                        <a:t>VWR International</a:t>
                      </a:r>
                    </a:p>
                  </a:txBody>
                  <a:tcPr/>
                </a:tc>
                <a:extLst>
                  <a:ext uri="{0D108BD9-81ED-4DB2-BD59-A6C34878D82A}">
                    <a16:rowId xmlns:a16="http://schemas.microsoft.com/office/drawing/2014/main" val="382236190"/>
                  </a:ext>
                </a:extLst>
              </a:tr>
              <a:tr h="370840">
                <a:tc>
                  <a:txBody>
                    <a:bodyPr/>
                    <a:lstStyle/>
                    <a:p>
                      <a:pPr marL="0" algn="l" defTabSz="914400" rtl="0" eaLnBrk="1" latinLnBrk="0" hangingPunct="1"/>
                      <a:r>
                        <a:rPr lang="nb-NO" sz="1000" b="1" kern="1200" dirty="0">
                          <a:solidFill>
                            <a:schemeClr val="dk1"/>
                          </a:solidFill>
                          <a:effectLst/>
                          <a:latin typeface="+mn-lt"/>
                          <a:ea typeface="+mn-ea"/>
                          <a:cs typeface="+mn-cs"/>
                        </a:rPr>
                        <a:t>Filtre og membraner til blotting</a:t>
                      </a:r>
                    </a:p>
                  </a:txBody>
                  <a:tcPr/>
                </a:tc>
                <a:tc>
                  <a:txBody>
                    <a:bodyPr/>
                    <a:lstStyle/>
                    <a:p>
                      <a:pPr marL="171450" indent="-171450" algn="l" defTabSz="914400" rtl="0" eaLnBrk="1" latinLnBrk="0" hangingPunct="1">
                        <a:buFont typeface="Arial" panose="020B0604020202020204" pitchFamily="34" charset="0"/>
                        <a:buChar char="•"/>
                      </a:pPr>
                      <a:r>
                        <a:rPr lang="nb-NO" sz="1000" kern="1200" dirty="0">
                          <a:solidFill>
                            <a:schemeClr val="tx1"/>
                          </a:solidFill>
                          <a:latin typeface="+mn-lt"/>
                          <a:ea typeface="+mn-ea"/>
                          <a:cs typeface="+mn-cs"/>
                        </a:rPr>
                        <a:t>Bio-Rad</a:t>
                      </a:r>
                    </a:p>
                    <a:p>
                      <a:pPr marL="171450" indent="-171450" algn="l" defTabSz="914400" rtl="0" eaLnBrk="1" latinLnBrk="0" hangingPunct="1">
                        <a:buFont typeface="Arial" panose="020B0604020202020204" pitchFamily="34" charset="0"/>
                        <a:buChar char="•"/>
                      </a:pPr>
                      <a:r>
                        <a:rPr lang="nb-NO" sz="1000" kern="1200" dirty="0">
                          <a:solidFill>
                            <a:schemeClr val="tx1"/>
                          </a:solidFill>
                          <a:latin typeface="+mn-lt"/>
                          <a:ea typeface="+mn-ea"/>
                          <a:cs typeface="+mn-cs"/>
                        </a:rPr>
                        <a:t>Fisher Scientific</a:t>
                      </a:r>
                    </a:p>
                    <a:p>
                      <a:pPr marL="171450" indent="-171450" algn="l" defTabSz="914400" rtl="0" eaLnBrk="1" latinLnBrk="0" hangingPunct="1">
                        <a:buFont typeface="Arial" panose="020B0604020202020204" pitchFamily="34" charset="0"/>
                        <a:buChar char="•"/>
                      </a:pPr>
                      <a:r>
                        <a:rPr lang="nb-NO" sz="1000" kern="1200" dirty="0">
                          <a:solidFill>
                            <a:schemeClr val="tx1"/>
                          </a:solidFill>
                          <a:latin typeface="+mn-lt"/>
                          <a:ea typeface="+mn-ea"/>
                          <a:cs typeface="+mn-cs"/>
                        </a:rPr>
                        <a:t>Life Technologies</a:t>
                      </a:r>
                    </a:p>
                    <a:p>
                      <a:pPr marL="171450" indent="-171450">
                        <a:buFont typeface="Arial" panose="020B0604020202020204" pitchFamily="34" charset="0"/>
                        <a:buChar char="•"/>
                      </a:pPr>
                      <a:r>
                        <a:rPr lang="nb-NO" sz="1000" dirty="0">
                          <a:solidFill>
                            <a:schemeClr val="tx1"/>
                          </a:solidFill>
                        </a:rPr>
                        <a:t>VWR International</a:t>
                      </a:r>
                    </a:p>
                  </a:txBody>
                  <a:tcPr/>
                </a:tc>
                <a:extLst>
                  <a:ext uri="{0D108BD9-81ED-4DB2-BD59-A6C34878D82A}">
                    <a16:rowId xmlns:a16="http://schemas.microsoft.com/office/drawing/2014/main" val="2858635686"/>
                  </a:ext>
                </a:extLst>
              </a:tr>
              <a:tr h="370840">
                <a:tc>
                  <a:txBody>
                    <a:bodyPr/>
                    <a:lstStyle/>
                    <a:p>
                      <a:pPr marL="0" algn="l" defTabSz="914400" rtl="0" eaLnBrk="1" latinLnBrk="0" hangingPunct="1"/>
                      <a:r>
                        <a:rPr lang="nb-NO" sz="1000" b="1" kern="1200" dirty="0">
                          <a:solidFill>
                            <a:schemeClr val="dk1"/>
                          </a:solidFill>
                          <a:effectLst/>
                          <a:latin typeface="+mn-lt"/>
                          <a:ea typeface="+mn-ea"/>
                          <a:cs typeface="+mn-cs"/>
                        </a:rPr>
                        <a:t>Diverse engangsplast</a:t>
                      </a:r>
                    </a:p>
                  </a:txBody>
                  <a:tcPr/>
                </a:tc>
                <a:tc>
                  <a:txBody>
                    <a:bodyPr/>
                    <a:lstStyle/>
                    <a:p>
                      <a:pPr marL="171450" indent="-171450" algn="l" defTabSz="914400" rtl="0" eaLnBrk="1" latinLnBrk="0" hangingPunct="1">
                        <a:buFont typeface="Arial" panose="020B0604020202020204" pitchFamily="34" charset="0"/>
                        <a:buChar char="•"/>
                      </a:pPr>
                      <a:r>
                        <a:rPr lang="nb-NO" sz="1000" kern="1200" dirty="0">
                          <a:solidFill>
                            <a:schemeClr val="tx1"/>
                          </a:solidFill>
                          <a:latin typeface="+mn-lt"/>
                          <a:ea typeface="+mn-ea"/>
                          <a:cs typeface="+mn-cs"/>
                        </a:rPr>
                        <a:t>Fisher Scientific</a:t>
                      </a:r>
                    </a:p>
                    <a:p>
                      <a:pPr marL="171450" indent="-171450" algn="l" defTabSz="914400" rtl="0" eaLnBrk="1" latinLnBrk="0" hangingPunct="1">
                        <a:buFont typeface="Arial" panose="020B0604020202020204" pitchFamily="34" charset="0"/>
                        <a:buChar char="•"/>
                      </a:pPr>
                      <a:r>
                        <a:rPr lang="nb-NO" sz="1000" kern="1200" dirty="0">
                          <a:solidFill>
                            <a:schemeClr val="tx1"/>
                          </a:solidFill>
                          <a:latin typeface="+mn-lt"/>
                          <a:ea typeface="+mn-ea"/>
                          <a:cs typeface="+mn-cs"/>
                        </a:rPr>
                        <a:t>Sarstedt</a:t>
                      </a:r>
                    </a:p>
                    <a:p>
                      <a:pPr marL="171450" indent="-171450">
                        <a:buFont typeface="Arial" panose="020B0604020202020204" pitchFamily="34" charset="0"/>
                        <a:buChar char="•"/>
                      </a:pPr>
                      <a:r>
                        <a:rPr lang="nb-NO" sz="1000" dirty="0">
                          <a:solidFill>
                            <a:schemeClr val="tx1"/>
                          </a:solidFill>
                        </a:rPr>
                        <a:t>VWR International</a:t>
                      </a:r>
                    </a:p>
                  </a:txBody>
                  <a:tcPr/>
                </a:tc>
                <a:extLst>
                  <a:ext uri="{0D108BD9-81ED-4DB2-BD59-A6C34878D82A}">
                    <a16:rowId xmlns:a16="http://schemas.microsoft.com/office/drawing/2014/main" val="1807267424"/>
                  </a:ext>
                </a:extLst>
              </a:tr>
              <a:tr h="370840">
                <a:tc>
                  <a:txBody>
                    <a:bodyPr/>
                    <a:lstStyle/>
                    <a:p>
                      <a:pPr marL="0" algn="l" defTabSz="914400" rtl="0" eaLnBrk="1" latinLnBrk="0" hangingPunct="1"/>
                      <a:r>
                        <a:rPr lang="nn-NO" sz="1000" b="1" kern="1200" dirty="0">
                          <a:solidFill>
                            <a:schemeClr val="dk1"/>
                          </a:solidFill>
                          <a:effectLst/>
                          <a:latin typeface="+mn-lt"/>
                          <a:ea typeface="+mn-ea"/>
                          <a:cs typeface="+mn-cs"/>
                        </a:rPr>
                        <a:t>Oppbevaring, merking, rack og stativer </a:t>
                      </a:r>
                      <a:endParaRPr lang="nb-NO" sz="1000" b="1" kern="1200" dirty="0">
                        <a:solidFill>
                          <a:schemeClr val="dk1"/>
                        </a:solidFill>
                        <a:effectLst/>
                        <a:latin typeface="+mn-lt"/>
                        <a:ea typeface="+mn-ea"/>
                        <a:cs typeface="+mn-cs"/>
                      </a:endParaRPr>
                    </a:p>
                  </a:txBody>
                  <a:tcPr/>
                </a:tc>
                <a:tc>
                  <a:txBody>
                    <a:bodyPr/>
                    <a:lstStyle/>
                    <a:p>
                      <a:pPr marL="171450" indent="-171450" algn="l" defTabSz="914400" rtl="0" eaLnBrk="1" latinLnBrk="0" hangingPunct="1">
                        <a:buFont typeface="Arial" panose="020B0604020202020204" pitchFamily="34" charset="0"/>
                        <a:buChar char="•"/>
                      </a:pPr>
                      <a:r>
                        <a:rPr lang="nb-NO" sz="1000" kern="1200" dirty="0">
                          <a:solidFill>
                            <a:schemeClr val="tx1"/>
                          </a:solidFill>
                          <a:latin typeface="+mn-lt"/>
                          <a:ea typeface="+mn-ea"/>
                          <a:cs typeface="+mn-cs"/>
                        </a:rPr>
                        <a:t>Fisher Scientific</a:t>
                      </a:r>
                    </a:p>
                    <a:p>
                      <a:pPr marL="171450" indent="-171450" algn="l" defTabSz="914400" rtl="0" eaLnBrk="1" latinLnBrk="0" hangingPunct="1">
                        <a:buFont typeface="Arial" panose="020B0604020202020204" pitchFamily="34" charset="0"/>
                        <a:buChar char="•"/>
                      </a:pPr>
                      <a:r>
                        <a:rPr lang="nb-NO" sz="1000" kern="1200" dirty="0">
                          <a:solidFill>
                            <a:schemeClr val="tx1"/>
                          </a:solidFill>
                          <a:latin typeface="+mn-lt"/>
                          <a:ea typeface="+mn-ea"/>
                          <a:cs typeface="+mn-cs"/>
                        </a:rPr>
                        <a:t>Sarstedt</a:t>
                      </a:r>
                    </a:p>
                    <a:p>
                      <a:pPr marL="171450" indent="-171450">
                        <a:buFont typeface="Arial" panose="020B0604020202020204" pitchFamily="34" charset="0"/>
                        <a:buChar char="•"/>
                      </a:pPr>
                      <a:r>
                        <a:rPr lang="nb-NO" sz="1000" dirty="0">
                          <a:solidFill>
                            <a:schemeClr val="tx1"/>
                          </a:solidFill>
                        </a:rPr>
                        <a:t>VWR International</a:t>
                      </a:r>
                    </a:p>
                  </a:txBody>
                  <a:tcPr/>
                </a:tc>
                <a:extLst>
                  <a:ext uri="{0D108BD9-81ED-4DB2-BD59-A6C34878D82A}">
                    <a16:rowId xmlns:a16="http://schemas.microsoft.com/office/drawing/2014/main" val="2594300585"/>
                  </a:ext>
                </a:extLst>
              </a:tr>
              <a:tr h="370840">
                <a:tc>
                  <a:txBody>
                    <a:bodyPr/>
                    <a:lstStyle/>
                    <a:p>
                      <a:pPr marL="0" algn="l" defTabSz="914400" rtl="0" eaLnBrk="1" latinLnBrk="0" hangingPunct="1"/>
                      <a:r>
                        <a:rPr lang="nb-NO" sz="1000" b="1" kern="1200" dirty="0">
                          <a:solidFill>
                            <a:schemeClr val="dk1"/>
                          </a:solidFill>
                          <a:effectLst/>
                          <a:latin typeface="+mn-lt"/>
                          <a:ea typeface="+mn-ea"/>
                          <a:cs typeface="+mn-cs"/>
                        </a:rPr>
                        <a:t>Diverse laboratorierekvisita (ikke glass og plast)</a:t>
                      </a:r>
                    </a:p>
                  </a:txBody>
                  <a:tcPr/>
                </a:tc>
                <a:tc>
                  <a:txBody>
                    <a:bodyPr/>
                    <a:lstStyle/>
                    <a:p>
                      <a:pPr marL="171450" indent="-171450" algn="l" defTabSz="914400" rtl="0" eaLnBrk="1" latinLnBrk="0" hangingPunct="1">
                        <a:buFont typeface="Arial" panose="020B0604020202020204" pitchFamily="34" charset="0"/>
                        <a:buChar char="•"/>
                      </a:pPr>
                      <a:r>
                        <a:rPr lang="nb-NO" sz="1000" kern="1200" dirty="0">
                          <a:solidFill>
                            <a:schemeClr val="tx1"/>
                          </a:solidFill>
                          <a:latin typeface="+mn-lt"/>
                          <a:ea typeface="+mn-ea"/>
                          <a:cs typeface="+mn-cs"/>
                        </a:rPr>
                        <a:t>Fisher Scientific</a:t>
                      </a:r>
                    </a:p>
                    <a:p>
                      <a:pPr marL="171450" indent="-171450">
                        <a:buFont typeface="Arial" panose="020B0604020202020204" pitchFamily="34" charset="0"/>
                        <a:buChar char="•"/>
                      </a:pPr>
                      <a:r>
                        <a:rPr lang="nb-NO" sz="1000" dirty="0">
                          <a:solidFill>
                            <a:schemeClr val="tx1"/>
                          </a:solidFill>
                        </a:rPr>
                        <a:t>VWR International</a:t>
                      </a:r>
                    </a:p>
                  </a:txBody>
                  <a:tcPr/>
                </a:tc>
                <a:extLst>
                  <a:ext uri="{0D108BD9-81ED-4DB2-BD59-A6C34878D82A}">
                    <a16:rowId xmlns:a16="http://schemas.microsoft.com/office/drawing/2014/main" val="406802494"/>
                  </a:ext>
                </a:extLst>
              </a:tr>
            </a:tbl>
          </a:graphicData>
        </a:graphic>
      </p:graphicFrame>
    </p:spTree>
    <p:extLst>
      <p:ext uri="{BB962C8B-B14F-4D97-AF65-F5344CB8AC3E}">
        <p14:creationId xmlns:p14="http://schemas.microsoft.com/office/powerpoint/2010/main" val="3437940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E22F911-49E2-4303-8582-54D6E4228011}"/>
              </a:ext>
            </a:extLst>
          </p:cNvPr>
          <p:cNvSpPr>
            <a:spLocks noGrp="1"/>
          </p:cNvSpPr>
          <p:nvPr>
            <p:ph type="subTitle" idx="1"/>
          </p:nvPr>
        </p:nvSpPr>
        <p:spPr>
          <a:xfrm>
            <a:off x="1524000" y="291666"/>
            <a:ext cx="9144000" cy="941299"/>
          </a:xfrm>
        </p:spPr>
        <p:txBody>
          <a:bodyPr/>
          <a:lstStyle/>
          <a:p>
            <a:r>
              <a:rPr lang="nb-NO" dirty="0">
                <a:solidFill>
                  <a:schemeClr val="accent1"/>
                </a:solidFill>
              </a:rPr>
              <a:t>ANSK-21-0209 Laboratorierekvisita</a:t>
            </a:r>
          </a:p>
          <a:p>
            <a:r>
              <a:rPr lang="nb-NO" sz="2000" dirty="0"/>
              <a:t>Ny avtale gyldig fra 31. mars 2023</a:t>
            </a:r>
          </a:p>
        </p:txBody>
      </p:sp>
      <p:sp>
        <p:nvSpPr>
          <p:cNvPr id="2" name="TextBox 1">
            <a:extLst>
              <a:ext uri="{FF2B5EF4-FFF2-40B4-BE49-F238E27FC236}">
                <a16:creationId xmlns:a16="http://schemas.microsoft.com/office/drawing/2014/main" id="{957E99DC-F64D-44BF-B30E-F87830249FA4}"/>
              </a:ext>
            </a:extLst>
          </p:cNvPr>
          <p:cNvSpPr txBox="1"/>
          <p:nvPr/>
        </p:nvSpPr>
        <p:spPr>
          <a:xfrm>
            <a:off x="890803" y="1940888"/>
            <a:ext cx="10382864" cy="4370427"/>
          </a:xfrm>
          <a:prstGeom prst="rect">
            <a:avLst/>
          </a:prstGeom>
          <a:noFill/>
        </p:spPr>
        <p:txBody>
          <a:bodyPr wrap="square" rtlCol="0">
            <a:spAutoFit/>
          </a:bodyPr>
          <a:lstStyle/>
          <a:p>
            <a:pPr marL="285750" indent="-285750">
              <a:buFont typeface="Arial" panose="020B0604020202020204" pitchFamily="34" charset="0"/>
              <a:buChar char="•"/>
            </a:pPr>
            <a:r>
              <a:rPr lang="nb-NO" sz="2000" dirty="0"/>
              <a:t>Avtalekataloger og produktlister er under utarbeidelse. Her er det mye som skal gjøres, så det vil ta litt tid. Nyhetsmelding kommer når alt er klart.</a:t>
            </a:r>
          </a:p>
          <a:p>
            <a:pPr marL="285750" indent="-285750">
              <a:buFont typeface="Arial" panose="020B0604020202020204" pitchFamily="34" charset="0"/>
              <a:buChar char="•"/>
            </a:pPr>
            <a:endParaRPr lang="nb-NO" sz="2000" dirty="0"/>
          </a:p>
          <a:p>
            <a:pPr marL="285750" indent="-285750">
              <a:buFont typeface="Arial" panose="020B0604020202020204" pitchFamily="34" charset="0"/>
              <a:buChar char="•"/>
            </a:pPr>
            <a:r>
              <a:rPr lang="nb-NO" sz="2000" dirty="0"/>
              <a:t>Kataloger og </a:t>
            </a:r>
            <a:r>
              <a:rPr lang="nb-NO" sz="2000" dirty="0" err="1"/>
              <a:t>punchouts</a:t>
            </a:r>
            <a:r>
              <a:rPr lang="nb-NO" sz="2000" dirty="0"/>
              <a:t> ferdigstilles og oppdateres fortløpende så raskt som mulig. Avtalene er registrert i Unit4 og kan knyttes til kjøp.</a:t>
            </a:r>
          </a:p>
          <a:p>
            <a:endParaRPr lang="nb-NO" sz="2000" dirty="0"/>
          </a:p>
          <a:p>
            <a:pPr marL="285750" indent="-285750">
              <a:buFont typeface="Arial" panose="020B0604020202020204" pitchFamily="34" charset="0"/>
              <a:buChar char="•"/>
            </a:pPr>
            <a:r>
              <a:rPr lang="nb-NO" sz="2000" dirty="0"/>
              <a:t>Det er stilt miljøkrav og leverandørene skal bistå med å øke UiOs kunnskap om bærekraftig laboratorievirksomhet og som kunder skal vi bidra til bærekraftig handel så langt det er mulig.</a:t>
            </a:r>
          </a:p>
          <a:p>
            <a:pPr marL="285750" indent="-285750">
              <a:buFont typeface="Arial" panose="020B0604020202020204" pitchFamily="34" charset="0"/>
              <a:buChar char="•"/>
            </a:pPr>
            <a:endParaRPr lang="nb-NO" sz="2000" dirty="0"/>
          </a:p>
          <a:p>
            <a:pPr marL="285750" indent="-285750">
              <a:buFont typeface="Arial" panose="020B0604020202020204" pitchFamily="34" charset="0"/>
              <a:buChar char="•"/>
            </a:pPr>
            <a:r>
              <a:rPr lang="nb-NO" sz="2000" dirty="0"/>
              <a:t>Seksjon for innkjøp v/avtaleansvarlig vil avholde informasjonsmøte(r) på nett og det vil bli avholdt møte(r) hvor leverandørene blir invitert til å delta, hvor fokuset vil være miljø. Begge deler vil tilstrebes å få til før sommeren.</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p:txBody>
      </p:sp>
    </p:spTree>
    <p:extLst>
      <p:ext uri="{BB962C8B-B14F-4D97-AF65-F5344CB8AC3E}">
        <p14:creationId xmlns:p14="http://schemas.microsoft.com/office/powerpoint/2010/main" val="3697027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28"/>
          </p:nvPr>
        </p:nvSpPr>
        <p:spPr/>
        <p:txBody>
          <a:bodyPr/>
          <a:lstStyle/>
          <a:p>
            <a:endParaRPr lang="nb-NO" dirty="0"/>
          </a:p>
          <a:p>
            <a:pPr marL="457200" indent="-457200">
              <a:buFont typeface="Arial" panose="020B0604020202020204" pitchFamily="34" charset="0"/>
              <a:buChar char="•"/>
            </a:pPr>
            <a:endParaRPr lang="nb-NO" sz="2800" dirty="0"/>
          </a:p>
          <a:p>
            <a:pPr marL="457200" indent="-457200">
              <a:buFont typeface="Arial" panose="020B0604020202020204" pitchFamily="34" charset="0"/>
              <a:buChar char="•"/>
            </a:pPr>
            <a:endParaRPr lang="nb-NO" sz="2800" dirty="0"/>
          </a:p>
        </p:txBody>
      </p:sp>
      <p:sp>
        <p:nvSpPr>
          <p:cNvPr id="4" name="Slide Number Placeholder 3"/>
          <p:cNvSpPr>
            <a:spLocks noGrp="1"/>
          </p:cNvSpPr>
          <p:nvPr>
            <p:ph type="sldNum" sz="quarter" idx="12"/>
          </p:nvPr>
        </p:nvSpPr>
        <p:spPr/>
        <p:txBody>
          <a:bodyPr/>
          <a:lstStyle/>
          <a:p>
            <a:r>
              <a:rPr lang="en-US"/>
              <a:t>Side </a:t>
            </a:r>
            <a:fld id="{5251F420-7306-4E7C-A79E-F31A38F7D392}" type="slidenum">
              <a:rPr lang="en-US" smtClean="0"/>
              <a:pPr/>
              <a:t>8</a:t>
            </a:fld>
            <a:endParaRPr lang="en-US" dirty="0"/>
          </a:p>
        </p:txBody>
      </p:sp>
      <p:sp>
        <p:nvSpPr>
          <p:cNvPr id="5" name="Oval 4"/>
          <p:cNvSpPr/>
          <p:nvPr/>
        </p:nvSpPr>
        <p:spPr>
          <a:xfrm>
            <a:off x="711200" y="1440873"/>
            <a:ext cx="4636655" cy="38132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solidFill>
                  <a:schemeClr val="tx1"/>
                </a:solidFill>
              </a:rPr>
              <a:t>Avtalekatalogen</a:t>
            </a:r>
            <a:endParaRPr lang="en-US" sz="3200" dirty="0">
              <a:solidFill>
                <a:schemeClr val="tx1"/>
              </a:solidFill>
            </a:endParaRPr>
          </a:p>
        </p:txBody>
      </p:sp>
    </p:spTree>
    <p:extLst>
      <p:ext uri="{BB962C8B-B14F-4D97-AF65-F5344CB8AC3E}">
        <p14:creationId xmlns:p14="http://schemas.microsoft.com/office/powerpoint/2010/main" val="387182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FD9FC20-AE34-0991-3BD4-7609FBAC983D}"/>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1B78AB19-3DA5-5662-77F8-C92C62FF9AB1}"/>
              </a:ext>
            </a:extLst>
          </p:cNvPr>
          <p:cNvSpPr>
            <a:spLocks noGrp="1"/>
          </p:cNvSpPr>
          <p:nvPr>
            <p:ph sz="quarter" idx="28"/>
          </p:nvPr>
        </p:nvSpPr>
        <p:spPr/>
        <p:txBody>
          <a:bodyPr/>
          <a:lstStyle/>
          <a:p>
            <a:pPr marL="285750" indent="-285750">
              <a:buFont typeface="Arial" panose="020B0604020202020204" pitchFamily="34" charset="0"/>
              <a:buChar char="•"/>
            </a:pPr>
            <a:r>
              <a:rPr lang="nb-NO" sz="2800" dirty="0"/>
              <a:t>Alle ansatte har tilgang til Avtalekatalogen</a:t>
            </a:r>
          </a:p>
          <a:p>
            <a:pPr marL="285750" indent="-285750">
              <a:buFont typeface="Arial" panose="020B0604020202020204" pitchFamily="34" charset="0"/>
              <a:buChar char="•"/>
            </a:pPr>
            <a:r>
              <a:rPr lang="nb-NO" sz="2800" dirty="0"/>
              <a:t>Det er leders ansvar å informere ansatte om Avtalekatalogen til egne ansatte</a:t>
            </a:r>
          </a:p>
          <a:p>
            <a:pPr marL="285750" indent="-285750">
              <a:buFont typeface="Arial" panose="020B0604020202020204" pitchFamily="34" charset="0"/>
              <a:buChar char="•"/>
            </a:pPr>
            <a:r>
              <a:rPr lang="nb-NO" sz="2800" dirty="0"/>
              <a:t>Innkjøpere har et spesielt ansvar for å bruke Avtalekatalogen og kjenne til alle avtalene OG bidra i informasjonen om den til behovshavere</a:t>
            </a:r>
          </a:p>
          <a:p>
            <a:pPr marL="285750" indent="-285750">
              <a:buFont typeface="Arial" panose="020B0604020202020204" pitchFamily="34" charset="0"/>
              <a:buChar char="•"/>
            </a:pPr>
            <a:endParaRPr lang="nb-NO" dirty="0"/>
          </a:p>
          <a:p>
            <a:endParaRPr lang="nb-NO" dirty="0"/>
          </a:p>
        </p:txBody>
      </p:sp>
      <p:sp>
        <p:nvSpPr>
          <p:cNvPr id="4" name="Plassholder for lysbildenummer 3">
            <a:extLst>
              <a:ext uri="{FF2B5EF4-FFF2-40B4-BE49-F238E27FC236}">
                <a16:creationId xmlns:a16="http://schemas.microsoft.com/office/drawing/2014/main" id="{2A1D26D2-B461-66E2-B0C2-BB8A492CCAD7}"/>
              </a:ext>
            </a:extLst>
          </p:cNvPr>
          <p:cNvSpPr>
            <a:spLocks noGrp="1"/>
          </p:cNvSpPr>
          <p:nvPr>
            <p:ph type="sldNum" sz="quarter" idx="12"/>
          </p:nvPr>
        </p:nvSpPr>
        <p:spPr/>
        <p:txBody>
          <a:bodyPr/>
          <a:lstStyle/>
          <a:p>
            <a:r>
              <a:rPr lang="en-US"/>
              <a:t>Side </a:t>
            </a:r>
            <a:fld id="{5251F420-7306-4E7C-A79E-F31A38F7D392}" type="slidenum">
              <a:rPr lang="en-US" smtClean="0"/>
              <a:pPr/>
              <a:t>9</a:t>
            </a:fld>
            <a:endParaRPr lang="en-US" dirty="0"/>
          </a:p>
        </p:txBody>
      </p:sp>
    </p:spTree>
    <p:extLst>
      <p:ext uri="{BB962C8B-B14F-4D97-AF65-F5344CB8AC3E}">
        <p14:creationId xmlns:p14="http://schemas.microsoft.com/office/powerpoint/2010/main" val="1921132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FB6666"/>
      </a:accent1>
      <a:accent2>
        <a:srgbClr val="FFFEA7"/>
      </a:accent2>
      <a:accent3>
        <a:srgbClr val="86A4F7"/>
      </a:accent3>
      <a:accent4>
        <a:srgbClr val="E6ECFF"/>
      </a:accent4>
      <a:accent5>
        <a:srgbClr val="FEA11B"/>
      </a:accent5>
      <a:accent6>
        <a:srgbClr val="3E31D6"/>
      </a:accent6>
      <a:hlink>
        <a:srgbClr val="0563C1"/>
      </a:hlink>
      <a:folHlink>
        <a:srgbClr val="954F72"/>
      </a:folHlink>
    </a:clrScheme>
    <a:fontScheme name="Custom 17">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O_PPT_NO" id="{5B0A4823-B853-4E03-94BC-DE2E1EFD621E}" vid="{1C5DA98A-F9AE-4FD9-9F7B-ADB1035017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kument" ma:contentTypeID="0x0101003A0108F0405CBB4CAF0A4935735FBDAF" ma:contentTypeVersion="2" ma:contentTypeDescription="Opprett et nytt dokument." ma:contentTypeScope="" ma:versionID="40820e0ad83be9a9961789050f7f0561">
  <xsd:schema xmlns:xsd="http://www.w3.org/2001/XMLSchema" xmlns:xs="http://www.w3.org/2001/XMLSchema" xmlns:p="http://schemas.microsoft.com/office/2006/metadata/properties" xmlns:ns2="e5e35b8c-bb2a-40e7-acd7-beed1d1f14b8" xmlns:ns3="45a9c032-1c21-4297-bc4a-1b0e359a6c15" targetNamespace="http://schemas.microsoft.com/office/2006/metadata/properties" ma:root="true" ma:fieldsID="0d622c3afd3d445bea522ad461dd9299" ns2:_="" ns3:_="">
    <xsd:import namespace="e5e35b8c-bb2a-40e7-acd7-beed1d1f14b8"/>
    <xsd:import namespace="45a9c032-1c21-4297-bc4a-1b0e359a6c1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e35b8c-bb2a-40e7-acd7-beed1d1f14b8" elementFormDefault="qualified">
    <xsd:import namespace="http://schemas.microsoft.com/office/2006/documentManagement/types"/>
    <xsd:import namespace="http://schemas.microsoft.com/office/infopath/2007/PartnerControls"/>
    <xsd:element name="_dlc_DocId" ma:index="8" nillable="true" ma:displayName="Dokument-ID-verdi" ma:description="Verdien for dokument-IDen som er tilordnet elementet." ma:internalName="_dlc_DocId" ma:readOnly="true">
      <xsd:simpleType>
        <xsd:restriction base="dms:Text"/>
      </xsd:simpleType>
    </xsd:element>
    <xsd:element name="_dlc_DocIdUrl" ma:index="9"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5a9c032-1c21-4297-bc4a-1b0e359a6c1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e5e35b8c-bb2a-40e7-acd7-beed1d1f14b8">JAJEJYK5CVUX-448798232-24</_dlc_DocId>
    <_dlc_DocIdUrl xmlns="e5e35b8c-bb2a-40e7-acd7-beed1d1f14b8">
      <Url>https://uio.sharepoint.com/sites/GrafiskUttrykk/_layouts/15/DocIdRedir.aspx?ID=JAJEJYK5CVUX-448798232-24</Url>
      <Description>JAJEJYK5CVUX-448798232-24</Description>
    </_dlc_DocIdUrl>
  </documentManagement>
</p:properties>
</file>

<file path=customXml/itemProps1.xml><?xml version="1.0" encoding="utf-8"?>
<ds:datastoreItem xmlns:ds="http://schemas.openxmlformats.org/officeDocument/2006/customXml" ds:itemID="{6CD8A915-AA81-4F8E-B37E-5EA87AF7FE43}">
  <ds:schemaRefs>
    <ds:schemaRef ds:uri="http://schemas.microsoft.com/sharepoint/events"/>
  </ds:schemaRefs>
</ds:datastoreItem>
</file>

<file path=customXml/itemProps2.xml><?xml version="1.0" encoding="utf-8"?>
<ds:datastoreItem xmlns:ds="http://schemas.openxmlformats.org/officeDocument/2006/customXml" ds:itemID="{14E5BA8C-06B1-4CFA-9518-EB6DB849D4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e35b8c-bb2a-40e7-acd7-beed1d1f14b8"/>
    <ds:schemaRef ds:uri="45a9c032-1c21-4297-bc4a-1b0e359a6c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4213E5-2D10-47A0-9EC6-16DB2B77A2C3}">
  <ds:schemaRefs>
    <ds:schemaRef ds:uri="http://schemas.microsoft.com/sharepoint/v3/contenttype/forms"/>
  </ds:schemaRefs>
</ds:datastoreItem>
</file>

<file path=customXml/itemProps4.xml><?xml version="1.0" encoding="utf-8"?>
<ds:datastoreItem xmlns:ds="http://schemas.openxmlformats.org/officeDocument/2006/customXml" ds:itemID="{89B9CF10-6C6A-444C-B05E-E78C1785A52C}">
  <ds:schemaRefs>
    <ds:schemaRef ds:uri="http://schemas.microsoft.com/office/2006/documentManagement/types"/>
    <ds:schemaRef ds:uri="http://purl.org/dc/elements/1.1/"/>
    <ds:schemaRef ds:uri="http://schemas.microsoft.com/office/2006/metadata/properties"/>
    <ds:schemaRef ds:uri="45a9c032-1c21-4297-bc4a-1b0e359a6c15"/>
    <ds:schemaRef ds:uri="http://purl.org/dc/terms/"/>
    <ds:schemaRef ds:uri="http://schemas.openxmlformats.org/package/2006/metadata/core-properties"/>
    <ds:schemaRef ds:uri="http://schemas.microsoft.com/office/infopath/2007/PartnerControls"/>
    <ds:schemaRef ds:uri="e5e35b8c-bb2a-40e7-acd7-beed1d1f14b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UiO  Norsk</Template>
  <TotalTime>4050</TotalTime>
  <Words>1391</Words>
  <Application>Microsoft Office PowerPoint</Application>
  <PresentationFormat>Widescreen</PresentationFormat>
  <Paragraphs>253</Paragraphs>
  <Slides>31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Arial, sans-serif</vt:lpstr>
      <vt:lpstr>Calibri</vt:lpstr>
      <vt:lpstr>Times New Roman</vt:lpstr>
      <vt:lpstr>wf_segoe-ui_normal</vt:lpstr>
      <vt:lpstr>Wingdings</vt:lpstr>
      <vt:lpstr>ヒラギノ角ゴ Pro W3</vt:lpstr>
      <vt:lpstr>Office Theme</vt:lpstr>
      <vt:lpstr>Fagbrukerforum BtB  april 2023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Registrere avvik på avtaler – i avtalekatalogen</vt:lpstr>
      <vt:lpstr>PowerPoint Presentation</vt:lpstr>
      <vt:lpstr> </vt:lpstr>
      <vt:lpstr>PowerPoint Presentation</vt:lpstr>
      <vt:lpstr>Rapporter i UNIT4</vt:lpstr>
      <vt:lpstr>Hvordan finne frem til rapportene</vt:lpstr>
      <vt:lpstr>PowerPoint Presentation</vt:lpstr>
      <vt:lpstr>PowerPoint Presentation</vt:lpstr>
      <vt:lpstr>Hvordan forhindre dette?</vt:lpstr>
      <vt:lpstr>Når ordre ved en feil er blitt avsluttet </vt:lpstr>
      <vt:lpstr>Opplæringsvideoer</vt:lpstr>
      <vt:lpstr>PowerPoint Presentation</vt:lpstr>
      <vt:lpstr>PowerPoint Presentation</vt:lpstr>
      <vt:lpstr>PowerPoint Presentation</vt:lpstr>
      <vt:lpstr>Hvordan sikre riktig mva på cateringbestillingene?</vt:lpstr>
      <vt:lpstr>PowerPoint Presentation</vt:lpstr>
      <vt:lpstr>Koble til ordrenummer på faktura, ulikt leverandørnummer ordre/faktura </vt:lpstr>
      <vt:lpstr>PowerPoint Presentation</vt:lpstr>
      <vt:lpstr>PowerPoint Presentation</vt:lpstr>
      <vt:lpstr>PowerPoint Presentation</vt:lpstr>
      <vt:lpstr>PowerPoint Presentation</vt:lpstr>
      <vt:lpstr>PowerPoint Presentation</vt:lpstr>
    </vt:vector>
  </TitlesOfParts>
  <Company>Universitetet i Oslo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Forvaltningsteam BtB</dc:title>
  <dc:creator>Tori Norheim Sandlie</dc:creator>
  <cp:lastModifiedBy>Tori Norheim Sandlie</cp:lastModifiedBy>
  <cp:revision>405</cp:revision>
  <dcterms:created xsi:type="dcterms:W3CDTF">2021-08-24T11:27:33Z</dcterms:created>
  <dcterms:modified xsi:type="dcterms:W3CDTF">2023-04-20T09:14:34Z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0x0101003A0108F0405CBB4CAF0A4935735FBDAF</vt:lpwstr>
  </property>
  <property fmtid="{D5CDD505-2E9C-101B-9397-08002B2CF9AE}" pid="3" name="_dlc_DocIdItemGuid">
    <vt:lpwstr>60f82c51-e997-4246-8d27-ec3536cdfe10</vt:lpwstr>
  </property>
</Properties>
</file>