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54"/>
  </p:notesMasterIdLst>
  <p:handoutMasterIdLst>
    <p:handoutMasterId r:id="rId55"/>
  </p:handoutMasterIdLst>
  <p:sldIdLst>
    <p:sldId id="256" r:id="rId6"/>
    <p:sldId id="258" r:id="rId7"/>
    <p:sldId id="259" r:id="rId8"/>
    <p:sldId id="281" r:id="rId9"/>
    <p:sldId id="299" r:id="rId10"/>
    <p:sldId id="302" r:id="rId11"/>
    <p:sldId id="303" r:id="rId12"/>
    <p:sldId id="284" r:id="rId13"/>
    <p:sldId id="286" r:id="rId14"/>
    <p:sldId id="300" r:id="rId15"/>
    <p:sldId id="288" r:id="rId16"/>
    <p:sldId id="289" r:id="rId17"/>
    <p:sldId id="292" r:id="rId18"/>
    <p:sldId id="293" r:id="rId19"/>
    <p:sldId id="294" r:id="rId20"/>
    <p:sldId id="296" r:id="rId21"/>
    <p:sldId id="297" r:id="rId22"/>
    <p:sldId id="298" r:id="rId23"/>
    <p:sldId id="306" r:id="rId24"/>
    <p:sldId id="307" r:id="rId25"/>
    <p:sldId id="290" r:id="rId26"/>
    <p:sldId id="272" r:id="rId27"/>
    <p:sldId id="271" r:id="rId28"/>
    <p:sldId id="310" r:id="rId29"/>
    <p:sldId id="311" r:id="rId30"/>
    <p:sldId id="312" r:id="rId31"/>
    <p:sldId id="313" r:id="rId32"/>
    <p:sldId id="308" r:id="rId33"/>
    <p:sldId id="304" r:id="rId34"/>
    <p:sldId id="305" r:id="rId35"/>
    <p:sldId id="265" r:id="rId36"/>
    <p:sldId id="270" r:id="rId37"/>
    <p:sldId id="309" r:id="rId38"/>
    <p:sldId id="267" r:id="rId39"/>
    <p:sldId id="315" r:id="rId40"/>
    <p:sldId id="316" r:id="rId41"/>
    <p:sldId id="317" r:id="rId42"/>
    <p:sldId id="318" r:id="rId43"/>
    <p:sldId id="266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68" r:id="rId53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0"/>
    </p:cViewPr>
  </p:sorter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D8EE2-59FB-40D9-973A-7C5BC11751EC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FA1F716-44E1-4256-B4A0-AB96BFF8ED44}">
      <dgm:prSet phldrT="[Tekst]"/>
      <dgm:spPr/>
      <dgm:t>
        <a:bodyPr/>
        <a:lstStyle/>
        <a:p>
          <a:r>
            <a:rPr lang="nb-NO" dirty="0" err="1"/>
            <a:t>Behovsutrede</a:t>
          </a:r>
          <a:endParaRPr lang="nb-NO" dirty="0"/>
        </a:p>
      </dgm:t>
    </dgm:pt>
    <dgm:pt modelId="{42F5B865-923F-490D-8EEB-360E80153D03}" type="parTrans" cxnId="{606D7495-19C0-4024-9B53-D6D0E2C2D466}">
      <dgm:prSet/>
      <dgm:spPr/>
      <dgm:t>
        <a:bodyPr/>
        <a:lstStyle/>
        <a:p>
          <a:endParaRPr lang="nb-NO"/>
        </a:p>
      </dgm:t>
    </dgm:pt>
    <dgm:pt modelId="{9FFED1C6-C39F-42E6-AAA0-BCD5D084C740}" type="sibTrans" cxnId="{606D7495-19C0-4024-9B53-D6D0E2C2D466}">
      <dgm:prSet/>
      <dgm:spPr/>
      <dgm:t>
        <a:bodyPr/>
        <a:lstStyle/>
        <a:p>
          <a:endParaRPr lang="nb-NO"/>
        </a:p>
      </dgm:t>
    </dgm:pt>
    <dgm:pt modelId="{4D8E9538-0952-43FD-A744-B86375E1ECBF}">
      <dgm:prSet phldrT="[Tekst]"/>
      <dgm:spPr/>
      <dgm:t>
        <a:bodyPr/>
        <a:lstStyle/>
        <a:p>
          <a:r>
            <a:rPr lang="nb-NO" dirty="0"/>
            <a:t>Prioritere</a:t>
          </a:r>
        </a:p>
      </dgm:t>
    </dgm:pt>
    <dgm:pt modelId="{A4EA274C-D96F-4504-8697-B0CFE0B98568}" type="parTrans" cxnId="{7E5470C3-4477-4DE0-B5F9-D0019DFD5885}">
      <dgm:prSet/>
      <dgm:spPr/>
      <dgm:t>
        <a:bodyPr/>
        <a:lstStyle/>
        <a:p>
          <a:endParaRPr lang="nb-NO"/>
        </a:p>
      </dgm:t>
    </dgm:pt>
    <dgm:pt modelId="{41D1F670-BC83-4F43-8583-DE929C85D903}" type="sibTrans" cxnId="{7E5470C3-4477-4DE0-B5F9-D0019DFD5885}">
      <dgm:prSet/>
      <dgm:spPr/>
      <dgm:t>
        <a:bodyPr/>
        <a:lstStyle/>
        <a:p>
          <a:endParaRPr lang="nb-NO"/>
        </a:p>
      </dgm:t>
    </dgm:pt>
    <dgm:pt modelId="{1CCAF38B-5B16-4D3C-ABA4-62BCA0344738}">
      <dgm:prSet phldrT="[Tekst]"/>
      <dgm:spPr/>
      <dgm:t>
        <a:bodyPr/>
        <a:lstStyle/>
        <a:p>
          <a:r>
            <a:rPr lang="nb-NO" dirty="0"/>
            <a:t>Utvikle</a:t>
          </a:r>
        </a:p>
      </dgm:t>
    </dgm:pt>
    <dgm:pt modelId="{584AA588-DF51-4542-9453-7B0B5B0C4F1F}" type="parTrans" cxnId="{6ECE9FED-A71D-4F97-914D-694543F93388}">
      <dgm:prSet/>
      <dgm:spPr/>
      <dgm:t>
        <a:bodyPr/>
        <a:lstStyle/>
        <a:p>
          <a:endParaRPr lang="nb-NO"/>
        </a:p>
      </dgm:t>
    </dgm:pt>
    <dgm:pt modelId="{FD84A859-9451-4722-A8E1-EA3D96935D4F}" type="sibTrans" cxnId="{6ECE9FED-A71D-4F97-914D-694543F93388}">
      <dgm:prSet/>
      <dgm:spPr/>
      <dgm:t>
        <a:bodyPr/>
        <a:lstStyle/>
        <a:p>
          <a:endParaRPr lang="nb-NO"/>
        </a:p>
      </dgm:t>
    </dgm:pt>
    <dgm:pt modelId="{EA6063A7-52DF-4BE9-B4CA-21CEBCDB8DE4}">
      <dgm:prSet phldrT="[Tekst]"/>
      <dgm:spPr/>
      <dgm:t>
        <a:bodyPr/>
        <a:lstStyle/>
        <a:p>
          <a:r>
            <a:rPr lang="nb-NO" dirty="0"/>
            <a:t>Teste</a:t>
          </a:r>
        </a:p>
      </dgm:t>
    </dgm:pt>
    <dgm:pt modelId="{4396E51D-6CC2-4ABF-AFFE-21DAFEE02921}" type="parTrans" cxnId="{7D68A0BB-51CF-478A-AD0A-C2653EEFFD07}">
      <dgm:prSet/>
      <dgm:spPr/>
      <dgm:t>
        <a:bodyPr/>
        <a:lstStyle/>
        <a:p>
          <a:endParaRPr lang="nb-NO"/>
        </a:p>
      </dgm:t>
    </dgm:pt>
    <dgm:pt modelId="{F27A9706-3458-4CBC-89A9-B54DDD4DA063}" type="sibTrans" cxnId="{7D68A0BB-51CF-478A-AD0A-C2653EEFFD07}">
      <dgm:prSet/>
      <dgm:spPr/>
      <dgm:t>
        <a:bodyPr/>
        <a:lstStyle/>
        <a:p>
          <a:endParaRPr lang="nb-NO"/>
        </a:p>
      </dgm:t>
    </dgm:pt>
    <dgm:pt modelId="{4E4044F8-BF39-48F6-BDFA-7B5756103F4E}">
      <dgm:prSet phldrT="[Tekst]"/>
      <dgm:spPr/>
      <dgm:t>
        <a:bodyPr/>
        <a:lstStyle/>
        <a:p>
          <a:r>
            <a:rPr lang="nb-NO" dirty="0"/>
            <a:t>Brukerstøtte</a:t>
          </a:r>
        </a:p>
      </dgm:t>
    </dgm:pt>
    <dgm:pt modelId="{2CA08A7C-E1E0-4A4C-B2FD-CA3A3FB66803}" type="parTrans" cxnId="{21DA72E5-3B8F-4B85-9392-DB62EEAA87F3}">
      <dgm:prSet/>
      <dgm:spPr/>
      <dgm:t>
        <a:bodyPr/>
        <a:lstStyle/>
        <a:p>
          <a:endParaRPr lang="nb-NO"/>
        </a:p>
      </dgm:t>
    </dgm:pt>
    <dgm:pt modelId="{FE33F68C-8B8F-4B0F-B381-60326B7E8766}" type="sibTrans" cxnId="{21DA72E5-3B8F-4B85-9392-DB62EEAA87F3}">
      <dgm:prSet/>
      <dgm:spPr/>
      <dgm:t>
        <a:bodyPr/>
        <a:lstStyle/>
        <a:p>
          <a:endParaRPr lang="nb-NO"/>
        </a:p>
      </dgm:t>
    </dgm:pt>
    <dgm:pt modelId="{D524FB00-6F7B-4FBD-841D-5EE51A8D901C}">
      <dgm:prSet phldrT="[Tekst]"/>
      <dgm:spPr/>
      <dgm:t>
        <a:bodyPr/>
        <a:lstStyle/>
        <a:p>
          <a:r>
            <a:rPr lang="nb-NO" dirty="0"/>
            <a:t>Opplæring/kurs</a:t>
          </a:r>
        </a:p>
      </dgm:t>
    </dgm:pt>
    <dgm:pt modelId="{9F405BF9-7254-4338-B75C-2E2EB1104E9C}" type="parTrans" cxnId="{A0EA0DB9-73DC-4FA7-BCAD-E3AFC2795401}">
      <dgm:prSet/>
      <dgm:spPr/>
      <dgm:t>
        <a:bodyPr/>
        <a:lstStyle/>
        <a:p>
          <a:endParaRPr lang="nb-NO"/>
        </a:p>
      </dgm:t>
    </dgm:pt>
    <dgm:pt modelId="{B32FE808-DFBA-455B-A2D8-FB70CA0BD86B}" type="sibTrans" cxnId="{A0EA0DB9-73DC-4FA7-BCAD-E3AFC2795401}">
      <dgm:prSet/>
      <dgm:spPr/>
      <dgm:t>
        <a:bodyPr/>
        <a:lstStyle/>
        <a:p>
          <a:endParaRPr lang="nb-NO"/>
        </a:p>
      </dgm:t>
    </dgm:pt>
    <dgm:pt modelId="{5CAC9E2A-D671-426D-B189-4F7106F61468}">
      <dgm:prSet phldrT="[Tekst]"/>
      <dgm:spPr/>
      <dgm:t>
        <a:bodyPr/>
        <a:lstStyle/>
        <a:p>
          <a:r>
            <a:rPr lang="nb-NO" dirty="0"/>
            <a:t>Databehov</a:t>
          </a:r>
        </a:p>
      </dgm:t>
    </dgm:pt>
    <dgm:pt modelId="{97A26904-DA13-41C0-A095-36E73264551D}" type="parTrans" cxnId="{5F267A71-2AD5-4E27-B1B4-D322F21122B5}">
      <dgm:prSet/>
      <dgm:spPr/>
      <dgm:t>
        <a:bodyPr/>
        <a:lstStyle/>
        <a:p>
          <a:endParaRPr lang="nb-NO"/>
        </a:p>
      </dgm:t>
    </dgm:pt>
    <dgm:pt modelId="{C8D761F7-2AA8-4D9E-B7CB-D1AF339944E0}" type="sibTrans" cxnId="{5F267A71-2AD5-4E27-B1B4-D322F21122B5}">
      <dgm:prSet/>
      <dgm:spPr/>
      <dgm:t>
        <a:bodyPr/>
        <a:lstStyle/>
        <a:p>
          <a:endParaRPr lang="nb-NO"/>
        </a:p>
      </dgm:t>
    </dgm:pt>
    <dgm:pt modelId="{EE03E413-5B62-42A0-B077-ED0A1238A7EC}">
      <dgm:prSet phldrT="[Tekst]"/>
      <dgm:spPr/>
      <dgm:t>
        <a:bodyPr/>
        <a:lstStyle/>
        <a:p>
          <a:r>
            <a:rPr lang="nb-NO" dirty="0"/>
            <a:t>Veiledning/Nettsider</a:t>
          </a:r>
        </a:p>
      </dgm:t>
    </dgm:pt>
    <dgm:pt modelId="{839EE9F5-1191-4890-B29D-B8B851568ABC}" type="parTrans" cxnId="{FCE9E347-4324-4C7C-87EB-30DBD7DFA4B6}">
      <dgm:prSet/>
      <dgm:spPr/>
      <dgm:t>
        <a:bodyPr/>
        <a:lstStyle/>
        <a:p>
          <a:endParaRPr lang="en-US"/>
        </a:p>
      </dgm:t>
    </dgm:pt>
    <dgm:pt modelId="{0D0D3633-519C-47AD-B815-C75EAD7D3767}" type="sibTrans" cxnId="{FCE9E347-4324-4C7C-87EB-30DBD7DFA4B6}">
      <dgm:prSet/>
      <dgm:spPr/>
      <dgm:t>
        <a:bodyPr/>
        <a:lstStyle/>
        <a:p>
          <a:endParaRPr lang="en-US"/>
        </a:p>
      </dgm:t>
    </dgm:pt>
    <dgm:pt modelId="{8667FD9F-61BE-4B13-9970-BC98F25D7D90}" type="pres">
      <dgm:prSet presAssocID="{6E0D8EE2-59FB-40D9-973A-7C5BC11751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7D744E-91BD-4E03-ADC3-DB7C7BEEA060}" type="pres">
      <dgm:prSet presAssocID="{7FA1F716-44E1-4256-B4A0-AB96BFF8ED44}" presName="dummy" presStyleCnt="0"/>
      <dgm:spPr/>
    </dgm:pt>
    <dgm:pt modelId="{3566F10A-6DD1-4422-B974-4D3A38505762}" type="pres">
      <dgm:prSet presAssocID="{7FA1F716-44E1-4256-B4A0-AB96BFF8ED44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B1AA1-3BE1-49A7-A73A-629AA8FD9A6D}" type="pres">
      <dgm:prSet presAssocID="{9FFED1C6-C39F-42E6-AAA0-BCD5D084C740}" presName="sibTrans" presStyleLbl="node1" presStyleIdx="0" presStyleCnt="8"/>
      <dgm:spPr/>
      <dgm:t>
        <a:bodyPr/>
        <a:lstStyle/>
        <a:p>
          <a:endParaRPr lang="en-US"/>
        </a:p>
      </dgm:t>
    </dgm:pt>
    <dgm:pt modelId="{6FB2073D-BA51-4FD8-B77C-EAD5BE3DF0A4}" type="pres">
      <dgm:prSet presAssocID="{4D8E9538-0952-43FD-A744-B86375E1ECBF}" presName="dummy" presStyleCnt="0"/>
      <dgm:spPr/>
    </dgm:pt>
    <dgm:pt modelId="{42F59A34-5070-4956-A720-01F99E629209}" type="pres">
      <dgm:prSet presAssocID="{4D8E9538-0952-43FD-A744-B86375E1ECBF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F4841-5B11-4F99-A2F9-05BD789D82F1}" type="pres">
      <dgm:prSet presAssocID="{41D1F670-BC83-4F43-8583-DE929C85D903}" presName="sibTrans" presStyleLbl="node1" presStyleIdx="1" presStyleCnt="8"/>
      <dgm:spPr/>
      <dgm:t>
        <a:bodyPr/>
        <a:lstStyle/>
        <a:p>
          <a:endParaRPr lang="en-US"/>
        </a:p>
      </dgm:t>
    </dgm:pt>
    <dgm:pt modelId="{3274B55B-39AC-4C8A-9519-CE7713B0CEFD}" type="pres">
      <dgm:prSet presAssocID="{5CAC9E2A-D671-426D-B189-4F7106F61468}" presName="dummy" presStyleCnt="0"/>
      <dgm:spPr/>
    </dgm:pt>
    <dgm:pt modelId="{FAD949CF-2C13-49F9-A539-F58CD9C124B1}" type="pres">
      <dgm:prSet presAssocID="{5CAC9E2A-D671-426D-B189-4F7106F61468}" presName="node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8E783-17F4-412E-961D-81BF5368FE36}" type="pres">
      <dgm:prSet presAssocID="{C8D761F7-2AA8-4D9E-B7CB-D1AF339944E0}" presName="sibTrans" presStyleLbl="node1" presStyleIdx="2" presStyleCnt="8"/>
      <dgm:spPr/>
      <dgm:t>
        <a:bodyPr/>
        <a:lstStyle/>
        <a:p>
          <a:endParaRPr lang="en-US"/>
        </a:p>
      </dgm:t>
    </dgm:pt>
    <dgm:pt modelId="{8D9E532C-C7CF-49E3-952E-DCFDFC7597EF}" type="pres">
      <dgm:prSet presAssocID="{1CCAF38B-5B16-4D3C-ABA4-62BCA0344738}" presName="dummy" presStyleCnt="0"/>
      <dgm:spPr/>
    </dgm:pt>
    <dgm:pt modelId="{76A21BD7-727F-4D92-A3FC-6A6AD9661DC7}" type="pres">
      <dgm:prSet presAssocID="{1CCAF38B-5B16-4D3C-ABA4-62BCA0344738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0E16D-95CC-4AD0-8186-F83343314B09}" type="pres">
      <dgm:prSet presAssocID="{FD84A859-9451-4722-A8E1-EA3D96935D4F}" presName="sibTrans" presStyleLbl="node1" presStyleIdx="3" presStyleCnt="8"/>
      <dgm:spPr/>
      <dgm:t>
        <a:bodyPr/>
        <a:lstStyle/>
        <a:p>
          <a:endParaRPr lang="en-US"/>
        </a:p>
      </dgm:t>
    </dgm:pt>
    <dgm:pt modelId="{4055AE17-5C47-4A3A-BF84-47B7950D1A48}" type="pres">
      <dgm:prSet presAssocID="{EA6063A7-52DF-4BE9-B4CA-21CEBCDB8DE4}" presName="dummy" presStyleCnt="0"/>
      <dgm:spPr/>
    </dgm:pt>
    <dgm:pt modelId="{4BDA6D11-536E-4E88-B89B-FB0B61319E7E}" type="pres">
      <dgm:prSet presAssocID="{EA6063A7-52DF-4BE9-B4CA-21CEBCDB8DE4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56EEF-C098-45C0-9CEB-63FFEDA5B2E6}" type="pres">
      <dgm:prSet presAssocID="{F27A9706-3458-4CBC-89A9-B54DDD4DA063}" presName="sibTrans" presStyleLbl="node1" presStyleIdx="4" presStyleCnt="8"/>
      <dgm:spPr/>
      <dgm:t>
        <a:bodyPr/>
        <a:lstStyle/>
        <a:p>
          <a:endParaRPr lang="en-US"/>
        </a:p>
      </dgm:t>
    </dgm:pt>
    <dgm:pt modelId="{1D9F7AB9-1243-41B0-A8C8-D8B84CBECE88}" type="pres">
      <dgm:prSet presAssocID="{D524FB00-6F7B-4FBD-841D-5EE51A8D901C}" presName="dummy" presStyleCnt="0"/>
      <dgm:spPr/>
    </dgm:pt>
    <dgm:pt modelId="{0144E7C0-57F2-4FE1-A559-A2600FDF91BA}" type="pres">
      <dgm:prSet presAssocID="{D524FB00-6F7B-4FBD-841D-5EE51A8D901C}" presName="node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6FC39-30EC-4960-8A85-A48315A8EC6B}" type="pres">
      <dgm:prSet presAssocID="{B32FE808-DFBA-455B-A2D8-FB70CA0BD86B}" presName="sibTrans" presStyleLbl="node1" presStyleIdx="5" presStyleCnt="8"/>
      <dgm:spPr/>
      <dgm:t>
        <a:bodyPr/>
        <a:lstStyle/>
        <a:p>
          <a:endParaRPr lang="en-US"/>
        </a:p>
      </dgm:t>
    </dgm:pt>
    <dgm:pt modelId="{CA961C38-594E-46AC-9114-1175A44E2405}" type="pres">
      <dgm:prSet presAssocID="{EE03E413-5B62-42A0-B077-ED0A1238A7EC}" presName="dummy" presStyleCnt="0"/>
      <dgm:spPr/>
    </dgm:pt>
    <dgm:pt modelId="{4A65FE23-468D-4EF4-A5F9-E26EAAE39309}" type="pres">
      <dgm:prSet presAssocID="{EE03E413-5B62-42A0-B077-ED0A1238A7EC}" presName="node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B86E8-6FCA-4596-AB85-0687876CA568}" type="pres">
      <dgm:prSet presAssocID="{0D0D3633-519C-47AD-B815-C75EAD7D3767}" presName="sibTrans" presStyleLbl="node1" presStyleIdx="6" presStyleCnt="8"/>
      <dgm:spPr/>
      <dgm:t>
        <a:bodyPr/>
        <a:lstStyle/>
        <a:p>
          <a:endParaRPr lang="en-US"/>
        </a:p>
      </dgm:t>
    </dgm:pt>
    <dgm:pt modelId="{E3AA122D-3D24-47D7-9832-967CD010C4E5}" type="pres">
      <dgm:prSet presAssocID="{4E4044F8-BF39-48F6-BDFA-7B5756103F4E}" presName="dummy" presStyleCnt="0"/>
      <dgm:spPr/>
    </dgm:pt>
    <dgm:pt modelId="{03ACCF84-57F4-438E-A85F-1141DB21C4F9}" type="pres">
      <dgm:prSet presAssocID="{4E4044F8-BF39-48F6-BDFA-7B5756103F4E}" presName="node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562D4-F1B8-4CB0-9F3A-3B451A97F588}" type="pres">
      <dgm:prSet presAssocID="{FE33F68C-8B8F-4B0F-B381-60326B7E8766}" presName="sibTrans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7D68A0BB-51CF-478A-AD0A-C2653EEFFD07}" srcId="{6E0D8EE2-59FB-40D9-973A-7C5BC11751EC}" destId="{EA6063A7-52DF-4BE9-B4CA-21CEBCDB8DE4}" srcOrd="4" destOrd="0" parTransId="{4396E51D-6CC2-4ABF-AFFE-21DAFEE02921}" sibTransId="{F27A9706-3458-4CBC-89A9-B54DDD4DA063}"/>
    <dgm:cxn modelId="{CF3CD9D4-625C-425B-BBB7-8C1938E047F8}" type="presOf" srcId="{B32FE808-DFBA-455B-A2D8-FB70CA0BD86B}" destId="{2506FC39-30EC-4960-8A85-A48315A8EC6B}" srcOrd="0" destOrd="0" presId="urn:microsoft.com/office/officeart/2005/8/layout/cycle1"/>
    <dgm:cxn modelId="{7E5470C3-4477-4DE0-B5F9-D0019DFD5885}" srcId="{6E0D8EE2-59FB-40D9-973A-7C5BC11751EC}" destId="{4D8E9538-0952-43FD-A744-B86375E1ECBF}" srcOrd="1" destOrd="0" parTransId="{A4EA274C-D96F-4504-8697-B0CFE0B98568}" sibTransId="{41D1F670-BC83-4F43-8583-DE929C85D903}"/>
    <dgm:cxn modelId="{A0EA0DB9-73DC-4FA7-BCAD-E3AFC2795401}" srcId="{6E0D8EE2-59FB-40D9-973A-7C5BC11751EC}" destId="{D524FB00-6F7B-4FBD-841D-5EE51A8D901C}" srcOrd="5" destOrd="0" parTransId="{9F405BF9-7254-4338-B75C-2E2EB1104E9C}" sibTransId="{B32FE808-DFBA-455B-A2D8-FB70CA0BD86B}"/>
    <dgm:cxn modelId="{FC78A1C2-0AB6-489D-9DEB-BFEDF2E1C566}" type="presOf" srcId="{C8D761F7-2AA8-4D9E-B7CB-D1AF339944E0}" destId="{37E8E783-17F4-412E-961D-81BF5368FE36}" srcOrd="0" destOrd="0" presId="urn:microsoft.com/office/officeart/2005/8/layout/cycle1"/>
    <dgm:cxn modelId="{FCE9E347-4324-4C7C-87EB-30DBD7DFA4B6}" srcId="{6E0D8EE2-59FB-40D9-973A-7C5BC11751EC}" destId="{EE03E413-5B62-42A0-B077-ED0A1238A7EC}" srcOrd="6" destOrd="0" parTransId="{839EE9F5-1191-4890-B29D-B8B851568ABC}" sibTransId="{0D0D3633-519C-47AD-B815-C75EAD7D3767}"/>
    <dgm:cxn modelId="{6ECE9FED-A71D-4F97-914D-694543F93388}" srcId="{6E0D8EE2-59FB-40D9-973A-7C5BC11751EC}" destId="{1CCAF38B-5B16-4D3C-ABA4-62BCA0344738}" srcOrd="3" destOrd="0" parTransId="{584AA588-DF51-4542-9453-7B0B5B0C4F1F}" sibTransId="{FD84A859-9451-4722-A8E1-EA3D96935D4F}"/>
    <dgm:cxn modelId="{158A0B73-D4F2-49BC-956B-BAD53E4D2270}" type="presOf" srcId="{9FFED1C6-C39F-42E6-AAA0-BCD5D084C740}" destId="{B09B1AA1-3BE1-49A7-A73A-629AA8FD9A6D}" srcOrd="0" destOrd="0" presId="urn:microsoft.com/office/officeart/2005/8/layout/cycle1"/>
    <dgm:cxn modelId="{606D7495-19C0-4024-9B53-D6D0E2C2D466}" srcId="{6E0D8EE2-59FB-40D9-973A-7C5BC11751EC}" destId="{7FA1F716-44E1-4256-B4A0-AB96BFF8ED44}" srcOrd="0" destOrd="0" parTransId="{42F5B865-923F-490D-8EEB-360E80153D03}" sibTransId="{9FFED1C6-C39F-42E6-AAA0-BCD5D084C740}"/>
    <dgm:cxn modelId="{12C3580C-AA1B-484C-B30B-1F513B0BBAB4}" type="presOf" srcId="{FD84A859-9451-4722-A8E1-EA3D96935D4F}" destId="{B960E16D-95CC-4AD0-8186-F83343314B09}" srcOrd="0" destOrd="0" presId="urn:microsoft.com/office/officeart/2005/8/layout/cycle1"/>
    <dgm:cxn modelId="{21DA72E5-3B8F-4B85-9392-DB62EEAA87F3}" srcId="{6E0D8EE2-59FB-40D9-973A-7C5BC11751EC}" destId="{4E4044F8-BF39-48F6-BDFA-7B5756103F4E}" srcOrd="7" destOrd="0" parTransId="{2CA08A7C-E1E0-4A4C-B2FD-CA3A3FB66803}" sibTransId="{FE33F68C-8B8F-4B0F-B381-60326B7E8766}"/>
    <dgm:cxn modelId="{D4DD7286-ACCC-410E-ADB0-BFB17EDD7692}" type="presOf" srcId="{6E0D8EE2-59FB-40D9-973A-7C5BC11751EC}" destId="{8667FD9F-61BE-4B13-9970-BC98F25D7D90}" srcOrd="0" destOrd="0" presId="urn:microsoft.com/office/officeart/2005/8/layout/cycle1"/>
    <dgm:cxn modelId="{B1474815-B5C9-477F-9E36-458A3A562167}" type="presOf" srcId="{4D8E9538-0952-43FD-A744-B86375E1ECBF}" destId="{42F59A34-5070-4956-A720-01F99E629209}" srcOrd="0" destOrd="0" presId="urn:microsoft.com/office/officeart/2005/8/layout/cycle1"/>
    <dgm:cxn modelId="{BBBFB979-AE4C-4381-9004-4E4840E0E608}" type="presOf" srcId="{F27A9706-3458-4CBC-89A9-B54DDD4DA063}" destId="{B1556EEF-C098-45C0-9CEB-63FFEDA5B2E6}" srcOrd="0" destOrd="0" presId="urn:microsoft.com/office/officeart/2005/8/layout/cycle1"/>
    <dgm:cxn modelId="{DF034905-F1C6-4F11-B7C1-0BFC674FB2DA}" type="presOf" srcId="{FE33F68C-8B8F-4B0F-B381-60326B7E8766}" destId="{55D562D4-F1B8-4CB0-9F3A-3B451A97F588}" srcOrd="0" destOrd="0" presId="urn:microsoft.com/office/officeart/2005/8/layout/cycle1"/>
    <dgm:cxn modelId="{886F3698-A93E-40E6-84EF-92591CC15986}" type="presOf" srcId="{41D1F670-BC83-4F43-8583-DE929C85D903}" destId="{CE3F4841-5B11-4F99-A2F9-05BD789D82F1}" srcOrd="0" destOrd="0" presId="urn:microsoft.com/office/officeart/2005/8/layout/cycle1"/>
    <dgm:cxn modelId="{5F267A71-2AD5-4E27-B1B4-D322F21122B5}" srcId="{6E0D8EE2-59FB-40D9-973A-7C5BC11751EC}" destId="{5CAC9E2A-D671-426D-B189-4F7106F61468}" srcOrd="2" destOrd="0" parTransId="{97A26904-DA13-41C0-A095-36E73264551D}" sibTransId="{C8D761F7-2AA8-4D9E-B7CB-D1AF339944E0}"/>
    <dgm:cxn modelId="{40B99B3B-5C1A-4B3E-8EE8-FCD1F4A183AA}" type="presOf" srcId="{EE03E413-5B62-42A0-B077-ED0A1238A7EC}" destId="{4A65FE23-468D-4EF4-A5F9-E26EAAE39309}" srcOrd="0" destOrd="0" presId="urn:microsoft.com/office/officeart/2005/8/layout/cycle1"/>
    <dgm:cxn modelId="{F6FB2D8D-9553-4E55-A319-810CBE5E1C31}" type="presOf" srcId="{D524FB00-6F7B-4FBD-841D-5EE51A8D901C}" destId="{0144E7C0-57F2-4FE1-A559-A2600FDF91BA}" srcOrd="0" destOrd="0" presId="urn:microsoft.com/office/officeart/2005/8/layout/cycle1"/>
    <dgm:cxn modelId="{406D77CE-766F-4A1A-BB02-C62B95287D7C}" type="presOf" srcId="{1CCAF38B-5B16-4D3C-ABA4-62BCA0344738}" destId="{76A21BD7-727F-4D92-A3FC-6A6AD9661DC7}" srcOrd="0" destOrd="0" presId="urn:microsoft.com/office/officeart/2005/8/layout/cycle1"/>
    <dgm:cxn modelId="{A8FF6887-E60C-4C93-8FBA-7C6A1435B244}" type="presOf" srcId="{5CAC9E2A-D671-426D-B189-4F7106F61468}" destId="{FAD949CF-2C13-49F9-A539-F58CD9C124B1}" srcOrd="0" destOrd="0" presId="urn:microsoft.com/office/officeart/2005/8/layout/cycle1"/>
    <dgm:cxn modelId="{114E04A3-9158-4E98-AE3A-DB22DE115D34}" type="presOf" srcId="{7FA1F716-44E1-4256-B4A0-AB96BFF8ED44}" destId="{3566F10A-6DD1-4422-B974-4D3A38505762}" srcOrd="0" destOrd="0" presId="urn:microsoft.com/office/officeart/2005/8/layout/cycle1"/>
    <dgm:cxn modelId="{F014ECDC-EE09-4871-B5E8-34D738492A73}" type="presOf" srcId="{EA6063A7-52DF-4BE9-B4CA-21CEBCDB8DE4}" destId="{4BDA6D11-536E-4E88-B89B-FB0B61319E7E}" srcOrd="0" destOrd="0" presId="urn:microsoft.com/office/officeart/2005/8/layout/cycle1"/>
    <dgm:cxn modelId="{685358E2-E4F8-46EF-A466-A5B40412F4E2}" type="presOf" srcId="{4E4044F8-BF39-48F6-BDFA-7B5756103F4E}" destId="{03ACCF84-57F4-438E-A85F-1141DB21C4F9}" srcOrd="0" destOrd="0" presId="urn:microsoft.com/office/officeart/2005/8/layout/cycle1"/>
    <dgm:cxn modelId="{421FF4D4-77A8-4EC1-8649-2078CDF17964}" type="presOf" srcId="{0D0D3633-519C-47AD-B815-C75EAD7D3767}" destId="{DD2B86E8-6FCA-4596-AB85-0687876CA568}" srcOrd="0" destOrd="0" presId="urn:microsoft.com/office/officeart/2005/8/layout/cycle1"/>
    <dgm:cxn modelId="{02F72E50-7B94-401A-B9E4-CF0AFCC0A2B6}" type="presParOf" srcId="{8667FD9F-61BE-4B13-9970-BC98F25D7D90}" destId="{C37D744E-91BD-4E03-ADC3-DB7C7BEEA060}" srcOrd="0" destOrd="0" presId="urn:microsoft.com/office/officeart/2005/8/layout/cycle1"/>
    <dgm:cxn modelId="{6F5DE6F6-AD15-42B2-A190-407990052420}" type="presParOf" srcId="{8667FD9F-61BE-4B13-9970-BC98F25D7D90}" destId="{3566F10A-6DD1-4422-B974-4D3A38505762}" srcOrd="1" destOrd="0" presId="urn:microsoft.com/office/officeart/2005/8/layout/cycle1"/>
    <dgm:cxn modelId="{D3240164-B631-442E-BBF9-6044B535F7BF}" type="presParOf" srcId="{8667FD9F-61BE-4B13-9970-BC98F25D7D90}" destId="{B09B1AA1-3BE1-49A7-A73A-629AA8FD9A6D}" srcOrd="2" destOrd="0" presId="urn:microsoft.com/office/officeart/2005/8/layout/cycle1"/>
    <dgm:cxn modelId="{5D44E5F8-0D9A-4637-BF1F-69F78604B688}" type="presParOf" srcId="{8667FD9F-61BE-4B13-9970-BC98F25D7D90}" destId="{6FB2073D-BA51-4FD8-B77C-EAD5BE3DF0A4}" srcOrd="3" destOrd="0" presId="urn:microsoft.com/office/officeart/2005/8/layout/cycle1"/>
    <dgm:cxn modelId="{1400B8B8-E39A-4E20-A5F6-FD486DCA0D01}" type="presParOf" srcId="{8667FD9F-61BE-4B13-9970-BC98F25D7D90}" destId="{42F59A34-5070-4956-A720-01F99E629209}" srcOrd="4" destOrd="0" presId="urn:microsoft.com/office/officeart/2005/8/layout/cycle1"/>
    <dgm:cxn modelId="{4A961EB5-585B-4568-9D13-807525381A88}" type="presParOf" srcId="{8667FD9F-61BE-4B13-9970-BC98F25D7D90}" destId="{CE3F4841-5B11-4F99-A2F9-05BD789D82F1}" srcOrd="5" destOrd="0" presId="urn:microsoft.com/office/officeart/2005/8/layout/cycle1"/>
    <dgm:cxn modelId="{C57ED836-A155-4FEA-BF0A-5E2976E0447F}" type="presParOf" srcId="{8667FD9F-61BE-4B13-9970-BC98F25D7D90}" destId="{3274B55B-39AC-4C8A-9519-CE7713B0CEFD}" srcOrd="6" destOrd="0" presId="urn:microsoft.com/office/officeart/2005/8/layout/cycle1"/>
    <dgm:cxn modelId="{AEDD93F8-C0C6-480C-AD2D-D9CE066DF482}" type="presParOf" srcId="{8667FD9F-61BE-4B13-9970-BC98F25D7D90}" destId="{FAD949CF-2C13-49F9-A539-F58CD9C124B1}" srcOrd="7" destOrd="0" presId="urn:microsoft.com/office/officeart/2005/8/layout/cycle1"/>
    <dgm:cxn modelId="{50857D4D-B36C-4A72-B015-898BBBEAD2AD}" type="presParOf" srcId="{8667FD9F-61BE-4B13-9970-BC98F25D7D90}" destId="{37E8E783-17F4-412E-961D-81BF5368FE36}" srcOrd="8" destOrd="0" presId="urn:microsoft.com/office/officeart/2005/8/layout/cycle1"/>
    <dgm:cxn modelId="{7845E374-706E-4865-B5BB-FD5A98D99835}" type="presParOf" srcId="{8667FD9F-61BE-4B13-9970-BC98F25D7D90}" destId="{8D9E532C-C7CF-49E3-952E-DCFDFC7597EF}" srcOrd="9" destOrd="0" presId="urn:microsoft.com/office/officeart/2005/8/layout/cycle1"/>
    <dgm:cxn modelId="{4659FC3D-F5A4-4EEB-92E7-CAC413142C51}" type="presParOf" srcId="{8667FD9F-61BE-4B13-9970-BC98F25D7D90}" destId="{76A21BD7-727F-4D92-A3FC-6A6AD9661DC7}" srcOrd="10" destOrd="0" presId="urn:microsoft.com/office/officeart/2005/8/layout/cycle1"/>
    <dgm:cxn modelId="{4862A658-28A7-48A2-85A7-660E76548CEB}" type="presParOf" srcId="{8667FD9F-61BE-4B13-9970-BC98F25D7D90}" destId="{B960E16D-95CC-4AD0-8186-F83343314B09}" srcOrd="11" destOrd="0" presId="urn:microsoft.com/office/officeart/2005/8/layout/cycle1"/>
    <dgm:cxn modelId="{78B49548-6FF4-4FB4-A125-D86D80BB76A9}" type="presParOf" srcId="{8667FD9F-61BE-4B13-9970-BC98F25D7D90}" destId="{4055AE17-5C47-4A3A-BF84-47B7950D1A48}" srcOrd="12" destOrd="0" presId="urn:microsoft.com/office/officeart/2005/8/layout/cycle1"/>
    <dgm:cxn modelId="{9D6266D1-290F-4CA8-872A-E5723BEE5584}" type="presParOf" srcId="{8667FD9F-61BE-4B13-9970-BC98F25D7D90}" destId="{4BDA6D11-536E-4E88-B89B-FB0B61319E7E}" srcOrd="13" destOrd="0" presId="urn:microsoft.com/office/officeart/2005/8/layout/cycle1"/>
    <dgm:cxn modelId="{14A5F51D-47D1-4CD4-85BE-48AC1DD1A53D}" type="presParOf" srcId="{8667FD9F-61BE-4B13-9970-BC98F25D7D90}" destId="{B1556EEF-C098-45C0-9CEB-63FFEDA5B2E6}" srcOrd="14" destOrd="0" presId="urn:microsoft.com/office/officeart/2005/8/layout/cycle1"/>
    <dgm:cxn modelId="{BAFDCDD1-36E9-457A-956B-8308D53EEFF1}" type="presParOf" srcId="{8667FD9F-61BE-4B13-9970-BC98F25D7D90}" destId="{1D9F7AB9-1243-41B0-A8C8-D8B84CBECE88}" srcOrd="15" destOrd="0" presId="urn:microsoft.com/office/officeart/2005/8/layout/cycle1"/>
    <dgm:cxn modelId="{48C7EA99-AB38-4287-B81E-F1D21B225949}" type="presParOf" srcId="{8667FD9F-61BE-4B13-9970-BC98F25D7D90}" destId="{0144E7C0-57F2-4FE1-A559-A2600FDF91BA}" srcOrd="16" destOrd="0" presId="urn:microsoft.com/office/officeart/2005/8/layout/cycle1"/>
    <dgm:cxn modelId="{722F232C-0FF0-4D04-B628-E94BE32A3155}" type="presParOf" srcId="{8667FD9F-61BE-4B13-9970-BC98F25D7D90}" destId="{2506FC39-30EC-4960-8A85-A48315A8EC6B}" srcOrd="17" destOrd="0" presId="urn:microsoft.com/office/officeart/2005/8/layout/cycle1"/>
    <dgm:cxn modelId="{6129B8DC-C326-4CA7-B3C0-1BD35AADEEE8}" type="presParOf" srcId="{8667FD9F-61BE-4B13-9970-BC98F25D7D90}" destId="{CA961C38-594E-46AC-9114-1175A44E2405}" srcOrd="18" destOrd="0" presId="urn:microsoft.com/office/officeart/2005/8/layout/cycle1"/>
    <dgm:cxn modelId="{E7CD5A48-7218-4142-98B2-A97674859672}" type="presParOf" srcId="{8667FD9F-61BE-4B13-9970-BC98F25D7D90}" destId="{4A65FE23-468D-4EF4-A5F9-E26EAAE39309}" srcOrd="19" destOrd="0" presId="urn:microsoft.com/office/officeart/2005/8/layout/cycle1"/>
    <dgm:cxn modelId="{7F6BD69E-D610-4AFC-8D7F-07BAAC56BF57}" type="presParOf" srcId="{8667FD9F-61BE-4B13-9970-BC98F25D7D90}" destId="{DD2B86E8-6FCA-4596-AB85-0687876CA568}" srcOrd="20" destOrd="0" presId="urn:microsoft.com/office/officeart/2005/8/layout/cycle1"/>
    <dgm:cxn modelId="{AADC1C14-C439-4465-998F-1DA881CF6E97}" type="presParOf" srcId="{8667FD9F-61BE-4B13-9970-BC98F25D7D90}" destId="{E3AA122D-3D24-47D7-9832-967CD010C4E5}" srcOrd="21" destOrd="0" presId="urn:microsoft.com/office/officeart/2005/8/layout/cycle1"/>
    <dgm:cxn modelId="{4522F460-1F2A-478B-BDB9-49AD84D9E6E9}" type="presParOf" srcId="{8667FD9F-61BE-4B13-9970-BC98F25D7D90}" destId="{03ACCF84-57F4-438E-A85F-1141DB21C4F9}" srcOrd="22" destOrd="0" presId="urn:microsoft.com/office/officeart/2005/8/layout/cycle1"/>
    <dgm:cxn modelId="{108E11B5-317D-4A79-97B0-0EC62F86A7DB}" type="presParOf" srcId="{8667FD9F-61BE-4B13-9970-BC98F25D7D90}" destId="{55D562D4-F1B8-4CB0-9F3A-3B451A97F588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A20F5-9864-46FE-AE70-318F7B81A3D4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88BAA-4C28-4111-A05E-D0C8307C08F7}">
      <dgm:prSet phldrT="[Text]" custT="1"/>
      <dgm:spPr/>
      <dgm:t>
        <a:bodyPr/>
        <a:lstStyle/>
        <a:p>
          <a:r>
            <a:rPr lang="en-US" sz="1200" dirty="0"/>
            <a:t>1. </a:t>
          </a:r>
          <a:r>
            <a:rPr lang="en-US" sz="1200" dirty="0" err="1"/>
            <a:t>Oversikt</a:t>
          </a:r>
          <a:r>
            <a:rPr lang="en-US" sz="1200" dirty="0"/>
            <a:t> over  </a:t>
          </a:r>
          <a:r>
            <a:rPr lang="en-US" sz="1200" dirty="0" err="1"/>
            <a:t>bestillinger</a:t>
          </a:r>
          <a:endParaRPr lang="en-US" sz="1200" dirty="0"/>
        </a:p>
      </dgm:t>
    </dgm:pt>
    <dgm:pt modelId="{C12DE20C-B197-4E71-AD4F-D3991EB63BD3}" type="parTrans" cxnId="{3BA94033-18B5-42F6-BDB3-FE4B7C69E9DD}">
      <dgm:prSet/>
      <dgm:spPr/>
      <dgm:t>
        <a:bodyPr/>
        <a:lstStyle/>
        <a:p>
          <a:endParaRPr lang="en-US"/>
        </a:p>
      </dgm:t>
    </dgm:pt>
    <dgm:pt modelId="{DC269A01-7223-4E9D-A392-BB6CCE1C0FD9}" type="sibTrans" cxnId="{3BA94033-18B5-42F6-BDB3-FE4B7C69E9DD}">
      <dgm:prSet/>
      <dgm:spPr/>
      <dgm:t>
        <a:bodyPr/>
        <a:lstStyle/>
        <a:p>
          <a:endParaRPr lang="en-US"/>
        </a:p>
      </dgm:t>
    </dgm:pt>
    <dgm:pt modelId="{AD6BA106-18D3-4A27-B25C-369343F7E0E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dirty="0"/>
            <a:t>1.1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</a:t>
          </a:r>
          <a:r>
            <a:rPr lang="en-US" sz="800" dirty="0" err="1"/>
            <a:t>bestillinger</a:t>
          </a:r>
          <a:r>
            <a:rPr lang="en-US" sz="800" dirty="0"/>
            <a:t> for </a:t>
          </a:r>
          <a:r>
            <a:rPr lang="en-US" sz="800" dirty="0" err="1"/>
            <a:t>enheten</a:t>
          </a:r>
          <a:r>
            <a:rPr lang="en-US" sz="800" dirty="0"/>
            <a:t> </a:t>
          </a:r>
          <a:r>
            <a:rPr lang="en-US" sz="800" dirty="0" err="1"/>
            <a:t>samt</a:t>
          </a:r>
          <a:r>
            <a:rPr lang="en-US" sz="800" dirty="0"/>
            <a:t> </a:t>
          </a:r>
          <a:r>
            <a:rPr lang="en-US" sz="800" dirty="0" err="1"/>
            <a:t>belastning</a:t>
          </a:r>
          <a:r>
            <a:rPr lang="en-US" sz="800" dirty="0"/>
            <a:t> for </a:t>
          </a:r>
          <a:r>
            <a:rPr lang="en-US" sz="800" dirty="0" err="1"/>
            <a:t>saksbehandlere</a:t>
          </a:r>
          <a:endParaRPr lang="en-US" sz="800" dirty="0"/>
        </a:p>
      </dgm:t>
    </dgm:pt>
    <dgm:pt modelId="{E2D31D22-B107-4988-B909-C68172B8CC66}" type="parTrans" cxnId="{3EB3EF83-056C-4EE0-8201-BC3D48539FC9}">
      <dgm:prSet/>
      <dgm:spPr/>
      <dgm:t>
        <a:bodyPr/>
        <a:lstStyle/>
        <a:p>
          <a:endParaRPr lang="en-US"/>
        </a:p>
      </dgm:t>
    </dgm:pt>
    <dgm:pt modelId="{8045D7D0-162F-4412-816A-0CA119839736}" type="sibTrans" cxnId="{3EB3EF83-056C-4EE0-8201-BC3D48539FC9}">
      <dgm:prSet/>
      <dgm:spPr/>
      <dgm:t>
        <a:bodyPr/>
        <a:lstStyle/>
        <a:p>
          <a:endParaRPr lang="en-US"/>
        </a:p>
      </dgm:t>
    </dgm:pt>
    <dgm:pt modelId="{38769AED-9FEB-4603-8882-DABA315C7C53}">
      <dgm:prSet phldrT="[Text]" custT="1"/>
      <dgm:spPr/>
      <dgm:t>
        <a:bodyPr/>
        <a:lstStyle/>
        <a:p>
          <a:r>
            <a:rPr lang="en-US" sz="1200" dirty="0"/>
            <a:t>2. </a:t>
          </a:r>
          <a:r>
            <a:rPr lang="en-US" sz="1200" dirty="0" err="1"/>
            <a:t>Oversikt</a:t>
          </a:r>
          <a:r>
            <a:rPr lang="en-US" sz="1200" dirty="0"/>
            <a:t> </a:t>
          </a:r>
          <a:r>
            <a:rPr lang="en-US" sz="1200" dirty="0" err="1"/>
            <a:t>fakturaer</a:t>
          </a:r>
          <a:endParaRPr lang="en-US" sz="1200" dirty="0"/>
        </a:p>
      </dgm:t>
    </dgm:pt>
    <dgm:pt modelId="{C07CB7CE-CF56-4756-96E9-0AB641D3A759}" type="parTrans" cxnId="{AC6B2F71-AD9D-42A8-A9DE-C21DC223BA80}">
      <dgm:prSet/>
      <dgm:spPr/>
      <dgm:t>
        <a:bodyPr/>
        <a:lstStyle/>
        <a:p>
          <a:endParaRPr lang="en-US"/>
        </a:p>
      </dgm:t>
    </dgm:pt>
    <dgm:pt modelId="{0F55F3BD-C1EE-495C-9021-A7809DF3E59D}" type="sibTrans" cxnId="{AC6B2F71-AD9D-42A8-A9DE-C21DC223BA80}">
      <dgm:prSet/>
      <dgm:spPr/>
      <dgm:t>
        <a:bodyPr/>
        <a:lstStyle/>
        <a:p>
          <a:endParaRPr lang="en-US"/>
        </a:p>
      </dgm:t>
    </dgm:pt>
    <dgm:pt modelId="{607BA3FC-534E-4550-9878-0D50640180E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dirty="0"/>
            <a:t>2.1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</a:t>
          </a:r>
          <a:r>
            <a:rPr lang="en-US" sz="800" dirty="0" err="1"/>
            <a:t>hvor</a:t>
          </a:r>
          <a:r>
            <a:rPr lang="en-US" sz="800" dirty="0"/>
            <a:t> </a:t>
          </a:r>
          <a:r>
            <a:rPr lang="en-US" sz="800" dirty="0" err="1"/>
            <a:t>i</a:t>
          </a:r>
          <a:r>
            <a:rPr lang="en-US" sz="800" dirty="0"/>
            <a:t> </a:t>
          </a:r>
          <a:r>
            <a:rPr lang="en-US" sz="800" dirty="0" err="1"/>
            <a:t>flyten</a:t>
          </a:r>
          <a:r>
            <a:rPr lang="en-US" sz="800" dirty="0"/>
            <a:t> ting ligger </a:t>
          </a:r>
        </a:p>
      </dgm:t>
    </dgm:pt>
    <dgm:pt modelId="{B0A37507-3684-4038-A587-1C0135F0D4EB}" type="parTrans" cxnId="{DC70208B-653F-4C0C-8D48-BD6E4F38C24A}">
      <dgm:prSet/>
      <dgm:spPr/>
      <dgm:t>
        <a:bodyPr/>
        <a:lstStyle/>
        <a:p>
          <a:endParaRPr lang="en-US"/>
        </a:p>
      </dgm:t>
    </dgm:pt>
    <dgm:pt modelId="{E3689ACE-F232-4E81-B6CC-B67C7F968B23}" type="sibTrans" cxnId="{DC70208B-653F-4C0C-8D48-BD6E4F38C24A}">
      <dgm:prSet/>
      <dgm:spPr/>
      <dgm:t>
        <a:bodyPr/>
        <a:lstStyle/>
        <a:p>
          <a:endParaRPr lang="en-US"/>
        </a:p>
      </dgm:t>
    </dgm:pt>
    <dgm:pt modelId="{31254FFC-8D05-4539-8323-0E25CA54639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dirty="0"/>
            <a:t>2.5 </a:t>
          </a:r>
          <a:r>
            <a:rPr lang="en-US" sz="800" dirty="0" err="1"/>
            <a:t>Oppfølging</a:t>
          </a:r>
          <a:r>
            <a:rPr lang="en-US" sz="800" dirty="0"/>
            <a:t> </a:t>
          </a:r>
          <a:r>
            <a:rPr lang="en-US" sz="800" dirty="0" err="1"/>
            <a:t>varemottak</a:t>
          </a:r>
          <a:endParaRPr lang="en-US" sz="800" dirty="0"/>
        </a:p>
      </dgm:t>
    </dgm:pt>
    <dgm:pt modelId="{5E4C0844-36CD-4F6B-BEB3-3B14B1A5CA51}" type="parTrans" cxnId="{41EF0115-4659-4F3D-89A9-63A38F07F64F}">
      <dgm:prSet/>
      <dgm:spPr/>
      <dgm:t>
        <a:bodyPr/>
        <a:lstStyle/>
        <a:p>
          <a:endParaRPr lang="en-US"/>
        </a:p>
      </dgm:t>
    </dgm:pt>
    <dgm:pt modelId="{96C89930-4B63-4F04-9C69-06D40E405E4F}" type="sibTrans" cxnId="{41EF0115-4659-4F3D-89A9-63A38F07F64F}">
      <dgm:prSet/>
      <dgm:spPr/>
      <dgm:t>
        <a:bodyPr/>
        <a:lstStyle/>
        <a:p>
          <a:endParaRPr lang="en-US"/>
        </a:p>
      </dgm:t>
    </dgm:pt>
    <dgm:pt modelId="{D9D9DABF-5108-45C3-95C5-5FFA3E40828A}">
      <dgm:prSet phldrT="[Text]" custT="1"/>
      <dgm:spPr/>
      <dgm:t>
        <a:bodyPr/>
        <a:lstStyle/>
        <a:p>
          <a:r>
            <a:rPr lang="en-US" sz="1200" dirty="0"/>
            <a:t>3. </a:t>
          </a:r>
          <a:r>
            <a:rPr lang="en-US" sz="1200" dirty="0" err="1"/>
            <a:t>Oppfølging</a:t>
          </a:r>
          <a:r>
            <a:rPr lang="en-US" sz="1200" dirty="0"/>
            <a:t> </a:t>
          </a:r>
          <a:r>
            <a:rPr lang="en-US" sz="1200" dirty="0" err="1"/>
            <a:t>avtaler</a:t>
          </a:r>
          <a:endParaRPr lang="en-US" sz="1200" dirty="0"/>
        </a:p>
      </dgm:t>
    </dgm:pt>
    <dgm:pt modelId="{2693358A-7A59-4AC6-AFEF-CB694021439D}" type="parTrans" cxnId="{B464834C-B219-4EBB-BFBE-CBA23F86996B}">
      <dgm:prSet/>
      <dgm:spPr/>
      <dgm:t>
        <a:bodyPr/>
        <a:lstStyle/>
        <a:p>
          <a:endParaRPr lang="en-US"/>
        </a:p>
      </dgm:t>
    </dgm:pt>
    <dgm:pt modelId="{061C26C1-E7D1-4BFA-9242-EE8F8DF6F510}" type="sibTrans" cxnId="{B464834C-B219-4EBB-BFBE-CBA23F86996B}">
      <dgm:prSet/>
      <dgm:spPr/>
      <dgm:t>
        <a:bodyPr/>
        <a:lstStyle/>
        <a:p>
          <a:endParaRPr lang="en-US"/>
        </a:p>
      </dgm:t>
    </dgm:pt>
    <dgm:pt modelId="{638D38CC-686C-4196-83D4-324D258A140F}">
      <dgm:prSet phldrT="[Text]" custT="1"/>
      <dgm:spPr/>
      <dgm:t>
        <a:bodyPr/>
        <a:lstStyle/>
        <a:p>
          <a:r>
            <a:rPr lang="en-US" sz="800" dirty="0"/>
            <a:t>3.1 </a:t>
          </a:r>
          <a:r>
            <a:rPr lang="en-US" sz="800" dirty="0" err="1"/>
            <a:t>oversikt</a:t>
          </a:r>
          <a:r>
            <a:rPr lang="en-US" sz="800" dirty="0"/>
            <a:t> </a:t>
          </a:r>
          <a:r>
            <a:rPr lang="en-US" sz="800" dirty="0" err="1"/>
            <a:t>forbruk</a:t>
          </a:r>
          <a:r>
            <a:rPr lang="en-US" sz="800" dirty="0"/>
            <a:t> per </a:t>
          </a:r>
          <a:r>
            <a:rPr lang="en-US" sz="800" dirty="0" err="1"/>
            <a:t>avtale</a:t>
          </a:r>
          <a:r>
            <a:rPr lang="en-US" sz="800" dirty="0"/>
            <a:t> </a:t>
          </a:r>
          <a:r>
            <a:rPr lang="en-US" sz="800" dirty="0" err="1"/>
            <a:t>pr</a:t>
          </a:r>
          <a:r>
            <a:rPr lang="en-US" sz="800" dirty="0"/>
            <a:t> </a:t>
          </a:r>
          <a:r>
            <a:rPr lang="en-US" sz="800" dirty="0" err="1"/>
            <a:t>leverandør</a:t>
          </a:r>
          <a:endParaRPr lang="en-US" sz="800" dirty="0"/>
        </a:p>
      </dgm:t>
    </dgm:pt>
    <dgm:pt modelId="{79231579-9326-4848-AC28-44478355C266}" type="parTrans" cxnId="{2B7ED690-100A-4629-B762-394B04FD0BBF}">
      <dgm:prSet/>
      <dgm:spPr/>
      <dgm:t>
        <a:bodyPr/>
        <a:lstStyle/>
        <a:p>
          <a:endParaRPr lang="en-US"/>
        </a:p>
      </dgm:t>
    </dgm:pt>
    <dgm:pt modelId="{86BC2BFA-0077-4A68-92A7-D3FE782A3417}" type="sibTrans" cxnId="{2B7ED690-100A-4629-B762-394B04FD0BBF}">
      <dgm:prSet/>
      <dgm:spPr/>
      <dgm:t>
        <a:bodyPr/>
        <a:lstStyle/>
        <a:p>
          <a:endParaRPr lang="en-US"/>
        </a:p>
      </dgm:t>
    </dgm:pt>
    <dgm:pt modelId="{5C2FD916-3D75-4668-9C62-4174ABB64461}">
      <dgm:prSet phldrT="[Text]" custT="1"/>
      <dgm:spPr/>
      <dgm:t>
        <a:bodyPr/>
        <a:lstStyle/>
        <a:p>
          <a:r>
            <a:rPr lang="en-US" sz="800" dirty="0"/>
            <a:t>3.2 </a:t>
          </a:r>
          <a:r>
            <a:rPr lang="en-US" sz="800" dirty="0" err="1"/>
            <a:t>oversikt</a:t>
          </a:r>
          <a:r>
            <a:rPr lang="en-US" sz="800" dirty="0"/>
            <a:t> </a:t>
          </a:r>
          <a:r>
            <a:rPr lang="en-US" sz="800" dirty="0" err="1"/>
            <a:t>hva</a:t>
          </a:r>
          <a:r>
            <a:rPr lang="en-US" sz="800" dirty="0"/>
            <a:t> </a:t>
          </a:r>
          <a:r>
            <a:rPr lang="en-US" sz="800" dirty="0" err="1"/>
            <a:t>som</a:t>
          </a:r>
          <a:r>
            <a:rPr lang="en-US" sz="800" dirty="0"/>
            <a:t> </a:t>
          </a:r>
          <a:r>
            <a:rPr lang="en-US" sz="800" dirty="0" err="1"/>
            <a:t>er</a:t>
          </a:r>
          <a:r>
            <a:rPr lang="en-US" sz="800" dirty="0"/>
            <a:t> </a:t>
          </a:r>
          <a:r>
            <a:rPr lang="en-US" sz="800" dirty="0" err="1"/>
            <a:t>kjøpt</a:t>
          </a:r>
          <a:r>
            <a:rPr lang="en-US" sz="800" dirty="0"/>
            <a:t> </a:t>
          </a:r>
          <a:r>
            <a:rPr lang="en-US" sz="800" dirty="0" err="1"/>
            <a:t>på</a:t>
          </a:r>
          <a:r>
            <a:rPr lang="en-US" sz="800" dirty="0"/>
            <a:t>/</a:t>
          </a:r>
          <a:r>
            <a:rPr lang="en-US" sz="800" dirty="0" err="1"/>
            <a:t>utenfor</a:t>
          </a:r>
          <a:r>
            <a:rPr lang="en-US" sz="800" dirty="0"/>
            <a:t> </a:t>
          </a:r>
          <a:r>
            <a:rPr lang="en-US" sz="800" dirty="0" err="1"/>
            <a:t>avtale</a:t>
          </a:r>
          <a:endParaRPr lang="en-US" sz="800" dirty="0"/>
        </a:p>
      </dgm:t>
    </dgm:pt>
    <dgm:pt modelId="{4F108356-5D5B-4625-AD43-5113A9671999}" type="parTrans" cxnId="{36106FE3-1744-4713-8044-AE747B85F0C1}">
      <dgm:prSet/>
      <dgm:spPr/>
      <dgm:t>
        <a:bodyPr/>
        <a:lstStyle/>
        <a:p>
          <a:endParaRPr lang="en-US"/>
        </a:p>
      </dgm:t>
    </dgm:pt>
    <dgm:pt modelId="{22366626-5C99-4132-9652-190B83904A44}" type="sibTrans" cxnId="{36106FE3-1744-4713-8044-AE747B85F0C1}">
      <dgm:prSet/>
      <dgm:spPr/>
      <dgm:t>
        <a:bodyPr/>
        <a:lstStyle/>
        <a:p>
          <a:endParaRPr lang="en-US"/>
        </a:p>
      </dgm:t>
    </dgm:pt>
    <dgm:pt modelId="{5A285AAF-66B1-49ED-AFEC-CE0F12DDAFFA}">
      <dgm:prSet phldrT="[Text]" custT="1"/>
      <dgm:spPr/>
      <dgm:t>
        <a:bodyPr/>
        <a:lstStyle/>
        <a:p>
          <a:r>
            <a:rPr lang="en-US" sz="1200" dirty="0"/>
            <a:t>4. </a:t>
          </a:r>
          <a:r>
            <a:rPr lang="en-US" sz="1200" dirty="0" err="1"/>
            <a:t>Oppfølging</a:t>
          </a:r>
          <a:r>
            <a:rPr lang="en-US" sz="1200" dirty="0"/>
            <a:t> </a:t>
          </a:r>
          <a:r>
            <a:rPr lang="en-US" sz="1200" dirty="0" err="1"/>
            <a:t>portefølje</a:t>
          </a:r>
          <a:r>
            <a:rPr lang="en-US" sz="1200" dirty="0"/>
            <a:t>/</a:t>
          </a:r>
          <a:r>
            <a:rPr lang="en-US" sz="1200" dirty="0" err="1"/>
            <a:t>kategori</a:t>
          </a:r>
          <a:endParaRPr lang="en-US" sz="1200" dirty="0"/>
        </a:p>
      </dgm:t>
    </dgm:pt>
    <dgm:pt modelId="{B0EA93F5-D236-4A70-9FC9-3D67BF7851D4}" type="parTrans" cxnId="{82260B69-81AB-4CA5-B77B-E5B4D993E7F9}">
      <dgm:prSet/>
      <dgm:spPr/>
      <dgm:t>
        <a:bodyPr/>
        <a:lstStyle/>
        <a:p>
          <a:endParaRPr lang="en-US"/>
        </a:p>
      </dgm:t>
    </dgm:pt>
    <dgm:pt modelId="{6EE3512B-D600-403B-8D07-345E460971FF}" type="sibTrans" cxnId="{82260B69-81AB-4CA5-B77B-E5B4D993E7F9}">
      <dgm:prSet/>
      <dgm:spPr/>
      <dgm:t>
        <a:bodyPr/>
        <a:lstStyle/>
        <a:p>
          <a:endParaRPr lang="en-US"/>
        </a:p>
      </dgm:t>
    </dgm:pt>
    <dgm:pt modelId="{CA06CB2F-D4FF-444F-9C8D-C7A3BD831D01}">
      <dgm:prSet phldrT="[Text]" custT="1"/>
      <dgm:spPr/>
      <dgm:t>
        <a:bodyPr/>
        <a:lstStyle/>
        <a:p>
          <a:r>
            <a:rPr lang="en-US" sz="1200" dirty="0"/>
            <a:t>5. </a:t>
          </a:r>
          <a:r>
            <a:rPr lang="en-US" sz="1200" dirty="0" err="1"/>
            <a:t>Bestillings</a:t>
          </a:r>
          <a:r>
            <a:rPr lang="en-US" sz="1200" dirty="0"/>
            <a:t> </a:t>
          </a:r>
          <a:r>
            <a:rPr lang="en-US" sz="1200" dirty="0" err="1"/>
            <a:t>og</a:t>
          </a:r>
          <a:r>
            <a:rPr lang="en-US" sz="1200" dirty="0"/>
            <a:t> </a:t>
          </a:r>
          <a:r>
            <a:rPr lang="en-US" sz="1200" dirty="0" err="1"/>
            <a:t>fakturakontroll</a:t>
          </a:r>
          <a:endParaRPr lang="en-US" sz="1200" dirty="0"/>
        </a:p>
      </dgm:t>
    </dgm:pt>
    <dgm:pt modelId="{9D079EFD-2B1A-4352-89B2-5470A752DB5B}" type="parTrans" cxnId="{BFE6B5C4-AF16-4233-A6F0-C81CA3924971}">
      <dgm:prSet/>
      <dgm:spPr/>
      <dgm:t>
        <a:bodyPr/>
        <a:lstStyle/>
        <a:p>
          <a:endParaRPr lang="en-US"/>
        </a:p>
      </dgm:t>
    </dgm:pt>
    <dgm:pt modelId="{69F2EE8B-7653-40CF-99C7-30779A986E09}" type="sibTrans" cxnId="{BFE6B5C4-AF16-4233-A6F0-C81CA3924971}">
      <dgm:prSet/>
      <dgm:spPr/>
      <dgm:t>
        <a:bodyPr/>
        <a:lstStyle/>
        <a:p>
          <a:endParaRPr lang="en-US"/>
        </a:p>
      </dgm:t>
    </dgm:pt>
    <dgm:pt modelId="{91E713A0-09D7-4843-BB1E-63151F582CBF}">
      <dgm:prSet phldrT="[Text]" custT="1"/>
      <dgm:spPr/>
      <dgm:t>
        <a:bodyPr/>
        <a:lstStyle/>
        <a:p>
          <a:r>
            <a:rPr lang="en-US" sz="800" dirty="0"/>
            <a:t>4.1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</a:t>
          </a:r>
          <a:r>
            <a:rPr lang="en-US" sz="800" dirty="0" err="1"/>
            <a:t>kjøp</a:t>
          </a:r>
          <a:r>
            <a:rPr lang="en-US" sz="800" dirty="0"/>
            <a:t> </a:t>
          </a:r>
          <a:r>
            <a:rPr lang="en-US" sz="800" dirty="0" err="1"/>
            <a:t>pr</a:t>
          </a:r>
          <a:r>
            <a:rPr lang="en-US" sz="800" dirty="0"/>
            <a:t> </a:t>
          </a:r>
          <a:r>
            <a:rPr lang="en-US" sz="800" dirty="0" err="1"/>
            <a:t>portefølje</a:t>
          </a:r>
          <a:r>
            <a:rPr lang="en-US" sz="800" dirty="0"/>
            <a:t>/</a:t>
          </a:r>
          <a:r>
            <a:rPr lang="en-US" sz="800" dirty="0" err="1"/>
            <a:t>kategori</a:t>
          </a:r>
          <a:endParaRPr lang="en-US" sz="800" dirty="0"/>
        </a:p>
      </dgm:t>
    </dgm:pt>
    <dgm:pt modelId="{616878CC-94A2-44A1-8046-22EF27D901C2}" type="parTrans" cxnId="{98342948-84F6-4A1C-A38B-507AFDCA40AF}">
      <dgm:prSet/>
      <dgm:spPr/>
      <dgm:t>
        <a:bodyPr/>
        <a:lstStyle/>
        <a:p>
          <a:endParaRPr lang="en-US"/>
        </a:p>
      </dgm:t>
    </dgm:pt>
    <dgm:pt modelId="{64DACFFD-FA71-4640-9C6D-F5A0831A34EA}" type="sibTrans" cxnId="{98342948-84F6-4A1C-A38B-507AFDCA40AF}">
      <dgm:prSet/>
      <dgm:spPr/>
      <dgm:t>
        <a:bodyPr/>
        <a:lstStyle/>
        <a:p>
          <a:endParaRPr lang="en-US"/>
        </a:p>
      </dgm:t>
    </dgm:pt>
    <dgm:pt modelId="{35889E97-57C4-43A4-9DF0-E125AEA69086}">
      <dgm:prSet phldrT="[Text]" custT="1"/>
      <dgm:spPr/>
      <dgm:t>
        <a:bodyPr/>
        <a:lstStyle/>
        <a:p>
          <a:r>
            <a:rPr lang="en-US" sz="800" dirty="0"/>
            <a:t>4.2 </a:t>
          </a:r>
          <a:r>
            <a:rPr lang="en-US" sz="800" dirty="0" err="1"/>
            <a:t>Oppfølging</a:t>
          </a:r>
          <a:r>
            <a:rPr lang="en-US" sz="800" dirty="0"/>
            <a:t> </a:t>
          </a:r>
          <a:r>
            <a:rPr lang="en-US" sz="800" dirty="0" err="1"/>
            <a:t>tilgjengelige</a:t>
          </a:r>
          <a:r>
            <a:rPr lang="en-US" sz="800" dirty="0"/>
            <a:t> </a:t>
          </a:r>
          <a:r>
            <a:rPr lang="en-US" sz="800" dirty="0" err="1"/>
            <a:t>konti</a:t>
          </a:r>
          <a:r>
            <a:rPr lang="en-US" sz="800" dirty="0"/>
            <a:t> </a:t>
          </a:r>
          <a:r>
            <a:rPr lang="en-US" sz="800" dirty="0" err="1"/>
            <a:t>i</a:t>
          </a:r>
          <a:r>
            <a:rPr lang="en-US" sz="800" dirty="0"/>
            <a:t> </a:t>
          </a:r>
          <a:r>
            <a:rPr lang="en-US" sz="800" dirty="0" err="1"/>
            <a:t>bestillingssystemet</a:t>
          </a:r>
          <a:endParaRPr lang="en-US" sz="800" dirty="0"/>
        </a:p>
      </dgm:t>
    </dgm:pt>
    <dgm:pt modelId="{20289709-6CBD-4A2C-91BC-F30E5551B516}" type="parTrans" cxnId="{76F4D6E7-F3F2-4CF2-8D09-7E428FD07F25}">
      <dgm:prSet/>
      <dgm:spPr/>
      <dgm:t>
        <a:bodyPr/>
        <a:lstStyle/>
        <a:p>
          <a:endParaRPr lang="en-US"/>
        </a:p>
      </dgm:t>
    </dgm:pt>
    <dgm:pt modelId="{86B9FA63-5B4F-4140-B619-11CEE323A90B}" type="sibTrans" cxnId="{76F4D6E7-F3F2-4CF2-8D09-7E428FD07F25}">
      <dgm:prSet/>
      <dgm:spPr/>
      <dgm:t>
        <a:bodyPr/>
        <a:lstStyle/>
        <a:p>
          <a:endParaRPr lang="en-US"/>
        </a:p>
      </dgm:t>
    </dgm:pt>
    <dgm:pt modelId="{5AD1775E-A16E-4C6D-9AA8-B8B443C5398F}">
      <dgm:prSet phldrT="[Text]" custT="1"/>
      <dgm:spPr/>
      <dgm:t>
        <a:bodyPr/>
        <a:lstStyle/>
        <a:p>
          <a:r>
            <a:rPr lang="en-US" sz="1200" dirty="0"/>
            <a:t>8. </a:t>
          </a:r>
          <a:r>
            <a:rPr lang="en-US" sz="1200" dirty="0" err="1"/>
            <a:t>Anlegg</a:t>
          </a:r>
          <a:r>
            <a:rPr lang="en-US" sz="1200" dirty="0"/>
            <a:t>/</a:t>
          </a:r>
          <a:r>
            <a:rPr lang="en-US" sz="1200" dirty="0" err="1"/>
            <a:t>BtB</a:t>
          </a:r>
          <a:endParaRPr lang="en-US" sz="1200" dirty="0"/>
        </a:p>
      </dgm:t>
    </dgm:pt>
    <dgm:pt modelId="{C4598294-428C-4C99-8F0F-511502376FBB}" type="parTrans" cxnId="{55015352-7F38-464C-8E8D-B0F49AC3067D}">
      <dgm:prSet/>
      <dgm:spPr/>
      <dgm:t>
        <a:bodyPr/>
        <a:lstStyle/>
        <a:p>
          <a:endParaRPr lang="en-US"/>
        </a:p>
      </dgm:t>
    </dgm:pt>
    <dgm:pt modelId="{2EFC1750-4884-4703-9E45-CDF1ACBBB144}" type="sibTrans" cxnId="{55015352-7F38-464C-8E8D-B0F49AC3067D}">
      <dgm:prSet/>
      <dgm:spPr/>
      <dgm:t>
        <a:bodyPr/>
        <a:lstStyle/>
        <a:p>
          <a:endParaRPr lang="en-US"/>
        </a:p>
      </dgm:t>
    </dgm:pt>
    <dgm:pt modelId="{27F2567A-A7E5-4A1A-A7EB-E07E41546AF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dirty="0"/>
            <a:t>5.1 </a:t>
          </a:r>
          <a:r>
            <a:rPr lang="en-US" sz="800" dirty="0" err="1"/>
            <a:t>oversikt</a:t>
          </a:r>
          <a:r>
            <a:rPr lang="en-US" sz="800" dirty="0"/>
            <a:t> over </a:t>
          </a:r>
          <a:r>
            <a:rPr lang="en-US" sz="800" dirty="0" err="1"/>
            <a:t>bestillinger</a:t>
          </a:r>
          <a:r>
            <a:rPr lang="en-US" sz="800" dirty="0"/>
            <a:t> </a:t>
          </a:r>
          <a:r>
            <a:rPr lang="en-US" sz="800" dirty="0" err="1"/>
            <a:t>og</a:t>
          </a:r>
          <a:r>
            <a:rPr lang="en-US" sz="800" dirty="0"/>
            <a:t> </a:t>
          </a:r>
          <a:r>
            <a:rPr lang="en-US" sz="800" dirty="0" err="1"/>
            <a:t>fakturaer</a:t>
          </a:r>
          <a:r>
            <a:rPr lang="en-US" sz="800" dirty="0"/>
            <a:t> med </a:t>
          </a:r>
          <a:r>
            <a:rPr lang="en-US" sz="800" dirty="0" err="1"/>
            <a:t>nettobeløp</a:t>
          </a:r>
          <a:r>
            <a:rPr lang="en-US" sz="800" dirty="0"/>
            <a:t> </a:t>
          </a:r>
          <a:r>
            <a:rPr lang="en-US" sz="800" dirty="0" err="1"/>
            <a:t>fra</a:t>
          </a:r>
          <a:r>
            <a:rPr lang="en-US" sz="800" dirty="0"/>
            <a:t> </a:t>
          </a:r>
          <a:r>
            <a:rPr lang="en-US" sz="800" dirty="0" err="1"/>
            <a:t>og</a:t>
          </a:r>
          <a:r>
            <a:rPr lang="en-US" sz="800" dirty="0"/>
            <a:t> med </a:t>
          </a:r>
        </a:p>
        <a:p>
          <a:r>
            <a:rPr lang="en-US" sz="800" dirty="0"/>
            <a:t>100 000 </a:t>
          </a:r>
        </a:p>
      </dgm:t>
    </dgm:pt>
    <dgm:pt modelId="{BB401F56-367E-4413-8ED1-E78400871DE0}" type="parTrans" cxnId="{9069DC24-B135-4676-9246-595922B43749}">
      <dgm:prSet/>
      <dgm:spPr/>
      <dgm:t>
        <a:bodyPr/>
        <a:lstStyle/>
        <a:p>
          <a:endParaRPr lang="en-US"/>
        </a:p>
      </dgm:t>
    </dgm:pt>
    <dgm:pt modelId="{7B38411F-43F4-40DA-A581-35B1AAEFBE5E}" type="sibTrans" cxnId="{9069DC24-B135-4676-9246-595922B43749}">
      <dgm:prSet/>
      <dgm:spPr/>
      <dgm:t>
        <a:bodyPr/>
        <a:lstStyle/>
        <a:p>
          <a:endParaRPr lang="en-US"/>
        </a:p>
      </dgm:t>
    </dgm:pt>
    <dgm:pt modelId="{7DD6246C-CECC-4AA0-8488-01E867D9D0D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dirty="0"/>
            <a:t>8.1 </a:t>
          </a:r>
          <a:r>
            <a:rPr lang="en-US" sz="800" dirty="0" err="1"/>
            <a:t>Oversikt</a:t>
          </a:r>
          <a:r>
            <a:rPr lang="en-US" sz="800" dirty="0"/>
            <a:t> </a:t>
          </a:r>
          <a:r>
            <a:rPr lang="en-US" sz="800" dirty="0" err="1"/>
            <a:t>anlegg</a:t>
          </a:r>
          <a:r>
            <a:rPr lang="en-US" sz="800" dirty="0"/>
            <a:t> </a:t>
          </a:r>
          <a:r>
            <a:rPr lang="en-US" sz="800" dirty="0" err="1"/>
            <a:t>pr</a:t>
          </a:r>
          <a:r>
            <a:rPr lang="en-US" sz="800" dirty="0"/>
            <a:t> </a:t>
          </a:r>
          <a:r>
            <a:rPr lang="en-US" sz="800" dirty="0" err="1"/>
            <a:t>enhet</a:t>
          </a:r>
          <a:endParaRPr lang="en-US" sz="800" dirty="0"/>
        </a:p>
      </dgm:t>
    </dgm:pt>
    <dgm:pt modelId="{674550D5-7F3F-4FD6-82C7-ED91FA39B221}" type="parTrans" cxnId="{13A3FE0E-E0E6-4A1D-9B80-645DC80B5010}">
      <dgm:prSet/>
      <dgm:spPr/>
      <dgm:t>
        <a:bodyPr/>
        <a:lstStyle/>
        <a:p>
          <a:endParaRPr lang="en-US"/>
        </a:p>
      </dgm:t>
    </dgm:pt>
    <dgm:pt modelId="{D9980F1E-5943-453C-88E6-62BFAE7D24E1}" type="sibTrans" cxnId="{13A3FE0E-E0E6-4A1D-9B80-645DC80B5010}">
      <dgm:prSet/>
      <dgm:spPr/>
      <dgm:t>
        <a:bodyPr/>
        <a:lstStyle/>
        <a:p>
          <a:endParaRPr lang="en-US"/>
        </a:p>
      </dgm:t>
    </dgm:pt>
    <dgm:pt modelId="{5B2AD594-1608-4DF0-A8CF-89C54328C6B3}">
      <dgm:prSet phldrT="[Text]" custT="1"/>
      <dgm:spPr/>
      <dgm:t>
        <a:bodyPr/>
        <a:lstStyle/>
        <a:p>
          <a:r>
            <a:rPr lang="en-US" sz="800" dirty="0"/>
            <a:t>8.2 </a:t>
          </a:r>
          <a:r>
            <a:rPr lang="en-US" sz="800" dirty="0" err="1"/>
            <a:t>Oversikt</a:t>
          </a:r>
          <a:r>
            <a:rPr lang="en-US" sz="800" dirty="0"/>
            <a:t>  over </a:t>
          </a:r>
          <a:r>
            <a:rPr lang="en-US" sz="800" dirty="0" err="1"/>
            <a:t>hva</a:t>
          </a:r>
          <a:r>
            <a:rPr lang="en-US" sz="800" dirty="0"/>
            <a:t> vi </a:t>
          </a:r>
          <a:r>
            <a:rPr lang="en-US" sz="800" dirty="0" err="1"/>
            <a:t>har</a:t>
          </a:r>
          <a:r>
            <a:rPr lang="en-US" sz="800" dirty="0"/>
            <a:t> </a:t>
          </a:r>
          <a:r>
            <a:rPr lang="en-US" sz="800" dirty="0" err="1"/>
            <a:t>handlet</a:t>
          </a:r>
          <a:r>
            <a:rPr lang="en-US" sz="800" dirty="0"/>
            <a:t> inn </a:t>
          </a:r>
          <a:r>
            <a:rPr lang="en-US" sz="800" dirty="0" err="1"/>
            <a:t>av</a:t>
          </a:r>
          <a:r>
            <a:rPr lang="en-US" sz="800" dirty="0"/>
            <a:t> </a:t>
          </a:r>
          <a:r>
            <a:rPr lang="en-US" sz="800" dirty="0" err="1"/>
            <a:t>spesiell</a:t>
          </a:r>
          <a:r>
            <a:rPr lang="en-US" sz="800" dirty="0"/>
            <a:t> type </a:t>
          </a:r>
          <a:r>
            <a:rPr lang="en-US" sz="800" dirty="0" err="1"/>
            <a:t>anlegg</a:t>
          </a:r>
          <a:r>
            <a:rPr lang="en-US" sz="800" dirty="0"/>
            <a:t> (</a:t>
          </a:r>
          <a:r>
            <a:rPr lang="en-US" sz="800" dirty="0" err="1"/>
            <a:t>utstyrsgruppe</a:t>
          </a:r>
          <a:r>
            <a:rPr lang="en-US" sz="800" dirty="0"/>
            <a:t>)</a:t>
          </a:r>
        </a:p>
      </dgm:t>
    </dgm:pt>
    <dgm:pt modelId="{D8043A7B-0809-464E-B4B0-E01E04067048}" type="parTrans" cxnId="{FD2A6408-D61C-4E4B-9092-297B7512E598}">
      <dgm:prSet/>
      <dgm:spPr/>
      <dgm:t>
        <a:bodyPr/>
        <a:lstStyle/>
        <a:p>
          <a:endParaRPr lang="en-US"/>
        </a:p>
      </dgm:t>
    </dgm:pt>
    <dgm:pt modelId="{0CFE6E6A-489E-4429-BB5C-2EEDAD727378}" type="sibTrans" cxnId="{FD2A6408-D61C-4E4B-9092-297B7512E598}">
      <dgm:prSet/>
      <dgm:spPr/>
      <dgm:t>
        <a:bodyPr/>
        <a:lstStyle/>
        <a:p>
          <a:endParaRPr lang="en-US"/>
        </a:p>
      </dgm:t>
    </dgm:pt>
    <dgm:pt modelId="{652A6F03-5C0B-487A-BDFC-C1A0D0A403D8}">
      <dgm:prSet phldrT="[Text]" custT="1"/>
      <dgm:spPr/>
      <dgm:t>
        <a:bodyPr/>
        <a:lstStyle/>
        <a:p>
          <a:r>
            <a:rPr lang="en-US" sz="800" dirty="0"/>
            <a:t>1.4 </a:t>
          </a:r>
          <a:r>
            <a:rPr lang="en-US" sz="800" dirty="0" err="1"/>
            <a:t>Kontroll</a:t>
          </a:r>
          <a:r>
            <a:rPr lang="en-US" sz="800" dirty="0"/>
            <a:t> </a:t>
          </a:r>
          <a:r>
            <a:rPr lang="en-US" sz="800" dirty="0" err="1"/>
            <a:t>leverandøroppsett</a:t>
          </a:r>
          <a:endParaRPr lang="en-US" sz="800" dirty="0"/>
        </a:p>
      </dgm:t>
    </dgm:pt>
    <dgm:pt modelId="{F52083A3-4F02-466E-A5BF-2D7C2403DDC7}" type="parTrans" cxnId="{7529DD4F-98B9-4F3A-9F0D-F357AF00C2D2}">
      <dgm:prSet/>
      <dgm:spPr/>
      <dgm:t>
        <a:bodyPr/>
        <a:lstStyle/>
        <a:p>
          <a:endParaRPr lang="en-US"/>
        </a:p>
      </dgm:t>
    </dgm:pt>
    <dgm:pt modelId="{020E0801-BC6E-4142-92D3-09F740B39B2C}" type="sibTrans" cxnId="{7529DD4F-98B9-4F3A-9F0D-F357AF00C2D2}">
      <dgm:prSet/>
      <dgm:spPr/>
      <dgm:t>
        <a:bodyPr/>
        <a:lstStyle/>
        <a:p>
          <a:endParaRPr lang="en-US"/>
        </a:p>
      </dgm:t>
    </dgm:pt>
    <dgm:pt modelId="{1F35E4C4-71F9-411F-9C32-73B2D8C0DC79}">
      <dgm:prSet phldrT="[Text]" custT="1"/>
      <dgm:spPr/>
      <dgm:t>
        <a:bodyPr/>
        <a:lstStyle/>
        <a:p>
          <a:r>
            <a:rPr lang="en-US" sz="800" dirty="0"/>
            <a:t>1.5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</a:t>
          </a:r>
          <a:r>
            <a:rPr lang="en-US" sz="800" dirty="0" err="1"/>
            <a:t>bestillinger</a:t>
          </a:r>
          <a:r>
            <a:rPr lang="en-US" sz="800" dirty="0"/>
            <a:t> </a:t>
          </a:r>
          <a:r>
            <a:rPr lang="en-US" sz="800" dirty="0" err="1"/>
            <a:t>ift</a:t>
          </a:r>
          <a:r>
            <a:rPr lang="en-US" sz="800" dirty="0"/>
            <a:t> </a:t>
          </a:r>
          <a:r>
            <a:rPr lang="en-US" sz="800" dirty="0" err="1"/>
            <a:t>leverandør</a:t>
          </a:r>
          <a:endParaRPr lang="en-US" sz="800" dirty="0"/>
        </a:p>
      </dgm:t>
    </dgm:pt>
    <dgm:pt modelId="{67ECB8C5-FD88-4051-A949-6EA494EDBBD7}" type="parTrans" cxnId="{BA60F9E4-C7CC-48E2-B256-BD39DA3B3FD3}">
      <dgm:prSet/>
      <dgm:spPr/>
      <dgm:t>
        <a:bodyPr/>
        <a:lstStyle/>
        <a:p>
          <a:endParaRPr lang="en-US"/>
        </a:p>
      </dgm:t>
    </dgm:pt>
    <dgm:pt modelId="{5450E863-AD73-4C32-AD9E-85FC23BB75A0}" type="sibTrans" cxnId="{BA60F9E4-C7CC-48E2-B256-BD39DA3B3FD3}">
      <dgm:prSet/>
      <dgm:spPr/>
      <dgm:t>
        <a:bodyPr/>
        <a:lstStyle/>
        <a:p>
          <a:endParaRPr lang="en-US"/>
        </a:p>
      </dgm:t>
    </dgm:pt>
    <dgm:pt modelId="{08AD7C46-D715-4C61-A70E-C225A19041AF}">
      <dgm:prSet phldrT="[Text]" custT="1"/>
      <dgm:spPr/>
      <dgm:t>
        <a:bodyPr/>
        <a:lstStyle/>
        <a:p>
          <a:r>
            <a:rPr lang="en-US" sz="800" dirty="0"/>
            <a:t>1.2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levering </a:t>
          </a:r>
          <a:r>
            <a:rPr lang="en-US" sz="800" dirty="0" err="1"/>
            <a:t>av</a:t>
          </a:r>
          <a:r>
            <a:rPr lang="en-US" sz="800" dirty="0"/>
            <a:t> </a:t>
          </a:r>
          <a:r>
            <a:rPr lang="en-US" sz="800" dirty="0" err="1"/>
            <a:t>varer</a:t>
          </a:r>
          <a:r>
            <a:rPr lang="en-US" sz="800" dirty="0"/>
            <a:t> </a:t>
          </a:r>
          <a:r>
            <a:rPr lang="en-US" sz="800" dirty="0" err="1"/>
            <a:t>og</a:t>
          </a:r>
          <a:r>
            <a:rPr lang="en-US" sz="800" dirty="0"/>
            <a:t> </a:t>
          </a:r>
          <a:r>
            <a:rPr lang="en-US" sz="800" dirty="0" err="1"/>
            <a:t>tjenester</a:t>
          </a:r>
          <a:endParaRPr lang="en-US" sz="800" dirty="0"/>
        </a:p>
      </dgm:t>
    </dgm:pt>
    <dgm:pt modelId="{356FD9FC-CD59-470D-B0DF-7EFA0C54AE2B}" type="parTrans" cxnId="{9105C810-267A-4494-B8D5-1842A9FB2B9E}">
      <dgm:prSet/>
      <dgm:spPr/>
      <dgm:t>
        <a:bodyPr/>
        <a:lstStyle/>
        <a:p>
          <a:endParaRPr lang="en-US"/>
        </a:p>
      </dgm:t>
    </dgm:pt>
    <dgm:pt modelId="{7DF5A312-CA74-4448-BFDE-FBD38DF6903C}" type="sibTrans" cxnId="{9105C810-267A-4494-B8D5-1842A9FB2B9E}">
      <dgm:prSet/>
      <dgm:spPr/>
      <dgm:t>
        <a:bodyPr/>
        <a:lstStyle/>
        <a:p>
          <a:endParaRPr lang="en-US"/>
        </a:p>
      </dgm:t>
    </dgm:pt>
    <dgm:pt modelId="{1F3B3091-7BA9-4615-BFD5-28EE97F6F73F}">
      <dgm:prSet phldrT="[Text]" custT="1"/>
      <dgm:spPr/>
      <dgm:t>
        <a:bodyPr/>
        <a:lstStyle/>
        <a:p>
          <a:r>
            <a:rPr lang="en-US" sz="800" dirty="0"/>
            <a:t>1.3 </a:t>
          </a:r>
          <a:r>
            <a:rPr lang="en-US" sz="800" dirty="0" err="1"/>
            <a:t>kontroll</a:t>
          </a:r>
          <a:r>
            <a:rPr lang="en-US" sz="800" dirty="0"/>
            <a:t> </a:t>
          </a:r>
          <a:r>
            <a:rPr lang="en-US" sz="800" dirty="0" err="1"/>
            <a:t>av</a:t>
          </a:r>
          <a:r>
            <a:rPr lang="en-US" sz="800" dirty="0"/>
            <a:t> </a:t>
          </a:r>
          <a:r>
            <a:rPr lang="en-US" sz="800" dirty="0" err="1"/>
            <a:t>faktura</a:t>
          </a:r>
          <a:r>
            <a:rPr lang="en-US" sz="800" dirty="0"/>
            <a:t> mot </a:t>
          </a:r>
          <a:r>
            <a:rPr lang="en-US" sz="800" dirty="0" err="1"/>
            <a:t>bestilling</a:t>
          </a:r>
          <a:endParaRPr lang="en-US" sz="800" dirty="0"/>
        </a:p>
      </dgm:t>
    </dgm:pt>
    <dgm:pt modelId="{42313CF4-0BF0-46C1-8318-F8D06225D41C}" type="parTrans" cxnId="{DA264F12-FDC3-4D7C-B40F-795386F9A691}">
      <dgm:prSet/>
      <dgm:spPr/>
      <dgm:t>
        <a:bodyPr/>
        <a:lstStyle/>
        <a:p>
          <a:endParaRPr lang="en-US"/>
        </a:p>
      </dgm:t>
    </dgm:pt>
    <dgm:pt modelId="{71E9D9AD-ECD6-4B15-804F-90591A0842B2}" type="sibTrans" cxnId="{DA264F12-FDC3-4D7C-B40F-795386F9A691}">
      <dgm:prSet/>
      <dgm:spPr/>
      <dgm:t>
        <a:bodyPr/>
        <a:lstStyle/>
        <a:p>
          <a:endParaRPr lang="en-US"/>
        </a:p>
      </dgm:t>
    </dgm:pt>
    <dgm:pt modelId="{F5C22E63-605C-4A03-9897-550E47530833}">
      <dgm:prSet phldrT="[Text]" custT="1"/>
      <dgm:spPr/>
      <dgm:t>
        <a:bodyPr/>
        <a:lstStyle/>
        <a:p>
          <a:r>
            <a:rPr lang="en-US" sz="800" dirty="0"/>
            <a:t>1.6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</a:t>
          </a:r>
          <a:r>
            <a:rPr lang="en-US" sz="800" dirty="0" err="1"/>
            <a:t>hvor</a:t>
          </a:r>
          <a:r>
            <a:rPr lang="en-US" sz="800" dirty="0"/>
            <a:t> </a:t>
          </a:r>
          <a:r>
            <a:rPr lang="en-US" sz="800" dirty="0" err="1"/>
            <a:t>i</a:t>
          </a:r>
          <a:r>
            <a:rPr lang="en-US" sz="800" dirty="0"/>
            <a:t> </a:t>
          </a:r>
          <a:r>
            <a:rPr lang="en-US" sz="800" dirty="0" err="1"/>
            <a:t>prosessen</a:t>
          </a:r>
          <a:r>
            <a:rPr lang="en-US" sz="800" dirty="0"/>
            <a:t> </a:t>
          </a:r>
          <a:r>
            <a:rPr lang="en-US" sz="800" dirty="0" err="1"/>
            <a:t>bestillinger</a:t>
          </a:r>
          <a:r>
            <a:rPr lang="en-US" sz="800" dirty="0"/>
            <a:t> ligger</a:t>
          </a:r>
        </a:p>
      </dgm:t>
    </dgm:pt>
    <dgm:pt modelId="{EB5054FE-47F6-4FA4-AEBB-0A7C729D1495}" type="parTrans" cxnId="{24BE73A2-2910-4CFE-8948-08C29BD9F61A}">
      <dgm:prSet/>
      <dgm:spPr/>
      <dgm:t>
        <a:bodyPr/>
        <a:lstStyle/>
        <a:p>
          <a:endParaRPr lang="en-US"/>
        </a:p>
      </dgm:t>
    </dgm:pt>
    <dgm:pt modelId="{7DD56EA3-A839-44C4-AB58-63739C05B94B}" type="sibTrans" cxnId="{24BE73A2-2910-4CFE-8948-08C29BD9F61A}">
      <dgm:prSet/>
      <dgm:spPr/>
      <dgm:t>
        <a:bodyPr/>
        <a:lstStyle/>
        <a:p>
          <a:endParaRPr lang="en-US"/>
        </a:p>
      </dgm:t>
    </dgm:pt>
    <dgm:pt modelId="{2869500B-67AE-4174-AF5D-10D447485B03}">
      <dgm:prSet phldrT="[Text]" custT="1"/>
      <dgm:spPr/>
      <dgm:t>
        <a:bodyPr/>
        <a:lstStyle/>
        <a:p>
          <a:r>
            <a:rPr lang="en-US" sz="800" dirty="0"/>
            <a:t>2.2.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at </a:t>
          </a:r>
          <a:r>
            <a:rPr lang="en-US" sz="800" dirty="0" err="1"/>
            <a:t>fakturaer</a:t>
          </a:r>
          <a:r>
            <a:rPr lang="en-US" sz="800" dirty="0"/>
            <a:t> </a:t>
          </a:r>
          <a:r>
            <a:rPr lang="en-US" sz="800" dirty="0" err="1"/>
            <a:t>blir</a:t>
          </a:r>
          <a:r>
            <a:rPr lang="en-US" sz="800" dirty="0"/>
            <a:t> </a:t>
          </a:r>
          <a:r>
            <a:rPr lang="en-US" sz="800" dirty="0" err="1"/>
            <a:t>fullført</a:t>
          </a:r>
          <a:r>
            <a:rPr lang="en-US" sz="800" dirty="0"/>
            <a:t> </a:t>
          </a:r>
          <a:r>
            <a:rPr lang="en-US" sz="800" dirty="0" err="1"/>
            <a:t>og</a:t>
          </a:r>
          <a:r>
            <a:rPr lang="en-US" sz="800" dirty="0"/>
            <a:t> </a:t>
          </a:r>
          <a:r>
            <a:rPr lang="en-US" sz="800" dirty="0" err="1"/>
            <a:t>betalt</a:t>
          </a:r>
          <a:endParaRPr lang="en-US" sz="800" dirty="0"/>
        </a:p>
      </dgm:t>
    </dgm:pt>
    <dgm:pt modelId="{AF5CEEFE-7FB4-4E72-9E42-D9DC2383768C}" type="parTrans" cxnId="{F35D24CE-2737-4478-980E-9A37E1754D55}">
      <dgm:prSet/>
      <dgm:spPr/>
      <dgm:t>
        <a:bodyPr/>
        <a:lstStyle/>
        <a:p>
          <a:endParaRPr lang="en-US"/>
        </a:p>
      </dgm:t>
    </dgm:pt>
    <dgm:pt modelId="{C7CFCAC6-AF8B-4F77-85D8-8F46173D8300}" type="sibTrans" cxnId="{F35D24CE-2737-4478-980E-9A37E1754D55}">
      <dgm:prSet/>
      <dgm:spPr/>
      <dgm:t>
        <a:bodyPr/>
        <a:lstStyle/>
        <a:p>
          <a:endParaRPr lang="en-US"/>
        </a:p>
      </dgm:t>
    </dgm:pt>
    <dgm:pt modelId="{5172EC9F-9C29-4E2A-9878-D6FD664F9D5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800" dirty="0"/>
            <a:t>2.4 </a:t>
          </a:r>
          <a:r>
            <a:rPr lang="en-US" sz="800" dirty="0" err="1"/>
            <a:t>oversikt</a:t>
          </a:r>
          <a:r>
            <a:rPr lang="en-US" sz="800" dirty="0"/>
            <a:t> over matching </a:t>
          </a:r>
          <a:r>
            <a:rPr lang="en-US" sz="800" dirty="0" err="1"/>
            <a:t>leverandør</a:t>
          </a:r>
          <a:r>
            <a:rPr lang="en-US" sz="800" dirty="0"/>
            <a:t>- </a:t>
          </a:r>
          <a:r>
            <a:rPr lang="en-US" sz="800" dirty="0" err="1"/>
            <a:t>og</a:t>
          </a:r>
          <a:r>
            <a:rPr lang="en-US" sz="800" dirty="0"/>
            <a:t> </a:t>
          </a:r>
          <a:r>
            <a:rPr lang="en-US" sz="800" dirty="0" err="1"/>
            <a:t>innkjøpsfakturaer</a:t>
          </a:r>
          <a:endParaRPr lang="en-US" sz="800" dirty="0"/>
        </a:p>
      </dgm:t>
    </dgm:pt>
    <dgm:pt modelId="{2475E4DF-945D-4E98-BBBE-6DBD2BBC67AC}" type="parTrans" cxnId="{65AFE2CB-EBE6-4426-BD62-6B5259206918}">
      <dgm:prSet/>
      <dgm:spPr/>
      <dgm:t>
        <a:bodyPr/>
        <a:lstStyle/>
        <a:p>
          <a:endParaRPr lang="en-US"/>
        </a:p>
      </dgm:t>
    </dgm:pt>
    <dgm:pt modelId="{D1DE1A60-9087-43B9-AE50-717E963DC80E}" type="sibTrans" cxnId="{65AFE2CB-EBE6-4426-BD62-6B5259206918}">
      <dgm:prSet/>
      <dgm:spPr/>
      <dgm:t>
        <a:bodyPr/>
        <a:lstStyle/>
        <a:p>
          <a:endParaRPr lang="en-US"/>
        </a:p>
      </dgm:t>
    </dgm:pt>
    <dgm:pt modelId="{B17D8039-DCF2-408A-BEDD-909D4243FF25}">
      <dgm:prSet phldrT="[Text]" custT="1"/>
      <dgm:spPr/>
      <dgm:t>
        <a:bodyPr/>
        <a:lstStyle/>
        <a:p>
          <a:r>
            <a:rPr lang="en-US" sz="800" dirty="0"/>
            <a:t>2.6 </a:t>
          </a:r>
          <a:r>
            <a:rPr lang="en-US" sz="800" dirty="0" err="1"/>
            <a:t>Fakturaoversikter</a:t>
          </a:r>
          <a:endParaRPr lang="en-US" sz="1050" dirty="0"/>
        </a:p>
      </dgm:t>
    </dgm:pt>
    <dgm:pt modelId="{12053458-AC77-4662-B721-FA50CBA0A24C}" type="parTrans" cxnId="{16BFAE82-0710-4D8A-9908-1405FCC824FA}">
      <dgm:prSet/>
      <dgm:spPr/>
      <dgm:t>
        <a:bodyPr/>
        <a:lstStyle/>
        <a:p>
          <a:endParaRPr lang="en-US"/>
        </a:p>
      </dgm:t>
    </dgm:pt>
    <dgm:pt modelId="{7A045C52-7BF7-4E4A-BB1A-DFB51F81EB66}" type="sibTrans" cxnId="{16BFAE82-0710-4D8A-9908-1405FCC824FA}">
      <dgm:prSet/>
      <dgm:spPr/>
      <dgm:t>
        <a:bodyPr/>
        <a:lstStyle/>
        <a:p>
          <a:endParaRPr lang="en-US"/>
        </a:p>
      </dgm:t>
    </dgm:pt>
    <dgm:pt modelId="{6257E45C-0AC2-4634-B4B4-9FC08DA5D6BD}">
      <dgm:prSet phldrT="[Text]" custT="1"/>
      <dgm:spPr/>
      <dgm:t>
        <a:bodyPr/>
        <a:lstStyle/>
        <a:p>
          <a:r>
            <a:rPr lang="en-US" sz="800" dirty="0"/>
            <a:t>8.4 </a:t>
          </a:r>
          <a:r>
            <a:rPr lang="en-US" sz="800" dirty="0" err="1"/>
            <a:t>oversikt</a:t>
          </a:r>
          <a:r>
            <a:rPr lang="en-US" sz="800" dirty="0"/>
            <a:t> over </a:t>
          </a:r>
          <a:r>
            <a:rPr lang="en-US" sz="800" dirty="0" err="1"/>
            <a:t>restverdi</a:t>
          </a:r>
          <a:r>
            <a:rPr lang="en-US" sz="800" dirty="0"/>
            <a:t> </a:t>
          </a:r>
          <a:r>
            <a:rPr lang="en-US" sz="800" dirty="0" err="1"/>
            <a:t>anlegg</a:t>
          </a:r>
          <a:endParaRPr lang="en-US" sz="800" dirty="0"/>
        </a:p>
      </dgm:t>
    </dgm:pt>
    <dgm:pt modelId="{689F86A8-C362-4B08-A8B5-B918D46F9CE9}" type="parTrans" cxnId="{B0C2BA87-1D98-4257-9FB7-3B8150F734E2}">
      <dgm:prSet/>
      <dgm:spPr/>
      <dgm:t>
        <a:bodyPr/>
        <a:lstStyle/>
        <a:p>
          <a:endParaRPr lang="en-US"/>
        </a:p>
      </dgm:t>
    </dgm:pt>
    <dgm:pt modelId="{663A2F18-AA6B-441F-B74D-3AAB8770B7EC}" type="sibTrans" cxnId="{B0C2BA87-1D98-4257-9FB7-3B8150F734E2}">
      <dgm:prSet/>
      <dgm:spPr/>
      <dgm:t>
        <a:bodyPr/>
        <a:lstStyle/>
        <a:p>
          <a:endParaRPr lang="en-US"/>
        </a:p>
      </dgm:t>
    </dgm:pt>
    <dgm:pt modelId="{9437795C-3C5B-4C9B-BA28-1DCF9543F66E}">
      <dgm:prSet phldrT="[Text]" custT="1"/>
      <dgm:spPr/>
      <dgm:t>
        <a:bodyPr/>
        <a:lstStyle/>
        <a:p>
          <a:r>
            <a:rPr lang="en-US" sz="800" dirty="0"/>
            <a:t>1.7 </a:t>
          </a:r>
          <a:r>
            <a:rPr lang="en-US" sz="800" dirty="0" err="1"/>
            <a:t>Følge</a:t>
          </a:r>
          <a:r>
            <a:rPr lang="en-US" sz="800" dirty="0"/>
            <a:t> </a:t>
          </a:r>
          <a:r>
            <a:rPr lang="en-US" sz="800" dirty="0" err="1"/>
            <a:t>opp</a:t>
          </a:r>
          <a:r>
            <a:rPr lang="en-US" sz="800" dirty="0"/>
            <a:t> </a:t>
          </a:r>
          <a:r>
            <a:rPr lang="en-US" sz="800" dirty="0" err="1"/>
            <a:t>forespørsler</a:t>
          </a:r>
          <a:r>
            <a:rPr lang="en-US" sz="800" dirty="0"/>
            <a:t>/</a:t>
          </a:r>
          <a:r>
            <a:rPr lang="en-US" sz="800" dirty="0" err="1"/>
            <a:t>anmodninger</a:t>
          </a:r>
          <a:r>
            <a:rPr lang="en-US" sz="800" dirty="0"/>
            <a:t> </a:t>
          </a:r>
          <a:r>
            <a:rPr lang="en-US" sz="800" dirty="0" err="1"/>
            <a:t>og</a:t>
          </a:r>
          <a:r>
            <a:rPr lang="en-US" sz="800" dirty="0"/>
            <a:t> </a:t>
          </a:r>
          <a:r>
            <a:rPr lang="en-US" sz="800" dirty="0" err="1"/>
            <a:t>knytning</a:t>
          </a:r>
          <a:r>
            <a:rPr lang="en-US" sz="800" dirty="0"/>
            <a:t> mot </a:t>
          </a:r>
          <a:r>
            <a:rPr lang="en-US" sz="800" dirty="0" err="1"/>
            <a:t>ordre</a:t>
          </a:r>
          <a:r>
            <a:rPr lang="en-US" sz="800" dirty="0"/>
            <a:t>.</a:t>
          </a:r>
        </a:p>
      </dgm:t>
    </dgm:pt>
    <dgm:pt modelId="{2CCD27AB-A197-4EDD-974C-6B61EB2051D1}" type="parTrans" cxnId="{F5E88F29-DAEA-423E-BE55-155E0DB55E90}">
      <dgm:prSet/>
      <dgm:spPr/>
      <dgm:t>
        <a:bodyPr/>
        <a:lstStyle/>
        <a:p>
          <a:endParaRPr lang="en-US"/>
        </a:p>
      </dgm:t>
    </dgm:pt>
    <dgm:pt modelId="{DF1A000A-1CF7-4ADA-A9BA-38D895AAF98B}" type="sibTrans" cxnId="{F5E88F29-DAEA-423E-BE55-155E0DB55E90}">
      <dgm:prSet/>
      <dgm:spPr/>
      <dgm:t>
        <a:bodyPr/>
        <a:lstStyle/>
        <a:p>
          <a:endParaRPr lang="en-US"/>
        </a:p>
      </dgm:t>
    </dgm:pt>
    <dgm:pt modelId="{EB814D9B-899C-42BD-AD80-045141A1C13F}">
      <dgm:prSet phldrT="[Text]" custT="1"/>
      <dgm:spPr/>
      <dgm:t>
        <a:bodyPr/>
        <a:lstStyle/>
        <a:p>
          <a:r>
            <a:rPr lang="en-US" sz="800" dirty="0"/>
            <a:t>1.8 </a:t>
          </a:r>
          <a:r>
            <a:rPr lang="en-US" sz="800" dirty="0" err="1"/>
            <a:t>Kontroll</a:t>
          </a:r>
          <a:r>
            <a:rPr lang="en-US" sz="800" dirty="0"/>
            <a:t> </a:t>
          </a:r>
          <a:r>
            <a:rPr lang="en-US" sz="800" dirty="0" err="1"/>
            <a:t>leverandører</a:t>
          </a:r>
          <a:endParaRPr lang="en-US" sz="800" dirty="0"/>
        </a:p>
      </dgm:t>
    </dgm:pt>
    <dgm:pt modelId="{BEE4D7E9-2C1D-45CF-8204-E7DDEC2BED65}" type="parTrans" cxnId="{6AB2F502-A7F5-4DDC-B254-1E24C260737A}">
      <dgm:prSet/>
      <dgm:spPr/>
      <dgm:t>
        <a:bodyPr/>
        <a:lstStyle/>
        <a:p>
          <a:endParaRPr lang="en-US"/>
        </a:p>
      </dgm:t>
    </dgm:pt>
    <dgm:pt modelId="{C2C11F06-D5D3-4988-A255-002EAD396238}" type="sibTrans" cxnId="{6AB2F502-A7F5-4DDC-B254-1E24C260737A}">
      <dgm:prSet/>
      <dgm:spPr/>
      <dgm:t>
        <a:bodyPr/>
        <a:lstStyle/>
        <a:p>
          <a:endParaRPr lang="en-US"/>
        </a:p>
      </dgm:t>
    </dgm:pt>
    <dgm:pt modelId="{0B30A2D7-B0E8-4E29-A261-5B3D9E40129B}">
      <dgm:prSet phldrT="[Text]" custT="1"/>
      <dgm:spPr/>
      <dgm:t>
        <a:bodyPr/>
        <a:lstStyle/>
        <a:p>
          <a:r>
            <a:rPr lang="en-US" sz="800" dirty="0"/>
            <a:t>1.10 </a:t>
          </a:r>
          <a:r>
            <a:rPr lang="en-US" sz="800" dirty="0" err="1"/>
            <a:t>Kontroll</a:t>
          </a:r>
          <a:r>
            <a:rPr lang="en-US" sz="800" dirty="0"/>
            <a:t> </a:t>
          </a:r>
          <a:r>
            <a:rPr lang="en-US" sz="800" dirty="0" err="1"/>
            <a:t>andel</a:t>
          </a:r>
          <a:r>
            <a:rPr lang="en-US" sz="800" dirty="0"/>
            <a:t> </a:t>
          </a:r>
          <a:r>
            <a:rPr lang="en-US" sz="800" dirty="0" err="1"/>
            <a:t>bruk</a:t>
          </a:r>
          <a:r>
            <a:rPr lang="en-US" sz="800" dirty="0"/>
            <a:t> </a:t>
          </a:r>
          <a:r>
            <a:rPr lang="en-US" sz="800" dirty="0" err="1"/>
            <a:t>av</a:t>
          </a:r>
          <a:r>
            <a:rPr lang="en-US" sz="800" dirty="0"/>
            <a:t> </a:t>
          </a:r>
          <a:r>
            <a:rPr lang="en-US" sz="800" dirty="0" err="1"/>
            <a:t>bestillingssystem</a:t>
          </a:r>
          <a:endParaRPr lang="en-US" sz="800" dirty="0"/>
        </a:p>
      </dgm:t>
    </dgm:pt>
    <dgm:pt modelId="{F95B1184-D354-46BB-8960-A85834176EA0}" type="parTrans" cxnId="{560F56D4-0B63-414B-A0AC-3A9CEE3254C5}">
      <dgm:prSet/>
      <dgm:spPr/>
      <dgm:t>
        <a:bodyPr/>
        <a:lstStyle/>
        <a:p>
          <a:endParaRPr lang="en-US"/>
        </a:p>
      </dgm:t>
    </dgm:pt>
    <dgm:pt modelId="{43676BC5-505E-475A-998D-98F26EAE673C}" type="sibTrans" cxnId="{560F56D4-0B63-414B-A0AC-3A9CEE3254C5}">
      <dgm:prSet/>
      <dgm:spPr/>
      <dgm:t>
        <a:bodyPr/>
        <a:lstStyle/>
        <a:p>
          <a:endParaRPr lang="en-US"/>
        </a:p>
      </dgm:t>
    </dgm:pt>
    <dgm:pt modelId="{9AD745CD-C03B-4255-B458-8C95CA257879}">
      <dgm:prSet phldrT="[Text]" custT="1"/>
      <dgm:spPr/>
      <dgm:t>
        <a:bodyPr/>
        <a:lstStyle/>
        <a:p>
          <a:r>
            <a:rPr lang="en-US" sz="800" dirty="0"/>
            <a:t>2.3 </a:t>
          </a:r>
          <a:r>
            <a:rPr lang="en-US" sz="800" dirty="0" err="1"/>
            <a:t>oversikt</a:t>
          </a:r>
          <a:r>
            <a:rPr lang="en-US" sz="800" dirty="0"/>
            <a:t> over </a:t>
          </a:r>
          <a:r>
            <a:rPr lang="en-US" sz="800" dirty="0" err="1"/>
            <a:t>hvor</a:t>
          </a:r>
          <a:r>
            <a:rPr lang="en-US" sz="800" dirty="0"/>
            <a:t> </a:t>
          </a:r>
          <a:r>
            <a:rPr lang="en-US" sz="800" dirty="0" err="1"/>
            <a:t>mye</a:t>
          </a:r>
          <a:r>
            <a:rPr lang="en-US" sz="800" dirty="0"/>
            <a:t> </a:t>
          </a:r>
          <a:r>
            <a:rPr lang="en-US" sz="800" dirty="0" err="1"/>
            <a:t>som</a:t>
          </a:r>
          <a:r>
            <a:rPr lang="en-US" sz="800" dirty="0"/>
            <a:t> </a:t>
          </a:r>
          <a:r>
            <a:rPr lang="en-US" sz="800" dirty="0" err="1"/>
            <a:t>er</a:t>
          </a:r>
          <a:r>
            <a:rPr lang="en-US" sz="800" dirty="0"/>
            <a:t> </a:t>
          </a:r>
          <a:r>
            <a:rPr lang="en-US" sz="800" dirty="0" err="1"/>
            <a:t>belastet</a:t>
          </a:r>
          <a:r>
            <a:rPr lang="en-US" sz="800" dirty="0"/>
            <a:t> </a:t>
          </a:r>
          <a:r>
            <a:rPr lang="en-US" sz="800" dirty="0" err="1"/>
            <a:t>pr</a:t>
          </a:r>
          <a:r>
            <a:rPr lang="en-US" sz="800" dirty="0"/>
            <a:t> </a:t>
          </a:r>
          <a:r>
            <a:rPr lang="en-US" sz="800" dirty="0" err="1"/>
            <a:t>koststed</a:t>
          </a:r>
          <a:endParaRPr lang="en-US" sz="800" dirty="0"/>
        </a:p>
      </dgm:t>
    </dgm:pt>
    <dgm:pt modelId="{0529752E-0D90-4C13-B05C-EA8D2C58D29B}" type="parTrans" cxnId="{4786A0A1-D2E9-481D-A143-CA730699DEFB}">
      <dgm:prSet/>
      <dgm:spPr/>
      <dgm:t>
        <a:bodyPr/>
        <a:lstStyle/>
        <a:p>
          <a:endParaRPr lang="en-US"/>
        </a:p>
      </dgm:t>
    </dgm:pt>
    <dgm:pt modelId="{C7188525-62C3-4453-9FC7-A3F785534748}" type="sibTrans" cxnId="{4786A0A1-D2E9-481D-A143-CA730699DEFB}">
      <dgm:prSet/>
      <dgm:spPr/>
      <dgm:t>
        <a:bodyPr/>
        <a:lstStyle/>
        <a:p>
          <a:endParaRPr lang="en-US"/>
        </a:p>
      </dgm:t>
    </dgm:pt>
    <dgm:pt modelId="{F109CB39-CDC8-4A3D-8C51-2A7C359E2FC2}">
      <dgm:prSet phldrT="[Text]" custT="1"/>
      <dgm:spPr/>
      <dgm:t>
        <a:bodyPr/>
        <a:lstStyle/>
        <a:p>
          <a:r>
            <a:rPr lang="en-US" sz="800" dirty="0"/>
            <a:t>2.7 </a:t>
          </a:r>
          <a:r>
            <a:rPr lang="en-US" sz="800" dirty="0" err="1"/>
            <a:t>Enkeltfakturasøk</a:t>
          </a:r>
          <a:r>
            <a:rPr lang="en-US" sz="1050" dirty="0"/>
            <a:t> </a:t>
          </a:r>
        </a:p>
      </dgm:t>
    </dgm:pt>
    <dgm:pt modelId="{60FCB908-ED65-4D51-B29C-70282E6913FA}" type="parTrans" cxnId="{AC7573A4-7357-4351-8AC9-05D69E622053}">
      <dgm:prSet/>
      <dgm:spPr/>
      <dgm:t>
        <a:bodyPr/>
        <a:lstStyle/>
        <a:p>
          <a:endParaRPr lang="en-US"/>
        </a:p>
      </dgm:t>
    </dgm:pt>
    <dgm:pt modelId="{23B578D1-7A11-4E76-A26E-86443E992BC5}" type="sibTrans" cxnId="{AC7573A4-7357-4351-8AC9-05D69E622053}">
      <dgm:prSet/>
      <dgm:spPr/>
      <dgm:t>
        <a:bodyPr/>
        <a:lstStyle/>
        <a:p>
          <a:endParaRPr lang="en-US"/>
        </a:p>
      </dgm:t>
    </dgm:pt>
    <dgm:pt modelId="{BD1F4D8E-C267-4FE6-BF9B-134E603BDFDF}">
      <dgm:prSet phldrT="[Text]" custT="1"/>
      <dgm:spPr/>
      <dgm:t>
        <a:bodyPr/>
        <a:lstStyle/>
        <a:p>
          <a:r>
            <a:rPr lang="en-US" sz="800" dirty="0"/>
            <a:t>3.3. </a:t>
          </a:r>
          <a:r>
            <a:rPr lang="en-US" sz="800" dirty="0" err="1"/>
            <a:t>kontroll</a:t>
          </a:r>
          <a:r>
            <a:rPr lang="en-US" sz="800" dirty="0"/>
            <a:t> </a:t>
          </a:r>
          <a:r>
            <a:rPr lang="en-US" sz="800" dirty="0" err="1"/>
            <a:t>av</a:t>
          </a:r>
          <a:r>
            <a:rPr lang="en-US" sz="800" dirty="0"/>
            <a:t> </a:t>
          </a:r>
          <a:r>
            <a:rPr lang="en-US" sz="800" dirty="0" err="1"/>
            <a:t>pris</a:t>
          </a:r>
          <a:r>
            <a:rPr lang="en-US" sz="800" dirty="0"/>
            <a:t> </a:t>
          </a:r>
          <a:r>
            <a:rPr lang="en-US" sz="800" dirty="0" err="1"/>
            <a:t>ift</a:t>
          </a:r>
          <a:r>
            <a:rPr lang="en-US" sz="800" dirty="0"/>
            <a:t> </a:t>
          </a:r>
          <a:r>
            <a:rPr lang="en-US" sz="800" dirty="0" err="1"/>
            <a:t>avtale</a:t>
          </a:r>
          <a:endParaRPr lang="en-US" sz="800" dirty="0"/>
        </a:p>
      </dgm:t>
    </dgm:pt>
    <dgm:pt modelId="{60202116-9501-41B2-B188-19831FF4C517}" type="parTrans" cxnId="{531A702B-3EF3-4833-8198-8C462020FA6B}">
      <dgm:prSet/>
      <dgm:spPr/>
      <dgm:t>
        <a:bodyPr/>
        <a:lstStyle/>
        <a:p>
          <a:endParaRPr lang="en-US"/>
        </a:p>
      </dgm:t>
    </dgm:pt>
    <dgm:pt modelId="{D3D8C98F-E7C3-4A0B-B4F6-562B73FD5327}" type="sibTrans" cxnId="{531A702B-3EF3-4833-8198-8C462020FA6B}">
      <dgm:prSet/>
      <dgm:spPr/>
      <dgm:t>
        <a:bodyPr/>
        <a:lstStyle/>
        <a:p>
          <a:endParaRPr lang="en-US"/>
        </a:p>
      </dgm:t>
    </dgm:pt>
    <dgm:pt modelId="{F89BD63E-DF11-47C2-8700-32355687C882}">
      <dgm:prSet phldrT="[Text]" custT="1"/>
      <dgm:spPr/>
      <dgm:t>
        <a:bodyPr/>
        <a:lstStyle/>
        <a:p>
          <a:r>
            <a:rPr lang="en-US" sz="800" dirty="0"/>
            <a:t>3.4 </a:t>
          </a:r>
          <a:r>
            <a:rPr lang="en-US" sz="800" dirty="0" err="1"/>
            <a:t>oversikt</a:t>
          </a:r>
          <a:r>
            <a:rPr lang="en-US" sz="800" dirty="0"/>
            <a:t> </a:t>
          </a:r>
          <a:r>
            <a:rPr lang="en-US" sz="800" dirty="0" err="1"/>
            <a:t>kjøp</a:t>
          </a:r>
          <a:r>
            <a:rPr lang="en-US" sz="800" dirty="0"/>
            <a:t> per </a:t>
          </a:r>
          <a:r>
            <a:rPr lang="en-US" sz="800" dirty="0" err="1"/>
            <a:t>avtale</a:t>
          </a:r>
          <a:endParaRPr lang="en-US" sz="800" dirty="0"/>
        </a:p>
      </dgm:t>
    </dgm:pt>
    <dgm:pt modelId="{520211C4-C0DC-452B-87A4-56E314006505}" type="parTrans" cxnId="{089DCA6E-15EA-46BC-BDA5-5EA516D112A0}">
      <dgm:prSet/>
      <dgm:spPr/>
      <dgm:t>
        <a:bodyPr/>
        <a:lstStyle/>
        <a:p>
          <a:endParaRPr lang="en-US"/>
        </a:p>
      </dgm:t>
    </dgm:pt>
    <dgm:pt modelId="{CC0FF2C1-44AD-4FDA-8496-7FF3D1943435}" type="sibTrans" cxnId="{089DCA6E-15EA-46BC-BDA5-5EA516D112A0}">
      <dgm:prSet/>
      <dgm:spPr/>
      <dgm:t>
        <a:bodyPr/>
        <a:lstStyle/>
        <a:p>
          <a:endParaRPr lang="en-US"/>
        </a:p>
      </dgm:t>
    </dgm:pt>
    <dgm:pt modelId="{FA3E8237-C256-4DF7-AEF3-016E96DCC2D2}">
      <dgm:prSet phldrT="[Text]" custT="1"/>
      <dgm:spPr/>
      <dgm:t>
        <a:bodyPr/>
        <a:lstStyle/>
        <a:p>
          <a:r>
            <a:rPr lang="en-US" sz="800" dirty="0"/>
            <a:t>8.5 </a:t>
          </a:r>
          <a:r>
            <a:rPr lang="en-US" sz="800" dirty="0" err="1"/>
            <a:t>oversikt</a:t>
          </a:r>
          <a:r>
            <a:rPr lang="en-US" sz="800" dirty="0"/>
            <a:t> </a:t>
          </a:r>
          <a:r>
            <a:rPr lang="en-US" sz="800" dirty="0" err="1"/>
            <a:t>gammel</a:t>
          </a:r>
          <a:r>
            <a:rPr lang="en-US" sz="800" dirty="0"/>
            <a:t> </a:t>
          </a:r>
          <a:r>
            <a:rPr lang="en-US" sz="800" dirty="0" err="1"/>
            <a:t>aktivanummer</a:t>
          </a:r>
          <a:r>
            <a:rPr lang="en-US" sz="800" dirty="0"/>
            <a:t> vs </a:t>
          </a:r>
          <a:r>
            <a:rPr lang="en-US" sz="800" dirty="0" err="1"/>
            <a:t>nytt</a:t>
          </a:r>
          <a:r>
            <a:rPr lang="en-US" sz="800" dirty="0"/>
            <a:t> </a:t>
          </a:r>
          <a:r>
            <a:rPr lang="en-US" sz="800" dirty="0" err="1"/>
            <a:t>anleggsnummer</a:t>
          </a:r>
          <a:r>
            <a:rPr lang="en-US" sz="800" dirty="0"/>
            <a:t> </a:t>
          </a:r>
        </a:p>
      </dgm:t>
    </dgm:pt>
    <dgm:pt modelId="{9CDC9BA6-B0E5-444A-8004-27839F376E0D}" type="parTrans" cxnId="{AAE8FCC3-F8B9-4404-84A2-1EFDB4D718E2}">
      <dgm:prSet/>
      <dgm:spPr/>
      <dgm:t>
        <a:bodyPr/>
        <a:lstStyle/>
        <a:p>
          <a:endParaRPr lang="en-US"/>
        </a:p>
      </dgm:t>
    </dgm:pt>
    <dgm:pt modelId="{71B25B73-EEDE-4247-8A22-E0E8D198D752}" type="sibTrans" cxnId="{AAE8FCC3-F8B9-4404-84A2-1EFDB4D718E2}">
      <dgm:prSet/>
      <dgm:spPr/>
      <dgm:t>
        <a:bodyPr/>
        <a:lstStyle/>
        <a:p>
          <a:endParaRPr lang="en-US"/>
        </a:p>
      </dgm:t>
    </dgm:pt>
    <dgm:pt modelId="{6976183E-64F1-45A0-813D-7A8FC8D17F38}" type="pres">
      <dgm:prSet presAssocID="{22FA20F5-9864-46FE-AE70-318F7B81A3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4F807-6B89-4D89-BD08-35C574CEEB1F}" type="pres">
      <dgm:prSet presAssocID="{F9D88BAA-4C28-4111-A05E-D0C8307C08F7}" presName="compNode" presStyleCnt="0"/>
      <dgm:spPr/>
    </dgm:pt>
    <dgm:pt modelId="{E2BA7CD6-5B7D-405C-8FB0-81B64EA96918}" type="pres">
      <dgm:prSet presAssocID="{F9D88BAA-4C28-4111-A05E-D0C8307C08F7}" presName="aNode" presStyleLbl="bgShp" presStyleIdx="0" presStyleCnt="6" custLinFactNeighborX="1623" custLinFactNeighborY="-1247"/>
      <dgm:spPr/>
      <dgm:t>
        <a:bodyPr/>
        <a:lstStyle/>
        <a:p>
          <a:endParaRPr lang="en-US"/>
        </a:p>
      </dgm:t>
    </dgm:pt>
    <dgm:pt modelId="{71CB43AD-527B-42DD-82BC-39DC90C4B1D9}" type="pres">
      <dgm:prSet presAssocID="{F9D88BAA-4C28-4111-A05E-D0C8307C08F7}" presName="textNode" presStyleLbl="bgShp" presStyleIdx="0" presStyleCnt="6"/>
      <dgm:spPr/>
      <dgm:t>
        <a:bodyPr/>
        <a:lstStyle/>
        <a:p>
          <a:endParaRPr lang="en-US"/>
        </a:p>
      </dgm:t>
    </dgm:pt>
    <dgm:pt modelId="{6ADEE9F8-54AA-4B59-B735-A40FAFC253DD}" type="pres">
      <dgm:prSet presAssocID="{F9D88BAA-4C28-4111-A05E-D0C8307C08F7}" presName="compChildNode" presStyleCnt="0"/>
      <dgm:spPr/>
    </dgm:pt>
    <dgm:pt modelId="{64FDA64B-89D9-4F56-90E2-9D50845B47C5}" type="pres">
      <dgm:prSet presAssocID="{F9D88BAA-4C28-4111-A05E-D0C8307C08F7}" presName="theInnerList" presStyleCnt="0"/>
      <dgm:spPr/>
    </dgm:pt>
    <dgm:pt modelId="{69F2D4AF-CC6C-4560-A030-0215A29F8031}" type="pres">
      <dgm:prSet presAssocID="{AD6BA106-18D3-4A27-B25C-369343F7E0EB}" presName="childNode" presStyleLbl="node1" presStyleIdx="0" presStyleCnt="27" custScaleY="740344" custLinFactY="-349324" custLinFactNeighborX="0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7DB92-29BA-46CA-97AE-73388A263B5E}" type="pres">
      <dgm:prSet presAssocID="{AD6BA106-18D3-4A27-B25C-369343F7E0EB}" presName="aSpace2" presStyleCnt="0"/>
      <dgm:spPr/>
    </dgm:pt>
    <dgm:pt modelId="{00A66503-3FE0-4D3F-9E21-1BE5B5C5EEBB}" type="pres">
      <dgm:prSet presAssocID="{08AD7C46-D715-4C61-A70E-C225A19041AF}" presName="childNode" presStyleLbl="node1" presStyleIdx="1" presStyleCnt="27" custScaleY="624698" custLinFactY="-305544" custLinFactNeighborX="587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9967C-25C4-4882-AA3D-8D3678528A62}" type="pres">
      <dgm:prSet presAssocID="{08AD7C46-D715-4C61-A70E-C225A19041AF}" presName="aSpace2" presStyleCnt="0"/>
      <dgm:spPr/>
    </dgm:pt>
    <dgm:pt modelId="{F4E4A42E-C38C-4CCA-A335-D8C36E744EC8}" type="pres">
      <dgm:prSet presAssocID="{1F3B3091-7BA9-4615-BFD5-28EE97F6F73F}" presName="childNode" presStyleLbl="node1" presStyleIdx="2" presStyleCnt="27" custScaleY="605737" custLinFactY="-262271" custLinFactNeighborX="1173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CB4A5-47EB-4D44-A1C4-48A62B786A14}" type="pres">
      <dgm:prSet presAssocID="{1F3B3091-7BA9-4615-BFD5-28EE97F6F73F}" presName="aSpace2" presStyleCnt="0"/>
      <dgm:spPr/>
    </dgm:pt>
    <dgm:pt modelId="{DA88D42F-869D-4087-9B09-50D96F355140}" type="pres">
      <dgm:prSet presAssocID="{652A6F03-5C0B-487A-BDFC-C1A0D0A403D8}" presName="childNode" presStyleLbl="node1" presStyleIdx="3" presStyleCnt="27" custScaleY="564744" custLinFactY="-206704" custLinFactNeighborX="1173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A3343-67D8-4E97-97CD-E2677DDC747E}" type="pres">
      <dgm:prSet presAssocID="{652A6F03-5C0B-487A-BDFC-C1A0D0A403D8}" presName="aSpace2" presStyleCnt="0"/>
      <dgm:spPr/>
    </dgm:pt>
    <dgm:pt modelId="{544BC190-FE56-483E-B434-A688C0B2D52F}" type="pres">
      <dgm:prSet presAssocID="{1F35E4C4-71F9-411F-9C32-73B2D8C0DC79}" presName="childNode" presStyleLbl="node1" presStyleIdx="4" presStyleCnt="27" custScaleY="605051" custLinFactY="-140868" custLinFactNeighborX="117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9AFD7-2BF5-47D5-B7B7-D7BC5C2ADFC5}" type="pres">
      <dgm:prSet presAssocID="{1F35E4C4-71F9-411F-9C32-73B2D8C0DC79}" presName="aSpace2" presStyleCnt="0"/>
      <dgm:spPr/>
    </dgm:pt>
    <dgm:pt modelId="{504D012A-41B0-48DA-B807-A51C7A1964FB}" type="pres">
      <dgm:prSet presAssocID="{F5C22E63-605C-4A03-9897-550E47530833}" presName="childNode" presStyleLbl="node1" presStyleIdx="5" presStyleCnt="27" custScaleY="616989" custLinFactY="-78128" custLinFactNeighborX="5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D4FDA-E883-4FD2-B312-4E321C2ACFE1}" type="pres">
      <dgm:prSet presAssocID="{F5C22E63-605C-4A03-9897-550E47530833}" presName="aSpace2" presStyleCnt="0"/>
      <dgm:spPr/>
    </dgm:pt>
    <dgm:pt modelId="{C334D548-0949-43AA-9767-F183016237E4}" type="pres">
      <dgm:prSet presAssocID="{9437795C-3C5B-4C9B-BA28-1DCF9543F66E}" presName="childNode" presStyleLbl="node1" presStyleIdx="6" presStyleCnt="27" custScaleY="704871" custLinFactY="-59727" custLinFactNeighborX="5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4B9CC-5A5A-4DBC-ADE7-97C1511DE00D}" type="pres">
      <dgm:prSet presAssocID="{9437795C-3C5B-4C9B-BA28-1DCF9543F66E}" presName="aSpace2" presStyleCnt="0"/>
      <dgm:spPr/>
    </dgm:pt>
    <dgm:pt modelId="{994B1265-73AC-4E4F-AFE6-CE919E0AB9EF}" type="pres">
      <dgm:prSet presAssocID="{EB814D9B-899C-42BD-AD80-045141A1C13F}" presName="childNode" presStyleLbl="node1" presStyleIdx="7" presStyleCnt="27" custScaleY="505693" custLinFactNeighborX="0" custLinFactNeighborY="-45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F6FAD-6A0C-4871-B9A3-22D4D029F0C9}" type="pres">
      <dgm:prSet presAssocID="{EB814D9B-899C-42BD-AD80-045141A1C13F}" presName="aSpace2" presStyleCnt="0"/>
      <dgm:spPr/>
    </dgm:pt>
    <dgm:pt modelId="{276E80AA-8629-46EB-A2A8-05FA31A5E18D}" type="pres">
      <dgm:prSet presAssocID="{0B30A2D7-B0E8-4E29-A261-5B3D9E40129B}" presName="childNode" presStyleLbl="node1" presStyleIdx="8" presStyleCnt="27" custScaleY="674682" custLinFactY="12160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3EEB7-78BB-4D8D-9204-AA3191F564CC}" type="pres">
      <dgm:prSet presAssocID="{F9D88BAA-4C28-4111-A05E-D0C8307C08F7}" presName="aSpace" presStyleCnt="0"/>
      <dgm:spPr/>
    </dgm:pt>
    <dgm:pt modelId="{D26161F6-AD4B-40DF-B7C4-EAB0B902569C}" type="pres">
      <dgm:prSet presAssocID="{38769AED-9FEB-4603-8882-DABA315C7C53}" presName="compNode" presStyleCnt="0"/>
      <dgm:spPr/>
    </dgm:pt>
    <dgm:pt modelId="{D17E66A4-216B-4C33-83D9-A702742D7108}" type="pres">
      <dgm:prSet presAssocID="{38769AED-9FEB-4603-8882-DABA315C7C53}" presName="aNode" presStyleLbl="bgShp" presStyleIdx="1" presStyleCnt="6" custLinFactNeighborX="-997"/>
      <dgm:spPr/>
      <dgm:t>
        <a:bodyPr/>
        <a:lstStyle/>
        <a:p>
          <a:endParaRPr lang="en-US"/>
        </a:p>
      </dgm:t>
    </dgm:pt>
    <dgm:pt modelId="{A3BF62EC-68A4-4DDE-8A56-A6161B803AC1}" type="pres">
      <dgm:prSet presAssocID="{38769AED-9FEB-4603-8882-DABA315C7C53}" presName="textNode" presStyleLbl="bgShp" presStyleIdx="1" presStyleCnt="6"/>
      <dgm:spPr/>
      <dgm:t>
        <a:bodyPr/>
        <a:lstStyle/>
        <a:p>
          <a:endParaRPr lang="en-US"/>
        </a:p>
      </dgm:t>
    </dgm:pt>
    <dgm:pt modelId="{F09EC557-7C0D-4E71-A6BC-3874A95DA069}" type="pres">
      <dgm:prSet presAssocID="{38769AED-9FEB-4603-8882-DABA315C7C53}" presName="compChildNode" presStyleCnt="0"/>
      <dgm:spPr/>
    </dgm:pt>
    <dgm:pt modelId="{D2B055BA-7DCA-4928-8394-91B307A91733}" type="pres">
      <dgm:prSet presAssocID="{38769AED-9FEB-4603-8882-DABA315C7C53}" presName="theInnerList" presStyleCnt="0"/>
      <dgm:spPr/>
    </dgm:pt>
    <dgm:pt modelId="{A3DBB12B-B88C-4B96-8594-C5F9D23A169D}" type="pres">
      <dgm:prSet presAssocID="{607BA3FC-534E-4550-9878-0D50640180E4}" presName="childNode" presStyleLbl="node1" presStyleIdx="9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D5822-6082-4E5E-B8AA-D38D1DE32939}" type="pres">
      <dgm:prSet presAssocID="{607BA3FC-534E-4550-9878-0D50640180E4}" presName="aSpace2" presStyleCnt="0"/>
      <dgm:spPr/>
    </dgm:pt>
    <dgm:pt modelId="{1AD55114-5F1D-46B6-B7F6-A6487CD2F2CF}" type="pres">
      <dgm:prSet presAssocID="{2869500B-67AE-4174-AF5D-10D447485B03}" presName="childNode" presStyleLbl="node1" presStyleIdx="1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EE6A6-49D9-4D8C-949B-C40CCF3853DC}" type="pres">
      <dgm:prSet presAssocID="{2869500B-67AE-4174-AF5D-10D447485B03}" presName="aSpace2" presStyleCnt="0"/>
      <dgm:spPr/>
    </dgm:pt>
    <dgm:pt modelId="{4428ACF4-D48B-487E-BFA3-4DD82FF192C0}" type="pres">
      <dgm:prSet presAssocID="{9AD745CD-C03B-4255-B458-8C95CA257879}" presName="childNode" presStyleLbl="node1" presStyleIdx="1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91DEC-D37D-4CF9-8634-C026E6E69068}" type="pres">
      <dgm:prSet presAssocID="{9AD745CD-C03B-4255-B458-8C95CA257879}" presName="aSpace2" presStyleCnt="0"/>
      <dgm:spPr/>
    </dgm:pt>
    <dgm:pt modelId="{82F41447-8BB9-4E6D-A3A8-ABD4130A470B}" type="pres">
      <dgm:prSet presAssocID="{5172EC9F-9C29-4E2A-9878-D6FD664F9D5C}" presName="childNode" presStyleLbl="node1" presStyleIdx="1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B635E-7413-44E5-8E32-D7439D6D933F}" type="pres">
      <dgm:prSet presAssocID="{5172EC9F-9C29-4E2A-9878-D6FD664F9D5C}" presName="aSpace2" presStyleCnt="0"/>
      <dgm:spPr/>
    </dgm:pt>
    <dgm:pt modelId="{0DD748DC-7DFE-4105-8798-3DFA2246C1EA}" type="pres">
      <dgm:prSet presAssocID="{31254FFC-8D05-4539-8323-0E25CA546394}" presName="childNode" presStyleLbl="node1" presStyleIdx="1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991DD-E57E-4C3B-A20C-937A6512229F}" type="pres">
      <dgm:prSet presAssocID="{31254FFC-8D05-4539-8323-0E25CA546394}" presName="aSpace2" presStyleCnt="0"/>
      <dgm:spPr/>
    </dgm:pt>
    <dgm:pt modelId="{2087697E-C2BC-4C66-AC08-29A9ACE3D45B}" type="pres">
      <dgm:prSet presAssocID="{B17D8039-DCF2-408A-BEDD-909D4243FF25}" presName="childNode" presStyleLbl="node1" presStyleIdx="1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38F36-34A1-4209-B3DB-3898F591D007}" type="pres">
      <dgm:prSet presAssocID="{B17D8039-DCF2-408A-BEDD-909D4243FF25}" presName="aSpace2" presStyleCnt="0"/>
      <dgm:spPr/>
    </dgm:pt>
    <dgm:pt modelId="{DFCFD45E-A617-4CD4-8F6E-6F608539415B}" type="pres">
      <dgm:prSet presAssocID="{F109CB39-CDC8-4A3D-8C51-2A7C359E2FC2}" presName="childNode" presStyleLbl="node1" presStyleIdx="15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23802-CDDA-429B-9929-1A6E49A86C82}" type="pres">
      <dgm:prSet presAssocID="{38769AED-9FEB-4603-8882-DABA315C7C53}" presName="aSpace" presStyleCnt="0"/>
      <dgm:spPr/>
    </dgm:pt>
    <dgm:pt modelId="{1321C4B8-6968-49DF-9955-4C1893484444}" type="pres">
      <dgm:prSet presAssocID="{D9D9DABF-5108-45C3-95C5-5FFA3E40828A}" presName="compNode" presStyleCnt="0"/>
      <dgm:spPr/>
    </dgm:pt>
    <dgm:pt modelId="{558A5369-F165-464B-BFCE-282FAD2B5715}" type="pres">
      <dgm:prSet presAssocID="{D9D9DABF-5108-45C3-95C5-5FFA3E40828A}" presName="aNode" presStyleLbl="bgShp" presStyleIdx="2" presStyleCnt="6"/>
      <dgm:spPr/>
      <dgm:t>
        <a:bodyPr/>
        <a:lstStyle/>
        <a:p>
          <a:endParaRPr lang="en-US"/>
        </a:p>
      </dgm:t>
    </dgm:pt>
    <dgm:pt modelId="{14FFFF2B-FE7E-4B88-A13B-85C2DB24D952}" type="pres">
      <dgm:prSet presAssocID="{D9D9DABF-5108-45C3-95C5-5FFA3E40828A}" presName="textNode" presStyleLbl="bgShp" presStyleIdx="2" presStyleCnt="6"/>
      <dgm:spPr/>
      <dgm:t>
        <a:bodyPr/>
        <a:lstStyle/>
        <a:p>
          <a:endParaRPr lang="en-US"/>
        </a:p>
      </dgm:t>
    </dgm:pt>
    <dgm:pt modelId="{706FFA6E-DE48-4E76-81F0-67EA82ED8FB1}" type="pres">
      <dgm:prSet presAssocID="{D9D9DABF-5108-45C3-95C5-5FFA3E40828A}" presName="compChildNode" presStyleCnt="0"/>
      <dgm:spPr/>
    </dgm:pt>
    <dgm:pt modelId="{7FD60CC0-646E-4B6B-8B19-A8B9423F37B5}" type="pres">
      <dgm:prSet presAssocID="{D9D9DABF-5108-45C3-95C5-5FFA3E40828A}" presName="theInnerList" presStyleCnt="0"/>
      <dgm:spPr/>
    </dgm:pt>
    <dgm:pt modelId="{E4323882-7D28-4C67-B9E5-70DE47E1D4B1}" type="pres">
      <dgm:prSet presAssocID="{638D38CC-686C-4196-83D4-324D258A140F}" presName="childNode" presStyleLbl="node1" presStyleIdx="16" presStyleCnt="27" custLinFactNeighborX="587" custLinFactNeighborY="-9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F757A-82C9-41C6-9F78-E2052DCF8226}" type="pres">
      <dgm:prSet presAssocID="{638D38CC-686C-4196-83D4-324D258A140F}" presName="aSpace2" presStyleCnt="0"/>
      <dgm:spPr/>
    </dgm:pt>
    <dgm:pt modelId="{461ABF7F-5AF2-4969-A2A6-3AA2E4CFAF6D}" type="pres">
      <dgm:prSet presAssocID="{5C2FD916-3D75-4668-9C62-4174ABB64461}" presName="childNode" presStyleLbl="node1" presStyleIdx="17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598EB-B9C3-4049-9BD3-FBA718208FEE}" type="pres">
      <dgm:prSet presAssocID="{5C2FD916-3D75-4668-9C62-4174ABB64461}" presName="aSpace2" presStyleCnt="0"/>
      <dgm:spPr/>
    </dgm:pt>
    <dgm:pt modelId="{1FA20872-6B3F-4B11-99A7-571FFCA00753}" type="pres">
      <dgm:prSet presAssocID="{BD1F4D8E-C267-4FE6-BF9B-134E603BDFDF}" presName="childNode" presStyleLbl="node1" presStyleIdx="18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0F94-6A69-4253-9E42-8913736FDA33}" type="pres">
      <dgm:prSet presAssocID="{BD1F4D8E-C267-4FE6-BF9B-134E603BDFDF}" presName="aSpace2" presStyleCnt="0"/>
      <dgm:spPr/>
    </dgm:pt>
    <dgm:pt modelId="{73333F71-1069-4872-8C83-303CA26C4DB5}" type="pres">
      <dgm:prSet presAssocID="{F89BD63E-DF11-47C2-8700-32355687C882}" presName="childNode" presStyleLbl="node1" presStyleIdx="19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01419-ECA3-4DB0-8069-72FC15E809E7}" type="pres">
      <dgm:prSet presAssocID="{D9D9DABF-5108-45C3-95C5-5FFA3E40828A}" presName="aSpace" presStyleCnt="0"/>
      <dgm:spPr/>
    </dgm:pt>
    <dgm:pt modelId="{39E4FC14-0322-493C-8A53-3E5043A65FA6}" type="pres">
      <dgm:prSet presAssocID="{5A285AAF-66B1-49ED-AFEC-CE0F12DDAFFA}" presName="compNode" presStyleCnt="0"/>
      <dgm:spPr/>
    </dgm:pt>
    <dgm:pt modelId="{8AC97E28-FCCB-4186-9330-8933E41972B5}" type="pres">
      <dgm:prSet presAssocID="{5A285AAF-66B1-49ED-AFEC-CE0F12DDAFFA}" presName="aNode" presStyleLbl="bgShp" presStyleIdx="3" presStyleCnt="6"/>
      <dgm:spPr/>
      <dgm:t>
        <a:bodyPr/>
        <a:lstStyle/>
        <a:p>
          <a:endParaRPr lang="en-US"/>
        </a:p>
      </dgm:t>
    </dgm:pt>
    <dgm:pt modelId="{50AF72AE-682A-42F0-AC24-95D56A005DFB}" type="pres">
      <dgm:prSet presAssocID="{5A285AAF-66B1-49ED-AFEC-CE0F12DDAFFA}" presName="textNode" presStyleLbl="bgShp" presStyleIdx="3" presStyleCnt="6"/>
      <dgm:spPr/>
      <dgm:t>
        <a:bodyPr/>
        <a:lstStyle/>
        <a:p>
          <a:endParaRPr lang="en-US"/>
        </a:p>
      </dgm:t>
    </dgm:pt>
    <dgm:pt modelId="{5430B260-C7D1-4557-905A-D7696AD76E13}" type="pres">
      <dgm:prSet presAssocID="{5A285AAF-66B1-49ED-AFEC-CE0F12DDAFFA}" presName="compChildNode" presStyleCnt="0"/>
      <dgm:spPr/>
    </dgm:pt>
    <dgm:pt modelId="{4528FF1A-6B56-4363-9B2E-742882DFFCD5}" type="pres">
      <dgm:prSet presAssocID="{5A285AAF-66B1-49ED-AFEC-CE0F12DDAFFA}" presName="theInnerList" presStyleCnt="0"/>
      <dgm:spPr/>
    </dgm:pt>
    <dgm:pt modelId="{54296970-1921-4196-9BC3-B40D89E16D5B}" type="pres">
      <dgm:prSet presAssocID="{91E713A0-09D7-4843-BB1E-63151F582CBF}" presName="childNode" presStyleLbl="node1" presStyleIdx="20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D259-6DD6-48E2-B792-34B888D8B8BE}" type="pres">
      <dgm:prSet presAssocID="{91E713A0-09D7-4843-BB1E-63151F582CBF}" presName="aSpace2" presStyleCnt="0"/>
      <dgm:spPr/>
    </dgm:pt>
    <dgm:pt modelId="{DFF89254-2CC0-47FA-B9DF-5D050BA53852}" type="pres">
      <dgm:prSet presAssocID="{35889E97-57C4-43A4-9DF0-E125AEA69086}" presName="childNode" presStyleLbl="node1" presStyleIdx="21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3E8D0-8946-474C-BBE8-AD2ECB88EEA4}" type="pres">
      <dgm:prSet presAssocID="{5A285AAF-66B1-49ED-AFEC-CE0F12DDAFFA}" presName="aSpace" presStyleCnt="0"/>
      <dgm:spPr/>
    </dgm:pt>
    <dgm:pt modelId="{1142622C-E356-4C70-B9E0-698D0C1CC0CA}" type="pres">
      <dgm:prSet presAssocID="{CA06CB2F-D4FF-444F-9C8D-C7A3BD831D01}" presName="compNode" presStyleCnt="0"/>
      <dgm:spPr/>
    </dgm:pt>
    <dgm:pt modelId="{F634A0FD-06C5-4A7C-9D75-58080E3901B1}" type="pres">
      <dgm:prSet presAssocID="{CA06CB2F-D4FF-444F-9C8D-C7A3BD831D01}" presName="aNode" presStyleLbl="bgShp" presStyleIdx="4" presStyleCnt="6"/>
      <dgm:spPr/>
      <dgm:t>
        <a:bodyPr/>
        <a:lstStyle/>
        <a:p>
          <a:endParaRPr lang="en-US"/>
        </a:p>
      </dgm:t>
    </dgm:pt>
    <dgm:pt modelId="{048B9E51-41E1-42B2-BB35-B47076760C14}" type="pres">
      <dgm:prSet presAssocID="{CA06CB2F-D4FF-444F-9C8D-C7A3BD831D01}" presName="textNode" presStyleLbl="bgShp" presStyleIdx="4" presStyleCnt="6"/>
      <dgm:spPr/>
      <dgm:t>
        <a:bodyPr/>
        <a:lstStyle/>
        <a:p>
          <a:endParaRPr lang="en-US"/>
        </a:p>
      </dgm:t>
    </dgm:pt>
    <dgm:pt modelId="{D5B96E7D-2239-4CE7-AAD6-F7F9942560F9}" type="pres">
      <dgm:prSet presAssocID="{CA06CB2F-D4FF-444F-9C8D-C7A3BD831D01}" presName="compChildNode" presStyleCnt="0"/>
      <dgm:spPr/>
    </dgm:pt>
    <dgm:pt modelId="{A5038755-06C1-4940-B717-3035B2E5CB3B}" type="pres">
      <dgm:prSet presAssocID="{CA06CB2F-D4FF-444F-9C8D-C7A3BD831D01}" presName="theInnerList" presStyleCnt="0"/>
      <dgm:spPr/>
    </dgm:pt>
    <dgm:pt modelId="{9E387654-6962-4DB8-B469-5F1A38B9F0EF}" type="pres">
      <dgm:prSet presAssocID="{27F2567A-A7E5-4A1A-A7EB-E07E41546AF5}" presName="childNode" presStyleLbl="node1" presStyleIdx="22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856B9-FB62-49DE-ABDA-AC011EF50A2A}" type="pres">
      <dgm:prSet presAssocID="{CA06CB2F-D4FF-444F-9C8D-C7A3BD831D01}" presName="aSpace" presStyleCnt="0"/>
      <dgm:spPr/>
    </dgm:pt>
    <dgm:pt modelId="{472AF887-9470-4724-A7F4-3DD5CF3571D0}" type="pres">
      <dgm:prSet presAssocID="{5AD1775E-A16E-4C6D-9AA8-B8B443C5398F}" presName="compNode" presStyleCnt="0"/>
      <dgm:spPr/>
    </dgm:pt>
    <dgm:pt modelId="{CE92C0BB-40F9-4F0B-AACB-4A437796A1DA}" type="pres">
      <dgm:prSet presAssocID="{5AD1775E-A16E-4C6D-9AA8-B8B443C5398F}" presName="aNode" presStyleLbl="bgShp" presStyleIdx="5" presStyleCnt="6"/>
      <dgm:spPr/>
      <dgm:t>
        <a:bodyPr/>
        <a:lstStyle/>
        <a:p>
          <a:endParaRPr lang="en-US"/>
        </a:p>
      </dgm:t>
    </dgm:pt>
    <dgm:pt modelId="{D8AF9C0B-5705-4271-AB25-6F8E3C8CBD9C}" type="pres">
      <dgm:prSet presAssocID="{5AD1775E-A16E-4C6D-9AA8-B8B443C5398F}" presName="textNode" presStyleLbl="bgShp" presStyleIdx="5" presStyleCnt="6"/>
      <dgm:spPr/>
      <dgm:t>
        <a:bodyPr/>
        <a:lstStyle/>
        <a:p>
          <a:endParaRPr lang="en-US"/>
        </a:p>
      </dgm:t>
    </dgm:pt>
    <dgm:pt modelId="{3D32378F-475D-4551-BD36-1AF1DEA1AC03}" type="pres">
      <dgm:prSet presAssocID="{5AD1775E-A16E-4C6D-9AA8-B8B443C5398F}" presName="compChildNode" presStyleCnt="0"/>
      <dgm:spPr/>
    </dgm:pt>
    <dgm:pt modelId="{97B55741-3887-4298-A6F8-0E9461BCFA80}" type="pres">
      <dgm:prSet presAssocID="{5AD1775E-A16E-4C6D-9AA8-B8B443C5398F}" presName="theInnerList" presStyleCnt="0"/>
      <dgm:spPr/>
    </dgm:pt>
    <dgm:pt modelId="{4F6DC592-4AC7-42DC-987A-CA3B004E98E5}" type="pres">
      <dgm:prSet presAssocID="{7DD6246C-CECC-4AA0-8488-01E867D9D0D4}" presName="childNode" presStyleLbl="node1" presStyleIdx="23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6A545-CCDA-4065-BFD3-AA728810F2DB}" type="pres">
      <dgm:prSet presAssocID="{7DD6246C-CECC-4AA0-8488-01E867D9D0D4}" presName="aSpace2" presStyleCnt="0"/>
      <dgm:spPr/>
    </dgm:pt>
    <dgm:pt modelId="{271F0692-ADF8-4E71-AC89-524B14A3B8E4}" type="pres">
      <dgm:prSet presAssocID="{5B2AD594-1608-4DF0-A8CF-89C54328C6B3}" presName="childNode" presStyleLbl="node1" presStyleIdx="24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17420-7BFA-476C-B022-6CC6A0E1C7A9}" type="pres">
      <dgm:prSet presAssocID="{5B2AD594-1608-4DF0-A8CF-89C54328C6B3}" presName="aSpace2" presStyleCnt="0"/>
      <dgm:spPr/>
    </dgm:pt>
    <dgm:pt modelId="{B7F2F1B1-1CDC-4DEC-B58D-11BBE2748B95}" type="pres">
      <dgm:prSet presAssocID="{6257E45C-0AC2-4634-B4B4-9FC08DA5D6BD}" presName="childNode" presStyleLbl="node1" presStyleIdx="25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2CDB5-C1BD-4652-AE26-95CF013AF6DC}" type="pres">
      <dgm:prSet presAssocID="{6257E45C-0AC2-4634-B4B4-9FC08DA5D6BD}" presName="aSpace2" presStyleCnt="0"/>
      <dgm:spPr/>
    </dgm:pt>
    <dgm:pt modelId="{F76E73FD-A9A3-4578-9B18-8115F1E68262}" type="pres">
      <dgm:prSet presAssocID="{FA3E8237-C256-4DF7-AEF3-016E96DCC2D2}" presName="childNode" presStyleLbl="node1" presStyleIdx="26" presStyleCnt="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957BC-D09D-4885-97B6-6CC55F7A428B}" type="presOf" srcId="{38769AED-9FEB-4603-8882-DABA315C7C53}" destId="{D17E66A4-216B-4C33-83D9-A702742D7108}" srcOrd="0" destOrd="0" presId="urn:microsoft.com/office/officeart/2005/8/layout/lProcess2"/>
    <dgm:cxn modelId="{A4AE4EA9-B3CB-4E3C-B6DC-499257517F58}" type="presOf" srcId="{EB814D9B-899C-42BD-AD80-045141A1C13F}" destId="{994B1265-73AC-4E4F-AFE6-CE919E0AB9EF}" srcOrd="0" destOrd="0" presId="urn:microsoft.com/office/officeart/2005/8/layout/lProcess2"/>
    <dgm:cxn modelId="{1A9DBE38-AB04-4BEE-88CD-66592134CBE3}" type="presOf" srcId="{2869500B-67AE-4174-AF5D-10D447485B03}" destId="{1AD55114-5F1D-46B6-B7F6-A6487CD2F2CF}" srcOrd="0" destOrd="0" presId="urn:microsoft.com/office/officeart/2005/8/layout/lProcess2"/>
    <dgm:cxn modelId="{AAE8FCC3-F8B9-4404-84A2-1EFDB4D718E2}" srcId="{5AD1775E-A16E-4C6D-9AA8-B8B443C5398F}" destId="{FA3E8237-C256-4DF7-AEF3-016E96DCC2D2}" srcOrd="3" destOrd="0" parTransId="{9CDC9BA6-B0E5-444A-8004-27839F376E0D}" sibTransId="{71B25B73-EEDE-4247-8A22-E0E8D198D752}"/>
    <dgm:cxn modelId="{BA60F9E4-C7CC-48E2-B256-BD39DA3B3FD3}" srcId="{F9D88BAA-4C28-4111-A05E-D0C8307C08F7}" destId="{1F35E4C4-71F9-411F-9C32-73B2D8C0DC79}" srcOrd="4" destOrd="0" parTransId="{67ECB8C5-FD88-4051-A949-6EA494EDBBD7}" sibTransId="{5450E863-AD73-4C32-AD9E-85FC23BB75A0}"/>
    <dgm:cxn modelId="{560F56D4-0B63-414B-A0AC-3A9CEE3254C5}" srcId="{F9D88BAA-4C28-4111-A05E-D0C8307C08F7}" destId="{0B30A2D7-B0E8-4E29-A261-5B3D9E40129B}" srcOrd="8" destOrd="0" parTransId="{F95B1184-D354-46BB-8960-A85834176EA0}" sibTransId="{43676BC5-505E-475A-998D-98F26EAE673C}"/>
    <dgm:cxn modelId="{754E68D1-273B-486D-B41C-4CD341348D6F}" type="presOf" srcId="{CA06CB2F-D4FF-444F-9C8D-C7A3BD831D01}" destId="{F634A0FD-06C5-4A7C-9D75-58080E3901B1}" srcOrd="0" destOrd="0" presId="urn:microsoft.com/office/officeart/2005/8/layout/lProcess2"/>
    <dgm:cxn modelId="{24BE73A2-2910-4CFE-8948-08C29BD9F61A}" srcId="{F9D88BAA-4C28-4111-A05E-D0C8307C08F7}" destId="{F5C22E63-605C-4A03-9897-550E47530833}" srcOrd="5" destOrd="0" parTransId="{EB5054FE-47F6-4FA4-AEBB-0A7C729D1495}" sibTransId="{7DD56EA3-A839-44C4-AB58-63739C05B94B}"/>
    <dgm:cxn modelId="{F17A26D3-B260-4245-B397-E2C123051AD9}" type="presOf" srcId="{7DD6246C-CECC-4AA0-8488-01E867D9D0D4}" destId="{4F6DC592-4AC7-42DC-987A-CA3B004E98E5}" srcOrd="0" destOrd="0" presId="urn:microsoft.com/office/officeart/2005/8/layout/lProcess2"/>
    <dgm:cxn modelId="{7529DD4F-98B9-4F3A-9F0D-F357AF00C2D2}" srcId="{F9D88BAA-4C28-4111-A05E-D0C8307C08F7}" destId="{652A6F03-5C0B-487A-BDFC-C1A0D0A403D8}" srcOrd="3" destOrd="0" parTransId="{F52083A3-4F02-466E-A5BF-2D7C2403DDC7}" sibTransId="{020E0801-BC6E-4142-92D3-09F740B39B2C}"/>
    <dgm:cxn modelId="{9893784B-995B-4648-BEDD-30971067043B}" type="presOf" srcId="{27F2567A-A7E5-4A1A-A7EB-E07E41546AF5}" destId="{9E387654-6962-4DB8-B469-5F1A38B9F0EF}" srcOrd="0" destOrd="0" presId="urn:microsoft.com/office/officeart/2005/8/layout/lProcess2"/>
    <dgm:cxn modelId="{6CDE99CC-EDEB-4BE9-B6DA-86B8FC97D6E4}" type="presOf" srcId="{5A285AAF-66B1-49ED-AFEC-CE0F12DDAFFA}" destId="{8AC97E28-FCCB-4186-9330-8933E41972B5}" srcOrd="0" destOrd="0" presId="urn:microsoft.com/office/officeart/2005/8/layout/lProcess2"/>
    <dgm:cxn modelId="{D0345869-4583-45F9-926A-CABDE8929689}" type="presOf" srcId="{0B30A2D7-B0E8-4E29-A261-5B3D9E40129B}" destId="{276E80AA-8629-46EB-A2A8-05FA31A5E18D}" srcOrd="0" destOrd="0" presId="urn:microsoft.com/office/officeart/2005/8/layout/lProcess2"/>
    <dgm:cxn modelId="{56CD9F5D-EDE8-43F7-9E95-543621EAFD31}" type="presOf" srcId="{9437795C-3C5B-4C9B-BA28-1DCF9543F66E}" destId="{C334D548-0949-43AA-9767-F183016237E4}" srcOrd="0" destOrd="0" presId="urn:microsoft.com/office/officeart/2005/8/layout/lProcess2"/>
    <dgm:cxn modelId="{F1F1E82A-5AB8-41B7-A053-89493D7AF083}" type="presOf" srcId="{08AD7C46-D715-4C61-A70E-C225A19041AF}" destId="{00A66503-3FE0-4D3F-9E21-1BE5B5C5EEBB}" srcOrd="0" destOrd="0" presId="urn:microsoft.com/office/officeart/2005/8/layout/lProcess2"/>
    <dgm:cxn modelId="{2B7ED690-100A-4629-B762-394B04FD0BBF}" srcId="{D9D9DABF-5108-45C3-95C5-5FFA3E40828A}" destId="{638D38CC-686C-4196-83D4-324D258A140F}" srcOrd="0" destOrd="0" parTransId="{79231579-9326-4848-AC28-44478355C266}" sibTransId="{86BC2BFA-0077-4A68-92A7-D3FE782A3417}"/>
    <dgm:cxn modelId="{9105C810-267A-4494-B8D5-1842A9FB2B9E}" srcId="{F9D88BAA-4C28-4111-A05E-D0C8307C08F7}" destId="{08AD7C46-D715-4C61-A70E-C225A19041AF}" srcOrd="1" destOrd="0" parTransId="{356FD9FC-CD59-470D-B0DF-7EFA0C54AE2B}" sibTransId="{7DF5A312-CA74-4448-BFDE-FBD38DF6903C}"/>
    <dgm:cxn modelId="{FC6E3070-B1AA-43AB-93CE-A8A7CEA1A99E}" type="presOf" srcId="{1F3B3091-7BA9-4615-BFD5-28EE97F6F73F}" destId="{F4E4A42E-C38C-4CCA-A335-D8C36E744EC8}" srcOrd="0" destOrd="0" presId="urn:microsoft.com/office/officeart/2005/8/layout/lProcess2"/>
    <dgm:cxn modelId="{AC6B2F71-AD9D-42A8-A9DE-C21DC223BA80}" srcId="{22FA20F5-9864-46FE-AE70-318F7B81A3D4}" destId="{38769AED-9FEB-4603-8882-DABA315C7C53}" srcOrd="1" destOrd="0" parTransId="{C07CB7CE-CF56-4756-96E9-0AB641D3A759}" sibTransId="{0F55F3BD-C1EE-495C-9021-A7809DF3E59D}"/>
    <dgm:cxn modelId="{DA3934CE-78E1-443A-BF6C-FD2C76857E47}" type="presOf" srcId="{5B2AD594-1608-4DF0-A8CF-89C54328C6B3}" destId="{271F0692-ADF8-4E71-AC89-524B14A3B8E4}" srcOrd="0" destOrd="0" presId="urn:microsoft.com/office/officeart/2005/8/layout/lProcess2"/>
    <dgm:cxn modelId="{E4A7131A-69F0-4378-9D49-C2956296EC3E}" type="presOf" srcId="{F9D88BAA-4C28-4111-A05E-D0C8307C08F7}" destId="{71CB43AD-527B-42DD-82BC-39DC90C4B1D9}" srcOrd="1" destOrd="0" presId="urn:microsoft.com/office/officeart/2005/8/layout/lProcess2"/>
    <dgm:cxn modelId="{BB2B5A5B-6C49-4A15-A855-06712B1054B3}" type="presOf" srcId="{D9D9DABF-5108-45C3-95C5-5FFA3E40828A}" destId="{558A5369-F165-464B-BFCE-282FAD2B5715}" srcOrd="0" destOrd="0" presId="urn:microsoft.com/office/officeart/2005/8/layout/lProcess2"/>
    <dgm:cxn modelId="{76F4D6E7-F3F2-4CF2-8D09-7E428FD07F25}" srcId="{5A285AAF-66B1-49ED-AFEC-CE0F12DDAFFA}" destId="{35889E97-57C4-43A4-9DF0-E125AEA69086}" srcOrd="1" destOrd="0" parTransId="{20289709-6CBD-4A2C-91BC-F30E5551B516}" sibTransId="{86B9FA63-5B4F-4140-B619-11CEE323A90B}"/>
    <dgm:cxn modelId="{73C79A20-57C8-4EB9-BDA6-826C7D2AA432}" type="presOf" srcId="{607BA3FC-534E-4550-9878-0D50640180E4}" destId="{A3DBB12B-B88C-4B96-8594-C5F9D23A169D}" srcOrd="0" destOrd="0" presId="urn:microsoft.com/office/officeart/2005/8/layout/lProcess2"/>
    <dgm:cxn modelId="{41EF0115-4659-4F3D-89A9-63A38F07F64F}" srcId="{38769AED-9FEB-4603-8882-DABA315C7C53}" destId="{31254FFC-8D05-4539-8323-0E25CA546394}" srcOrd="4" destOrd="0" parTransId="{5E4C0844-36CD-4F6B-BEB3-3B14B1A5CA51}" sibTransId="{96C89930-4B63-4F04-9C69-06D40E405E4F}"/>
    <dgm:cxn modelId="{089DCA6E-15EA-46BC-BDA5-5EA516D112A0}" srcId="{D9D9DABF-5108-45C3-95C5-5FFA3E40828A}" destId="{F89BD63E-DF11-47C2-8700-32355687C882}" srcOrd="3" destOrd="0" parTransId="{520211C4-C0DC-452B-87A4-56E314006505}" sibTransId="{CC0FF2C1-44AD-4FDA-8496-7FF3D1943435}"/>
    <dgm:cxn modelId="{AC7573A4-7357-4351-8AC9-05D69E622053}" srcId="{38769AED-9FEB-4603-8882-DABA315C7C53}" destId="{F109CB39-CDC8-4A3D-8C51-2A7C359E2FC2}" srcOrd="6" destOrd="0" parTransId="{60FCB908-ED65-4D51-B29C-70282E6913FA}" sibTransId="{23B578D1-7A11-4E76-A26E-86443E992BC5}"/>
    <dgm:cxn modelId="{CF3BB5C2-B84C-4160-BCC3-DFB56E21E331}" type="presOf" srcId="{5172EC9F-9C29-4E2A-9878-D6FD664F9D5C}" destId="{82F41447-8BB9-4E6D-A3A8-ABD4130A470B}" srcOrd="0" destOrd="0" presId="urn:microsoft.com/office/officeart/2005/8/layout/lProcess2"/>
    <dgm:cxn modelId="{B0C2BA87-1D98-4257-9FB7-3B8150F734E2}" srcId="{5AD1775E-A16E-4C6D-9AA8-B8B443C5398F}" destId="{6257E45C-0AC2-4634-B4B4-9FC08DA5D6BD}" srcOrd="2" destOrd="0" parTransId="{689F86A8-C362-4B08-A8B5-B918D46F9CE9}" sibTransId="{663A2F18-AA6B-441F-B74D-3AAB8770B7EC}"/>
    <dgm:cxn modelId="{65AFE2CB-EBE6-4426-BD62-6B5259206918}" srcId="{38769AED-9FEB-4603-8882-DABA315C7C53}" destId="{5172EC9F-9C29-4E2A-9878-D6FD664F9D5C}" srcOrd="3" destOrd="0" parTransId="{2475E4DF-945D-4E98-BBBE-6DBD2BBC67AC}" sibTransId="{D1DE1A60-9087-43B9-AE50-717E963DC80E}"/>
    <dgm:cxn modelId="{172E849E-7BD4-4FB0-B602-C52D30A3EB79}" type="presOf" srcId="{9AD745CD-C03B-4255-B458-8C95CA257879}" destId="{4428ACF4-D48B-487E-BFA3-4DD82FF192C0}" srcOrd="0" destOrd="0" presId="urn:microsoft.com/office/officeart/2005/8/layout/lProcess2"/>
    <dgm:cxn modelId="{531A702B-3EF3-4833-8198-8C462020FA6B}" srcId="{D9D9DABF-5108-45C3-95C5-5FFA3E40828A}" destId="{BD1F4D8E-C267-4FE6-BF9B-134E603BDFDF}" srcOrd="2" destOrd="0" parTransId="{60202116-9501-41B2-B188-19831FF4C517}" sibTransId="{D3D8C98F-E7C3-4A0B-B4F6-562B73FD5327}"/>
    <dgm:cxn modelId="{9E17C3FC-7755-43A3-9DC3-992AB0CEE761}" type="presOf" srcId="{1F35E4C4-71F9-411F-9C32-73B2D8C0DC79}" destId="{544BC190-FE56-483E-B434-A688C0B2D52F}" srcOrd="0" destOrd="0" presId="urn:microsoft.com/office/officeart/2005/8/layout/lProcess2"/>
    <dgm:cxn modelId="{16BFAE82-0710-4D8A-9908-1405FCC824FA}" srcId="{38769AED-9FEB-4603-8882-DABA315C7C53}" destId="{B17D8039-DCF2-408A-BEDD-909D4243FF25}" srcOrd="5" destOrd="0" parTransId="{12053458-AC77-4662-B721-FA50CBA0A24C}" sibTransId="{7A045C52-7BF7-4E4A-BB1A-DFB51F81EB66}"/>
    <dgm:cxn modelId="{170ACB09-F2E4-486A-BBE8-6EFF6A5E00E0}" type="presOf" srcId="{CA06CB2F-D4FF-444F-9C8D-C7A3BD831D01}" destId="{048B9E51-41E1-42B2-BB35-B47076760C14}" srcOrd="1" destOrd="0" presId="urn:microsoft.com/office/officeart/2005/8/layout/lProcess2"/>
    <dgm:cxn modelId="{9069DC24-B135-4676-9246-595922B43749}" srcId="{CA06CB2F-D4FF-444F-9C8D-C7A3BD831D01}" destId="{27F2567A-A7E5-4A1A-A7EB-E07E41546AF5}" srcOrd="0" destOrd="0" parTransId="{BB401F56-367E-4413-8ED1-E78400871DE0}" sibTransId="{7B38411F-43F4-40DA-A581-35B1AAEFBE5E}"/>
    <dgm:cxn modelId="{55F74C07-1981-4041-90AD-BD39232A2618}" type="presOf" srcId="{652A6F03-5C0B-487A-BDFC-C1A0D0A403D8}" destId="{DA88D42F-869D-4087-9B09-50D96F355140}" srcOrd="0" destOrd="0" presId="urn:microsoft.com/office/officeart/2005/8/layout/lProcess2"/>
    <dgm:cxn modelId="{78E3A1B1-5CD9-4485-B55C-7E70535ED439}" type="presOf" srcId="{5AD1775E-A16E-4C6D-9AA8-B8B443C5398F}" destId="{CE92C0BB-40F9-4F0B-AACB-4A437796A1DA}" srcOrd="0" destOrd="0" presId="urn:microsoft.com/office/officeart/2005/8/layout/lProcess2"/>
    <dgm:cxn modelId="{F35D24CE-2737-4478-980E-9A37E1754D55}" srcId="{38769AED-9FEB-4603-8882-DABA315C7C53}" destId="{2869500B-67AE-4174-AF5D-10D447485B03}" srcOrd="1" destOrd="0" parTransId="{AF5CEEFE-7FB4-4E72-9E42-D9DC2383768C}" sibTransId="{C7CFCAC6-AF8B-4F77-85D8-8F46173D8300}"/>
    <dgm:cxn modelId="{82260B69-81AB-4CA5-B77B-E5B4D993E7F9}" srcId="{22FA20F5-9864-46FE-AE70-318F7B81A3D4}" destId="{5A285AAF-66B1-49ED-AFEC-CE0F12DDAFFA}" srcOrd="3" destOrd="0" parTransId="{B0EA93F5-D236-4A70-9FC9-3D67BF7851D4}" sibTransId="{6EE3512B-D600-403B-8D07-345E460971FF}"/>
    <dgm:cxn modelId="{55015352-7F38-464C-8E8D-B0F49AC3067D}" srcId="{22FA20F5-9864-46FE-AE70-318F7B81A3D4}" destId="{5AD1775E-A16E-4C6D-9AA8-B8B443C5398F}" srcOrd="5" destOrd="0" parTransId="{C4598294-428C-4C99-8F0F-511502376FBB}" sibTransId="{2EFC1750-4884-4703-9E45-CDF1ACBBB144}"/>
    <dgm:cxn modelId="{01D19BAD-818B-43E7-9B0D-F6302E244C18}" type="presOf" srcId="{FA3E8237-C256-4DF7-AEF3-016E96DCC2D2}" destId="{F76E73FD-A9A3-4578-9B18-8115F1E68262}" srcOrd="0" destOrd="0" presId="urn:microsoft.com/office/officeart/2005/8/layout/lProcess2"/>
    <dgm:cxn modelId="{98342948-84F6-4A1C-A38B-507AFDCA40AF}" srcId="{5A285AAF-66B1-49ED-AFEC-CE0F12DDAFFA}" destId="{91E713A0-09D7-4843-BB1E-63151F582CBF}" srcOrd="0" destOrd="0" parTransId="{616878CC-94A2-44A1-8046-22EF27D901C2}" sibTransId="{64DACFFD-FA71-4640-9C6D-F5A0831A34EA}"/>
    <dgm:cxn modelId="{FD2A6408-D61C-4E4B-9092-297B7512E598}" srcId="{5AD1775E-A16E-4C6D-9AA8-B8B443C5398F}" destId="{5B2AD594-1608-4DF0-A8CF-89C54328C6B3}" srcOrd="1" destOrd="0" parTransId="{D8043A7B-0809-464E-B4B0-E01E04067048}" sibTransId="{0CFE6E6A-489E-4429-BB5C-2EEDAD727378}"/>
    <dgm:cxn modelId="{549DAF19-23F6-4807-861F-0AFFF30544F1}" type="presOf" srcId="{38769AED-9FEB-4603-8882-DABA315C7C53}" destId="{A3BF62EC-68A4-4DDE-8A56-A6161B803AC1}" srcOrd="1" destOrd="0" presId="urn:microsoft.com/office/officeart/2005/8/layout/lProcess2"/>
    <dgm:cxn modelId="{B464834C-B219-4EBB-BFBE-CBA23F86996B}" srcId="{22FA20F5-9864-46FE-AE70-318F7B81A3D4}" destId="{D9D9DABF-5108-45C3-95C5-5FFA3E40828A}" srcOrd="2" destOrd="0" parTransId="{2693358A-7A59-4AC6-AFEF-CB694021439D}" sibTransId="{061C26C1-E7D1-4BFA-9242-EE8F8DF6F510}"/>
    <dgm:cxn modelId="{3EB3EF83-056C-4EE0-8201-BC3D48539FC9}" srcId="{F9D88BAA-4C28-4111-A05E-D0C8307C08F7}" destId="{AD6BA106-18D3-4A27-B25C-369343F7E0EB}" srcOrd="0" destOrd="0" parTransId="{E2D31D22-B107-4988-B909-C68172B8CC66}" sibTransId="{8045D7D0-162F-4412-816A-0CA119839736}"/>
    <dgm:cxn modelId="{13A3FE0E-E0E6-4A1D-9B80-645DC80B5010}" srcId="{5AD1775E-A16E-4C6D-9AA8-B8B443C5398F}" destId="{7DD6246C-CECC-4AA0-8488-01E867D9D0D4}" srcOrd="0" destOrd="0" parTransId="{674550D5-7F3F-4FD6-82C7-ED91FA39B221}" sibTransId="{D9980F1E-5943-453C-88E6-62BFAE7D24E1}"/>
    <dgm:cxn modelId="{BC077C4E-7D2D-41A2-8F5F-08D3F0FFC19F}" type="presOf" srcId="{91E713A0-09D7-4843-BB1E-63151F582CBF}" destId="{54296970-1921-4196-9BC3-B40D89E16D5B}" srcOrd="0" destOrd="0" presId="urn:microsoft.com/office/officeart/2005/8/layout/lProcess2"/>
    <dgm:cxn modelId="{2302F36D-5204-415D-AA4A-3B4A4892D9DB}" type="presOf" srcId="{F9D88BAA-4C28-4111-A05E-D0C8307C08F7}" destId="{E2BA7CD6-5B7D-405C-8FB0-81B64EA96918}" srcOrd="0" destOrd="0" presId="urn:microsoft.com/office/officeart/2005/8/layout/lProcess2"/>
    <dgm:cxn modelId="{E2F51580-D66C-471F-87F5-AB68B68F7310}" type="presOf" srcId="{5AD1775E-A16E-4C6D-9AA8-B8B443C5398F}" destId="{D8AF9C0B-5705-4271-AB25-6F8E3C8CBD9C}" srcOrd="1" destOrd="0" presId="urn:microsoft.com/office/officeart/2005/8/layout/lProcess2"/>
    <dgm:cxn modelId="{DA264F12-FDC3-4D7C-B40F-795386F9A691}" srcId="{F9D88BAA-4C28-4111-A05E-D0C8307C08F7}" destId="{1F3B3091-7BA9-4615-BFD5-28EE97F6F73F}" srcOrd="2" destOrd="0" parTransId="{42313CF4-0BF0-46C1-8318-F8D06225D41C}" sibTransId="{71E9D9AD-ECD6-4B15-804F-90591A0842B2}"/>
    <dgm:cxn modelId="{7C07728D-97E6-45BA-9975-87FA5CF79599}" type="presOf" srcId="{5C2FD916-3D75-4668-9C62-4174ABB64461}" destId="{461ABF7F-5AF2-4969-A2A6-3AA2E4CFAF6D}" srcOrd="0" destOrd="0" presId="urn:microsoft.com/office/officeart/2005/8/layout/lProcess2"/>
    <dgm:cxn modelId="{1CF6C5C0-E75F-480B-AC73-A16EB91307EE}" type="presOf" srcId="{35889E97-57C4-43A4-9DF0-E125AEA69086}" destId="{DFF89254-2CC0-47FA-B9DF-5D050BA53852}" srcOrd="0" destOrd="0" presId="urn:microsoft.com/office/officeart/2005/8/layout/lProcess2"/>
    <dgm:cxn modelId="{4786A0A1-D2E9-481D-A143-CA730699DEFB}" srcId="{38769AED-9FEB-4603-8882-DABA315C7C53}" destId="{9AD745CD-C03B-4255-B458-8C95CA257879}" srcOrd="2" destOrd="0" parTransId="{0529752E-0D90-4C13-B05C-EA8D2C58D29B}" sibTransId="{C7188525-62C3-4453-9FC7-A3F785534748}"/>
    <dgm:cxn modelId="{36A9BA7F-4C97-4EB3-A442-65920AEEF5A7}" type="presOf" srcId="{638D38CC-686C-4196-83D4-324D258A140F}" destId="{E4323882-7D28-4C67-B9E5-70DE47E1D4B1}" srcOrd="0" destOrd="0" presId="urn:microsoft.com/office/officeart/2005/8/layout/lProcess2"/>
    <dgm:cxn modelId="{F5E88F29-DAEA-423E-BE55-155E0DB55E90}" srcId="{F9D88BAA-4C28-4111-A05E-D0C8307C08F7}" destId="{9437795C-3C5B-4C9B-BA28-1DCF9543F66E}" srcOrd="6" destOrd="0" parTransId="{2CCD27AB-A197-4EDD-974C-6B61EB2051D1}" sibTransId="{DF1A000A-1CF7-4ADA-A9BA-38D895AAF98B}"/>
    <dgm:cxn modelId="{6AB2F502-A7F5-4DDC-B254-1E24C260737A}" srcId="{F9D88BAA-4C28-4111-A05E-D0C8307C08F7}" destId="{EB814D9B-899C-42BD-AD80-045141A1C13F}" srcOrd="7" destOrd="0" parTransId="{BEE4D7E9-2C1D-45CF-8204-E7DDEC2BED65}" sibTransId="{C2C11F06-D5D3-4988-A255-002EAD396238}"/>
    <dgm:cxn modelId="{2544F5A8-A409-4400-B84E-2AD2C151A6DD}" type="presOf" srcId="{31254FFC-8D05-4539-8323-0E25CA546394}" destId="{0DD748DC-7DFE-4105-8798-3DFA2246C1EA}" srcOrd="0" destOrd="0" presId="urn:microsoft.com/office/officeart/2005/8/layout/lProcess2"/>
    <dgm:cxn modelId="{AE7306A0-1603-460C-A89E-75B46BF1966F}" type="presOf" srcId="{6257E45C-0AC2-4634-B4B4-9FC08DA5D6BD}" destId="{B7F2F1B1-1CDC-4DEC-B58D-11BBE2748B95}" srcOrd="0" destOrd="0" presId="urn:microsoft.com/office/officeart/2005/8/layout/lProcess2"/>
    <dgm:cxn modelId="{36FD58DB-C549-4D15-8929-1051D997E8BA}" type="presOf" srcId="{D9D9DABF-5108-45C3-95C5-5FFA3E40828A}" destId="{14FFFF2B-FE7E-4B88-A13B-85C2DB24D952}" srcOrd="1" destOrd="0" presId="urn:microsoft.com/office/officeart/2005/8/layout/lProcess2"/>
    <dgm:cxn modelId="{64C98DED-09D5-4B79-8DA2-CCA78671D122}" type="presOf" srcId="{F5C22E63-605C-4A03-9897-550E47530833}" destId="{504D012A-41B0-48DA-B807-A51C7A1964FB}" srcOrd="0" destOrd="0" presId="urn:microsoft.com/office/officeart/2005/8/layout/lProcess2"/>
    <dgm:cxn modelId="{36106FE3-1744-4713-8044-AE747B85F0C1}" srcId="{D9D9DABF-5108-45C3-95C5-5FFA3E40828A}" destId="{5C2FD916-3D75-4668-9C62-4174ABB64461}" srcOrd="1" destOrd="0" parTransId="{4F108356-5D5B-4625-AD43-5113A9671999}" sibTransId="{22366626-5C99-4132-9652-190B83904A44}"/>
    <dgm:cxn modelId="{DC70208B-653F-4C0C-8D48-BD6E4F38C24A}" srcId="{38769AED-9FEB-4603-8882-DABA315C7C53}" destId="{607BA3FC-534E-4550-9878-0D50640180E4}" srcOrd="0" destOrd="0" parTransId="{B0A37507-3684-4038-A587-1C0135F0D4EB}" sibTransId="{E3689ACE-F232-4E81-B6CC-B67C7F968B23}"/>
    <dgm:cxn modelId="{653DFDFE-A651-4DB5-A602-EB9B1E476F83}" type="presOf" srcId="{5A285AAF-66B1-49ED-AFEC-CE0F12DDAFFA}" destId="{50AF72AE-682A-42F0-AC24-95D56A005DFB}" srcOrd="1" destOrd="0" presId="urn:microsoft.com/office/officeart/2005/8/layout/lProcess2"/>
    <dgm:cxn modelId="{E74D77E9-ABFB-4AB2-82B5-BCCA37D3AA07}" type="presOf" srcId="{AD6BA106-18D3-4A27-B25C-369343F7E0EB}" destId="{69F2D4AF-CC6C-4560-A030-0215A29F8031}" srcOrd="0" destOrd="0" presId="urn:microsoft.com/office/officeart/2005/8/layout/lProcess2"/>
    <dgm:cxn modelId="{60FC252E-93B4-4F45-ACDE-5FF5A99D8FE1}" type="presOf" srcId="{F89BD63E-DF11-47C2-8700-32355687C882}" destId="{73333F71-1069-4872-8C83-303CA26C4DB5}" srcOrd="0" destOrd="0" presId="urn:microsoft.com/office/officeart/2005/8/layout/lProcess2"/>
    <dgm:cxn modelId="{1847023E-CA4A-4A89-BE42-8BA5CAD55DCD}" type="presOf" srcId="{F109CB39-CDC8-4A3D-8C51-2A7C359E2FC2}" destId="{DFCFD45E-A617-4CD4-8F6E-6F608539415B}" srcOrd="0" destOrd="0" presId="urn:microsoft.com/office/officeart/2005/8/layout/lProcess2"/>
    <dgm:cxn modelId="{BFE6B5C4-AF16-4233-A6F0-C81CA3924971}" srcId="{22FA20F5-9864-46FE-AE70-318F7B81A3D4}" destId="{CA06CB2F-D4FF-444F-9C8D-C7A3BD831D01}" srcOrd="4" destOrd="0" parTransId="{9D079EFD-2B1A-4352-89B2-5470A752DB5B}" sibTransId="{69F2EE8B-7653-40CF-99C7-30779A986E09}"/>
    <dgm:cxn modelId="{5798A503-D5A5-4098-9722-5AB15D0C3F63}" type="presOf" srcId="{BD1F4D8E-C267-4FE6-BF9B-134E603BDFDF}" destId="{1FA20872-6B3F-4B11-99A7-571FFCA00753}" srcOrd="0" destOrd="0" presId="urn:microsoft.com/office/officeart/2005/8/layout/lProcess2"/>
    <dgm:cxn modelId="{594FC489-DE7D-40F2-8DF7-C16FA077D220}" type="presOf" srcId="{22FA20F5-9864-46FE-AE70-318F7B81A3D4}" destId="{6976183E-64F1-45A0-813D-7A8FC8D17F38}" srcOrd="0" destOrd="0" presId="urn:microsoft.com/office/officeart/2005/8/layout/lProcess2"/>
    <dgm:cxn modelId="{3BA94033-18B5-42F6-BDB3-FE4B7C69E9DD}" srcId="{22FA20F5-9864-46FE-AE70-318F7B81A3D4}" destId="{F9D88BAA-4C28-4111-A05E-D0C8307C08F7}" srcOrd="0" destOrd="0" parTransId="{C12DE20C-B197-4E71-AD4F-D3991EB63BD3}" sibTransId="{DC269A01-7223-4E9D-A392-BB6CCE1C0FD9}"/>
    <dgm:cxn modelId="{E9B35767-31A4-4D1A-9A6E-3C5952D69208}" type="presOf" srcId="{B17D8039-DCF2-408A-BEDD-909D4243FF25}" destId="{2087697E-C2BC-4C66-AC08-29A9ACE3D45B}" srcOrd="0" destOrd="0" presId="urn:microsoft.com/office/officeart/2005/8/layout/lProcess2"/>
    <dgm:cxn modelId="{93725550-E388-45C7-9022-275A1A24FC98}" type="presParOf" srcId="{6976183E-64F1-45A0-813D-7A8FC8D17F38}" destId="{A194F807-6B89-4D89-BD08-35C574CEEB1F}" srcOrd="0" destOrd="0" presId="urn:microsoft.com/office/officeart/2005/8/layout/lProcess2"/>
    <dgm:cxn modelId="{FF39C0BD-3039-4520-B9BE-553FF59E610A}" type="presParOf" srcId="{A194F807-6B89-4D89-BD08-35C574CEEB1F}" destId="{E2BA7CD6-5B7D-405C-8FB0-81B64EA96918}" srcOrd="0" destOrd="0" presId="urn:microsoft.com/office/officeart/2005/8/layout/lProcess2"/>
    <dgm:cxn modelId="{9B396E0D-5917-49DE-ACFB-AEC972B84D89}" type="presParOf" srcId="{A194F807-6B89-4D89-BD08-35C574CEEB1F}" destId="{71CB43AD-527B-42DD-82BC-39DC90C4B1D9}" srcOrd="1" destOrd="0" presId="urn:microsoft.com/office/officeart/2005/8/layout/lProcess2"/>
    <dgm:cxn modelId="{D280373F-CF5C-4B8C-A0A2-BC01BE1CF4A3}" type="presParOf" srcId="{A194F807-6B89-4D89-BD08-35C574CEEB1F}" destId="{6ADEE9F8-54AA-4B59-B735-A40FAFC253DD}" srcOrd="2" destOrd="0" presId="urn:microsoft.com/office/officeart/2005/8/layout/lProcess2"/>
    <dgm:cxn modelId="{B283B324-F062-47A3-A9F0-FD6CA140082F}" type="presParOf" srcId="{6ADEE9F8-54AA-4B59-B735-A40FAFC253DD}" destId="{64FDA64B-89D9-4F56-90E2-9D50845B47C5}" srcOrd="0" destOrd="0" presId="urn:microsoft.com/office/officeart/2005/8/layout/lProcess2"/>
    <dgm:cxn modelId="{F46843F6-3CFA-4637-88E4-923CA050EAD7}" type="presParOf" srcId="{64FDA64B-89D9-4F56-90E2-9D50845B47C5}" destId="{69F2D4AF-CC6C-4560-A030-0215A29F8031}" srcOrd="0" destOrd="0" presId="urn:microsoft.com/office/officeart/2005/8/layout/lProcess2"/>
    <dgm:cxn modelId="{825266C5-EEE2-4C08-AF4E-9877B1B53E27}" type="presParOf" srcId="{64FDA64B-89D9-4F56-90E2-9D50845B47C5}" destId="{ED67DB92-29BA-46CA-97AE-73388A263B5E}" srcOrd="1" destOrd="0" presId="urn:microsoft.com/office/officeart/2005/8/layout/lProcess2"/>
    <dgm:cxn modelId="{A1E2EDD3-7005-4EB2-8912-7351B6C33EDD}" type="presParOf" srcId="{64FDA64B-89D9-4F56-90E2-9D50845B47C5}" destId="{00A66503-3FE0-4D3F-9E21-1BE5B5C5EEBB}" srcOrd="2" destOrd="0" presId="urn:microsoft.com/office/officeart/2005/8/layout/lProcess2"/>
    <dgm:cxn modelId="{F60E9E16-38BE-4BD6-8284-4A68742B502E}" type="presParOf" srcId="{64FDA64B-89D9-4F56-90E2-9D50845B47C5}" destId="{1829967C-25C4-4882-AA3D-8D3678528A62}" srcOrd="3" destOrd="0" presId="urn:microsoft.com/office/officeart/2005/8/layout/lProcess2"/>
    <dgm:cxn modelId="{B97C654F-4E48-4BE0-857F-C3A1A3976FFF}" type="presParOf" srcId="{64FDA64B-89D9-4F56-90E2-9D50845B47C5}" destId="{F4E4A42E-C38C-4CCA-A335-D8C36E744EC8}" srcOrd="4" destOrd="0" presId="urn:microsoft.com/office/officeart/2005/8/layout/lProcess2"/>
    <dgm:cxn modelId="{FCEC9870-980B-45E0-9FAD-3ECC5D92B21F}" type="presParOf" srcId="{64FDA64B-89D9-4F56-90E2-9D50845B47C5}" destId="{067CB4A5-47EB-4D44-A1C4-48A62B786A14}" srcOrd="5" destOrd="0" presId="urn:microsoft.com/office/officeart/2005/8/layout/lProcess2"/>
    <dgm:cxn modelId="{428BB692-94A7-41C2-8648-5AB66A3A8749}" type="presParOf" srcId="{64FDA64B-89D9-4F56-90E2-9D50845B47C5}" destId="{DA88D42F-869D-4087-9B09-50D96F355140}" srcOrd="6" destOrd="0" presId="urn:microsoft.com/office/officeart/2005/8/layout/lProcess2"/>
    <dgm:cxn modelId="{4609F01A-4FB2-4423-A85A-26D16A849336}" type="presParOf" srcId="{64FDA64B-89D9-4F56-90E2-9D50845B47C5}" destId="{3F6A3343-67D8-4E97-97CD-E2677DDC747E}" srcOrd="7" destOrd="0" presId="urn:microsoft.com/office/officeart/2005/8/layout/lProcess2"/>
    <dgm:cxn modelId="{C5EC3C11-C9AB-4151-BB12-C1ADEDCEF7A1}" type="presParOf" srcId="{64FDA64B-89D9-4F56-90E2-9D50845B47C5}" destId="{544BC190-FE56-483E-B434-A688C0B2D52F}" srcOrd="8" destOrd="0" presId="urn:microsoft.com/office/officeart/2005/8/layout/lProcess2"/>
    <dgm:cxn modelId="{C6C1F5BC-BD4C-4E24-966F-189436CDC4B3}" type="presParOf" srcId="{64FDA64B-89D9-4F56-90E2-9D50845B47C5}" destId="{F0C9AFD7-2BF5-47D5-B7B7-D7BC5C2ADFC5}" srcOrd="9" destOrd="0" presId="urn:microsoft.com/office/officeart/2005/8/layout/lProcess2"/>
    <dgm:cxn modelId="{0AD76676-71E1-41C4-9025-26C017AE3AAB}" type="presParOf" srcId="{64FDA64B-89D9-4F56-90E2-9D50845B47C5}" destId="{504D012A-41B0-48DA-B807-A51C7A1964FB}" srcOrd="10" destOrd="0" presId="urn:microsoft.com/office/officeart/2005/8/layout/lProcess2"/>
    <dgm:cxn modelId="{3755355A-7A67-4B17-87D8-345EA974892B}" type="presParOf" srcId="{64FDA64B-89D9-4F56-90E2-9D50845B47C5}" destId="{788D4FDA-E883-4FD2-B312-4E321C2ACFE1}" srcOrd="11" destOrd="0" presId="urn:microsoft.com/office/officeart/2005/8/layout/lProcess2"/>
    <dgm:cxn modelId="{A7937494-BCD8-4325-BB7C-AEACA331162B}" type="presParOf" srcId="{64FDA64B-89D9-4F56-90E2-9D50845B47C5}" destId="{C334D548-0949-43AA-9767-F183016237E4}" srcOrd="12" destOrd="0" presId="urn:microsoft.com/office/officeart/2005/8/layout/lProcess2"/>
    <dgm:cxn modelId="{17232712-5912-4B2F-897F-B817ACF43A1E}" type="presParOf" srcId="{64FDA64B-89D9-4F56-90E2-9D50845B47C5}" destId="{2024B9CC-5A5A-4DBC-ADE7-97C1511DE00D}" srcOrd="13" destOrd="0" presId="urn:microsoft.com/office/officeart/2005/8/layout/lProcess2"/>
    <dgm:cxn modelId="{CE405100-C5C8-469E-BB1E-8F664B7BD2C2}" type="presParOf" srcId="{64FDA64B-89D9-4F56-90E2-9D50845B47C5}" destId="{994B1265-73AC-4E4F-AFE6-CE919E0AB9EF}" srcOrd="14" destOrd="0" presId="urn:microsoft.com/office/officeart/2005/8/layout/lProcess2"/>
    <dgm:cxn modelId="{21534D7B-4331-4E86-B268-C706F3337D71}" type="presParOf" srcId="{64FDA64B-89D9-4F56-90E2-9D50845B47C5}" destId="{E35F6FAD-6A0C-4871-B9A3-22D4D029F0C9}" srcOrd="15" destOrd="0" presId="urn:microsoft.com/office/officeart/2005/8/layout/lProcess2"/>
    <dgm:cxn modelId="{6117A1AD-AB49-4B47-B0A6-8F6C709BAB0E}" type="presParOf" srcId="{64FDA64B-89D9-4F56-90E2-9D50845B47C5}" destId="{276E80AA-8629-46EB-A2A8-05FA31A5E18D}" srcOrd="16" destOrd="0" presId="urn:microsoft.com/office/officeart/2005/8/layout/lProcess2"/>
    <dgm:cxn modelId="{B8556E81-FED2-4A42-A069-FC2361A58A4D}" type="presParOf" srcId="{6976183E-64F1-45A0-813D-7A8FC8D17F38}" destId="{54D3EEB7-78BB-4D8D-9204-AA3191F564CC}" srcOrd="1" destOrd="0" presId="urn:microsoft.com/office/officeart/2005/8/layout/lProcess2"/>
    <dgm:cxn modelId="{7B084A17-3133-494A-A2B8-E0961AAFB4F0}" type="presParOf" srcId="{6976183E-64F1-45A0-813D-7A8FC8D17F38}" destId="{D26161F6-AD4B-40DF-B7C4-EAB0B902569C}" srcOrd="2" destOrd="0" presId="urn:microsoft.com/office/officeart/2005/8/layout/lProcess2"/>
    <dgm:cxn modelId="{D3D5B78B-9C30-40AF-AE3B-D6AC1531948C}" type="presParOf" srcId="{D26161F6-AD4B-40DF-B7C4-EAB0B902569C}" destId="{D17E66A4-216B-4C33-83D9-A702742D7108}" srcOrd="0" destOrd="0" presId="urn:microsoft.com/office/officeart/2005/8/layout/lProcess2"/>
    <dgm:cxn modelId="{BD8350AB-7C30-40FA-8276-542D97BE127A}" type="presParOf" srcId="{D26161F6-AD4B-40DF-B7C4-EAB0B902569C}" destId="{A3BF62EC-68A4-4DDE-8A56-A6161B803AC1}" srcOrd="1" destOrd="0" presId="urn:microsoft.com/office/officeart/2005/8/layout/lProcess2"/>
    <dgm:cxn modelId="{25060880-5649-4333-9CD7-30F4A0B78551}" type="presParOf" srcId="{D26161F6-AD4B-40DF-B7C4-EAB0B902569C}" destId="{F09EC557-7C0D-4E71-A6BC-3874A95DA069}" srcOrd="2" destOrd="0" presId="urn:microsoft.com/office/officeart/2005/8/layout/lProcess2"/>
    <dgm:cxn modelId="{5F8A23CB-888D-47FE-A77D-6CCB22EEE6BF}" type="presParOf" srcId="{F09EC557-7C0D-4E71-A6BC-3874A95DA069}" destId="{D2B055BA-7DCA-4928-8394-91B307A91733}" srcOrd="0" destOrd="0" presId="urn:microsoft.com/office/officeart/2005/8/layout/lProcess2"/>
    <dgm:cxn modelId="{B0BA0CDE-AA5F-4769-A679-225040B59FFC}" type="presParOf" srcId="{D2B055BA-7DCA-4928-8394-91B307A91733}" destId="{A3DBB12B-B88C-4B96-8594-C5F9D23A169D}" srcOrd="0" destOrd="0" presId="urn:microsoft.com/office/officeart/2005/8/layout/lProcess2"/>
    <dgm:cxn modelId="{42610B14-20A6-474B-9A27-FA1FBF190429}" type="presParOf" srcId="{D2B055BA-7DCA-4928-8394-91B307A91733}" destId="{DE3D5822-6082-4E5E-B8AA-D38D1DE32939}" srcOrd="1" destOrd="0" presId="urn:microsoft.com/office/officeart/2005/8/layout/lProcess2"/>
    <dgm:cxn modelId="{5025F221-5352-4D51-B23B-09AA0F35B24A}" type="presParOf" srcId="{D2B055BA-7DCA-4928-8394-91B307A91733}" destId="{1AD55114-5F1D-46B6-B7F6-A6487CD2F2CF}" srcOrd="2" destOrd="0" presId="urn:microsoft.com/office/officeart/2005/8/layout/lProcess2"/>
    <dgm:cxn modelId="{3336052D-BD3D-4DBB-974A-5B5B9FC2861E}" type="presParOf" srcId="{D2B055BA-7DCA-4928-8394-91B307A91733}" destId="{2F8EE6A6-49D9-4D8C-949B-C40CCF3853DC}" srcOrd="3" destOrd="0" presId="urn:microsoft.com/office/officeart/2005/8/layout/lProcess2"/>
    <dgm:cxn modelId="{BDA84BD8-08A8-4E1C-80E1-F9FA2F153B77}" type="presParOf" srcId="{D2B055BA-7DCA-4928-8394-91B307A91733}" destId="{4428ACF4-D48B-487E-BFA3-4DD82FF192C0}" srcOrd="4" destOrd="0" presId="urn:microsoft.com/office/officeart/2005/8/layout/lProcess2"/>
    <dgm:cxn modelId="{175C3637-237C-47EF-9E2A-72044E2CCA4D}" type="presParOf" srcId="{D2B055BA-7DCA-4928-8394-91B307A91733}" destId="{4F291DEC-D37D-4CF9-8634-C026E6E69068}" srcOrd="5" destOrd="0" presId="urn:microsoft.com/office/officeart/2005/8/layout/lProcess2"/>
    <dgm:cxn modelId="{BD33762D-C044-4E2C-9B05-17D6A854110C}" type="presParOf" srcId="{D2B055BA-7DCA-4928-8394-91B307A91733}" destId="{82F41447-8BB9-4E6D-A3A8-ABD4130A470B}" srcOrd="6" destOrd="0" presId="urn:microsoft.com/office/officeart/2005/8/layout/lProcess2"/>
    <dgm:cxn modelId="{1D8EA0FF-A938-4D79-89A0-28CD433310B0}" type="presParOf" srcId="{D2B055BA-7DCA-4928-8394-91B307A91733}" destId="{02AB635E-7413-44E5-8E32-D7439D6D933F}" srcOrd="7" destOrd="0" presId="urn:microsoft.com/office/officeart/2005/8/layout/lProcess2"/>
    <dgm:cxn modelId="{D38ACE48-97FF-4233-8517-A3A3F9D5E7F9}" type="presParOf" srcId="{D2B055BA-7DCA-4928-8394-91B307A91733}" destId="{0DD748DC-7DFE-4105-8798-3DFA2246C1EA}" srcOrd="8" destOrd="0" presId="urn:microsoft.com/office/officeart/2005/8/layout/lProcess2"/>
    <dgm:cxn modelId="{093EB0C6-2532-4341-9D2F-3715557E1266}" type="presParOf" srcId="{D2B055BA-7DCA-4928-8394-91B307A91733}" destId="{4C3991DD-E57E-4C3B-A20C-937A6512229F}" srcOrd="9" destOrd="0" presId="urn:microsoft.com/office/officeart/2005/8/layout/lProcess2"/>
    <dgm:cxn modelId="{4A832C3D-FFF9-4C1D-85B9-3463575795CF}" type="presParOf" srcId="{D2B055BA-7DCA-4928-8394-91B307A91733}" destId="{2087697E-C2BC-4C66-AC08-29A9ACE3D45B}" srcOrd="10" destOrd="0" presId="urn:microsoft.com/office/officeart/2005/8/layout/lProcess2"/>
    <dgm:cxn modelId="{CB2A9FDD-1938-4737-B319-F52C3FAD2580}" type="presParOf" srcId="{D2B055BA-7DCA-4928-8394-91B307A91733}" destId="{B1438F36-34A1-4209-B3DB-3898F591D007}" srcOrd="11" destOrd="0" presId="urn:microsoft.com/office/officeart/2005/8/layout/lProcess2"/>
    <dgm:cxn modelId="{25941295-2BBE-408F-9644-FE53CDBC309C}" type="presParOf" srcId="{D2B055BA-7DCA-4928-8394-91B307A91733}" destId="{DFCFD45E-A617-4CD4-8F6E-6F608539415B}" srcOrd="12" destOrd="0" presId="urn:microsoft.com/office/officeart/2005/8/layout/lProcess2"/>
    <dgm:cxn modelId="{30E0420A-149F-4CBB-A3A6-949CEE56976C}" type="presParOf" srcId="{6976183E-64F1-45A0-813D-7A8FC8D17F38}" destId="{13D23802-CDDA-429B-9929-1A6E49A86C82}" srcOrd="3" destOrd="0" presId="urn:microsoft.com/office/officeart/2005/8/layout/lProcess2"/>
    <dgm:cxn modelId="{B496A771-0AA7-487D-9E82-32E7812C1F19}" type="presParOf" srcId="{6976183E-64F1-45A0-813D-7A8FC8D17F38}" destId="{1321C4B8-6968-49DF-9955-4C1893484444}" srcOrd="4" destOrd="0" presId="urn:microsoft.com/office/officeart/2005/8/layout/lProcess2"/>
    <dgm:cxn modelId="{1D79A272-755B-46F6-8E34-B99BC3EB07BA}" type="presParOf" srcId="{1321C4B8-6968-49DF-9955-4C1893484444}" destId="{558A5369-F165-464B-BFCE-282FAD2B5715}" srcOrd="0" destOrd="0" presId="urn:microsoft.com/office/officeart/2005/8/layout/lProcess2"/>
    <dgm:cxn modelId="{38516048-3D24-4755-B972-FAF3EDDE18B3}" type="presParOf" srcId="{1321C4B8-6968-49DF-9955-4C1893484444}" destId="{14FFFF2B-FE7E-4B88-A13B-85C2DB24D952}" srcOrd="1" destOrd="0" presId="urn:microsoft.com/office/officeart/2005/8/layout/lProcess2"/>
    <dgm:cxn modelId="{BCF6B8A5-E3A6-4C64-A503-1C97DF84533A}" type="presParOf" srcId="{1321C4B8-6968-49DF-9955-4C1893484444}" destId="{706FFA6E-DE48-4E76-81F0-67EA82ED8FB1}" srcOrd="2" destOrd="0" presId="urn:microsoft.com/office/officeart/2005/8/layout/lProcess2"/>
    <dgm:cxn modelId="{683C6CC7-996C-4767-9A76-3E1CCD3E4BB3}" type="presParOf" srcId="{706FFA6E-DE48-4E76-81F0-67EA82ED8FB1}" destId="{7FD60CC0-646E-4B6B-8B19-A8B9423F37B5}" srcOrd="0" destOrd="0" presId="urn:microsoft.com/office/officeart/2005/8/layout/lProcess2"/>
    <dgm:cxn modelId="{0A07F8C3-A5BC-44E8-89EE-8C756B89F9F9}" type="presParOf" srcId="{7FD60CC0-646E-4B6B-8B19-A8B9423F37B5}" destId="{E4323882-7D28-4C67-B9E5-70DE47E1D4B1}" srcOrd="0" destOrd="0" presId="urn:microsoft.com/office/officeart/2005/8/layout/lProcess2"/>
    <dgm:cxn modelId="{11DC4EE2-6088-422D-8B4B-BD4017792EF3}" type="presParOf" srcId="{7FD60CC0-646E-4B6B-8B19-A8B9423F37B5}" destId="{FE6F757A-82C9-41C6-9F78-E2052DCF8226}" srcOrd="1" destOrd="0" presId="urn:microsoft.com/office/officeart/2005/8/layout/lProcess2"/>
    <dgm:cxn modelId="{812EDCD4-5917-4222-B019-20066B04F595}" type="presParOf" srcId="{7FD60CC0-646E-4B6B-8B19-A8B9423F37B5}" destId="{461ABF7F-5AF2-4969-A2A6-3AA2E4CFAF6D}" srcOrd="2" destOrd="0" presId="urn:microsoft.com/office/officeart/2005/8/layout/lProcess2"/>
    <dgm:cxn modelId="{03CB2F39-4F99-466E-B75F-8B65CE8A06F0}" type="presParOf" srcId="{7FD60CC0-646E-4B6B-8B19-A8B9423F37B5}" destId="{23D598EB-B9C3-4049-9BD3-FBA718208FEE}" srcOrd="3" destOrd="0" presId="urn:microsoft.com/office/officeart/2005/8/layout/lProcess2"/>
    <dgm:cxn modelId="{01548D56-5A59-4245-B062-8B27650A4C16}" type="presParOf" srcId="{7FD60CC0-646E-4B6B-8B19-A8B9423F37B5}" destId="{1FA20872-6B3F-4B11-99A7-571FFCA00753}" srcOrd="4" destOrd="0" presId="urn:microsoft.com/office/officeart/2005/8/layout/lProcess2"/>
    <dgm:cxn modelId="{D3F67B3E-7612-42F0-AEFE-5E6A60883A80}" type="presParOf" srcId="{7FD60CC0-646E-4B6B-8B19-A8B9423F37B5}" destId="{282A0F94-6A69-4253-9E42-8913736FDA33}" srcOrd="5" destOrd="0" presId="urn:microsoft.com/office/officeart/2005/8/layout/lProcess2"/>
    <dgm:cxn modelId="{C9C5DBC1-9538-4FFC-B0F1-86303D68C2D8}" type="presParOf" srcId="{7FD60CC0-646E-4B6B-8B19-A8B9423F37B5}" destId="{73333F71-1069-4872-8C83-303CA26C4DB5}" srcOrd="6" destOrd="0" presId="urn:microsoft.com/office/officeart/2005/8/layout/lProcess2"/>
    <dgm:cxn modelId="{AD555844-6F59-433B-8B59-1D3D188D4538}" type="presParOf" srcId="{6976183E-64F1-45A0-813D-7A8FC8D17F38}" destId="{DBA01419-ECA3-4DB0-8069-72FC15E809E7}" srcOrd="5" destOrd="0" presId="urn:microsoft.com/office/officeart/2005/8/layout/lProcess2"/>
    <dgm:cxn modelId="{D6723CE0-8A68-4BB9-AAFC-843025E48C73}" type="presParOf" srcId="{6976183E-64F1-45A0-813D-7A8FC8D17F38}" destId="{39E4FC14-0322-493C-8A53-3E5043A65FA6}" srcOrd="6" destOrd="0" presId="urn:microsoft.com/office/officeart/2005/8/layout/lProcess2"/>
    <dgm:cxn modelId="{AF80FC7D-871F-4B63-AEC9-F09BEF66B8D4}" type="presParOf" srcId="{39E4FC14-0322-493C-8A53-3E5043A65FA6}" destId="{8AC97E28-FCCB-4186-9330-8933E41972B5}" srcOrd="0" destOrd="0" presId="urn:microsoft.com/office/officeart/2005/8/layout/lProcess2"/>
    <dgm:cxn modelId="{5D150759-F446-4F7E-BE28-09D770387C61}" type="presParOf" srcId="{39E4FC14-0322-493C-8A53-3E5043A65FA6}" destId="{50AF72AE-682A-42F0-AC24-95D56A005DFB}" srcOrd="1" destOrd="0" presId="urn:microsoft.com/office/officeart/2005/8/layout/lProcess2"/>
    <dgm:cxn modelId="{46AC781F-3A89-4BF2-875A-87641BA06D27}" type="presParOf" srcId="{39E4FC14-0322-493C-8A53-3E5043A65FA6}" destId="{5430B260-C7D1-4557-905A-D7696AD76E13}" srcOrd="2" destOrd="0" presId="urn:microsoft.com/office/officeart/2005/8/layout/lProcess2"/>
    <dgm:cxn modelId="{0F84B658-D300-4CB5-976A-6367C7C95D26}" type="presParOf" srcId="{5430B260-C7D1-4557-905A-D7696AD76E13}" destId="{4528FF1A-6B56-4363-9B2E-742882DFFCD5}" srcOrd="0" destOrd="0" presId="urn:microsoft.com/office/officeart/2005/8/layout/lProcess2"/>
    <dgm:cxn modelId="{A5A61F11-2249-49E0-BC68-6C3FEF7CDB19}" type="presParOf" srcId="{4528FF1A-6B56-4363-9B2E-742882DFFCD5}" destId="{54296970-1921-4196-9BC3-B40D89E16D5B}" srcOrd="0" destOrd="0" presId="urn:microsoft.com/office/officeart/2005/8/layout/lProcess2"/>
    <dgm:cxn modelId="{CE20B164-3D11-4782-8F47-8A02864DEDD0}" type="presParOf" srcId="{4528FF1A-6B56-4363-9B2E-742882DFFCD5}" destId="{9562D259-6DD6-48E2-B792-34B888D8B8BE}" srcOrd="1" destOrd="0" presId="urn:microsoft.com/office/officeart/2005/8/layout/lProcess2"/>
    <dgm:cxn modelId="{A0B67A46-3240-4C1C-9A5E-76128E67CB87}" type="presParOf" srcId="{4528FF1A-6B56-4363-9B2E-742882DFFCD5}" destId="{DFF89254-2CC0-47FA-B9DF-5D050BA53852}" srcOrd="2" destOrd="0" presId="urn:microsoft.com/office/officeart/2005/8/layout/lProcess2"/>
    <dgm:cxn modelId="{5EC9AAD2-290F-4B01-A01E-9C6B2DB81A87}" type="presParOf" srcId="{6976183E-64F1-45A0-813D-7A8FC8D17F38}" destId="{AD83E8D0-8946-474C-BBE8-AD2ECB88EEA4}" srcOrd="7" destOrd="0" presId="urn:microsoft.com/office/officeart/2005/8/layout/lProcess2"/>
    <dgm:cxn modelId="{91285749-C6DF-4A90-A91E-7EB414DD43A6}" type="presParOf" srcId="{6976183E-64F1-45A0-813D-7A8FC8D17F38}" destId="{1142622C-E356-4C70-B9E0-698D0C1CC0CA}" srcOrd="8" destOrd="0" presId="urn:microsoft.com/office/officeart/2005/8/layout/lProcess2"/>
    <dgm:cxn modelId="{C7721080-1519-4D7B-9500-795D52D2D868}" type="presParOf" srcId="{1142622C-E356-4C70-B9E0-698D0C1CC0CA}" destId="{F634A0FD-06C5-4A7C-9D75-58080E3901B1}" srcOrd="0" destOrd="0" presId="urn:microsoft.com/office/officeart/2005/8/layout/lProcess2"/>
    <dgm:cxn modelId="{8E212603-DCCE-4EBE-A61D-F389C2317B15}" type="presParOf" srcId="{1142622C-E356-4C70-B9E0-698D0C1CC0CA}" destId="{048B9E51-41E1-42B2-BB35-B47076760C14}" srcOrd="1" destOrd="0" presId="urn:microsoft.com/office/officeart/2005/8/layout/lProcess2"/>
    <dgm:cxn modelId="{15A088EE-74C0-45B8-BB76-AB95B3246C7F}" type="presParOf" srcId="{1142622C-E356-4C70-B9E0-698D0C1CC0CA}" destId="{D5B96E7D-2239-4CE7-AAD6-F7F9942560F9}" srcOrd="2" destOrd="0" presId="urn:microsoft.com/office/officeart/2005/8/layout/lProcess2"/>
    <dgm:cxn modelId="{04AF1B73-80C5-4D20-A772-A633CA12EFB8}" type="presParOf" srcId="{D5B96E7D-2239-4CE7-AAD6-F7F9942560F9}" destId="{A5038755-06C1-4940-B717-3035B2E5CB3B}" srcOrd="0" destOrd="0" presId="urn:microsoft.com/office/officeart/2005/8/layout/lProcess2"/>
    <dgm:cxn modelId="{4FC50CF8-330B-4A8B-9FDE-9FACE01BC901}" type="presParOf" srcId="{A5038755-06C1-4940-B717-3035B2E5CB3B}" destId="{9E387654-6962-4DB8-B469-5F1A38B9F0EF}" srcOrd="0" destOrd="0" presId="urn:microsoft.com/office/officeart/2005/8/layout/lProcess2"/>
    <dgm:cxn modelId="{12AEC038-4274-462B-8126-9387B881B23F}" type="presParOf" srcId="{6976183E-64F1-45A0-813D-7A8FC8D17F38}" destId="{10E856B9-FB62-49DE-ABDA-AC011EF50A2A}" srcOrd="9" destOrd="0" presId="urn:microsoft.com/office/officeart/2005/8/layout/lProcess2"/>
    <dgm:cxn modelId="{44BA7317-3651-46B6-88DC-BAE72270ED2F}" type="presParOf" srcId="{6976183E-64F1-45A0-813D-7A8FC8D17F38}" destId="{472AF887-9470-4724-A7F4-3DD5CF3571D0}" srcOrd="10" destOrd="0" presId="urn:microsoft.com/office/officeart/2005/8/layout/lProcess2"/>
    <dgm:cxn modelId="{5C7944CF-4746-482A-BA90-D0379217807D}" type="presParOf" srcId="{472AF887-9470-4724-A7F4-3DD5CF3571D0}" destId="{CE92C0BB-40F9-4F0B-AACB-4A437796A1DA}" srcOrd="0" destOrd="0" presId="urn:microsoft.com/office/officeart/2005/8/layout/lProcess2"/>
    <dgm:cxn modelId="{F5D03BB5-1181-43F4-BD8C-0DEAC2882B6E}" type="presParOf" srcId="{472AF887-9470-4724-A7F4-3DD5CF3571D0}" destId="{D8AF9C0B-5705-4271-AB25-6F8E3C8CBD9C}" srcOrd="1" destOrd="0" presId="urn:microsoft.com/office/officeart/2005/8/layout/lProcess2"/>
    <dgm:cxn modelId="{EB0138EC-EF2B-4815-9F2A-41DE89A48461}" type="presParOf" srcId="{472AF887-9470-4724-A7F4-3DD5CF3571D0}" destId="{3D32378F-475D-4551-BD36-1AF1DEA1AC03}" srcOrd="2" destOrd="0" presId="urn:microsoft.com/office/officeart/2005/8/layout/lProcess2"/>
    <dgm:cxn modelId="{FE9379B3-AD8A-4FE4-8D40-DA56D16707B9}" type="presParOf" srcId="{3D32378F-475D-4551-BD36-1AF1DEA1AC03}" destId="{97B55741-3887-4298-A6F8-0E9461BCFA80}" srcOrd="0" destOrd="0" presId="urn:microsoft.com/office/officeart/2005/8/layout/lProcess2"/>
    <dgm:cxn modelId="{89C3B576-5046-4808-9335-F4B249AF6B35}" type="presParOf" srcId="{97B55741-3887-4298-A6F8-0E9461BCFA80}" destId="{4F6DC592-4AC7-42DC-987A-CA3B004E98E5}" srcOrd="0" destOrd="0" presId="urn:microsoft.com/office/officeart/2005/8/layout/lProcess2"/>
    <dgm:cxn modelId="{91B68B59-F604-450F-8C54-AD5A9B3F15A0}" type="presParOf" srcId="{97B55741-3887-4298-A6F8-0E9461BCFA80}" destId="{7EA6A545-CCDA-4065-BFD3-AA728810F2DB}" srcOrd="1" destOrd="0" presId="urn:microsoft.com/office/officeart/2005/8/layout/lProcess2"/>
    <dgm:cxn modelId="{A0400ABF-10D4-43EA-A88A-39E960ADAAE6}" type="presParOf" srcId="{97B55741-3887-4298-A6F8-0E9461BCFA80}" destId="{271F0692-ADF8-4E71-AC89-524B14A3B8E4}" srcOrd="2" destOrd="0" presId="urn:microsoft.com/office/officeart/2005/8/layout/lProcess2"/>
    <dgm:cxn modelId="{E7921079-C9C9-4E1C-9F47-F198B5AF970D}" type="presParOf" srcId="{97B55741-3887-4298-A6F8-0E9461BCFA80}" destId="{6D217420-7BFA-476C-B022-6CC6A0E1C7A9}" srcOrd="3" destOrd="0" presId="urn:microsoft.com/office/officeart/2005/8/layout/lProcess2"/>
    <dgm:cxn modelId="{EB8E6D8B-8B39-4D92-B611-8889814944E9}" type="presParOf" srcId="{97B55741-3887-4298-A6F8-0E9461BCFA80}" destId="{B7F2F1B1-1CDC-4DEC-B58D-11BBE2748B95}" srcOrd="4" destOrd="0" presId="urn:microsoft.com/office/officeart/2005/8/layout/lProcess2"/>
    <dgm:cxn modelId="{E21BE856-29F5-409A-B31A-2D029FABA47B}" type="presParOf" srcId="{97B55741-3887-4298-A6F8-0E9461BCFA80}" destId="{FA02CDB5-C1BD-4652-AE26-95CF013AF6DC}" srcOrd="5" destOrd="0" presId="urn:microsoft.com/office/officeart/2005/8/layout/lProcess2"/>
    <dgm:cxn modelId="{DE731C29-22F9-4A28-841E-19E0835A4BDD}" type="presParOf" srcId="{97B55741-3887-4298-A6F8-0E9461BCFA80}" destId="{F76E73FD-A9A3-4578-9B18-8115F1E6826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6F10A-6DD1-4422-B974-4D3A38505762}">
      <dsp:nvSpPr>
        <dsp:cNvPr id="0" name=""/>
        <dsp:cNvSpPr/>
      </dsp:nvSpPr>
      <dsp:spPr>
        <a:xfrm>
          <a:off x="4741548" y="2413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err="1"/>
            <a:t>Behovsutrede</a:t>
          </a:r>
          <a:endParaRPr lang="nb-NO" sz="800" kern="1200" dirty="0"/>
        </a:p>
      </dsp:txBody>
      <dsp:txXfrm>
        <a:off x="4741548" y="2413"/>
        <a:ext cx="939499" cy="939499"/>
      </dsp:txXfrm>
    </dsp:sp>
    <dsp:sp modelId="{B09B1AA1-3BE1-49A7-A73A-629AA8FD9A6D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19269468"/>
            <a:gd name="adj4" fmla="val 18313601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59A34-5070-4956-A720-01F99E629209}">
      <dsp:nvSpPr>
        <dsp:cNvPr id="0" name=""/>
        <dsp:cNvSpPr/>
      </dsp:nvSpPr>
      <dsp:spPr>
        <a:xfrm>
          <a:off x="6051121" y="1311986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Prioritere</a:t>
          </a:r>
        </a:p>
      </dsp:txBody>
      <dsp:txXfrm>
        <a:off x="6051121" y="1311986"/>
        <a:ext cx="939499" cy="939499"/>
      </dsp:txXfrm>
    </dsp:sp>
    <dsp:sp modelId="{CE3F4841-5B11-4F99-A2F9-05BD789D82F1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435174"/>
            <a:gd name="adj4" fmla="val 20947895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949CF-2C13-49F9-A539-F58CD9C124B1}">
      <dsp:nvSpPr>
        <dsp:cNvPr id="0" name=""/>
        <dsp:cNvSpPr/>
      </dsp:nvSpPr>
      <dsp:spPr>
        <a:xfrm>
          <a:off x="6051121" y="3164003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Databehov</a:t>
          </a:r>
        </a:p>
      </dsp:txBody>
      <dsp:txXfrm>
        <a:off x="6051121" y="3164003"/>
        <a:ext cx="939499" cy="939499"/>
      </dsp:txXfrm>
    </dsp:sp>
    <dsp:sp modelId="{37E8E783-17F4-412E-961D-81BF5368FE36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3069468"/>
            <a:gd name="adj4" fmla="val 2113601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21BD7-727F-4D92-A3FC-6A6AD9661DC7}">
      <dsp:nvSpPr>
        <dsp:cNvPr id="0" name=""/>
        <dsp:cNvSpPr/>
      </dsp:nvSpPr>
      <dsp:spPr>
        <a:xfrm>
          <a:off x="4741548" y="4473576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Utvikle</a:t>
          </a:r>
        </a:p>
      </dsp:txBody>
      <dsp:txXfrm>
        <a:off x="4741548" y="4473576"/>
        <a:ext cx="939499" cy="939499"/>
      </dsp:txXfrm>
    </dsp:sp>
    <dsp:sp modelId="{B960E16D-95CC-4AD0-8186-F83343314B09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5835174"/>
            <a:gd name="adj4" fmla="val 4747895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A6D11-536E-4E88-B89B-FB0B61319E7E}">
      <dsp:nvSpPr>
        <dsp:cNvPr id="0" name=""/>
        <dsp:cNvSpPr/>
      </dsp:nvSpPr>
      <dsp:spPr>
        <a:xfrm>
          <a:off x="2889531" y="4473576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Teste</a:t>
          </a:r>
        </a:p>
      </dsp:txBody>
      <dsp:txXfrm>
        <a:off x="2889531" y="4473576"/>
        <a:ext cx="939499" cy="939499"/>
      </dsp:txXfrm>
    </dsp:sp>
    <dsp:sp modelId="{B1556EEF-C098-45C0-9CEB-63FFEDA5B2E6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8469468"/>
            <a:gd name="adj4" fmla="val 7513601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4E7C0-57F2-4FE1-A559-A2600FDF91BA}">
      <dsp:nvSpPr>
        <dsp:cNvPr id="0" name=""/>
        <dsp:cNvSpPr/>
      </dsp:nvSpPr>
      <dsp:spPr>
        <a:xfrm>
          <a:off x="1579958" y="3164003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Opplæring/kurs</a:t>
          </a:r>
        </a:p>
      </dsp:txBody>
      <dsp:txXfrm>
        <a:off x="1579958" y="3164003"/>
        <a:ext cx="939499" cy="939499"/>
      </dsp:txXfrm>
    </dsp:sp>
    <dsp:sp modelId="{2506FC39-30EC-4960-8A85-A48315A8EC6B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11235174"/>
            <a:gd name="adj4" fmla="val 10147895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5FE23-468D-4EF4-A5F9-E26EAAE39309}">
      <dsp:nvSpPr>
        <dsp:cNvPr id="0" name=""/>
        <dsp:cNvSpPr/>
      </dsp:nvSpPr>
      <dsp:spPr>
        <a:xfrm>
          <a:off x="1579958" y="1311986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Veiledning/Nettsider</a:t>
          </a:r>
        </a:p>
      </dsp:txBody>
      <dsp:txXfrm>
        <a:off x="1579958" y="1311986"/>
        <a:ext cx="939499" cy="939499"/>
      </dsp:txXfrm>
    </dsp:sp>
    <dsp:sp modelId="{DD2B86E8-6FCA-4596-AB85-0687876CA568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13869468"/>
            <a:gd name="adj4" fmla="val 12913601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ACCF84-57F4-438E-A85F-1141DB21C4F9}">
      <dsp:nvSpPr>
        <dsp:cNvPr id="0" name=""/>
        <dsp:cNvSpPr/>
      </dsp:nvSpPr>
      <dsp:spPr>
        <a:xfrm>
          <a:off x="2889531" y="2413"/>
          <a:ext cx="939499" cy="9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/>
            <a:t>Brukerstøtte</a:t>
          </a:r>
        </a:p>
      </dsp:txBody>
      <dsp:txXfrm>
        <a:off x="2889531" y="2413"/>
        <a:ext cx="939499" cy="939499"/>
      </dsp:txXfrm>
    </dsp:sp>
    <dsp:sp modelId="{55D562D4-F1B8-4CB0-9F3A-3B451A97F588}">
      <dsp:nvSpPr>
        <dsp:cNvPr id="0" name=""/>
        <dsp:cNvSpPr/>
      </dsp:nvSpPr>
      <dsp:spPr>
        <a:xfrm>
          <a:off x="1667044" y="89499"/>
          <a:ext cx="5236490" cy="5236490"/>
        </a:xfrm>
        <a:prstGeom prst="circularArrow">
          <a:avLst>
            <a:gd name="adj1" fmla="val 3499"/>
            <a:gd name="adj2" fmla="val 216931"/>
            <a:gd name="adj3" fmla="val 16635174"/>
            <a:gd name="adj4" fmla="val 15547895"/>
            <a:gd name="adj5" fmla="val 40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A7CD6-5B7D-405C-8FB0-81B64EA96918}">
      <dsp:nvSpPr>
        <dsp:cNvPr id="0" name=""/>
        <dsp:cNvSpPr/>
      </dsp:nvSpPr>
      <dsp:spPr>
        <a:xfrm>
          <a:off x="30481" y="0"/>
          <a:ext cx="1624708" cy="47167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1. </a:t>
          </a:r>
          <a:r>
            <a:rPr lang="en-US" sz="1200" kern="1200" dirty="0" err="1"/>
            <a:t>Oversikt</a:t>
          </a:r>
          <a:r>
            <a:rPr lang="en-US" sz="1200" kern="1200" dirty="0"/>
            <a:t> over  </a:t>
          </a:r>
          <a:r>
            <a:rPr lang="en-US" sz="1200" kern="1200" dirty="0" err="1"/>
            <a:t>bestillinger</a:t>
          </a:r>
          <a:endParaRPr lang="en-US" sz="1200" kern="1200" dirty="0"/>
        </a:p>
      </dsp:txBody>
      <dsp:txXfrm>
        <a:off x="30481" y="0"/>
        <a:ext cx="1624708" cy="1415034"/>
      </dsp:txXfrm>
    </dsp:sp>
    <dsp:sp modelId="{69F2D4AF-CC6C-4560-A030-0215A29F8031}">
      <dsp:nvSpPr>
        <dsp:cNvPr id="0" name=""/>
        <dsp:cNvSpPr/>
      </dsp:nvSpPr>
      <dsp:spPr>
        <a:xfrm>
          <a:off x="166583" y="1197514"/>
          <a:ext cx="1299766" cy="39345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1.1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</a:t>
          </a:r>
          <a:r>
            <a:rPr lang="en-US" sz="800" kern="1200" dirty="0" err="1"/>
            <a:t>bestillinger</a:t>
          </a:r>
          <a:r>
            <a:rPr lang="en-US" sz="800" kern="1200" dirty="0"/>
            <a:t> for </a:t>
          </a:r>
          <a:r>
            <a:rPr lang="en-US" sz="800" kern="1200" dirty="0" err="1"/>
            <a:t>enheten</a:t>
          </a:r>
          <a:r>
            <a:rPr lang="en-US" sz="800" kern="1200" dirty="0"/>
            <a:t> </a:t>
          </a:r>
          <a:r>
            <a:rPr lang="en-US" sz="800" kern="1200" dirty="0" err="1"/>
            <a:t>samt</a:t>
          </a:r>
          <a:r>
            <a:rPr lang="en-US" sz="800" kern="1200" dirty="0"/>
            <a:t> </a:t>
          </a:r>
          <a:r>
            <a:rPr lang="en-US" sz="800" kern="1200" dirty="0" err="1"/>
            <a:t>belastning</a:t>
          </a:r>
          <a:r>
            <a:rPr lang="en-US" sz="800" kern="1200" dirty="0"/>
            <a:t> for </a:t>
          </a:r>
          <a:r>
            <a:rPr lang="en-US" sz="800" kern="1200" dirty="0" err="1"/>
            <a:t>saksbehandlere</a:t>
          </a:r>
          <a:endParaRPr lang="en-US" sz="800" kern="1200" dirty="0"/>
        </a:p>
      </dsp:txBody>
      <dsp:txXfrm>
        <a:off x="178107" y="1209038"/>
        <a:ext cx="1276718" cy="370403"/>
      </dsp:txXfrm>
    </dsp:sp>
    <dsp:sp modelId="{00A66503-3FE0-4D3F-9E21-1BE5B5C5EEBB}">
      <dsp:nvSpPr>
        <dsp:cNvPr id="0" name=""/>
        <dsp:cNvSpPr/>
      </dsp:nvSpPr>
      <dsp:spPr>
        <a:xfrm>
          <a:off x="174212" y="1622408"/>
          <a:ext cx="1299766" cy="33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1.2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levering </a:t>
          </a:r>
          <a:r>
            <a:rPr lang="en-US" sz="800" kern="1200" dirty="0" err="1"/>
            <a:t>av</a:t>
          </a:r>
          <a:r>
            <a:rPr lang="en-US" sz="800" kern="1200" dirty="0"/>
            <a:t> </a:t>
          </a:r>
          <a:r>
            <a:rPr lang="en-US" sz="800" kern="1200" dirty="0" err="1"/>
            <a:t>varer</a:t>
          </a:r>
          <a:r>
            <a:rPr lang="en-US" sz="800" kern="1200" dirty="0"/>
            <a:t> </a:t>
          </a:r>
          <a:r>
            <a:rPr lang="en-US" sz="800" kern="1200" dirty="0" err="1"/>
            <a:t>og</a:t>
          </a:r>
          <a:r>
            <a:rPr lang="en-US" sz="800" kern="1200" dirty="0"/>
            <a:t> </a:t>
          </a:r>
          <a:r>
            <a:rPr lang="en-US" sz="800" kern="1200" dirty="0" err="1"/>
            <a:t>tjenester</a:t>
          </a:r>
          <a:endParaRPr lang="en-US" sz="800" kern="1200" dirty="0"/>
        </a:p>
      </dsp:txBody>
      <dsp:txXfrm>
        <a:off x="183936" y="1632132"/>
        <a:ext cx="1280318" cy="312543"/>
      </dsp:txXfrm>
    </dsp:sp>
    <dsp:sp modelId="{F4E4A42E-C38C-4CCA-A335-D8C36E744EC8}">
      <dsp:nvSpPr>
        <dsp:cNvPr id="0" name=""/>
        <dsp:cNvSpPr/>
      </dsp:nvSpPr>
      <dsp:spPr>
        <a:xfrm>
          <a:off x="181829" y="1993750"/>
          <a:ext cx="1299766" cy="321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1.3 </a:t>
          </a:r>
          <a:r>
            <a:rPr lang="en-US" sz="800" kern="1200" dirty="0" err="1"/>
            <a:t>kontroll</a:t>
          </a:r>
          <a:r>
            <a:rPr lang="en-US" sz="800" kern="1200" dirty="0"/>
            <a:t> </a:t>
          </a:r>
          <a:r>
            <a:rPr lang="en-US" sz="800" kern="1200" dirty="0" err="1"/>
            <a:t>av</a:t>
          </a:r>
          <a:r>
            <a:rPr lang="en-US" sz="800" kern="1200" dirty="0"/>
            <a:t> </a:t>
          </a:r>
          <a:r>
            <a:rPr lang="en-US" sz="800" kern="1200" dirty="0" err="1"/>
            <a:t>faktura</a:t>
          </a:r>
          <a:r>
            <a:rPr lang="en-US" sz="800" kern="1200" dirty="0"/>
            <a:t> mot </a:t>
          </a:r>
          <a:r>
            <a:rPr lang="en-US" sz="800" kern="1200" dirty="0" err="1"/>
            <a:t>bestilling</a:t>
          </a:r>
          <a:endParaRPr lang="en-US" sz="800" kern="1200" dirty="0"/>
        </a:p>
      </dsp:txBody>
      <dsp:txXfrm>
        <a:off x="191258" y="2003179"/>
        <a:ext cx="1280908" cy="303057"/>
      </dsp:txXfrm>
    </dsp:sp>
    <dsp:sp modelId="{DA88D42F-869D-4087-9B09-50D96F355140}">
      <dsp:nvSpPr>
        <dsp:cNvPr id="0" name=""/>
        <dsp:cNvSpPr/>
      </dsp:nvSpPr>
      <dsp:spPr>
        <a:xfrm>
          <a:off x="181829" y="2353372"/>
          <a:ext cx="1299766" cy="300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1.4 </a:t>
          </a:r>
          <a:r>
            <a:rPr lang="en-US" sz="800" kern="1200" dirty="0" err="1"/>
            <a:t>Kontroll</a:t>
          </a:r>
          <a:r>
            <a:rPr lang="en-US" sz="800" kern="1200" dirty="0"/>
            <a:t> </a:t>
          </a:r>
          <a:r>
            <a:rPr lang="en-US" sz="800" kern="1200" dirty="0" err="1"/>
            <a:t>leverandøroppsett</a:t>
          </a:r>
          <a:endParaRPr lang="en-US" sz="800" kern="1200" dirty="0"/>
        </a:p>
      </dsp:txBody>
      <dsp:txXfrm>
        <a:off x="190619" y="2362162"/>
        <a:ext cx="1282186" cy="282549"/>
      </dsp:txXfrm>
    </dsp:sp>
    <dsp:sp modelId="{544BC190-FE56-483E-B434-A688C0B2D52F}">
      <dsp:nvSpPr>
        <dsp:cNvPr id="0" name=""/>
        <dsp:cNvSpPr/>
      </dsp:nvSpPr>
      <dsp:spPr>
        <a:xfrm>
          <a:off x="181842" y="2704841"/>
          <a:ext cx="1299766" cy="321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1.5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</a:t>
          </a:r>
          <a:r>
            <a:rPr lang="en-US" sz="800" kern="1200" dirty="0" err="1"/>
            <a:t>bestillinger</a:t>
          </a:r>
          <a:r>
            <a:rPr lang="en-US" sz="800" kern="1200" dirty="0"/>
            <a:t> </a:t>
          </a:r>
          <a:r>
            <a:rPr lang="en-US" sz="800" kern="1200" dirty="0" err="1"/>
            <a:t>ift</a:t>
          </a:r>
          <a:r>
            <a:rPr lang="en-US" sz="800" kern="1200" dirty="0"/>
            <a:t> </a:t>
          </a:r>
          <a:r>
            <a:rPr lang="en-US" sz="800" kern="1200" dirty="0" err="1"/>
            <a:t>leverandør</a:t>
          </a:r>
          <a:endParaRPr lang="en-US" sz="800" kern="1200" dirty="0"/>
        </a:p>
      </dsp:txBody>
      <dsp:txXfrm>
        <a:off x="191260" y="2714259"/>
        <a:ext cx="1280930" cy="302714"/>
      </dsp:txXfrm>
    </dsp:sp>
    <dsp:sp modelId="{504D012A-41B0-48DA-B807-A51C7A1964FB}">
      <dsp:nvSpPr>
        <dsp:cNvPr id="0" name=""/>
        <dsp:cNvSpPr/>
      </dsp:nvSpPr>
      <dsp:spPr>
        <a:xfrm>
          <a:off x="174199" y="3076087"/>
          <a:ext cx="1299766" cy="327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1.6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</a:t>
          </a:r>
          <a:r>
            <a:rPr lang="en-US" sz="800" kern="1200" dirty="0" err="1"/>
            <a:t>hvor</a:t>
          </a:r>
          <a:r>
            <a:rPr lang="en-US" sz="800" kern="1200" dirty="0"/>
            <a:t> </a:t>
          </a:r>
          <a:r>
            <a:rPr lang="en-US" sz="800" kern="1200" dirty="0" err="1"/>
            <a:t>i</a:t>
          </a:r>
          <a:r>
            <a:rPr lang="en-US" sz="800" kern="1200" dirty="0"/>
            <a:t> </a:t>
          </a:r>
          <a:r>
            <a:rPr lang="en-US" sz="800" kern="1200" dirty="0" err="1"/>
            <a:t>prosessen</a:t>
          </a:r>
          <a:r>
            <a:rPr lang="en-US" sz="800" kern="1200" dirty="0"/>
            <a:t> </a:t>
          </a:r>
          <a:r>
            <a:rPr lang="en-US" sz="800" kern="1200" dirty="0" err="1"/>
            <a:t>bestillinger</a:t>
          </a:r>
          <a:r>
            <a:rPr lang="en-US" sz="800" kern="1200" dirty="0"/>
            <a:t> ligger</a:t>
          </a:r>
        </a:p>
      </dsp:txBody>
      <dsp:txXfrm>
        <a:off x="183803" y="3085691"/>
        <a:ext cx="1280558" cy="308687"/>
      </dsp:txXfrm>
    </dsp:sp>
    <dsp:sp modelId="{C334D548-0949-43AA-9767-F183016237E4}">
      <dsp:nvSpPr>
        <dsp:cNvPr id="0" name=""/>
        <dsp:cNvSpPr/>
      </dsp:nvSpPr>
      <dsp:spPr>
        <a:xfrm>
          <a:off x="174199" y="3421937"/>
          <a:ext cx="1299766" cy="374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1.7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</a:t>
          </a:r>
          <a:r>
            <a:rPr lang="en-US" sz="800" kern="1200" dirty="0" err="1"/>
            <a:t>forespørsler</a:t>
          </a:r>
          <a:r>
            <a:rPr lang="en-US" sz="800" kern="1200" dirty="0"/>
            <a:t>/</a:t>
          </a:r>
          <a:r>
            <a:rPr lang="en-US" sz="800" kern="1200" dirty="0" err="1"/>
            <a:t>anmodninger</a:t>
          </a:r>
          <a:r>
            <a:rPr lang="en-US" sz="800" kern="1200" dirty="0"/>
            <a:t> </a:t>
          </a:r>
          <a:r>
            <a:rPr lang="en-US" sz="800" kern="1200" dirty="0" err="1"/>
            <a:t>og</a:t>
          </a:r>
          <a:r>
            <a:rPr lang="en-US" sz="800" kern="1200" dirty="0"/>
            <a:t> </a:t>
          </a:r>
          <a:r>
            <a:rPr lang="en-US" sz="800" kern="1200" dirty="0" err="1"/>
            <a:t>knytning</a:t>
          </a:r>
          <a:r>
            <a:rPr lang="en-US" sz="800" kern="1200" dirty="0"/>
            <a:t> mot </a:t>
          </a:r>
          <a:r>
            <a:rPr lang="en-US" sz="800" kern="1200" dirty="0" err="1"/>
            <a:t>ordre</a:t>
          </a:r>
          <a:r>
            <a:rPr lang="en-US" sz="800" kern="1200" dirty="0"/>
            <a:t>.</a:t>
          </a:r>
        </a:p>
      </dsp:txBody>
      <dsp:txXfrm>
        <a:off x="185171" y="3432909"/>
        <a:ext cx="1277822" cy="352655"/>
      </dsp:txXfrm>
    </dsp:sp>
    <dsp:sp modelId="{994B1265-73AC-4E4F-AFE6-CE919E0AB9EF}">
      <dsp:nvSpPr>
        <dsp:cNvPr id="0" name=""/>
        <dsp:cNvSpPr/>
      </dsp:nvSpPr>
      <dsp:spPr>
        <a:xfrm>
          <a:off x="166583" y="3840946"/>
          <a:ext cx="1299766" cy="268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1.8 </a:t>
          </a:r>
          <a:r>
            <a:rPr lang="en-US" sz="800" kern="1200" dirty="0" err="1"/>
            <a:t>Kontroll</a:t>
          </a:r>
          <a:r>
            <a:rPr lang="en-US" sz="800" kern="1200" dirty="0"/>
            <a:t> </a:t>
          </a:r>
          <a:r>
            <a:rPr lang="en-US" sz="800" kern="1200" dirty="0" err="1"/>
            <a:t>leverandører</a:t>
          </a:r>
          <a:endParaRPr lang="en-US" sz="800" kern="1200" dirty="0"/>
        </a:p>
      </dsp:txBody>
      <dsp:txXfrm>
        <a:off x="174454" y="3848817"/>
        <a:ext cx="1284024" cy="253005"/>
      </dsp:txXfrm>
    </dsp:sp>
    <dsp:sp modelId="{276E80AA-8629-46EB-A2A8-05FA31A5E18D}">
      <dsp:nvSpPr>
        <dsp:cNvPr id="0" name=""/>
        <dsp:cNvSpPr/>
      </dsp:nvSpPr>
      <dsp:spPr>
        <a:xfrm>
          <a:off x="166583" y="4136192"/>
          <a:ext cx="1299766" cy="358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1.10 </a:t>
          </a:r>
          <a:r>
            <a:rPr lang="en-US" sz="800" kern="1200" dirty="0" err="1"/>
            <a:t>Kontroll</a:t>
          </a:r>
          <a:r>
            <a:rPr lang="en-US" sz="800" kern="1200" dirty="0"/>
            <a:t> </a:t>
          </a:r>
          <a:r>
            <a:rPr lang="en-US" sz="800" kern="1200" dirty="0" err="1"/>
            <a:t>andel</a:t>
          </a:r>
          <a:r>
            <a:rPr lang="en-US" sz="800" kern="1200" dirty="0"/>
            <a:t> </a:t>
          </a:r>
          <a:r>
            <a:rPr lang="en-US" sz="800" kern="1200" dirty="0" err="1"/>
            <a:t>bruk</a:t>
          </a:r>
          <a:r>
            <a:rPr lang="en-US" sz="800" kern="1200" dirty="0"/>
            <a:t> </a:t>
          </a:r>
          <a:r>
            <a:rPr lang="en-US" sz="800" kern="1200" dirty="0" err="1"/>
            <a:t>av</a:t>
          </a:r>
          <a:r>
            <a:rPr lang="en-US" sz="800" kern="1200" dirty="0"/>
            <a:t> </a:t>
          </a:r>
          <a:r>
            <a:rPr lang="en-US" sz="800" kern="1200" dirty="0" err="1"/>
            <a:t>bestillingssystem</a:t>
          </a:r>
          <a:endParaRPr lang="en-US" sz="800" kern="1200" dirty="0"/>
        </a:p>
      </dsp:txBody>
      <dsp:txXfrm>
        <a:off x="177085" y="4146694"/>
        <a:ext cx="1278762" cy="337551"/>
      </dsp:txXfrm>
    </dsp:sp>
    <dsp:sp modelId="{D17E66A4-216B-4C33-83D9-A702742D7108}">
      <dsp:nvSpPr>
        <dsp:cNvPr id="0" name=""/>
        <dsp:cNvSpPr/>
      </dsp:nvSpPr>
      <dsp:spPr>
        <a:xfrm>
          <a:off x="1734475" y="0"/>
          <a:ext cx="1624708" cy="47167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2. </a:t>
          </a:r>
          <a:r>
            <a:rPr lang="en-US" sz="1200" kern="1200" dirty="0" err="1"/>
            <a:t>Oversikt</a:t>
          </a:r>
          <a:r>
            <a:rPr lang="en-US" sz="1200" kern="1200" dirty="0"/>
            <a:t> </a:t>
          </a:r>
          <a:r>
            <a:rPr lang="en-US" sz="1200" kern="1200" dirty="0" err="1"/>
            <a:t>fakturaer</a:t>
          </a:r>
          <a:endParaRPr lang="en-US" sz="1200" kern="1200" dirty="0"/>
        </a:p>
      </dsp:txBody>
      <dsp:txXfrm>
        <a:off x="1734475" y="0"/>
        <a:ext cx="1624708" cy="1415034"/>
      </dsp:txXfrm>
    </dsp:sp>
    <dsp:sp modelId="{A3DBB12B-B88C-4B96-8594-C5F9D23A169D}">
      <dsp:nvSpPr>
        <dsp:cNvPr id="0" name=""/>
        <dsp:cNvSpPr/>
      </dsp:nvSpPr>
      <dsp:spPr>
        <a:xfrm>
          <a:off x="1913144" y="1417912"/>
          <a:ext cx="1299766" cy="3862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2.1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</a:t>
          </a:r>
          <a:r>
            <a:rPr lang="en-US" sz="800" kern="1200" dirty="0" err="1"/>
            <a:t>hvor</a:t>
          </a:r>
          <a:r>
            <a:rPr lang="en-US" sz="800" kern="1200" dirty="0"/>
            <a:t> </a:t>
          </a:r>
          <a:r>
            <a:rPr lang="en-US" sz="800" kern="1200" dirty="0" err="1"/>
            <a:t>i</a:t>
          </a:r>
          <a:r>
            <a:rPr lang="en-US" sz="800" kern="1200" dirty="0"/>
            <a:t> </a:t>
          </a:r>
          <a:r>
            <a:rPr lang="en-US" sz="800" kern="1200" dirty="0" err="1"/>
            <a:t>flyten</a:t>
          </a:r>
          <a:r>
            <a:rPr lang="en-US" sz="800" kern="1200" dirty="0"/>
            <a:t> ting ligger </a:t>
          </a:r>
        </a:p>
      </dsp:txBody>
      <dsp:txXfrm>
        <a:off x="1924456" y="1429224"/>
        <a:ext cx="1277142" cy="363608"/>
      </dsp:txXfrm>
    </dsp:sp>
    <dsp:sp modelId="{1AD55114-5F1D-46B6-B7F6-A6487CD2F2CF}">
      <dsp:nvSpPr>
        <dsp:cNvPr id="0" name=""/>
        <dsp:cNvSpPr/>
      </dsp:nvSpPr>
      <dsp:spPr>
        <a:xfrm>
          <a:off x="1913144" y="1863565"/>
          <a:ext cx="1299766" cy="38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2.2.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at </a:t>
          </a:r>
          <a:r>
            <a:rPr lang="en-US" sz="800" kern="1200" dirty="0" err="1"/>
            <a:t>fakturaer</a:t>
          </a:r>
          <a:r>
            <a:rPr lang="en-US" sz="800" kern="1200" dirty="0"/>
            <a:t> </a:t>
          </a:r>
          <a:r>
            <a:rPr lang="en-US" sz="800" kern="1200" dirty="0" err="1"/>
            <a:t>blir</a:t>
          </a:r>
          <a:r>
            <a:rPr lang="en-US" sz="800" kern="1200" dirty="0"/>
            <a:t> </a:t>
          </a:r>
          <a:r>
            <a:rPr lang="en-US" sz="800" kern="1200" dirty="0" err="1"/>
            <a:t>fullført</a:t>
          </a:r>
          <a:r>
            <a:rPr lang="en-US" sz="800" kern="1200" dirty="0"/>
            <a:t> </a:t>
          </a:r>
          <a:r>
            <a:rPr lang="en-US" sz="800" kern="1200" dirty="0" err="1"/>
            <a:t>og</a:t>
          </a:r>
          <a:r>
            <a:rPr lang="en-US" sz="800" kern="1200" dirty="0"/>
            <a:t> </a:t>
          </a:r>
          <a:r>
            <a:rPr lang="en-US" sz="800" kern="1200" dirty="0" err="1"/>
            <a:t>betalt</a:t>
          </a:r>
          <a:endParaRPr lang="en-US" sz="800" kern="1200" dirty="0"/>
        </a:p>
      </dsp:txBody>
      <dsp:txXfrm>
        <a:off x="1924456" y="1874877"/>
        <a:ext cx="1277142" cy="363608"/>
      </dsp:txXfrm>
    </dsp:sp>
    <dsp:sp modelId="{4428ACF4-D48B-487E-BFA3-4DD82FF192C0}">
      <dsp:nvSpPr>
        <dsp:cNvPr id="0" name=""/>
        <dsp:cNvSpPr/>
      </dsp:nvSpPr>
      <dsp:spPr>
        <a:xfrm>
          <a:off x="1913144" y="2309218"/>
          <a:ext cx="1299766" cy="38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2.3 </a:t>
          </a:r>
          <a:r>
            <a:rPr lang="en-US" sz="800" kern="1200" dirty="0" err="1"/>
            <a:t>oversikt</a:t>
          </a:r>
          <a:r>
            <a:rPr lang="en-US" sz="800" kern="1200" dirty="0"/>
            <a:t> over </a:t>
          </a:r>
          <a:r>
            <a:rPr lang="en-US" sz="800" kern="1200" dirty="0" err="1"/>
            <a:t>hvor</a:t>
          </a:r>
          <a:r>
            <a:rPr lang="en-US" sz="800" kern="1200" dirty="0"/>
            <a:t> </a:t>
          </a:r>
          <a:r>
            <a:rPr lang="en-US" sz="800" kern="1200" dirty="0" err="1"/>
            <a:t>mye</a:t>
          </a:r>
          <a:r>
            <a:rPr lang="en-US" sz="800" kern="1200" dirty="0"/>
            <a:t> </a:t>
          </a:r>
          <a:r>
            <a:rPr lang="en-US" sz="800" kern="1200" dirty="0" err="1"/>
            <a:t>som</a:t>
          </a:r>
          <a:r>
            <a:rPr lang="en-US" sz="800" kern="1200" dirty="0"/>
            <a:t> </a:t>
          </a:r>
          <a:r>
            <a:rPr lang="en-US" sz="800" kern="1200" dirty="0" err="1"/>
            <a:t>er</a:t>
          </a:r>
          <a:r>
            <a:rPr lang="en-US" sz="800" kern="1200" dirty="0"/>
            <a:t> </a:t>
          </a:r>
          <a:r>
            <a:rPr lang="en-US" sz="800" kern="1200" dirty="0" err="1"/>
            <a:t>belastet</a:t>
          </a:r>
          <a:r>
            <a:rPr lang="en-US" sz="800" kern="1200" dirty="0"/>
            <a:t> </a:t>
          </a:r>
          <a:r>
            <a:rPr lang="en-US" sz="800" kern="1200" dirty="0" err="1"/>
            <a:t>pr</a:t>
          </a:r>
          <a:r>
            <a:rPr lang="en-US" sz="800" kern="1200" dirty="0"/>
            <a:t> </a:t>
          </a:r>
          <a:r>
            <a:rPr lang="en-US" sz="800" kern="1200" dirty="0" err="1"/>
            <a:t>koststed</a:t>
          </a:r>
          <a:endParaRPr lang="en-US" sz="800" kern="1200" dirty="0"/>
        </a:p>
      </dsp:txBody>
      <dsp:txXfrm>
        <a:off x="1924456" y="2320530"/>
        <a:ext cx="1277142" cy="363608"/>
      </dsp:txXfrm>
    </dsp:sp>
    <dsp:sp modelId="{82F41447-8BB9-4E6D-A3A8-ABD4130A470B}">
      <dsp:nvSpPr>
        <dsp:cNvPr id="0" name=""/>
        <dsp:cNvSpPr/>
      </dsp:nvSpPr>
      <dsp:spPr>
        <a:xfrm>
          <a:off x="1913144" y="2754871"/>
          <a:ext cx="1299766" cy="3862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2.4 </a:t>
          </a:r>
          <a:r>
            <a:rPr lang="en-US" sz="800" kern="1200" dirty="0" err="1"/>
            <a:t>oversikt</a:t>
          </a:r>
          <a:r>
            <a:rPr lang="en-US" sz="800" kern="1200" dirty="0"/>
            <a:t> over matching </a:t>
          </a:r>
          <a:r>
            <a:rPr lang="en-US" sz="800" kern="1200" dirty="0" err="1"/>
            <a:t>leverandør</a:t>
          </a:r>
          <a:r>
            <a:rPr lang="en-US" sz="800" kern="1200" dirty="0"/>
            <a:t>- </a:t>
          </a:r>
          <a:r>
            <a:rPr lang="en-US" sz="800" kern="1200" dirty="0" err="1"/>
            <a:t>og</a:t>
          </a:r>
          <a:r>
            <a:rPr lang="en-US" sz="800" kern="1200" dirty="0"/>
            <a:t> </a:t>
          </a:r>
          <a:r>
            <a:rPr lang="en-US" sz="800" kern="1200" dirty="0" err="1"/>
            <a:t>innkjøpsfakturaer</a:t>
          </a:r>
          <a:endParaRPr lang="en-US" sz="800" kern="1200" dirty="0"/>
        </a:p>
      </dsp:txBody>
      <dsp:txXfrm>
        <a:off x="1924456" y="2766183"/>
        <a:ext cx="1277142" cy="363608"/>
      </dsp:txXfrm>
    </dsp:sp>
    <dsp:sp modelId="{0DD748DC-7DFE-4105-8798-3DFA2246C1EA}">
      <dsp:nvSpPr>
        <dsp:cNvPr id="0" name=""/>
        <dsp:cNvSpPr/>
      </dsp:nvSpPr>
      <dsp:spPr>
        <a:xfrm>
          <a:off x="1913144" y="3200524"/>
          <a:ext cx="1299766" cy="3862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2.5 </a:t>
          </a:r>
          <a:r>
            <a:rPr lang="en-US" sz="800" kern="1200" dirty="0" err="1"/>
            <a:t>Oppfølging</a:t>
          </a:r>
          <a:r>
            <a:rPr lang="en-US" sz="800" kern="1200" dirty="0"/>
            <a:t> </a:t>
          </a:r>
          <a:r>
            <a:rPr lang="en-US" sz="800" kern="1200" dirty="0" err="1"/>
            <a:t>varemottak</a:t>
          </a:r>
          <a:endParaRPr lang="en-US" sz="800" kern="1200" dirty="0"/>
        </a:p>
      </dsp:txBody>
      <dsp:txXfrm>
        <a:off x="1924456" y="3211836"/>
        <a:ext cx="1277142" cy="363608"/>
      </dsp:txXfrm>
    </dsp:sp>
    <dsp:sp modelId="{2087697E-C2BC-4C66-AC08-29A9ACE3D45B}">
      <dsp:nvSpPr>
        <dsp:cNvPr id="0" name=""/>
        <dsp:cNvSpPr/>
      </dsp:nvSpPr>
      <dsp:spPr>
        <a:xfrm>
          <a:off x="1913144" y="3646176"/>
          <a:ext cx="1299766" cy="38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2.6 </a:t>
          </a:r>
          <a:r>
            <a:rPr lang="en-US" sz="800" kern="1200" dirty="0" err="1"/>
            <a:t>Fakturaoversikter</a:t>
          </a:r>
          <a:endParaRPr lang="en-US" sz="1050" kern="1200" dirty="0"/>
        </a:p>
      </dsp:txBody>
      <dsp:txXfrm>
        <a:off x="1924456" y="3657488"/>
        <a:ext cx="1277142" cy="363608"/>
      </dsp:txXfrm>
    </dsp:sp>
    <dsp:sp modelId="{DFCFD45E-A617-4CD4-8F6E-6F608539415B}">
      <dsp:nvSpPr>
        <dsp:cNvPr id="0" name=""/>
        <dsp:cNvSpPr/>
      </dsp:nvSpPr>
      <dsp:spPr>
        <a:xfrm>
          <a:off x="1913144" y="4091829"/>
          <a:ext cx="1299766" cy="38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2.7 </a:t>
          </a:r>
          <a:r>
            <a:rPr lang="en-US" sz="800" kern="1200" dirty="0" err="1"/>
            <a:t>Enkeltfakturasøk</a:t>
          </a:r>
          <a:r>
            <a:rPr lang="en-US" sz="1050" kern="1200" dirty="0"/>
            <a:t> </a:t>
          </a:r>
        </a:p>
      </dsp:txBody>
      <dsp:txXfrm>
        <a:off x="1924456" y="4103141"/>
        <a:ext cx="1277142" cy="363608"/>
      </dsp:txXfrm>
    </dsp:sp>
    <dsp:sp modelId="{558A5369-F165-464B-BFCE-282FAD2B5715}">
      <dsp:nvSpPr>
        <dsp:cNvPr id="0" name=""/>
        <dsp:cNvSpPr/>
      </dsp:nvSpPr>
      <dsp:spPr>
        <a:xfrm>
          <a:off x="3497235" y="0"/>
          <a:ext cx="1624708" cy="47167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3. </a:t>
          </a:r>
          <a:r>
            <a:rPr lang="en-US" sz="1200" kern="1200" dirty="0" err="1"/>
            <a:t>Oppfølging</a:t>
          </a:r>
          <a:r>
            <a:rPr lang="en-US" sz="1200" kern="1200" dirty="0"/>
            <a:t> </a:t>
          </a:r>
          <a:r>
            <a:rPr lang="en-US" sz="1200" kern="1200" dirty="0" err="1"/>
            <a:t>avtaler</a:t>
          </a:r>
          <a:endParaRPr lang="en-US" sz="1200" kern="1200" dirty="0"/>
        </a:p>
      </dsp:txBody>
      <dsp:txXfrm>
        <a:off x="3497235" y="0"/>
        <a:ext cx="1624708" cy="1415034"/>
      </dsp:txXfrm>
    </dsp:sp>
    <dsp:sp modelId="{E4323882-7D28-4C67-B9E5-70DE47E1D4B1}">
      <dsp:nvSpPr>
        <dsp:cNvPr id="0" name=""/>
        <dsp:cNvSpPr/>
      </dsp:nvSpPr>
      <dsp:spPr>
        <a:xfrm>
          <a:off x="3667335" y="1405130"/>
          <a:ext cx="1299766" cy="68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3.1 </a:t>
          </a:r>
          <a:r>
            <a:rPr lang="en-US" sz="800" kern="1200" dirty="0" err="1"/>
            <a:t>oversikt</a:t>
          </a:r>
          <a:r>
            <a:rPr lang="en-US" sz="800" kern="1200" dirty="0"/>
            <a:t> </a:t>
          </a:r>
          <a:r>
            <a:rPr lang="en-US" sz="800" kern="1200" dirty="0" err="1"/>
            <a:t>forbruk</a:t>
          </a:r>
          <a:r>
            <a:rPr lang="en-US" sz="800" kern="1200" dirty="0"/>
            <a:t> per </a:t>
          </a:r>
          <a:r>
            <a:rPr lang="en-US" sz="800" kern="1200" dirty="0" err="1"/>
            <a:t>avtale</a:t>
          </a:r>
          <a:r>
            <a:rPr lang="en-US" sz="800" kern="1200" dirty="0"/>
            <a:t> </a:t>
          </a:r>
          <a:r>
            <a:rPr lang="en-US" sz="800" kern="1200" dirty="0" err="1"/>
            <a:t>pr</a:t>
          </a:r>
          <a:r>
            <a:rPr lang="en-US" sz="800" kern="1200" dirty="0"/>
            <a:t> </a:t>
          </a:r>
          <a:r>
            <a:rPr lang="en-US" sz="800" kern="1200" dirty="0" err="1"/>
            <a:t>leverandør</a:t>
          </a:r>
          <a:endParaRPr lang="en-US" sz="800" kern="1200" dirty="0"/>
        </a:p>
      </dsp:txBody>
      <dsp:txXfrm>
        <a:off x="3687460" y="1425255"/>
        <a:ext cx="1259516" cy="646884"/>
      </dsp:txXfrm>
    </dsp:sp>
    <dsp:sp modelId="{461ABF7F-5AF2-4969-A2A6-3AA2E4CFAF6D}">
      <dsp:nvSpPr>
        <dsp:cNvPr id="0" name=""/>
        <dsp:cNvSpPr/>
      </dsp:nvSpPr>
      <dsp:spPr>
        <a:xfrm>
          <a:off x="3659705" y="2207996"/>
          <a:ext cx="1299766" cy="68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3.2 </a:t>
          </a:r>
          <a:r>
            <a:rPr lang="en-US" sz="800" kern="1200" dirty="0" err="1"/>
            <a:t>oversikt</a:t>
          </a:r>
          <a:r>
            <a:rPr lang="en-US" sz="800" kern="1200" dirty="0"/>
            <a:t> </a:t>
          </a:r>
          <a:r>
            <a:rPr lang="en-US" sz="800" kern="1200" dirty="0" err="1"/>
            <a:t>hva</a:t>
          </a:r>
          <a:r>
            <a:rPr lang="en-US" sz="800" kern="1200" dirty="0"/>
            <a:t> </a:t>
          </a:r>
          <a:r>
            <a:rPr lang="en-US" sz="800" kern="1200" dirty="0" err="1"/>
            <a:t>som</a:t>
          </a:r>
          <a:r>
            <a:rPr lang="en-US" sz="800" kern="1200" dirty="0"/>
            <a:t> </a:t>
          </a:r>
          <a:r>
            <a:rPr lang="en-US" sz="800" kern="1200" dirty="0" err="1"/>
            <a:t>er</a:t>
          </a:r>
          <a:r>
            <a:rPr lang="en-US" sz="800" kern="1200" dirty="0"/>
            <a:t> </a:t>
          </a:r>
          <a:r>
            <a:rPr lang="en-US" sz="800" kern="1200" dirty="0" err="1"/>
            <a:t>kjøpt</a:t>
          </a:r>
          <a:r>
            <a:rPr lang="en-US" sz="800" kern="1200" dirty="0"/>
            <a:t> </a:t>
          </a:r>
          <a:r>
            <a:rPr lang="en-US" sz="800" kern="1200" dirty="0" err="1"/>
            <a:t>på</a:t>
          </a:r>
          <a:r>
            <a:rPr lang="en-US" sz="800" kern="1200" dirty="0"/>
            <a:t>/</a:t>
          </a:r>
          <a:r>
            <a:rPr lang="en-US" sz="800" kern="1200" dirty="0" err="1"/>
            <a:t>utenfor</a:t>
          </a:r>
          <a:r>
            <a:rPr lang="en-US" sz="800" kern="1200" dirty="0"/>
            <a:t> </a:t>
          </a:r>
          <a:r>
            <a:rPr lang="en-US" sz="800" kern="1200" dirty="0" err="1"/>
            <a:t>avtale</a:t>
          </a:r>
          <a:endParaRPr lang="en-US" sz="800" kern="1200" dirty="0"/>
        </a:p>
      </dsp:txBody>
      <dsp:txXfrm>
        <a:off x="3679830" y="2228121"/>
        <a:ext cx="1259516" cy="646884"/>
      </dsp:txXfrm>
    </dsp:sp>
    <dsp:sp modelId="{1FA20872-6B3F-4B11-99A7-571FFCA00753}">
      <dsp:nvSpPr>
        <dsp:cNvPr id="0" name=""/>
        <dsp:cNvSpPr/>
      </dsp:nvSpPr>
      <dsp:spPr>
        <a:xfrm>
          <a:off x="3659705" y="3000843"/>
          <a:ext cx="1299766" cy="68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3.3. </a:t>
          </a:r>
          <a:r>
            <a:rPr lang="en-US" sz="800" kern="1200" dirty="0" err="1"/>
            <a:t>kontroll</a:t>
          </a:r>
          <a:r>
            <a:rPr lang="en-US" sz="800" kern="1200" dirty="0"/>
            <a:t> </a:t>
          </a:r>
          <a:r>
            <a:rPr lang="en-US" sz="800" kern="1200" dirty="0" err="1"/>
            <a:t>av</a:t>
          </a:r>
          <a:r>
            <a:rPr lang="en-US" sz="800" kern="1200" dirty="0"/>
            <a:t> </a:t>
          </a:r>
          <a:r>
            <a:rPr lang="en-US" sz="800" kern="1200" dirty="0" err="1"/>
            <a:t>pris</a:t>
          </a:r>
          <a:r>
            <a:rPr lang="en-US" sz="800" kern="1200" dirty="0"/>
            <a:t> </a:t>
          </a:r>
          <a:r>
            <a:rPr lang="en-US" sz="800" kern="1200" dirty="0" err="1"/>
            <a:t>ift</a:t>
          </a:r>
          <a:r>
            <a:rPr lang="en-US" sz="800" kern="1200" dirty="0"/>
            <a:t> </a:t>
          </a:r>
          <a:r>
            <a:rPr lang="en-US" sz="800" kern="1200" dirty="0" err="1"/>
            <a:t>avtale</a:t>
          </a:r>
          <a:endParaRPr lang="en-US" sz="800" kern="1200" dirty="0"/>
        </a:p>
      </dsp:txBody>
      <dsp:txXfrm>
        <a:off x="3679830" y="3020968"/>
        <a:ext cx="1259516" cy="646884"/>
      </dsp:txXfrm>
    </dsp:sp>
    <dsp:sp modelId="{73333F71-1069-4872-8C83-303CA26C4DB5}">
      <dsp:nvSpPr>
        <dsp:cNvPr id="0" name=""/>
        <dsp:cNvSpPr/>
      </dsp:nvSpPr>
      <dsp:spPr>
        <a:xfrm>
          <a:off x="3659705" y="3793691"/>
          <a:ext cx="1299766" cy="68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3.4 </a:t>
          </a:r>
          <a:r>
            <a:rPr lang="en-US" sz="800" kern="1200" dirty="0" err="1"/>
            <a:t>oversikt</a:t>
          </a:r>
          <a:r>
            <a:rPr lang="en-US" sz="800" kern="1200" dirty="0"/>
            <a:t> </a:t>
          </a:r>
          <a:r>
            <a:rPr lang="en-US" sz="800" kern="1200" dirty="0" err="1"/>
            <a:t>kjøp</a:t>
          </a:r>
          <a:r>
            <a:rPr lang="en-US" sz="800" kern="1200" dirty="0"/>
            <a:t> per </a:t>
          </a:r>
          <a:r>
            <a:rPr lang="en-US" sz="800" kern="1200" dirty="0" err="1"/>
            <a:t>avtale</a:t>
          </a:r>
          <a:endParaRPr lang="en-US" sz="800" kern="1200" dirty="0"/>
        </a:p>
      </dsp:txBody>
      <dsp:txXfrm>
        <a:off x="3679830" y="3813816"/>
        <a:ext cx="1259516" cy="646884"/>
      </dsp:txXfrm>
    </dsp:sp>
    <dsp:sp modelId="{8AC97E28-FCCB-4186-9330-8933E41972B5}">
      <dsp:nvSpPr>
        <dsp:cNvPr id="0" name=""/>
        <dsp:cNvSpPr/>
      </dsp:nvSpPr>
      <dsp:spPr>
        <a:xfrm>
          <a:off x="5243796" y="0"/>
          <a:ext cx="1624708" cy="47167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4. </a:t>
          </a:r>
          <a:r>
            <a:rPr lang="en-US" sz="1200" kern="1200" dirty="0" err="1"/>
            <a:t>Oppfølging</a:t>
          </a:r>
          <a:r>
            <a:rPr lang="en-US" sz="1200" kern="1200" dirty="0"/>
            <a:t> </a:t>
          </a:r>
          <a:r>
            <a:rPr lang="en-US" sz="1200" kern="1200" dirty="0" err="1"/>
            <a:t>portefølje</a:t>
          </a:r>
          <a:r>
            <a:rPr lang="en-US" sz="1200" kern="1200" dirty="0"/>
            <a:t>/</a:t>
          </a:r>
          <a:r>
            <a:rPr lang="en-US" sz="1200" kern="1200" dirty="0" err="1"/>
            <a:t>kategori</a:t>
          </a:r>
          <a:endParaRPr lang="en-US" sz="1200" kern="1200" dirty="0"/>
        </a:p>
      </dsp:txBody>
      <dsp:txXfrm>
        <a:off x="5243796" y="0"/>
        <a:ext cx="1624708" cy="1415034"/>
      </dsp:txXfrm>
    </dsp:sp>
    <dsp:sp modelId="{54296970-1921-4196-9BC3-B40D89E16D5B}">
      <dsp:nvSpPr>
        <dsp:cNvPr id="0" name=""/>
        <dsp:cNvSpPr/>
      </dsp:nvSpPr>
      <dsp:spPr>
        <a:xfrm>
          <a:off x="5406267" y="1416415"/>
          <a:ext cx="1299766" cy="142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4.1 </a:t>
          </a:r>
          <a:r>
            <a:rPr lang="en-US" sz="800" kern="1200" dirty="0" err="1"/>
            <a:t>Følge</a:t>
          </a:r>
          <a:r>
            <a:rPr lang="en-US" sz="800" kern="1200" dirty="0"/>
            <a:t> </a:t>
          </a:r>
          <a:r>
            <a:rPr lang="en-US" sz="800" kern="1200" dirty="0" err="1"/>
            <a:t>opp</a:t>
          </a:r>
          <a:r>
            <a:rPr lang="en-US" sz="800" kern="1200" dirty="0"/>
            <a:t> </a:t>
          </a:r>
          <a:r>
            <a:rPr lang="en-US" sz="800" kern="1200" dirty="0" err="1"/>
            <a:t>kjøp</a:t>
          </a:r>
          <a:r>
            <a:rPr lang="en-US" sz="800" kern="1200" dirty="0"/>
            <a:t> </a:t>
          </a:r>
          <a:r>
            <a:rPr lang="en-US" sz="800" kern="1200" dirty="0" err="1"/>
            <a:t>pr</a:t>
          </a:r>
          <a:r>
            <a:rPr lang="en-US" sz="800" kern="1200" dirty="0"/>
            <a:t> </a:t>
          </a:r>
          <a:r>
            <a:rPr lang="en-US" sz="800" kern="1200" dirty="0" err="1"/>
            <a:t>portefølje</a:t>
          </a:r>
          <a:r>
            <a:rPr lang="en-US" sz="800" kern="1200" dirty="0"/>
            <a:t>/</a:t>
          </a:r>
          <a:r>
            <a:rPr lang="en-US" sz="800" kern="1200" dirty="0" err="1"/>
            <a:t>kategori</a:t>
          </a:r>
          <a:endParaRPr lang="en-US" sz="800" kern="1200" dirty="0"/>
        </a:p>
      </dsp:txBody>
      <dsp:txXfrm>
        <a:off x="5444336" y="1454484"/>
        <a:ext cx="1223628" cy="1346035"/>
      </dsp:txXfrm>
    </dsp:sp>
    <dsp:sp modelId="{DFF89254-2CC0-47FA-B9DF-5D050BA53852}">
      <dsp:nvSpPr>
        <dsp:cNvPr id="0" name=""/>
        <dsp:cNvSpPr/>
      </dsp:nvSpPr>
      <dsp:spPr>
        <a:xfrm>
          <a:off x="5406267" y="3057385"/>
          <a:ext cx="1299766" cy="1422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4.2 </a:t>
          </a:r>
          <a:r>
            <a:rPr lang="en-US" sz="800" kern="1200" dirty="0" err="1"/>
            <a:t>Oppfølging</a:t>
          </a:r>
          <a:r>
            <a:rPr lang="en-US" sz="800" kern="1200" dirty="0"/>
            <a:t> </a:t>
          </a:r>
          <a:r>
            <a:rPr lang="en-US" sz="800" kern="1200" dirty="0" err="1"/>
            <a:t>tilgjengelige</a:t>
          </a:r>
          <a:r>
            <a:rPr lang="en-US" sz="800" kern="1200" dirty="0"/>
            <a:t> </a:t>
          </a:r>
          <a:r>
            <a:rPr lang="en-US" sz="800" kern="1200" dirty="0" err="1"/>
            <a:t>konti</a:t>
          </a:r>
          <a:r>
            <a:rPr lang="en-US" sz="800" kern="1200" dirty="0"/>
            <a:t> </a:t>
          </a:r>
          <a:r>
            <a:rPr lang="en-US" sz="800" kern="1200" dirty="0" err="1"/>
            <a:t>i</a:t>
          </a:r>
          <a:r>
            <a:rPr lang="en-US" sz="800" kern="1200" dirty="0"/>
            <a:t> </a:t>
          </a:r>
          <a:r>
            <a:rPr lang="en-US" sz="800" kern="1200" dirty="0" err="1"/>
            <a:t>bestillingssystemet</a:t>
          </a:r>
          <a:endParaRPr lang="en-US" sz="800" kern="1200" dirty="0"/>
        </a:p>
      </dsp:txBody>
      <dsp:txXfrm>
        <a:off x="5444336" y="3095454"/>
        <a:ext cx="1223628" cy="1346035"/>
      </dsp:txXfrm>
    </dsp:sp>
    <dsp:sp modelId="{F634A0FD-06C5-4A7C-9D75-58080E3901B1}">
      <dsp:nvSpPr>
        <dsp:cNvPr id="0" name=""/>
        <dsp:cNvSpPr/>
      </dsp:nvSpPr>
      <dsp:spPr>
        <a:xfrm>
          <a:off x="6990357" y="0"/>
          <a:ext cx="1624708" cy="47167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5. </a:t>
          </a:r>
          <a:r>
            <a:rPr lang="en-US" sz="1200" kern="1200" dirty="0" err="1"/>
            <a:t>Bestillings</a:t>
          </a:r>
          <a:r>
            <a:rPr lang="en-US" sz="1200" kern="1200" dirty="0"/>
            <a:t> </a:t>
          </a:r>
          <a:r>
            <a:rPr lang="en-US" sz="1200" kern="1200" dirty="0" err="1"/>
            <a:t>og</a:t>
          </a:r>
          <a:r>
            <a:rPr lang="en-US" sz="1200" kern="1200" dirty="0"/>
            <a:t> </a:t>
          </a:r>
          <a:r>
            <a:rPr lang="en-US" sz="1200" kern="1200" dirty="0" err="1"/>
            <a:t>fakturakontroll</a:t>
          </a:r>
          <a:endParaRPr lang="en-US" sz="1200" kern="1200" dirty="0"/>
        </a:p>
      </dsp:txBody>
      <dsp:txXfrm>
        <a:off x="6990357" y="0"/>
        <a:ext cx="1624708" cy="1415034"/>
      </dsp:txXfrm>
    </dsp:sp>
    <dsp:sp modelId="{9E387654-6962-4DB8-B469-5F1A38B9F0EF}">
      <dsp:nvSpPr>
        <dsp:cNvPr id="0" name=""/>
        <dsp:cNvSpPr/>
      </dsp:nvSpPr>
      <dsp:spPr>
        <a:xfrm>
          <a:off x="7152828" y="1415034"/>
          <a:ext cx="1299766" cy="306590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5.1 </a:t>
          </a:r>
          <a:r>
            <a:rPr lang="en-US" sz="800" kern="1200" dirty="0" err="1"/>
            <a:t>oversikt</a:t>
          </a:r>
          <a:r>
            <a:rPr lang="en-US" sz="800" kern="1200" dirty="0"/>
            <a:t> over </a:t>
          </a:r>
          <a:r>
            <a:rPr lang="en-US" sz="800" kern="1200" dirty="0" err="1"/>
            <a:t>bestillinger</a:t>
          </a:r>
          <a:r>
            <a:rPr lang="en-US" sz="800" kern="1200" dirty="0"/>
            <a:t> </a:t>
          </a:r>
          <a:r>
            <a:rPr lang="en-US" sz="800" kern="1200" dirty="0" err="1"/>
            <a:t>og</a:t>
          </a:r>
          <a:r>
            <a:rPr lang="en-US" sz="800" kern="1200" dirty="0"/>
            <a:t> </a:t>
          </a:r>
          <a:r>
            <a:rPr lang="en-US" sz="800" kern="1200" dirty="0" err="1"/>
            <a:t>fakturaer</a:t>
          </a:r>
          <a:r>
            <a:rPr lang="en-US" sz="800" kern="1200" dirty="0"/>
            <a:t> med </a:t>
          </a:r>
          <a:r>
            <a:rPr lang="en-US" sz="800" kern="1200" dirty="0" err="1"/>
            <a:t>nettobeløp</a:t>
          </a:r>
          <a:r>
            <a:rPr lang="en-US" sz="800" kern="1200" dirty="0"/>
            <a:t> </a:t>
          </a:r>
          <a:r>
            <a:rPr lang="en-US" sz="800" kern="1200" dirty="0" err="1"/>
            <a:t>fra</a:t>
          </a:r>
          <a:r>
            <a:rPr lang="en-US" sz="800" kern="1200" dirty="0"/>
            <a:t> </a:t>
          </a:r>
          <a:r>
            <a:rPr lang="en-US" sz="800" kern="1200" dirty="0" err="1"/>
            <a:t>og</a:t>
          </a:r>
          <a:r>
            <a:rPr lang="en-US" sz="800" kern="1200" dirty="0"/>
            <a:t> med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100 000 </a:t>
          </a:r>
        </a:p>
      </dsp:txBody>
      <dsp:txXfrm>
        <a:off x="7190897" y="1453103"/>
        <a:ext cx="1223628" cy="2989769"/>
      </dsp:txXfrm>
    </dsp:sp>
    <dsp:sp modelId="{CE92C0BB-40F9-4F0B-AACB-4A437796A1DA}">
      <dsp:nvSpPr>
        <dsp:cNvPr id="0" name=""/>
        <dsp:cNvSpPr/>
      </dsp:nvSpPr>
      <dsp:spPr>
        <a:xfrm>
          <a:off x="8736919" y="0"/>
          <a:ext cx="1624708" cy="47167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8. </a:t>
          </a:r>
          <a:r>
            <a:rPr lang="en-US" sz="1200" kern="1200" dirty="0" err="1"/>
            <a:t>Anlegg</a:t>
          </a:r>
          <a:r>
            <a:rPr lang="en-US" sz="1200" kern="1200" dirty="0"/>
            <a:t>/</a:t>
          </a:r>
          <a:r>
            <a:rPr lang="en-US" sz="1200" kern="1200" dirty="0" err="1"/>
            <a:t>BtB</a:t>
          </a:r>
          <a:endParaRPr lang="en-US" sz="1200" kern="1200" dirty="0"/>
        </a:p>
      </dsp:txBody>
      <dsp:txXfrm>
        <a:off x="8736919" y="0"/>
        <a:ext cx="1624708" cy="1415034"/>
      </dsp:txXfrm>
    </dsp:sp>
    <dsp:sp modelId="{4F6DC592-4AC7-42DC-987A-CA3B004E98E5}">
      <dsp:nvSpPr>
        <dsp:cNvPr id="0" name=""/>
        <dsp:cNvSpPr/>
      </dsp:nvSpPr>
      <dsp:spPr>
        <a:xfrm>
          <a:off x="8899390" y="1415149"/>
          <a:ext cx="1299766" cy="68713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8.1 </a:t>
          </a:r>
          <a:r>
            <a:rPr lang="en-US" sz="800" kern="1200" dirty="0" err="1"/>
            <a:t>Oversikt</a:t>
          </a:r>
          <a:r>
            <a:rPr lang="en-US" sz="800" kern="1200" dirty="0"/>
            <a:t> </a:t>
          </a:r>
          <a:r>
            <a:rPr lang="en-US" sz="800" kern="1200" dirty="0" err="1"/>
            <a:t>anlegg</a:t>
          </a:r>
          <a:r>
            <a:rPr lang="en-US" sz="800" kern="1200" dirty="0"/>
            <a:t> </a:t>
          </a:r>
          <a:r>
            <a:rPr lang="en-US" sz="800" kern="1200" dirty="0" err="1"/>
            <a:t>pr</a:t>
          </a:r>
          <a:r>
            <a:rPr lang="en-US" sz="800" kern="1200" dirty="0"/>
            <a:t> </a:t>
          </a:r>
          <a:r>
            <a:rPr lang="en-US" sz="800" kern="1200" dirty="0" err="1"/>
            <a:t>enhet</a:t>
          </a:r>
          <a:endParaRPr lang="en-US" sz="800" kern="1200" dirty="0"/>
        </a:p>
      </dsp:txBody>
      <dsp:txXfrm>
        <a:off x="8919515" y="1435274"/>
        <a:ext cx="1259516" cy="646884"/>
      </dsp:txXfrm>
    </dsp:sp>
    <dsp:sp modelId="{271F0692-ADF8-4E71-AC89-524B14A3B8E4}">
      <dsp:nvSpPr>
        <dsp:cNvPr id="0" name=""/>
        <dsp:cNvSpPr/>
      </dsp:nvSpPr>
      <dsp:spPr>
        <a:xfrm>
          <a:off x="8899390" y="2207996"/>
          <a:ext cx="1299766" cy="68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8.2 </a:t>
          </a:r>
          <a:r>
            <a:rPr lang="en-US" sz="800" kern="1200" dirty="0" err="1"/>
            <a:t>Oversikt</a:t>
          </a:r>
          <a:r>
            <a:rPr lang="en-US" sz="800" kern="1200" dirty="0"/>
            <a:t>  over </a:t>
          </a:r>
          <a:r>
            <a:rPr lang="en-US" sz="800" kern="1200" dirty="0" err="1"/>
            <a:t>hva</a:t>
          </a:r>
          <a:r>
            <a:rPr lang="en-US" sz="800" kern="1200" dirty="0"/>
            <a:t> vi </a:t>
          </a:r>
          <a:r>
            <a:rPr lang="en-US" sz="800" kern="1200" dirty="0" err="1"/>
            <a:t>har</a:t>
          </a:r>
          <a:r>
            <a:rPr lang="en-US" sz="800" kern="1200" dirty="0"/>
            <a:t> </a:t>
          </a:r>
          <a:r>
            <a:rPr lang="en-US" sz="800" kern="1200" dirty="0" err="1"/>
            <a:t>handlet</a:t>
          </a:r>
          <a:r>
            <a:rPr lang="en-US" sz="800" kern="1200" dirty="0"/>
            <a:t> inn </a:t>
          </a:r>
          <a:r>
            <a:rPr lang="en-US" sz="800" kern="1200" dirty="0" err="1"/>
            <a:t>av</a:t>
          </a:r>
          <a:r>
            <a:rPr lang="en-US" sz="800" kern="1200" dirty="0"/>
            <a:t> </a:t>
          </a:r>
          <a:r>
            <a:rPr lang="en-US" sz="800" kern="1200" dirty="0" err="1"/>
            <a:t>spesiell</a:t>
          </a:r>
          <a:r>
            <a:rPr lang="en-US" sz="800" kern="1200" dirty="0"/>
            <a:t> type </a:t>
          </a:r>
          <a:r>
            <a:rPr lang="en-US" sz="800" kern="1200" dirty="0" err="1"/>
            <a:t>anlegg</a:t>
          </a:r>
          <a:r>
            <a:rPr lang="en-US" sz="800" kern="1200" dirty="0"/>
            <a:t> (</a:t>
          </a:r>
          <a:r>
            <a:rPr lang="en-US" sz="800" kern="1200" dirty="0" err="1"/>
            <a:t>utstyrsgruppe</a:t>
          </a:r>
          <a:r>
            <a:rPr lang="en-US" sz="800" kern="1200" dirty="0"/>
            <a:t>)</a:t>
          </a:r>
        </a:p>
      </dsp:txBody>
      <dsp:txXfrm>
        <a:off x="8919515" y="2228121"/>
        <a:ext cx="1259516" cy="646884"/>
      </dsp:txXfrm>
    </dsp:sp>
    <dsp:sp modelId="{B7F2F1B1-1CDC-4DEC-B58D-11BBE2748B95}">
      <dsp:nvSpPr>
        <dsp:cNvPr id="0" name=""/>
        <dsp:cNvSpPr/>
      </dsp:nvSpPr>
      <dsp:spPr>
        <a:xfrm>
          <a:off x="8899390" y="3000843"/>
          <a:ext cx="1299766" cy="68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8.4 </a:t>
          </a:r>
          <a:r>
            <a:rPr lang="en-US" sz="800" kern="1200" dirty="0" err="1"/>
            <a:t>oversikt</a:t>
          </a:r>
          <a:r>
            <a:rPr lang="en-US" sz="800" kern="1200" dirty="0"/>
            <a:t> over </a:t>
          </a:r>
          <a:r>
            <a:rPr lang="en-US" sz="800" kern="1200" dirty="0" err="1"/>
            <a:t>restverdi</a:t>
          </a:r>
          <a:r>
            <a:rPr lang="en-US" sz="800" kern="1200" dirty="0"/>
            <a:t> </a:t>
          </a:r>
          <a:r>
            <a:rPr lang="en-US" sz="800" kern="1200" dirty="0" err="1"/>
            <a:t>anlegg</a:t>
          </a:r>
          <a:endParaRPr lang="en-US" sz="800" kern="1200" dirty="0"/>
        </a:p>
      </dsp:txBody>
      <dsp:txXfrm>
        <a:off x="8919515" y="3020968"/>
        <a:ext cx="1259516" cy="646884"/>
      </dsp:txXfrm>
    </dsp:sp>
    <dsp:sp modelId="{F76E73FD-A9A3-4578-9B18-8115F1E68262}">
      <dsp:nvSpPr>
        <dsp:cNvPr id="0" name=""/>
        <dsp:cNvSpPr/>
      </dsp:nvSpPr>
      <dsp:spPr>
        <a:xfrm>
          <a:off x="8899390" y="3793691"/>
          <a:ext cx="1299766" cy="687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8.5 </a:t>
          </a:r>
          <a:r>
            <a:rPr lang="en-US" sz="800" kern="1200" dirty="0" err="1"/>
            <a:t>oversikt</a:t>
          </a:r>
          <a:r>
            <a:rPr lang="en-US" sz="800" kern="1200" dirty="0"/>
            <a:t> </a:t>
          </a:r>
          <a:r>
            <a:rPr lang="en-US" sz="800" kern="1200" dirty="0" err="1"/>
            <a:t>gammel</a:t>
          </a:r>
          <a:r>
            <a:rPr lang="en-US" sz="800" kern="1200" dirty="0"/>
            <a:t> </a:t>
          </a:r>
          <a:r>
            <a:rPr lang="en-US" sz="800" kern="1200" dirty="0" err="1"/>
            <a:t>aktivanummer</a:t>
          </a:r>
          <a:r>
            <a:rPr lang="en-US" sz="800" kern="1200" dirty="0"/>
            <a:t> vs </a:t>
          </a:r>
          <a:r>
            <a:rPr lang="en-US" sz="800" kern="1200" dirty="0" err="1"/>
            <a:t>nytt</a:t>
          </a:r>
          <a:r>
            <a:rPr lang="en-US" sz="800" kern="1200" dirty="0"/>
            <a:t> </a:t>
          </a:r>
          <a:r>
            <a:rPr lang="en-US" sz="800" kern="1200" dirty="0" err="1"/>
            <a:t>anleggsnummer</a:t>
          </a:r>
          <a:r>
            <a:rPr lang="en-US" sz="800" kern="1200" dirty="0"/>
            <a:t> </a:t>
          </a:r>
        </a:p>
      </dsp:txBody>
      <dsp:txXfrm>
        <a:off x="8919515" y="3813816"/>
        <a:ext cx="1259516" cy="646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87B0-2A1E-47B7-9839-1A2D4AD208A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99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87B0-2A1E-47B7-9839-1A2D4AD208A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71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87B0-2A1E-47B7-9839-1A2D4AD208A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4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87B0-2A1E-47B7-9839-1A2D4AD208A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4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567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5EDD06-F34F-4E14-92D0-60295251B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56909E-9087-4FA8-B624-B14492AE6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CEFB84-4A89-4047-BE0D-88887E5F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99D06B-01ED-4F17-B0E3-7514CEBB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71748B-5D93-4C6E-AD61-AE51506C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861-E91B-4086-BAC5-8E9139C52B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62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  <p:sldLayoutId id="2147483729" r:id="rId27"/>
    <p:sldLayoutId id="2147483730" r:id="rId28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v-avtalen@admin.uio.no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okonomi/behov-til-betaling/index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okonomi/skjema/brukertilganger.html" TargetMode="Externa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okonomi/nytt-fra-ova/index.html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okonomi/nytt-fra-ova/veiledning-feeding.html" TargetMode="Externa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bestille/avtaler/avtalekatalogen.html" TargetMode="External"/><Relationship Id="rId2" Type="http://schemas.openxmlformats.org/officeDocument/2006/relationships/hyperlink" Target="https://idp.feide.no/simplesaml/module.php/feide/login?org=uio.no&amp;AuthState=_234f9c8b4dafdce2bea731f0b23757c02abe036ca0%3Ahttps%3A%2F%2Fidp.feide.no%2Fsimplesaml%2Fsaml2%2Fidp%2FSSOService.php%3Fspentityid%3Dhttps%253A%252F%252Flogin.dfo.no%252Fisam%252Fsps%252Fdfo%252Fsaml20%26RelayState%3Duuidf3b53961-f913-475f-b32f-e27928db5d6f%26cookieTime%3D1637664731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uio.no/for-ansatte/arbeidsstotte/okonomi/rapporter/" TargetMode="External"/><Relationship Id="rId4" Type="http://schemas.openxmlformats.org/officeDocument/2006/relationships/hyperlink" Target="https://www.uio.no/for-ansatte/arbeidsstotte/okonomi/okonomimodell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tt-samarbeidet.no/okonomi/opplering/" TargetMode="External"/><Relationship Id="rId13" Type="http://schemas.openxmlformats.org/officeDocument/2006/relationships/hyperlink" Target="https://www.uio.no/for-ansatte/arbeidsstotte/bestille/anskaffprosess/index.html" TargetMode="External"/><Relationship Id="rId3" Type="http://schemas.openxmlformats.org/officeDocument/2006/relationships/hyperlink" Target="https://www.uio.no/for-ansatte/arbeidsstotte/okonomi/brukerstotte/behov-til-betaling.html" TargetMode="External"/><Relationship Id="rId7" Type="http://schemas.openxmlformats.org/officeDocument/2006/relationships/hyperlink" Target="https://www.uio.no/for-ansatte/arbeidsstotte/okonomi/skjema/" TargetMode="External"/><Relationship Id="rId12" Type="http://schemas.openxmlformats.org/officeDocument/2006/relationships/hyperlink" Target="https://www.uio.no/for-ansatte/arbeidsstotte/okonomi/behov-til-betaling/fakturabehandling/index.html" TargetMode="External"/><Relationship Id="rId2" Type="http://schemas.openxmlformats.org/officeDocument/2006/relationships/hyperlink" Target="https://www.uio.no/for-ansatte/arbeidsstotte/okonomi/behov-til-betaling/veiledning-unit4/index.html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uio.no/for-ansatte/arbeidsstotte/okonomi/behov-til-betaling/fakturabehandling/betaling-til-utlandet/index.html" TargetMode="External"/><Relationship Id="rId11" Type="http://schemas.openxmlformats.org/officeDocument/2006/relationships/hyperlink" Target="https://www.uio.no/for-ansatte/arbeidsstotte/okonomi/behov-til-betaling/vare-tjenestemottak/index.html" TargetMode="External"/><Relationship Id="rId5" Type="http://schemas.openxmlformats.org/officeDocument/2006/relationships/hyperlink" Target="https://www.uio.no/for-ansatte/arbeidsstotte/okonomi/okonomimodell/index.html" TargetMode="External"/><Relationship Id="rId10" Type="http://schemas.openxmlformats.org/officeDocument/2006/relationships/hyperlink" Target="https://www.uio.no/for-ansatte/arbeidsstotte/okonomi/behov-til-betaling/bestilling/index.html" TargetMode="External"/><Relationship Id="rId4" Type="http://schemas.openxmlformats.org/officeDocument/2006/relationships/hyperlink" Target="https://www.uio.no/for-ansatte/arbeidsstotte/okonomi/behov-til-betaling/leverandorer/index.html" TargetMode="External"/><Relationship Id="rId9" Type="http://schemas.openxmlformats.org/officeDocument/2006/relationships/hyperlink" Target="https://dfo.no/kundesider/regnskap/veiledning-og-opplaering/opplaeringsmateriell-for-bot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DE6F34-3506-45AE-989E-6FD663DF3A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9AC09-2576-4FCC-A8E6-2B5767CC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Fagbrukerforum </a:t>
            </a:r>
            <a:r>
              <a:rPr lang="nb-NO" dirty="0" err="1" smtClean="0"/>
              <a:t>BtB</a:t>
            </a:r>
            <a:r>
              <a:rPr lang="nb-NO" dirty="0" smtClean="0"/>
              <a:t/>
            </a:r>
            <a:br>
              <a:rPr lang="nb-NO" dirty="0" smtClean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711FA-5A22-4872-A804-70D0D3424D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Leder- og organisasjonsutvikling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>
          <a:xfrm>
            <a:off x="380169" y="1504336"/>
            <a:ext cx="11431663" cy="4554266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03646"/>
              </p:ext>
            </p:extLst>
          </p:nvPr>
        </p:nvGraphicFramePr>
        <p:xfrm>
          <a:off x="2063925" y="1504336"/>
          <a:ext cx="726875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377">
                  <a:extLst>
                    <a:ext uri="{9D8B030D-6E8A-4147-A177-3AD203B41FA5}">
                      <a16:colId xmlns:a16="http://schemas.microsoft.com/office/drawing/2014/main" val="1946767993"/>
                    </a:ext>
                  </a:extLst>
                </a:gridCol>
                <a:gridCol w="3634377">
                  <a:extLst>
                    <a:ext uri="{9D8B030D-6E8A-4147-A177-3AD203B41FA5}">
                      <a16:colId xmlns:a16="http://schemas.microsoft.com/office/drawing/2014/main" val="1869621454"/>
                    </a:ext>
                  </a:extLst>
                </a:gridCol>
              </a:tblGrid>
              <a:tr h="341328"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Leder- og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organisasjonsutvikling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59850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19374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smtClean="0"/>
                        <a:t>Agenda Kaupang</a:t>
                      </a:r>
                      <a:r>
                        <a:rPr lang="nb-NO" baseline="0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r>
                        <a:rPr lang="nb-NO" dirty="0" smtClean="0"/>
                        <a:t>2021-2023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47486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Deloitte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15756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Mobilize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Strategy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Consulting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058923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smtClean="0"/>
                        <a:t>Karabin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48443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smtClean="0"/>
                        <a:t>Stiftelsen</a:t>
                      </a:r>
                      <a:r>
                        <a:rPr lang="nb-NO" baseline="0" dirty="0" smtClean="0"/>
                        <a:t> Administrativt </a:t>
                      </a:r>
                      <a:r>
                        <a:rPr lang="nb-NO" baseline="0" dirty="0" err="1" smtClean="0"/>
                        <a:t>forskningsfor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46418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smtClean="0"/>
                        <a:t>AS3 Norge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46155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smtClean="0"/>
                        <a:t>Moment organisasjon og ledelse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695508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smtClean="0"/>
                        <a:t>AVO </a:t>
                      </a:r>
                      <a:r>
                        <a:rPr lang="nb-NO" dirty="0" err="1" smtClean="0"/>
                        <a:t>Consulting</a:t>
                      </a:r>
                      <a:r>
                        <a:rPr lang="nb-NO" dirty="0" smtClean="0"/>
                        <a:t> Norway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50008"/>
                  </a:ext>
                </a:extLst>
              </a:tr>
              <a:tr h="341328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Moveo</a:t>
                      </a:r>
                      <a:r>
                        <a:rPr lang="nb-NO" dirty="0" smtClean="0"/>
                        <a:t> Nordic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8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04100"/>
              </p:ext>
            </p:extLst>
          </p:nvPr>
        </p:nvGraphicFramePr>
        <p:xfrm>
          <a:off x="2032000" y="312323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808545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067956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Personlig verneutstyr og beskyttelsesmateriell for laber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2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VWR</a:t>
                      </a:r>
                      <a:r>
                        <a:rPr lang="nb-NO" baseline="0" dirty="0" smtClean="0"/>
                        <a:t> International 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8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05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8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09679"/>
              </p:ext>
            </p:extLst>
          </p:nvPr>
        </p:nvGraphicFramePr>
        <p:xfrm>
          <a:off x="2032000" y="3384495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19767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725807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Profileringsartikler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og universitetsgaver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87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9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Strømmes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6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5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72723"/>
              </p:ext>
            </p:extLst>
          </p:nvPr>
        </p:nvGraphicFramePr>
        <p:xfrm>
          <a:off x="2032000" y="355866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78686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98104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Tjenester for utforming og formidling av stillingsannonser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1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Whydentify</a:t>
                      </a:r>
                      <a:r>
                        <a:rPr lang="nb-NO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3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18175"/>
              </p:ext>
            </p:extLst>
          </p:nvPr>
        </p:nvGraphicFramePr>
        <p:xfrm>
          <a:off x="2032000" y="2661684"/>
          <a:ext cx="8128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70831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77064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Yrkeshygieniske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aseline="0" dirty="0" err="1" smtClean="0">
                          <a:solidFill>
                            <a:schemeClr val="tx1"/>
                          </a:solidFill>
                        </a:rPr>
                        <a:t>labanalyser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9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Eurofins Environment Testing Norway AS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07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1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27973"/>
              </p:ext>
            </p:extLst>
          </p:nvPr>
        </p:nvGraphicFramePr>
        <p:xfrm>
          <a:off x="1735909" y="2356881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41487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704919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Økonomiske tjenester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37807"/>
                  </a:ext>
                </a:extLst>
              </a:tr>
              <a:tr h="363822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15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Deolitte</a:t>
                      </a:r>
                      <a:r>
                        <a:rPr lang="nb-NO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r>
                        <a:rPr lang="nb-NO" dirty="0" smtClean="0"/>
                        <a:t>2021-2023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1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BDO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6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Ernst og Young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4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KPMG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46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PWC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85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Experis</a:t>
                      </a:r>
                      <a:r>
                        <a:rPr lang="nb-NO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18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457223" lvl="1" indent="0">
              <a:buNone/>
            </a:pPr>
            <a:endParaRPr lang="nb-NO" dirty="0" smtClean="0"/>
          </a:p>
          <a:p>
            <a:pPr marL="457223" lvl="1" indent="0">
              <a:buNone/>
            </a:pPr>
            <a:endParaRPr lang="nb-NO" dirty="0"/>
          </a:p>
          <a:p>
            <a:pPr marL="457223" lvl="1" indent="0">
              <a:buNone/>
            </a:pPr>
            <a:endParaRPr lang="nb-NO" dirty="0" smtClean="0"/>
          </a:p>
          <a:p>
            <a:pPr marL="457223" lvl="1" indent="0">
              <a:buNone/>
            </a:pPr>
            <a:endParaRPr lang="nb-NO" dirty="0"/>
          </a:p>
          <a:p>
            <a:pPr marL="457223" lvl="1" indent="0">
              <a:buNone/>
            </a:pPr>
            <a:endParaRPr lang="nb-NO" dirty="0" smtClean="0"/>
          </a:p>
          <a:p>
            <a:pPr marL="457223" lvl="1" indent="0">
              <a:buNone/>
            </a:pPr>
            <a:endParaRPr lang="nb-NO" dirty="0"/>
          </a:p>
          <a:p>
            <a:pPr marL="457223" lvl="1" indent="0">
              <a:buNone/>
            </a:pPr>
            <a:endParaRPr lang="nb-NO" dirty="0" smtClean="0"/>
          </a:p>
          <a:p>
            <a:pPr marL="457223" lvl="1" indent="0">
              <a:buNone/>
            </a:pPr>
            <a:endParaRPr lang="nb-NO" dirty="0"/>
          </a:p>
          <a:p>
            <a:pPr marL="457223" lvl="1" indent="0">
              <a:buNone/>
            </a:pPr>
            <a:endParaRPr lang="nb-NO" dirty="0" smtClean="0"/>
          </a:p>
          <a:p>
            <a:pPr marL="457223" lvl="1" indent="0">
              <a:buNone/>
            </a:pPr>
            <a:r>
              <a:rPr lang="nb-NO" dirty="0" smtClean="0"/>
              <a:t>*</a:t>
            </a:r>
            <a:r>
              <a:rPr lang="nb-NO" sz="1800" dirty="0" smtClean="0"/>
              <a:t>Gjelder ikke for Ricoh-printere</a:t>
            </a:r>
            <a:endParaRPr lang="nb-NO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67939"/>
              </p:ext>
            </p:extLst>
          </p:nvPr>
        </p:nvGraphicFramePr>
        <p:xfrm>
          <a:off x="2032000" y="286197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565853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39546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Tonere</a:t>
                      </a:r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 og forbruksmateriell til printere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9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00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Datarekvisita Norge AS*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76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Tanntekniske produkter og tjenester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31904"/>
              </p:ext>
            </p:extLst>
          </p:nvPr>
        </p:nvGraphicFramePr>
        <p:xfrm>
          <a:off x="2032000" y="2888099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829848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28154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Tanntekniske produkter og tjenester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56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3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Protek</a:t>
                      </a:r>
                      <a:r>
                        <a:rPr lang="nb-NO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nb-NO" dirty="0" smtClean="0"/>
                    </a:p>
                    <a:p>
                      <a:pPr algn="ctr"/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2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TANNLAB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87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4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65064"/>
              </p:ext>
            </p:extLst>
          </p:nvPr>
        </p:nvGraphicFramePr>
        <p:xfrm>
          <a:off x="2032000" y="277489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047077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731295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Tenner, kjever og masker til </a:t>
                      </a:r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KaVo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DPS kjevesimulator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5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9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Dental Sør</a:t>
                      </a:r>
                      <a:r>
                        <a:rPr lang="nb-NO" baseline="0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7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30"/>
            <p:extLst>
              <p:ext uri="{D42A27DB-BD31-4B8C-83A1-F6EECF244321}">
                <p14:modId xmlns:p14="http://schemas.microsoft.com/office/powerpoint/2010/main" val="1900377341"/>
              </p:ext>
            </p:extLst>
          </p:nvPr>
        </p:nvGraphicFramePr>
        <p:xfrm>
          <a:off x="379413" y="1346329"/>
          <a:ext cx="1143317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058">
                  <a:extLst>
                    <a:ext uri="{9D8B030D-6E8A-4147-A177-3AD203B41FA5}">
                      <a16:colId xmlns:a16="http://schemas.microsoft.com/office/drawing/2014/main" val="4209236820"/>
                    </a:ext>
                  </a:extLst>
                </a:gridCol>
                <a:gridCol w="3811058">
                  <a:extLst>
                    <a:ext uri="{9D8B030D-6E8A-4147-A177-3AD203B41FA5}">
                      <a16:colId xmlns:a16="http://schemas.microsoft.com/office/drawing/2014/main" val="1852956905"/>
                    </a:ext>
                  </a:extLst>
                </a:gridCol>
                <a:gridCol w="3811058">
                  <a:extLst>
                    <a:ext uri="{9D8B030D-6E8A-4147-A177-3AD203B41FA5}">
                      <a16:colId xmlns:a16="http://schemas.microsoft.com/office/drawing/2014/main" val="396979038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AV-avtale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r fra UNIT (under arbeid)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4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AV-utstyr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AV-design (Preferert)</a:t>
                      </a:r>
                      <a:endParaRPr 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endParaRPr lang="nb-NO" dirty="0" smtClean="0"/>
                    </a:p>
                    <a:p>
                      <a:pPr algn="ctr"/>
                      <a:r>
                        <a:rPr lang="nb-NO" smtClean="0"/>
                        <a:t>2022-2024</a:t>
                      </a:r>
                      <a:endParaRPr lang="nb-NO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9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 smtClean="0"/>
                        <a:t>Atea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1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ABC Teknikk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02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Caverion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1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Kinly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8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Presentation</a:t>
                      </a:r>
                      <a:r>
                        <a:rPr lang="nb-NO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Utstyr til tjenester til videoproduksjon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Videoutstyr (Preferert)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0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Mediability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2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AV-Design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02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Uavhengige </a:t>
                      </a:r>
                      <a:r>
                        <a:rPr lang="nb-NO" dirty="0" err="1" smtClean="0"/>
                        <a:t>rådgivningstjenster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Cowi</a:t>
                      </a:r>
                      <a:r>
                        <a:rPr lang="nb-NO" dirty="0" smtClean="0"/>
                        <a:t> (Preferert)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2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Norconsult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9916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87" y="392626"/>
            <a:ext cx="11431664" cy="754068"/>
          </a:xfrm>
        </p:spPr>
        <p:txBody>
          <a:bodyPr/>
          <a:lstStyle/>
          <a:p>
            <a:r>
              <a:rPr lang="nb-NO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0"/>
          </p:nvPr>
        </p:nvSpPr>
        <p:spPr>
          <a:xfrm>
            <a:off x="380169" y="1146694"/>
            <a:ext cx="11576700" cy="50102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Innledning: Formål og hensikt med Fagbrukerforum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Nye rammeavtaler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UNIT4 </a:t>
            </a:r>
            <a:r>
              <a:rPr lang="en-US" sz="1800" dirty="0"/>
              <a:t>ERP – </a:t>
            </a:r>
            <a:r>
              <a:rPr lang="en-US" sz="1800" dirty="0" err="1"/>
              <a:t>hvor</a:t>
            </a:r>
            <a:r>
              <a:rPr lang="en-US" sz="1800" dirty="0"/>
              <a:t> </a:t>
            </a:r>
            <a:r>
              <a:rPr lang="en-US" sz="1800" dirty="0" err="1"/>
              <a:t>står</a:t>
            </a:r>
            <a:r>
              <a:rPr lang="en-US" sz="1800" dirty="0"/>
              <a:t> vi? 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Informasjon</a:t>
            </a:r>
            <a:r>
              <a:rPr lang="en-US" sz="1800" dirty="0" smtClean="0"/>
              <a:t> om </a:t>
            </a:r>
            <a:r>
              <a:rPr lang="en-US" sz="1800" dirty="0" err="1" smtClean="0"/>
              <a:t>mulighetsstudiet</a:t>
            </a:r>
            <a:r>
              <a:rPr lang="en-US" sz="1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Fakturaprosessen</a:t>
            </a:r>
            <a:r>
              <a:rPr lang="en-US" sz="1800" dirty="0" smtClean="0"/>
              <a:t> </a:t>
            </a:r>
            <a:r>
              <a:rPr lang="en-US" sz="1800" dirty="0" err="1" smtClean="0"/>
              <a:t>før</a:t>
            </a:r>
            <a:r>
              <a:rPr lang="en-US" sz="1800" dirty="0" smtClean="0"/>
              <a:t>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 err="1" smtClean="0"/>
              <a:t>nå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Brukerstøtte</a:t>
            </a:r>
            <a:r>
              <a:rPr lang="en-US" sz="1800" dirty="0" smtClean="0"/>
              <a:t> – </a:t>
            </a:r>
            <a:r>
              <a:rPr lang="en-US" sz="1800" dirty="0" err="1" smtClean="0"/>
              <a:t>organisering</a:t>
            </a:r>
            <a:r>
              <a:rPr lang="en-US" sz="1800" dirty="0" smtClean="0"/>
              <a:t> og </a:t>
            </a:r>
            <a:r>
              <a:rPr lang="en-US" sz="1800" dirty="0" err="1" smtClean="0"/>
              <a:t>kontaktpunkt</a:t>
            </a:r>
            <a:r>
              <a:rPr lang="en-US" sz="1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Status </a:t>
            </a:r>
            <a:r>
              <a:rPr lang="en-US" sz="1800" dirty="0" err="1"/>
              <a:t>rapportutvikling</a:t>
            </a:r>
            <a:r>
              <a:rPr lang="en-US" sz="1800" dirty="0"/>
              <a:t> 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Hvordan </a:t>
            </a:r>
            <a:r>
              <a:rPr lang="nb-NO" sz="1800" dirty="0"/>
              <a:t>finne frem i informasjonen </a:t>
            </a:r>
            <a:endParaRPr lang="nb-NO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Besøk fra Berg-Hansen</a:t>
            </a:r>
          </a:p>
          <a:p>
            <a:pPr marL="0" indent="0">
              <a:buNone/>
            </a:pPr>
            <a:endParaRPr lang="nb-NO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NB om AV-avtalene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sz="2000" dirty="0"/>
              <a:t>Etter Unit avtalen:</a:t>
            </a:r>
          </a:p>
          <a:p>
            <a:pPr lvl="1"/>
            <a:r>
              <a:rPr lang="nb-NO" sz="2000" dirty="0"/>
              <a:t>For avrop under kr 1.000.000,- eks. MVA. </a:t>
            </a:r>
            <a:r>
              <a:rPr lang="nb-NO" sz="2000" b="1" dirty="0"/>
              <a:t>kan</a:t>
            </a:r>
            <a:r>
              <a:rPr lang="nb-NO" sz="2000" dirty="0"/>
              <a:t> man gå til preferert leverandør uten </a:t>
            </a:r>
            <a:r>
              <a:rPr lang="nb-NO" sz="2000" dirty="0" err="1"/>
              <a:t>minikonkurranse</a:t>
            </a:r>
            <a:r>
              <a:rPr lang="nb-NO" sz="2000" dirty="0"/>
              <a:t>.</a:t>
            </a:r>
          </a:p>
          <a:p>
            <a:r>
              <a:rPr lang="nb-NO" sz="2000" dirty="0"/>
              <a:t>Rutiner UiO:</a:t>
            </a:r>
          </a:p>
          <a:p>
            <a:pPr lvl="1"/>
            <a:r>
              <a:rPr lang="nb-NO" sz="2000" dirty="0"/>
              <a:t>Avrop under kr 500.000,- eks. MVA. </a:t>
            </a:r>
            <a:r>
              <a:rPr lang="nb-NO" sz="2000" b="1" dirty="0"/>
              <a:t>kan</a:t>
            </a:r>
            <a:r>
              <a:rPr lang="nb-NO" sz="2000" dirty="0"/>
              <a:t> man gå til preferert leverandør uten </a:t>
            </a:r>
            <a:r>
              <a:rPr lang="nb-NO" sz="2000" dirty="0" err="1"/>
              <a:t>minikonkurranse</a:t>
            </a:r>
            <a:r>
              <a:rPr lang="nb-NO" sz="2000" dirty="0"/>
              <a:t>.</a:t>
            </a:r>
          </a:p>
          <a:p>
            <a:pPr lvl="1"/>
            <a:r>
              <a:rPr lang="nb-NO" sz="2000" dirty="0"/>
              <a:t>Avrop med en verdi på kr 500.000-1.000.000,- eks. MVA. skal det først sendes en e-post med kravspesifikasjon til </a:t>
            </a:r>
            <a:r>
              <a:rPr lang="nb-NO" sz="2000" dirty="0">
                <a:hlinkClick r:id="rId2"/>
              </a:rPr>
              <a:t>av-avtalen@admin.uio.no</a:t>
            </a:r>
            <a:r>
              <a:rPr lang="nb-NO" sz="2000" dirty="0"/>
              <a:t> for en vurdering om man skal gjennomføre en </a:t>
            </a:r>
            <a:r>
              <a:rPr lang="nb-NO" sz="2000" dirty="0" err="1"/>
              <a:t>minikonkurranse</a:t>
            </a:r>
            <a:r>
              <a:rPr lang="nb-NO" sz="2000" dirty="0"/>
              <a:t>.</a:t>
            </a:r>
          </a:p>
          <a:p>
            <a:pPr lvl="1"/>
            <a:r>
              <a:rPr lang="nb-NO" sz="2000" dirty="0"/>
              <a:t>Avrop over kr 1.000.000,- eks. MVA. og avrop over kr 500.000,- eks. MVA. som er vurdert til at man trenger </a:t>
            </a:r>
            <a:r>
              <a:rPr lang="nb-NO" sz="2000" dirty="0" err="1"/>
              <a:t>minikonkurranse</a:t>
            </a:r>
            <a:r>
              <a:rPr lang="nb-NO" sz="2000" dirty="0"/>
              <a:t> meldes inn til </a:t>
            </a:r>
            <a:r>
              <a:rPr lang="nb-NO" sz="2000" dirty="0" smtClean="0"/>
              <a:t>Seksjon for innkjøp</a:t>
            </a:r>
            <a:endParaRPr lang="nb-NO" sz="2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21138"/>
              </p:ext>
            </p:extLst>
          </p:nvPr>
        </p:nvGraphicFramePr>
        <p:xfrm>
          <a:off x="383160" y="1182980"/>
          <a:ext cx="11428671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557">
                  <a:extLst>
                    <a:ext uri="{9D8B030D-6E8A-4147-A177-3AD203B41FA5}">
                      <a16:colId xmlns:a16="http://schemas.microsoft.com/office/drawing/2014/main" val="866049350"/>
                    </a:ext>
                  </a:extLst>
                </a:gridCol>
                <a:gridCol w="3809557">
                  <a:extLst>
                    <a:ext uri="{9D8B030D-6E8A-4147-A177-3AD203B41FA5}">
                      <a16:colId xmlns:a16="http://schemas.microsoft.com/office/drawing/2014/main" val="2117328835"/>
                    </a:ext>
                  </a:extLst>
                </a:gridCol>
                <a:gridCol w="3809557">
                  <a:extLst>
                    <a:ext uri="{9D8B030D-6E8A-4147-A177-3AD203B41FA5}">
                      <a16:colId xmlns:a16="http://schemas.microsoft.com/office/drawing/2014/main" val="305420828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Rammeavtaler inngått av og for Eiendomsavdelingen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67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Område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63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Glass</a:t>
                      </a:r>
                      <a:r>
                        <a:rPr lang="nb-NO" baseline="0" dirty="0" smtClean="0"/>
                        <a:t> og glassarbeider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Glassmester</a:t>
                      </a:r>
                      <a:r>
                        <a:rPr lang="en-US" dirty="0" smtClean="0"/>
                        <a:t> Rolf Berglund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1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Parkeringstjenester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Apcoa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Parking</a:t>
                      </a:r>
                      <a:r>
                        <a:rPr lang="nb-NO" dirty="0" smtClean="0"/>
                        <a:t> Norway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8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El-fordeling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Bravida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99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Kontroll av sprinkel og vanntåkeanlegg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Sectech</a:t>
                      </a:r>
                      <a:r>
                        <a:rPr lang="en-US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75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Rådgivende ingeniørtjenester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Mange</a:t>
                      </a:r>
                      <a:r>
                        <a:rPr lang="nb-NO" baseline="0" dirty="0" smtClean="0"/>
                        <a:t> leverandører på ulike områder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0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Solskjerming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Nerligruppen</a:t>
                      </a:r>
                      <a:r>
                        <a:rPr lang="nb-NO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0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Virksomhetsstyring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Marstrand</a:t>
                      </a:r>
                      <a:r>
                        <a:rPr lang="nb-NO" baseline="0" dirty="0" smtClean="0"/>
                        <a:t> AS og </a:t>
                      </a:r>
                      <a:r>
                        <a:rPr lang="nb-NO" baseline="0" dirty="0" err="1" smtClean="0"/>
                        <a:t>Concreto</a:t>
                      </a:r>
                      <a:r>
                        <a:rPr lang="nb-NO" baseline="0" dirty="0" smtClean="0"/>
                        <a:t> 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2022-2023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Reservekraftaggregater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Coromatic</a:t>
                      </a:r>
                      <a:r>
                        <a:rPr lang="nb-NO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mtClean="0"/>
                        <a:t>2022-2029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4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647719"/>
            <a:ext cx="11431664" cy="754068"/>
          </a:xfrm>
        </p:spPr>
        <p:txBody>
          <a:bodyPr/>
          <a:lstStyle/>
          <a:p>
            <a:r>
              <a:rPr lang="en-US" sz="3600" dirty="0" smtClean="0"/>
              <a:t>3. UNIT4 </a:t>
            </a:r>
            <a:r>
              <a:rPr lang="en-US" sz="3600" dirty="0"/>
              <a:t>ERP – </a:t>
            </a:r>
            <a:r>
              <a:rPr lang="en-US" sz="3600" dirty="0" err="1"/>
              <a:t>hvor</a:t>
            </a:r>
            <a:r>
              <a:rPr lang="en-US" sz="3600" dirty="0"/>
              <a:t> </a:t>
            </a:r>
            <a:r>
              <a:rPr lang="en-US" sz="3600" dirty="0" err="1"/>
              <a:t>står</a:t>
            </a:r>
            <a:r>
              <a:rPr lang="en-US" sz="3600" dirty="0"/>
              <a:t> 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uppe 6"/>
          <p:cNvGrpSpPr/>
          <p:nvPr/>
        </p:nvGrpSpPr>
        <p:grpSpPr>
          <a:xfrm>
            <a:off x="434171" y="1536600"/>
            <a:ext cx="10832195" cy="1152000"/>
            <a:chOff x="53" y="3507"/>
            <a:chExt cx="5142665" cy="1152000"/>
          </a:xfrm>
        </p:grpSpPr>
        <p:sp>
          <p:nvSpPr>
            <p:cNvPr id="11" name="Rektangel 10"/>
            <p:cNvSpPr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Sylinder 11"/>
            <p:cNvSpPr txBox="1"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kern="1200" dirty="0" smtClean="0">
                  <a:solidFill>
                    <a:schemeClr val="tx1"/>
                  </a:solidFill>
                </a:rPr>
                <a:t>Feil rettet etter UiO gikk opp</a:t>
              </a:r>
              <a:endParaRPr lang="nb-NO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34172" y="2688600"/>
            <a:ext cx="10832194" cy="3468360"/>
            <a:chOff x="53" y="1155507"/>
            <a:chExt cx="5142665" cy="3623399"/>
          </a:xfrm>
        </p:grpSpPr>
        <p:sp>
          <p:nvSpPr>
            <p:cNvPr id="9" name="Rektangel 8"/>
            <p:cNvSpPr/>
            <p:nvPr/>
          </p:nvSpPr>
          <p:spPr>
            <a:xfrm>
              <a:off x="53" y="1155507"/>
              <a:ext cx="5142665" cy="36233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Sylinder 9"/>
            <p:cNvSpPr txBox="1"/>
            <p:nvPr/>
          </p:nvSpPr>
          <p:spPr>
            <a:xfrm>
              <a:off x="53" y="1155507"/>
              <a:ext cx="4542868" cy="3623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Leverandørens artikkelnummer og beskrivelse ble endret dersom avgiftskode ble byttet ved kjøp fra ekstern katalog </a:t>
              </a:r>
              <a:endParaRPr lang="nb-NO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Leverandørlisten</a:t>
              </a:r>
              <a:r>
                <a:rPr lang="en-US" sz="1800" kern="1200" dirty="0" smtClean="0"/>
                <a:t> under «Finn </a:t>
              </a:r>
              <a:r>
                <a:rPr lang="en-US" sz="1800" kern="1200" dirty="0" err="1" smtClean="0"/>
                <a:t>artikler</a:t>
              </a:r>
              <a:r>
                <a:rPr lang="en-US" sz="1800" kern="1200" dirty="0" smtClean="0"/>
                <a:t>» </a:t>
              </a:r>
              <a:r>
                <a:rPr lang="en-US" sz="1800" kern="1200" dirty="0" err="1" smtClean="0"/>
                <a:t>manglet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leverandører</a:t>
              </a:r>
              <a:r>
                <a:rPr lang="en-US" sz="1800" kern="1200" dirty="0" smtClean="0"/>
                <a:t>, </a:t>
              </a:r>
              <a:r>
                <a:rPr lang="en-US" sz="1800" kern="1200" dirty="0" err="1" smtClean="0"/>
                <a:t>selv</a:t>
              </a:r>
              <a:r>
                <a:rPr lang="en-US" sz="1800" kern="1200" dirty="0" smtClean="0"/>
                <a:t> om de </a:t>
              </a:r>
              <a:r>
                <a:rPr lang="en-US" sz="1800" kern="1200" dirty="0" err="1" smtClean="0"/>
                <a:t>hadde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kataloger</a:t>
              </a:r>
              <a:endParaRPr lang="en-US" sz="1800" kern="1200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Endring av valuta ga endring av leverandørens artikkelnummer og beskrivelse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D</a:t>
              </a:r>
              <a:r>
                <a:rPr lang="en-US" sz="1800" kern="1200" dirty="0" err="1" smtClean="0"/>
                <a:t>elt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kostnad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og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endring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av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antall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på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fritekstartikkel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gjorde</a:t>
              </a:r>
              <a:r>
                <a:rPr lang="en-US" sz="1800" kern="1200" dirty="0" smtClean="0"/>
                <a:t> at </a:t>
              </a:r>
              <a:r>
                <a:rPr lang="en-US" sz="1800" kern="1200" dirty="0" err="1" smtClean="0"/>
                <a:t>leverandørens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artikkelnummer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og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beskrivelse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forsvant</a:t>
              </a:r>
              <a:endParaRPr lang="en-US" sz="1800" kern="1200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Flere feil på leveringsadressene, samt innføring av GLN-koder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Innkjøpslister og favoritter var ikke mulig å slette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Problemer med innledning av kataloger løst</a:t>
              </a:r>
              <a:endParaRPr lang="nb-NO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647719"/>
            <a:ext cx="11431664" cy="754068"/>
          </a:xfrm>
        </p:spPr>
        <p:txBody>
          <a:bodyPr/>
          <a:lstStyle/>
          <a:p>
            <a:r>
              <a:rPr lang="en-US" sz="3600" dirty="0" smtClean="0"/>
              <a:t>3. UNIT4 </a:t>
            </a:r>
            <a:r>
              <a:rPr lang="en-US" sz="3600" dirty="0"/>
              <a:t>ERP – </a:t>
            </a:r>
            <a:r>
              <a:rPr lang="en-US" sz="3600" dirty="0" err="1"/>
              <a:t>hvor</a:t>
            </a:r>
            <a:r>
              <a:rPr lang="en-US" sz="3600" dirty="0"/>
              <a:t> </a:t>
            </a:r>
            <a:r>
              <a:rPr lang="en-US" sz="3600" dirty="0" err="1"/>
              <a:t>står</a:t>
            </a:r>
            <a:r>
              <a:rPr lang="en-US" sz="3600" dirty="0"/>
              <a:t> 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uppe 6"/>
          <p:cNvGrpSpPr/>
          <p:nvPr/>
        </p:nvGrpSpPr>
        <p:grpSpPr>
          <a:xfrm>
            <a:off x="434171" y="1401787"/>
            <a:ext cx="12881235" cy="1152000"/>
            <a:chOff x="5862691" y="3507"/>
            <a:chExt cx="6395804" cy="1152000"/>
          </a:xfrm>
        </p:grpSpPr>
        <p:sp>
          <p:nvSpPr>
            <p:cNvPr id="11" name="Rektangel 10"/>
            <p:cNvSpPr/>
            <p:nvPr/>
          </p:nvSpPr>
          <p:spPr>
            <a:xfrm>
              <a:off x="5862692" y="3507"/>
              <a:ext cx="5142665" cy="1152000"/>
            </a:xfrm>
            <a:prstGeom prst="rect">
              <a:avLst/>
            </a:prstGeom>
          </p:spPr>
          <p:style>
            <a:lnRef idx="2">
              <a:schemeClr val="accent4">
                <a:hueOff val="-11410900"/>
                <a:satOff val="-874"/>
                <a:lumOff val="-40000"/>
                <a:alphaOff val="0"/>
              </a:schemeClr>
            </a:lnRef>
            <a:fillRef idx="1">
              <a:schemeClr val="accent4">
                <a:hueOff val="-11410900"/>
                <a:satOff val="-874"/>
                <a:lumOff val="-40000"/>
                <a:alphaOff val="0"/>
              </a:schemeClr>
            </a:fillRef>
            <a:effectRef idx="0">
              <a:schemeClr val="accent4">
                <a:hueOff val="-11410900"/>
                <a:satOff val="-874"/>
                <a:lumOff val="-4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Sylinder 11"/>
            <p:cNvSpPr txBox="1"/>
            <p:nvPr/>
          </p:nvSpPr>
          <p:spPr>
            <a:xfrm>
              <a:off x="5862691" y="3507"/>
              <a:ext cx="6395804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kern="1200" dirty="0" smtClean="0"/>
                <a:t>Mangler vi fortsatt må leve med… </a:t>
              </a:r>
              <a:endParaRPr lang="nb-NO" sz="2000" kern="1200" dirty="0"/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34172" y="2553788"/>
            <a:ext cx="10357398" cy="3494588"/>
            <a:chOff x="5862692" y="1155507"/>
            <a:chExt cx="5142665" cy="3623399"/>
          </a:xfrm>
        </p:grpSpPr>
        <p:sp>
          <p:nvSpPr>
            <p:cNvPr id="9" name="Rektangel 8"/>
            <p:cNvSpPr/>
            <p:nvPr/>
          </p:nvSpPr>
          <p:spPr>
            <a:xfrm>
              <a:off x="5862692" y="1155507"/>
              <a:ext cx="5142665" cy="36233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-12172024"/>
                <a:satOff val="-1557"/>
                <a:lumOff val="-8180"/>
                <a:alphaOff val="0"/>
              </a:schemeClr>
            </a:lnRef>
            <a:fillRef idx="1">
              <a:schemeClr val="accent4">
                <a:tint val="40000"/>
                <a:alpha val="90000"/>
                <a:hueOff val="-12172024"/>
                <a:satOff val="-1557"/>
                <a:lumOff val="-818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2172024"/>
                <a:satOff val="-1557"/>
                <a:lumOff val="-818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Sylinder 9"/>
            <p:cNvSpPr txBox="1"/>
            <p:nvPr/>
          </p:nvSpPr>
          <p:spPr>
            <a:xfrm>
              <a:off x="5862692" y="1155507"/>
              <a:ext cx="5142665" cy="3623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Treghet i systemet</a:t>
              </a:r>
              <a:endParaRPr lang="nb-NO" sz="18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Bruttobeløp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på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innkjøpsforespørsel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oppdaterer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seg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ikke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riktig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ved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kontering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av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flere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linjer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samtidig</a:t>
              </a:r>
              <a:r>
                <a:rPr lang="en-US" sz="1800" kern="1200" dirty="0" smtClean="0"/>
                <a:t>. </a:t>
              </a:r>
              <a:r>
                <a:rPr lang="en-US" sz="1800" kern="1200" dirty="0" err="1" smtClean="0"/>
                <a:t>Gjelder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alle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typer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bestillinger</a:t>
              </a:r>
              <a:r>
                <a:rPr lang="en-US" sz="1800" kern="1200" dirty="0" smtClean="0"/>
                <a:t> (</a:t>
              </a:r>
              <a:r>
                <a:rPr lang="en-US" sz="1800" kern="1200" dirty="0" err="1" smtClean="0"/>
                <a:t>katalog</a:t>
              </a:r>
              <a:r>
                <a:rPr lang="en-US" sz="1800" kern="1200" dirty="0" smtClean="0"/>
                <a:t>, ekstern </a:t>
              </a:r>
              <a:r>
                <a:rPr lang="en-US" sz="1800" kern="1200" dirty="0" err="1" smtClean="0"/>
                <a:t>katalog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og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fritekst</a:t>
              </a:r>
              <a:r>
                <a:rPr lang="en-US" sz="1800" kern="1200" dirty="0" smtClean="0"/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Land mangler som en del av leveringsadresse på bestillingsskjema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Systemet genererer noen ganger to oppgaver om manglende varemottak for en linje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I </a:t>
              </a:r>
              <a:r>
                <a:rPr lang="en-US" sz="1800" kern="1200" dirty="0" err="1" smtClean="0"/>
                <a:t>enkelte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tilfeller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forsvinner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tekst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skrevet</a:t>
              </a:r>
              <a:r>
                <a:rPr lang="en-US" sz="1800" kern="1200" dirty="0" smtClean="0"/>
                <a:t> inn </a:t>
              </a:r>
              <a:r>
                <a:rPr lang="en-US" sz="1800" kern="1200" dirty="0" err="1" smtClean="0"/>
                <a:t>i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feltet</a:t>
              </a:r>
              <a:r>
                <a:rPr lang="en-US" sz="1800" kern="1200" dirty="0" smtClean="0"/>
                <a:t> «</a:t>
              </a:r>
              <a:r>
                <a:rPr lang="en-US" sz="1800" kern="1200" dirty="0" err="1" smtClean="0"/>
                <a:t>Transaksjonstekst</a:t>
              </a:r>
              <a:r>
                <a:rPr lang="en-US" sz="1800" kern="1200" dirty="0" smtClean="0"/>
                <a:t>», </a:t>
              </a:r>
              <a:r>
                <a:rPr lang="en-US" sz="1800" kern="1200" dirty="0" err="1" smtClean="0"/>
                <a:t>og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oppdateres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ikke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riktig</a:t>
              </a:r>
              <a:endParaRPr lang="en-US" sz="18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Tegnene</a:t>
              </a:r>
              <a:r>
                <a:rPr lang="en-US" sz="1800" kern="1200" dirty="0" smtClean="0"/>
                <a:t> &lt;, &gt;  </a:t>
              </a:r>
              <a:r>
                <a:rPr lang="en-US" sz="1800" kern="1200" dirty="0" err="1" smtClean="0"/>
                <a:t>og</a:t>
              </a:r>
              <a:r>
                <a:rPr lang="en-US" sz="1800" kern="1200" dirty="0" smtClean="0"/>
                <a:t> '' </a:t>
              </a:r>
              <a:r>
                <a:rPr lang="en-US" sz="1800" kern="1200" dirty="0" err="1" smtClean="0"/>
                <a:t>i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feltet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Transkasjonstekst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skaper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problemer</a:t>
              </a:r>
              <a:endParaRPr lang="en-US" sz="18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Feil navn på bruker vises i feltet for utført varemottak</a:t>
              </a:r>
              <a:endParaRPr lang="en-US" sz="18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kern="1200" dirty="0" smtClean="0"/>
                <a:t>Det er kun mulig å sende med ett vedlegg pr ordre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7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647719"/>
            <a:ext cx="11431664" cy="754068"/>
          </a:xfrm>
        </p:spPr>
        <p:txBody>
          <a:bodyPr/>
          <a:lstStyle/>
          <a:p>
            <a:r>
              <a:rPr lang="en-US" sz="3600" dirty="0" smtClean="0"/>
              <a:t>3. UNIT4 </a:t>
            </a:r>
            <a:r>
              <a:rPr lang="en-US" sz="3600" dirty="0"/>
              <a:t>ERP – </a:t>
            </a:r>
            <a:r>
              <a:rPr lang="en-US" sz="3600" dirty="0" err="1"/>
              <a:t>hvor</a:t>
            </a:r>
            <a:r>
              <a:rPr lang="en-US" sz="3600" dirty="0"/>
              <a:t> </a:t>
            </a:r>
            <a:r>
              <a:rPr lang="en-US" sz="3600" dirty="0" err="1"/>
              <a:t>står</a:t>
            </a:r>
            <a:r>
              <a:rPr lang="en-US" sz="3600" dirty="0"/>
              <a:t> 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uppe 6"/>
          <p:cNvGrpSpPr/>
          <p:nvPr/>
        </p:nvGrpSpPr>
        <p:grpSpPr>
          <a:xfrm>
            <a:off x="434171" y="1536600"/>
            <a:ext cx="10832195" cy="1152000"/>
            <a:chOff x="53" y="3507"/>
            <a:chExt cx="5142665" cy="1152000"/>
          </a:xfrm>
        </p:grpSpPr>
        <p:sp>
          <p:nvSpPr>
            <p:cNvPr id="11" name="Rektangel 10"/>
            <p:cNvSpPr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Sylinder 11"/>
            <p:cNvSpPr txBox="1"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kern="1200" dirty="0" smtClean="0">
                  <a:solidFill>
                    <a:schemeClr val="tx1"/>
                  </a:solidFill>
                </a:rPr>
                <a:t>Bruk av GLN-koder ved UiO</a:t>
              </a:r>
              <a:endParaRPr lang="nb-NO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34172" y="2688600"/>
            <a:ext cx="10832194" cy="3468360"/>
            <a:chOff x="53" y="1155507"/>
            <a:chExt cx="5142665" cy="3623399"/>
          </a:xfrm>
        </p:grpSpPr>
        <p:sp>
          <p:nvSpPr>
            <p:cNvPr id="9" name="Rektangel 8"/>
            <p:cNvSpPr/>
            <p:nvPr/>
          </p:nvSpPr>
          <p:spPr>
            <a:xfrm>
              <a:off x="53" y="1155507"/>
              <a:ext cx="5142665" cy="36233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Sylinder 9"/>
            <p:cNvSpPr txBox="1"/>
            <p:nvPr/>
          </p:nvSpPr>
          <p:spPr>
            <a:xfrm>
              <a:off x="53" y="1155507"/>
              <a:ext cx="4850317" cy="3623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GLN = </a:t>
              </a:r>
              <a:r>
                <a:rPr lang="nb-NO" sz="1800" dirty="0"/>
                <a:t>Global Location </a:t>
              </a:r>
              <a:r>
                <a:rPr lang="nb-NO" sz="1800" dirty="0" err="1" smtClean="0"/>
                <a:t>Number</a:t>
              </a:r>
              <a:endParaRPr lang="nb-NO" sz="1800" dirty="0" smtClean="0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GLN brukes for leveringsadresser på UiO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Målsetningen er å redusere feilleveringer av varer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Forvaltes i Norge av GS1 som også forvalter UNSPSC og andre standarder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En standard som får større og større utbredelse i Norge, blant innen sykehussektoren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nb-NO" sz="1800" dirty="0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nb-NO" sz="1800" dirty="0" smtClean="0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To mulige måter å motta bestillinger på – på begge viser GLN-nummeret for leveringsadressen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PDF på e-post, eller  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kern="1200" dirty="0" smtClean="0"/>
                <a:t>EHF3.0</a:t>
              </a:r>
              <a:endParaRPr lang="nb-NO" sz="18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0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647719"/>
            <a:ext cx="11431664" cy="754068"/>
          </a:xfrm>
        </p:spPr>
        <p:txBody>
          <a:bodyPr/>
          <a:lstStyle/>
          <a:p>
            <a:r>
              <a:rPr lang="en-US" sz="3600" dirty="0" smtClean="0"/>
              <a:t>3. UNIT4 </a:t>
            </a:r>
            <a:r>
              <a:rPr lang="en-US" sz="3600" dirty="0"/>
              <a:t>ERP – </a:t>
            </a:r>
            <a:r>
              <a:rPr lang="en-US" sz="3600" dirty="0" err="1"/>
              <a:t>hvor</a:t>
            </a:r>
            <a:r>
              <a:rPr lang="en-US" sz="3600" dirty="0"/>
              <a:t> </a:t>
            </a:r>
            <a:r>
              <a:rPr lang="en-US" sz="3600" dirty="0" err="1"/>
              <a:t>står</a:t>
            </a:r>
            <a:r>
              <a:rPr lang="en-US" sz="3600" dirty="0"/>
              <a:t> 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uppe 6"/>
          <p:cNvGrpSpPr/>
          <p:nvPr/>
        </p:nvGrpSpPr>
        <p:grpSpPr>
          <a:xfrm>
            <a:off x="434171" y="1536600"/>
            <a:ext cx="10832195" cy="1152000"/>
            <a:chOff x="53" y="3507"/>
            <a:chExt cx="5142665" cy="1152000"/>
          </a:xfrm>
        </p:grpSpPr>
        <p:sp>
          <p:nvSpPr>
            <p:cNvPr id="11" name="Rektangel 10"/>
            <p:cNvSpPr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Sylinder 11"/>
            <p:cNvSpPr txBox="1"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kern="1200" dirty="0" smtClean="0">
                  <a:solidFill>
                    <a:schemeClr val="tx1"/>
                  </a:solidFill>
                </a:rPr>
                <a:t>Bruk av GLN-koder ved UiO</a:t>
              </a:r>
              <a:endParaRPr lang="nb-NO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34172" y="2688600"/>
            <a:ext cx="10832194" cy="3468360"/>
            <a:chOff x="53" y="1155507"/>
            <a:chExt cx="5142665" cy="3623399"/>
          </a:xfrm>
        </p:grpSpPr>
        <p:sp>
          <p:nvSpPr>
            <p:cNvPr id="9" name="Rektangel 8"/>
            <p:cNvSpPr/>
            <p:nvPr/>
          </p:nvSpPr>
          <p:spPr>
            <a:xfrm>
              <a:off x="53" y="1155507"/>
              <a:ext cx="5142665" cy="36233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Sylinder 9"/>
            <p:cNvSpPr txBox="1"/>
            <p:nvPr/>
          </p:nvSpPr>
          <p:spPr>
            <a:xfrm>
              <a:off x="53" y="1155507"/>
              <a:ext cx="4850317" cy="3623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nb-NO" sz="1800" dirty="0" smtClean="0"/>
                <a:t>GLN på PDF-innkjøpsordre: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1" y="3146907"/>
            <a:ext cx="4791033" cy="2104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72878" y="2746938"/>
            <a:ext cx="336502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b-NO" sz="1800" dirty="0"/>
              <a:t>GLN på </a:t>
            </a:r>
            <a:r>
              <a:rPr lang="nb-NO" sz="1800" dirty="0" smtClean="0"/>
              <a:t>EHF3.0-innkjøpsordre:</a:t>
            </a:r>
            <a:endParaRPr lang="nb-NO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14" y="3146908"/>
            <a:ext cx="5585596" cy="2104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27348" y="4826924"/>
            <a:ext cx="1820091" cy="2002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7506821" y="3732509"/>
            <a:ext cx="1820091" cy="2002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0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647719"/>
            <a:ext cx="11431664" cy="754068"/>
          </a:xfrm>
        </p:spPr>
        <p:txBody>
          <a:bodyPr/>
          <a:lstStyle/>
          <a:p>
            <a:r>
              <a:rPr lang="en-US" sz="3600" dirty="0" smtClean="0"/>
              <a:t>3. UNIT4 </a:t>
            </a:r>
            <a:r>
              <a:rPr lang="en-US" sz="3600" dirty="0"/>
              <a:t>ERP – </a:t>
            </a:r>
            <a:r>
              <a:rPr lang="en-US" sz="3600" dirty="0" err="1"/>
              <a:t>hvor</a:t>
            </a:r>
            <a:r>
              <a:rPr lang="en-US" sz="3600" dirty="0"/>
              <a:t> </a:t>
            </a:r>
            <a:r>
              <a:rPr lang="en-US" sz="3600" dirty="0" err="1"/>
              <a:t>står</a:t>
            </a:r>
            <a:r>
              <a:rPr lang="en-US" sz="3600" dirty="0"/>
              <a:t> 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Gruppe 6"/>
          <p:cNvGrpSpPr/>
          <p:nvPr/>
        </p:nvGrpSpPr>
        <p:grpSpPr>
          <a:xfrm>
            <a:off x="434171" y="1536600"/>
            <a:ext cx="10832195" cy="1152000"/>
            <a:chOff x="53" y="3507"/>
            <a:chExt cx="5142665" cy="1152000"/>
          </a:xfrm>
        </p:grpSpPr>
        <p:sp>
          <p:nvSpPr>
            <p:cNvPr id="11" name="Rektangel 10"/>
            <p:cNvSpPr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Sylinder 11"/>
            <p:cNvSpPr txBox="1"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kern="1200" dirty="0" smtClean="0">
                  <a:solidFill>
                    <a:schemeClr val="tx1"/>
                  </a:solidFill>
                </a:rPr>
                <a:t>Bruk av GLN-koder ved UiO</a:t>
              </a:r>
              <a:endParaRPr lang="nb-NO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722327" y="4135828"/>
            <a:ext cx="643175" cy="844731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6817760" y="4160691"/>
            <a:ext cx="643175" cy="844731"/>
          </a:xfrm>
          <a:prstGeom prst="actionButtonHom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65502" y="4341580"/>
            <a:ext cx="5452258" cy="14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88680" y="4083248"/>
            <a:ext cx="870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PDF</a:t>
            </a:r>
            <a:endParaRPr lang="nb-NO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83931" y="4553110"/>
            <a:ext cx="975360" cy="592183"/>
            <a:chOff x="2774910" y="4909681"/>
            <a:chExt cx="975360" cy="592183"/>
          </a:xfrm>
        </p:grpSpPr>
        <p:sp>
          <p:nvSpPr>
            <p:cNvPr id="18" name="Rounded Rectangle 17"/>
            <p:cNvSpPr/>
            <p:nvPr/>
          </p:nvSpPr>
          <p:spPr>
            <a:xfrm>
              <a:off x="2774910" y="4909681"/>
              <a:ext cx="975360" cy="5921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3244" y="5090356"/>
              <a:ext cx="8386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Aksesspunkt</a:t>
              </a:r>
              <a:endParaRPr lang="nb-NO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67261" y="4561815"/>
            <a:ext cx="975360" cy="592183"/>
            <a:chOff x="2774910" y="4909681"/>
            <a:chExt cx="975360" cy="592183"/>
          </a:xfrm>
        </p:grpSpPr>
        <p:sp>
          <p:nvSpPr>
            <p:cNvPr id="22" name="Rounded Rectangle 21"/>
            <p:cNvSpPr/>
            <p:nvPr/>
          </p:nvSpPr>
          <p:spPr>
            <a:xfrm>
              <a:off x="2774910" y="4909681"/>
              <a:ext cx="975360" cy="59218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43244" y="5090356"/>
              <a:ext cx="838691" cy="230832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Aksesspunkt</a:t>
              </a:r>
              <a:endParaRPr lang="nb-NO" dirty="0"/>
            </a:p>
          </p:txBody>
        </p:sp>
      </p:grpSp>
      <p:cxnSp>
        <p:nvCxnSpPr>
          <p:cNvPr id="24" name="Straight Arrow Connector 23"/>
          <p:cNvCxnSpPr>
            <a:endCxn id="18" idx="1"/>
          </p:cNvCxnSpPr>
          <p:nvPr/>
        </p:nvCxnSpPr>
        <p:spPr>
          <a:xfrm>
            <a:off x="1365502" y="4849201"/>
            <a:ext cx="4184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3"/>
            <a:endCxn id="22" idx="1"/>
          </p:cNvCxnSpPr>
          <p:nvPr/>
        </p:nvCxnSpPr>
        <p:spPr>
          <a:xfrm>
            <a:off x="2759291" y="4849202"/>
            <a:ext cx="2107970" cy="8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42621" y="4874232"/>
            <a:ext cx="975139" cy="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93094" y="4646810"/>
            <a:ext cx="870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EHF3.0</a:t>
            </a:r>
            <a:endParaRPr lang="nb-NO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84326" y="3847287"/>
            <a:ext cx="870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UiO</a:t>
            </a:r>
            <a:endParaRPr lang="nb-NO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817760" y="3798129"/>
            <a:ext cx="870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Leverandør</a:t>
            </a:r>
            <a:endParaRPr lang="nb-NO" b="1" dirty="0"/>
          </a:p>
        </p:txBody>
      </p:sp>
      <p:sp>
        <p:nvSpPr>
          <p:cNvPr id="43" name="Flowchart: Magnetic Disk 42"/>
          <p:cNvSpPr/>
          <p:nvPr/>
        </p:nvSpPr>
        <p:spPr>
          <a:xfrm>
            <a:off x="8822267" y="3041935"/>
            <a:ext cx="770467" cy="946310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>
            <a:off x="8822267" y="3515090"/>
            <a:ext cx="870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 smtClean="0"/>
              <a:t>GLN Register</a:t>
            </a:r>
            <a:endParaRPr lang="nb-NO" sz="800" b="1" dirty="0"/>
          </a:p>
        </p:txBody>
      </p:sp>
      <p:cxnSp>
        <p:nvCxnSpPr>
          <p:cNvPr id="46" name="Elbow Connector 45"/>
          <p:cNvCxnSpPr>
            <a:stCxn id="41" idx="2"/>
            <a:endCxn id="43" idx="2"/>
          </p:cNvCxnSpPr>
          <p:nvPr/>
        </p:nvCxnSpPr>
        <p:spPr>
          <a:xfrm rot="5400000" flipH="1" flipV="1">
            <a:off x="4739496" y="-4651"/>
            <a:ext cx="563029" cy="7602512"/>
          </a:xfrm>
          <a:prstGeom prst="bentConnector4">
            <a:avLst>
              <a:gd name="adj1" fmla="val 100377"/>
              <a:gd name="adj2" fmla="val 5286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02164" y="3259804"/>
            <a:ext cx="870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GLN-koder</a:t>
            </a:r>
            <a:endParaRPr lang="nb-NO" b="1" dirty="0"/>
          </a:p>
        </p:txBody>
      </p:sp>
      <p:cxnSp>
        <p:nvCxnSpPr>
          <p:cNvPr id="56" name="Elbow Connector 55"/>
          <p:cNvCxnSpPr>
            <a:stCxn id="14" idx="0"/>
            <a:endCxn id="43" idx="3"/>
          </p:cNvCxnSpPr>
          <p:nvPr/>
        </p:nvCxnSpPr>
        <p:spPr>
          <a:xfrm flipV="1">
            <a:off x="7460935" y="3988245"/>
            <a:ext cx="1746566" cy="594812"/>
          </a:xfrm>
          <a:prstGeom prst="bentConnector2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4" idx="1"/>
            <a:endCxn id="3" idx="1"/>
          </p:cNvCxnSpPr>
          <p:nvPr/>
        </p:nvCxnSpPr>
        <p:spPr>
          <a:xfrm rot="5400000" flipH="1">
            <a:off x="4079200" y="1945275"/>
            <a:ext cx="24863" cy="6095433"/>
          </a:xfrm>
          <a:prstGeom prst="bentConnector3">
            <a:avLst>
              <a:gd name="adj1" fmla="val -3507489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88680" y="5629920"/>
            <a:ext cx="870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Transportør</a:t>
            </a:r>
            <a:endParaRPr lang="nb-NO" b="1" dirty="0"/>
          </a:p>
        </p:txBody>
      </p:sp>
      <p:pic>
        <p:nvPicPr>
          <p:cNvPr id="67" name="Picture 66"/>
          <p:cNvPicPr/>
          <p:nvPr/>
        </p:nvPicPr>
        <p:blipFill>
          <a:blip r:embed="rId2"/>
          <a:stretch>
            <a:fillRect/>
          </a:stretch>
        </p:blipFill>
        <p:spPr>
          <a:xfrm>
            <a:off x="1365502" y="423704"/>
            <a:ext cx="8961848" cy="47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647719"/>
            <a:ext cx="11431664" cy="754068"/>
          </a:xfrm>
        </p:spPr>
        <p:txBody>
          <a:bodyPr/>
          <a:lstStyle/>
          <a:p>
            <a:r>
              <a:rPr lang="en-US" sz="3600" dirty="0" smtClean="0"/>
              <a:t>3. UNIT4 </a:t>
            </a:r>
            <a:r>
              <a:rPr lang="en-US" sz="3600" dirty="0"/>
              <a:t>ERP – </a:t>
            </a:r>
            <a:r>
              <a:rPr lang="en-US" sz="3600" dirty="0" err="1"/>
              <a:t>hvor</a:t>
            </a:r>
            <a:r>
              <a:rPr lang="en-US" sz="3600" dirty="0"/>
              <a:t> </a:t>
            </a:r>
            <a:r>
              <a:rPr lang="en-US" sz="3600" dirty="0" err="1"/>
              <a:t>står</a:t>
            </a:r>
            <a:r>
              <a:rPr lang="en-US" sz="3600" dirty="0"/>
              <a:t> vi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uppe 6"/>
          <p:cNvGrpSpPr/>
          <p:nvPr/>
        </p:nvGrpSpPr>
        <p:grpSpPr>
          <a:xfrm>
            <a:off x="434171" y="1536600"/>
            <a:ext cx="10832195" cy="1152000"/>
            <a:chOff x="53" y="3507"/>
            <a:chExt cx="5142665" cy="1152000"/>
          </a:xfrm>
        </p:grpSpPr>
        <p:sp>
          <p:nvSpPr>
            <p:cNvPr id="11" name="Rektangel 10"/>
            <p:cNvSpPr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Sylinder 11"/>
            <p:cNvSpPr txBox="1"/>
            <p:nvPr/>
          </p:nvSpPr>
          <p:spPr>
            <a:xfrm>
              <a:off x="53" y="3507"/>
              <a:ext cx="5142665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kern="1200" dirty="0" smtClean="0">
                  <a:solidFill>
                    <a:schemeClr val="tx1"/>
                  </a:solidFill>
                </a:rPr>
                <a:t>Bruk av GLN-koder ved UiO</a:t>
              </a:r>
              <a:endParaRPr lang="nb-NO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34172" y="2688600"/>
            <a:ext cx="10832194" cy="3468360"/>
            <a:chOff x="53" y="1155507"/>
            <a:chExt cx="5142665" cy="3623399"/>
          </a:xfrm>
        </p:grpSpPr>
        <p:sp>
          <p:nvSpPr>
            <p:cNvPr id="9" name="Rektangel 8"/>
            <p:cNvSpPr/>
            <p:nvPr/>
          </p:nvSpPr>
          <p:spPr>
            <a:xfrm>
              <a:off x="53" y="1155507"/>
              <a:ext cx="5142665" cy="362339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Sylinder 9"/>
            <p:cNvSpPr txBox="1"/>
            <p:nvPr/>
          </p:nvSpPr>
          <p:spPr>
            <a:xfrm>
              <a:off x="53" y="1155507"/>
              <a:ext cx="4850317" cy="3623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dirty="0" smtClean="0"/>
                <a:t>Følgende leverandører mottar bestilling som EHF3.0-ordre pr. i dag: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VWR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Rett Hjem Øst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Universal presentkort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Dustin Norway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Akademika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Merck Life Science 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Atea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Roche</a:t>
              </a:r>
            </a:p>
            <a:p>
              <a:pPr marL="4000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b-NO" sz="1800" i="1" dirty="0" smtClean="0"/>
                <a:t>Proteintech Europe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nb-NO" sz="18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3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616167"/>
          </a:xfrm>
        </p:spPr>
        <p:txBody>
          <a:bodyPr/>
          <a:lstStyle/>
          <a:p>
            <a:r>
              <a:rPr lang="en-US" sz="3600" dirty="0"/>
              <a:t>4. </a:t>
            </a:r>
            <a:r>
              <a:rPr lang="en-US" sz="3600" dirty="0" err="1"/>
              <a:t>Informasjon</a:t>
            </a:r>
            <a:r>
              <a:rPr lang="en-US" sz="3600" dirty="0"/>
              <a:t> om </a:t>
            </a:r>
            <a:r>
              <a:rPr lang="en-US" sz="3600" dirty="0" err="1"/>
              <a:t>mulighetsstudiet</a:t>
            </a:r>
            <a:r>
              <a:rPr lang="en-US" sz="3600" dirty="0"/>
              <a:t> (BOTT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3"/>
          </p:nvPr>
        </p:nvSpPr>
        <p:spPr>
          <a:xfrm>
            <a:off x="380168" y="984069"/>
            <a:ext cx="5469089" cy="71997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/>
              <a:t>Ekstern</a:t>
            </a:r>
            <a:r>
              <a:rPr lang="en-US" b="1" dirty="0"/>
              <a:t> </a:t>
            </a:r>
            <a:r>
              <a:rPr lang="en-US" b="1" dirty="0" err="1"/>
              <a:t>gjennomgang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det</a:t>
            </a:r>
            <a:r>
              <a:rPr lang="en-US" b="1" dirty="0"/>
              <a:t> </a:t>
            </a:r>
            <a:r>
              <a:rPr lang="en-US" b="1" dirty="0" err="1"/>
              <a:t>systemtekniske</a:t>
            </a:r>
            <a:r>
              <a:rPr lang="en-US" b="1" dirty="0"/>
              <a:t> </a:t>
            </a:r>
            <a:r>
              <a:rPr lang="en-US" b="1" dirty="0" err="1"/>
              <a:t>knyttet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bestillinger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9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Hensikt:</a:t>
            </a:r>
          </a:p>
          <a:p>
            <a:pPr lvl="1"/>
            <a:r>
              <a:rPr lang="nb-NO" dirty="0" smtClean="0"/>
              <a:t>å </a:t>
            </a:r>
            <a:r>
              <a:rPr lang="nb-NO" dirty="0"/>
              <a:t>klargjøre hvordan vi får tilpasset systemet best mulig med de erfaringene vi har gjort så langt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70070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/>
              <a:t>Mulighetsstudie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den </a:t>
            </a:r>
            <a:r>
              <a:rPr lang="en-US" b="1" dirty="0" err="1"/>
              <a:t>delen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løsningen</a:t>
            </a:r>
            <a:r>
              <a:rPr lang="en-US" b="1" dirty="0"/>
              <a:t> </a:t>
            </a: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understøtter</a:t>
            </a:r>
            <a:r>
              <a:rPr lang="en-US" b="1" dirty="0"/>
              <a:t> </a:t>
            </a:r>
            <a:r>
              <a:rPr lang="en-US" b="1" dirty="0" err="1"/>
              <a:t>BtB</a:t>
            </a:r>
            <a:endParaRPr lang="en-US" b="1" dirty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3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err="1"/>
              <a:t>I</a:t>
            </a:r>
            <a:r>
              <a:rPr lang="en-US" sz="2000" dirty="0" err="1" smtClean="0"/>
              <a:t>nnebærer</a:t>
            </a:r>
            <a:r>
              <a:rPr lang="en-US" sz="2000" dirty="0" smtClean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avgrensing</a:t>
            </a:r>
            <a:r>
              <a:rPr lang="en-US" sz="2000" dirty="0"/>
              <a:t> («</a:t>
            </a:r>
            <a:r>
              <a:rPr lang="en-US" sz="2000" dirty="0" err="1"/>
              <a:t>frys</a:t>
            </a:r>
            <a:r>
              <a:rPr lang="en-US" sz="2000" dirty="0"/>
              <a:t>») for å </a:t>
            </a:r>
            <a:r>
              <a:rPr lang="en-US" sz="2000" dirty="0" err="1"/>
              <a:t>stabilisere</a:t>
            </a:r>
            <a:r>
              <a:rPr lang="en-US" sz="2000" dirty="0"/>
              <a:t>, </a:t>
            </a:r>
            <a:r>
              <a:rPr lang="en-US" sz="2000" dirty="0" err="1"/>
              <a:t>konsolidere</a:t>
            </a:r>
            <a:r>
              <a:rPr lang="en-US" sz="2000" dirty="0"/>
              <a:t> og </a:t>
            </a:r>
            <a:r>
              <a:rPr lang="en-US" sz="2000" dirty="0" err="1"/>
              <a:t>kvalitetssikre</a:t>
            </a:r>
            <a:r>
              <a:rPr lang="en-US" sz="2000" dirty="0"/>
              <a:t> status for </a:t>
            </a:r>
            <a:r>
              <a:rPr lang="en-US" sz="2000" dirty="0" err="1"/>
              <a:t>løsningene</a:t>
            </a:r>
            <a:endParaRPr lang="en-US" sz="2000" dirty="0"/>
          </a:p>
          <a:p>
            <a:r>
              <a:rPr lang="en-US" sz="2000" dirty="0" err="1"/>
              <a:t>Igangsatt</a:t>
            </a:r>
            <a:r>
              <a:rPr lang="en-US" sz="2000" dirty="0"/>
              <a:t> </a:t>
            </a:r>
            <a:r>
              <a:rPr lang="en-US" sz="2000" dirty="0" err="1"/>
              <a:t>kritisk</a:t>
            </a:r>
            <a:r>
              <a:rPr lang="en-US" sz="2000" dirty="0"/>
              <a:t> </a:t>
            </a:r>
            <a:r>
              <a:rPr lang="en-US" sz="2000" dirty="0" err="1"/>
              <a:t>utvikling</a:t>
            </a:r>
            <a:r>
              <a:rPr lang="en-US" sz="2000" dirty="0"/>
              <a:t> </a:t>
            </a:r>
            <a:r>
              <a:rPr lang="en-US" sz="2000" dirty="0" err="1"/>
              <a:t>vil</a:t>
            </a:r>
            <a:r>
              <a:rPr lang="en-US" sz="2000" dirty="0"/>
              <a:t> </a:t>
            </a:r>
            <a:r>
              <a:rPr lang="en-US" sz="2000" dirty="0" err="1"/>
              <a:t>fortsatt</a:t>
            </a:r>
            <a:r>
              <a:rPr lang="en-US" sz="2000" dirty="0"/>
              <a:t> </a:t>
            </a:r>
            <a:r>
              <a:rPr lang="en-US" sz="2000" dirty="0" err="1"/>
              <a:t>gjennomføres</a:t>
            </a:r>
            <a:r>
              <a:rPr lang="en-US" sz="2000" dirty="0"/>
              <a:t>,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utvikling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planlagt</a:t>
            </a:r>
            <a:r>
              <a:rPr lang="en-US" sz="2000" dirty="0"/>
              <a:t> for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kunder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DFØ </a:t>
            </a:r>
          </a:p>
          <a:p>
            <a:r>
              <a:rPr lang="en-US" sz="2000" dirty="0"/>
              <a:t>Men </a:t>
            </a:r>
            <a:r>
              <a:rPr lang="en-US" sz="2000" dirty="0" err="1"/>
              <a:t>ingen</a:t>
            </a:r>
            <a:r>
              <a:rPr lang="en-US" sz="2000" dirty="0"/>
              <a:t> </a:t>
            </a:r>
            <a:r>
              <a:rPr lang="en-US" sz="2000" dirty="0" err="1"/>
              <a:t>utvikling</a:t>
            </a:r>
            <a:r>
              <a:rPr lang="en-US" sz="2000" dirty="0"/>
              <a:t> </a:t>
            </a:r>
            <a:r>
              <a:rPr lang="en-US" sz="2000" dirty="0" err="1"/>
              <a:t>knyttet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nye</a:t>
            </a:r>
            <a:r>
              <a:rPr lang="en-US" sz="2000" dirty="0"/>
              <a:t> og </a:t>
            </a:r>
            <a:r>
              <a:rPr lang="en-US" sz="2000" dirty="0" err="1"/>
              <a:t>innmeldte</a:t>
            </a:r>
            <a:r>
              <a:rPr lang="en-US" sz="2000" dirty="0"/>
              <a:t> </a:t>
            </a:r>
            <a:r>
              <a:rPr lang="en-US" sz="2000" dirty="0" err="1"/>
              <a:t>behov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perioden</a:t>
            </a:r>
            <a:r>
              <a:rPr lang="en-US" sz="2000" dirty="0"/>
              <a:t> </a:t>
            </a:r>
            <a:r>
              <a:rPr lang="en-US" sz="2000" dirty="0" err="1"/>
              <a:t>fram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sommeren</a:t>
            </a:r>
            <a:r>
              <a:rPr lang="en-US" sz="2000" dirty="0"/>
              <a:t> 2022</a:t>
            </a:r>
          </a:p>
          <a:p>
            <a:r>
              <a:rPr lang="en-US" sz="2000" dirty="0" err="1"/>
              <a:t>Avslutning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mulighetsstudiet</a:t>
            </a:r>
            <a:r>
              <a:rPr lang="en-US" sz="2000" dirty="0"/>
              <a:t> 1/5-22 med </a:t>
            </a:r>
            <a:r>
              <a:rPr lang="en-US" sz="2000" dirty="0" err="1"/>
              <a:t>beslutning</a:t>
            </a:r>
            <a:r>
              <a:rPr lang="en-US" sz="2000" dirty="0"/>
              <a:t> om </a:t>
            </a:r>
            <a:r>
              <a:rPr lang="en-US" sz="2000" dirty="0" err="1"/>
              <a:t>veien</a:t>
            </a:r>
            <a:r>
              <a:rPr lang="en-US" sz="2000" dirty="0"/>
              <a:t> </a:t>
            </a:r>
            <a:r>
              <a:rPr lang="en-US" sz="2000" dirty="0" err="1"/>
              <a:t>videre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9" y="745047"/>
            <a:ext cx="11431664" cy="754068"/>
          </a:xfrm>
        </p:spPr>
        <p:txBody>
          <a:bodyPr/>
          <a:lstStyle/>
          <a:p>
            <a:r>
              <a:rPr lang="nb-NO" dirty="0" smtClean="0"/>
              <a:t>5. Fakturaprosessen før og nå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>
          <a:xfrm>
            <a:off x="380170" y="2350587"/>
            <a:ext cx="11431663" cy="4354559"/>
          </a:xfrm>
        </p:spPr>
        <p:txBody>
          <a:bodyPr/>
          <a:lstStyle/>
          <a:p>
            <a:pPr lvl="0"/>
            <a:r>
              <a:rPr lang="nb-NO" dirty="0" smtClean="0"/>
              <a:t> Fakturaadresser</a:t>
            </a:r>
            <a:endParaRPr lang="nb-NO" dirty="0"/>
          </a:p>
          <a:p>
            <a:pPr lvl="0"/>
            <a:r>
              <a:rPr lang="nb-NO" dirty="0" smtClean="0"/>
              <a:t> Antall </a:t>
            </a:r>
            <a:r>
              <a:rPr lang="nb-NO" dirty="0"/>
              <a:t>vedlegg faktura pr e-post</a:t>
            </a:r>
          </a:p>
          <a:p>
            <a:pPr lvl="0"/>
            <a:r>
              <a:rPr lang="nb-NO" dirty="0" smtClean="0"/>
              <a:t> Behandlingstid </a:t>
            </a:r>
            <a:r>
              <a:rPr lang="nb-NO" dirty="0"/>
              <a:t>DFØ</a:t>
            </a:r>
          </a:p>
          <a:p>
            <a:pPr lvl="0"/>
            <a:r>
              <a:rPr lang="nb-NO" dirty="0" smtClean="0"/>
              <a:t> Behandling </a:t>
            </a:r>
            <a:r>
              <a:rPr lang="nb-NO" dirty="0"/>
              <a:t>mottatt fakturaer ved stopp før arbeidsflyt</a:t>
            </a:r>
          </a:p>
          <a:p>
            <a:pPr lvl="0"/>
            <a:r>
              <a:rPr lang="nb-NO" dirty="0" smtClean="0"/>
              <a:t> Merking </a:t>
            </a:r>
            <a:r>
              <a:rPr lang="nb-NO" dirty="0"/>
              <a:t>av faktura, ordrenummer/koststed</a:t>
            </a:r>
          </a:p>
          <a:p>
            <a:pPr lvl="0"/>
            <a:r>
              <a:rPr lang="nb-NO" dirty="0" smtClean="0"/>
              <a:t> Koble </a:t>
            </a:r>
            <a:r>
              <a:rPr lang="nb-NO" dirty="0"/>
              <a:t>ordrenummer ved utsendelse</a:t>
            </a:r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2" y="664453"/>
            <a:ext cx="11431664" cy="754068"/>
          </a:xfrm>
        </p:spPr>
        <p:txBody>
          <a:bodyPr/>
          <a:lstStyle/>
          <a:p>
            <a:r>
              <a:rPr lang="nb-NO" dirty="0" smtClean="0"/>
              <a:t>1. Formål og hensikt med Fagbrukerforum </a:t>
            </a:r>
            <a:r>
              <a:rPr lang="nb-NO" dirty="0" err="1" smtClean="0"/>
              <a:t>BtB</a:t>
            </a:r>
            <a:r>
              <a:rPr lang="nb-NO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>
          <a:xfrm>
            <a:off x="356092" y="1418521"/>
            <a:ext cx="9464183" cy="414407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2880" tIns="182880" rIns="182880" bIns="182880"/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nb-NO" sz="2800" dirty="0" smtClean="0"/>
              <a:t> Informere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nb-NO" dirty="0" smtClean="0"/>
              <a:t>nyheter </a:t>
            </a:r>
            <a:r>
              <a:rPr lang="nb-NO" dirty="0"/>
              <a:t>fra </a:t>
            </a:r>
            <a:r>
              <a:rPr lang="nb-NO" dirty="0" smtClean="0"/>
              <a:t>Avdeling for økonomi og virksomhetsstyring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nb-NO" dirty="0" smtClean="0"/>
              <a:t>viktige </a:t>
            </a:r>
            <a:r>
              <a:rPr lang="nb-NO" dirty="0"/>
              <a:t>endringer i UNIT4 </a:t>
            </a:r>
            <a:r>
              <a:rPr lang="nb-NO" dirty="0" smtClean="0"/>
              <a:t>ERP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nb-NO" dirty="0" smtClean="0"/>
              <a:t>nyttige </a:t>
            </a:r>
            <a:r>
              <a:rPr lang="nb-NO" dirty="0"/>
              <a:t>tips o.l.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nb-NO" sz="2800" dirty="0" smtClean="0"/>
              <a:t> Fagbrukerne </a:t>
            </a:r>
            <a:r>
              <a:rPr lang="nb-NO" sz="2800" dirty="0"/>
              <a:t>kan også melde inn saker de ønsker å få diskutert, eller andre innspill fra </a:t>
            </a:r>
            <a:r>
              <a:rPr lang="nb-NO" sz="2800" dirty="0" smtClean="0"/>
              <a:t>enhetene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nb-NO" sz="2800" dirty="0" smtClean="0"/>
              <a:t> Fagbrukerne </a:t>
            </a:r>
            <a:r>
              <a:rPr lang="nb-NO" sz="2800" dirty="0"/>
              <a:t>skal videreformidle informasjon fra forumet til aktuelle personer i egen </a:t>
            </a:r>
            <a:r>
              <a:rPr lang="nb-NO" sz="2800" dirty="0" smtClean="0"/>
              <a:t>enhet</a:t>
            </a:r>
            <a:endParaRPr lang="nb-NO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745047"/>
            <a:ext cx="11431664" cy="754068"/>
          </a:xfrm>
        </p:spPr>
        <p:txBody>
          <a:bodyPr/>
          <a:lstStyle/>
          <a:p>
            <a:r>
              <a:rPr lang="nb-NO" dirty="0" smtClean="0"/>
              <a:t> 5.  Fakturaprosessen </a:t>
            </a:r>
            <a:r>
              <a:rPr lang="nb-NO" dirty="0"/>
              <a:t>før og </a:t>
            </a:r>
            <a:r>
              <a:rPr lang="nb-NO" dirty="0" smtClean="0"/>
              <a:t>nå forts.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>
          <a:xfrm>
            <a:off x="434172" y="2091531"/>
            <a:ext cx="11431663" cy="4354559"/>
          </a:xfrm>
        </p:spPr>
        <p:txBody>
          <a:bodyPr/>
          <a:lstStyle/>
          <a:p>
            <a:pPr lvl="0"/>
            <a:r>
              <a:rPr lang="nb-NO" dirty="0" smtClean="0"/>
              <a:t> Fakturaportal</a:t>
            </a:r>
            <a:endParaRPr lang="nb-NO" dirty="0"/>
          </a:p>
          <a:p>
            <a:pPr lvl="0"/>
            <a:r>
              <a:rPr lang="nb-NO" dirty="0"/>
              <a:t> Utbetalinger pr </a:t>
            </a:r>
            <a:r>
              <a:rPr lang="nb-NO" dirty="0" smtClean="0"/>
              <a:t>uke</a:t>
            </a:r>
          </a:p>
          <a:p>
            <a:pPr lvl="0"/>
            <a:r>
              <a:rPr lang="nb-NO" dirty="0"/>
              <a:t> </a:t>
            </a:r>
            <a:r>
              <a:rPr lang="nb-NO" dirty="0" err="1" smtClean="0"/>
              <a:t>BtB</a:t>
            </a:r>
            <a:r>
              <a:rPr lang="nb-NO" dirty="0" smtClean="0"/>
              <a:t> veiledninger</a:t>
            </a:r>
            <a:endParaRPr lang="nb-NO" dirty="0"/>
          </a:p>
          <a:p>
            <a:pPr lvl="0"/>
            <a:r>
              <a:rPr lang="nb-NO" dirty="0"/>
              <a:t> Brukerstøtte faktura: inng-faktura@admin.uio.no</a:t>
            </a:r>
          </a:p>
          <a:p>
            <a:pPr lvl="0"/>
            <a:r>
              <a:rPr lang="nb-NO" dirty="0"/>
              <a:t> Kvittering for betalt faktura: bankkvittering@admin.uio.no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8" y="745047"/>
            <a:ext cx="11431664" cy="754068"/>
          </a:xfrm>
        </p:spPr>
        <p:txBody>
          <a:bodyPr/>
          <a:lstStyle/>
          <a:p>
            <a:r>
              <a:rPr lang="en-US" sz="3600" dirty="0" smtClean="0"/>
              <a:t>6. </a:t>
            </a:r>
            <a:r>
              <a:rPr lang="en-US" sz="3600" dirty="0" err="1" smtClean="0"/>
              <a:t>Brukerstøtte</a:t>
            </a:r>
            <a:r>
              <a:rPr lang="en-US" sz="3600" dirty="0" smtClean="0"/>
              <a:t> </a:t>
            </a:r>
            <a:r>
              <a:rPr lang="en-US" sz="3600" dirty="0"/>
              <a:t>– </a:t>
            </a:r>
            <a:r>
              <a:rPr lang="en-US" sz="3600" dirty="0" err="1"/>
              <a:t>organisering</a:t>
            </a:r>
            <a:r>
              <a:rPr lang="en-US" sz="3600" dirty="0"/>
              <a:t> og </a:t>
            </a:r>
            <a:r>
              <a:rPr lang="en-US" sz="3600" dirty="0" err="1"/>
              <a:t>kontaktpunkt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>
          <a:xfrm>
            <a:off x="380168" y="1589742"/>
            <a:ext cx="11431663" cy="4354559"/>
          </a:xfrm>
        </p:spPr>
        <p:txBody>
          <a:bodyPr/>
          <a:lstStyle/>
          <a:p>
            <a:r>
              <a:rPr lang="nb-NO" sz="1800" dirty="0"/>
              <a:t> DFØ er tjenesteleverandør av behov til betalingsløsningen UNIT4 ERP til UiO og de øvrige universitetene i BOTT samarbeidet (UiB, NTNU, UiT)</a:t>
            </a:r>
          </a:p>
          <a:p>
            <a:r>
              <a:rPr lang="nb-NO" sz="1800" dirty="0"/>
              <a:t>UiO er 1 linje support av løsningen, men i noen tilfeller må henvendelser eskaleres til DFØ da de har utvidete roller og rettigheter – dette gjelder i hovedsak </a:t>
            </a:r>
            <a:r>
              <a:rPr lang="nb-NO" sz="1800" dirty="0" smtClean="0"/>
              <a:t>systemfeil </a:t>
            </a:r>
            <a:r>
              <a:rPr lang="nb-NO" sz="1800" dirty="0"/>
              <a:t>(som allerede er/kan være under utvikling/forbedring</a:t>
            </a:r>
            <a:r>
              <a:rPr lang="nb-NO" sz="1800" dirty="0" smtClean="0"/>
              <a:t>) eller ved brukerfeil (som </a:t>
            </a:r>
            <a:r>
              <a:rPr lang="nb-NO" sz="1800" smtClean="0"/>
              <a:t>at forespørsler </a:t>
            </a:r>
            <a:r>
              <a:rPr lang="nb-NO" sz="1800" dirty="0" smtClean="0"/>
              <a:t>er slettet på feil måte f eks)</a:t>
            </a:r>
            <a:endParaRPr lang="nb-NO" sz="1800" dirty="0"/>
          </a:p>
          <a:p>
            <a:r>
              <a:rPr lang="nb-NO" sz="1800" dirty="0"/>
              <a:t>UiO har ikke lenger direkte kontakt med systemleverandør som tidligere – </a:t>
            </a:r>
            <a:r>
              <a:rPr lang="nb-NO" sz="1800" dirty="0" err="1"/>
              <a:t>dvs</a:t>
            </a:r>
            <a:r>
              <a:rPr lang="nb-NO" sz="1800" dirty="0"/>
              <a:t> ved stor pågang av henvendelser som ikke kan løses i 1 linje, men som må eskaleres til DFØ, må det påregnes lengre saksbehandlingstid </a:t>
            </a:r>
          </a:p>
          <a:p>
            <a:r>
              <a:rPr lang="nb-NO" sz="1800" dirty="0"/>
              <a:t> Husk å bruke riktig kontaktpunkt (ikke til enkeltpersoner) og tittel på din henvendelse – dette vil bidra til raskere tilbakemelding, mer effektiv saksbehandling og opparbeidelse av erfaring av problemstillinger som kan bidra til bedre brukerstøtte fremover</a:t>
            </a:r>
          </a:p>
          <a:p>
            <a:r>
              <a:rPr lang="nb-NO" sz="1800" dirty="0"/>
              <a:t>Foruten ukentlige brukerstøttemøter sentralt som fortsetter, del problemstillinger, erfaringer og løsninger internt med kollegaer, gjør hverandre bedre, dere sitter på verdifulle erfaringer </a:t>
            </a:r>
          </a:p>
          <a:p>
            <a:pPr lvl="1"/>
            <a:r>
              <a:rPr lang="nb-NO" sz="1800" dirty="0"/>
              <a:t>Neste slide viser hvor du skal henvende deg ved ulike typer problemstillinger</a:t>
            </a:r>
          </a:p>
          <a:p>
            <a:pPr lvl="1"/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30"/>
          </p:nvPr>
        </p:nvPicPr>
        <p:blipFill>
          <a:blip r:embed="rId2"/>
          <a:stretch>
            <a:fillRect/>
          </a:stretch>
        </p:blipFill>
        <p:spPr>
          <a:xfrm>
            <a:off x="2769326" y="17643"/>
            <a:ext cx="6096000" cy="68103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193076" y="141758"/>
            <a:ext cx="2226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 dirty="0">
                <a:hlinkClick r:id="rId3"/>
              </a:rPr>
              <a:t>Behov til betaling (</a:t>
            </a:r>
            <a:r>
              <a:rPr lang="nb-NO" sz="1800" dirty="0" err="1">
                <a:hlinkClick r:id="rId3"/>
              </a:rPr>
              <a:t>BtB</a:t>
            </a:r>
            <a:r>
              <a:rPr lang="nb-NO" sz="1800" dirty="0">
                <a:hlinkClick r:id="rId3"/>
              </a:rPr>
              <a:t>) - For ansatte - Universitetet i Oslo (uio.no)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142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6. Brukertilganger og endring av innkjøpergrupper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0961466" cy="4720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Endring av brukertilganger, sletting av brukere, registering av nye brukere og endring av innkjøpergrupper skal meldes via nettskjema: </a:t>
            </a:r>
          </a:p>
          <a:p>
            <a:pPr marL="0" indent="0"/>
            <a:r>
              <a:rPr lang="nb-NO" sz="2400" dirty="0">
                <a:hlinkClick r:id="rId2"/>
              </a:rPr>
              <a:t>https://</a:t>
            </a:r>
            <a:r>
              <a:rPr lang="nb-NO" sz="2400" dirty="0" smtClean="0">
                <a:hlinkClick r:id="rId2"/>
              </a:rPr>
              <a:t>www.uio.no/for-ansatte/arbeidsstotte/okonomi/skjema/brukertilganger.html</a:t>
            </a:r>
            <a:endParaRPr lang="nb-NO" sz="2400" dirty="0" smtClean="0"/>
          </a:p>
          <a:p>
            <a:pPr marL="0" indent="0"/>
            <a:endParaRPr lang="nb-N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480650"/>
            <a:ext cx="11431664" cy="754068"/>
          </a:xfrm>
        </p:spPr>
        <p:txBody>
          <a:bodyPr/>
          <a:lstStyle/>
          <a:p>
            <a:r>
              <a:rPr lang="en-US" sz="3600" dirty="0"/>
              <a:t>7</a:t>
            </a:r>
            <a:r>
              <a:rPr lang="en-US" sz="3600" dirty="0" smtClean="0"/>
              <a:t>. Status </a:t>
            </a:r>
            <a:r>
              <a:rPr lang="en-US" sz="3600" dirty="0" err="1"/>
              <a:t>rapportutvikling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Behovskartlegging </a:t>
            </a:r>
            <a:r>
              <a:rPr lang="nb-NO" dirty="0"/>
              <a:t>og veien videre</a:t>
            </a:r>
            <a:r>
              <a:rPr lang="nb-NO" dirty="0" smtClean="0"/>
              <a:t> </a:t>
            </a:r>
            <a:endParaRPr lang="nb-NO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ular Arrow 4"/>
          <p:cNvSpPr/>
          <p:nvPr/>
        </p:nvSpPr>
        <p:spPr>
          <a:xfrm rot="3864238">
            <a:off x="2286314" y="-371174"/>
            <a:ext cx="6371480" cy="739892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0" y="6093230"/>
            <a:ext cx="12191999" cy="798022"/>
            <a:chOff x="0" y="6093230"/>
            <a:chExt cx="12191999" cy="798022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93230"/>
              <a:ext cx="7662641" cy="798022"/>
            </a:xfrm>
            <a:prstGeom prst="rect">
              <a:avLst/>
            </a:prstGeom>
          </p:spPr>
        </p:pic>
        <p:sp>
          <p:nvSpPr>
            <p:cNvPr id="16" name="Rektangel 15"/>
            <p:cNvSpPr/>
            <p:nvPr/>
          </p:nvSpPr>
          <p:spPr>
            <a:xfrm>
              <a:off x="7662640" y="6093230"/>
              <a:ext cx="4529359" cy="7884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aphicFrame>
        <p:nvGraphicFramePr>
          <p:cNvPr id="2" name="Diagram 1"/>
          <p:cNvGraphicFramePr/>
          <p:nvPr>
            <p:extLst/>
          </p:nvPr>
        </p:nvGraphicFramePr>
        <p:xfrm>
          <a:off x="1522989" y="458056"/>
          <a:ext cx="8570580" cy="541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4440" y="458056"/>
            <a:ext cx="1341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</a:p>
        </p:txBody>
      </p:sp>
    </p:spTree>
    <p:extLst>
      <p:ext uri="{BB962C8B-B14F-4D97-AF65-F5344CB8AC3E}">
        <p14:creationId xmlns:p14="http://schemas.microsoft.com/office/powerpoint/2010/main" val="824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/>
        </p:nvGrpSpPr>
        <p:grpSpPr>
          <a:xfrm>
            <a:off x="0" y="6093230"/>
            <a:ext cx="12191999" cy="798022"/>
            <a:chOff x="0" y="6093230"/>
            <a:chExt cx="12191999" cy="798022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93230"/>
              <a:ext cx="7662641" cy="798022"/>
            </a:xfrm>
            <a:prstGeom prst="rect">
              <a:avLst/>
            </a:prstGeom>
          </p:spPr>
        </p:pic>
        <p:sp>
          <p:nvSpPr>
            <p:cNvPr id="16" name="Rektangel 15"/>
            <p:cNvSpPr/>
            <p:nvPr/>
          </p:nvSpPr>
          <p:spPr>
            <a:xfrm>
              <a:off x="7662640" y="6103620"/>
              <a:ext cx="4529359" cy="778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81644" y="1505575"/>
            <a:ext cx="4310154" cy="218521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nb-NO" sz="2000" b="1" u="sng" dirty="0" smtClean="0"/>
              <a:t>Behovskartlegging</a:t>
            </a:r>
          </a:p>
          <a:p>
            <a:endParaRPr lang="nb-NO" sz="2000" b="1" u="sng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dirty="0" smtClean="0"/>
              <a:t>Fokus på behov, </a:t>
            </a:r>
            <a:r>
              <a:rPr lang="nb-NO" sz="1600" u="sng" dirty="0" smtClean="0"/>
              <a:t>ikke</a:t>
            </a:r>
            <a:r>
              <a:rPr lang="nb-NO" sz="1600" dirty="0" smtClean="0"/>
              <a:t> løsning/rapport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dirty="0" smtClean="0"/>
              <a:t>Ulike behov til ulike roller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1600" dirty="0" smtClean="0"/>
              <a:t> Alle områder innenfor økonomi og lønn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b-NO" sz="1600" dirty="0" smtClean="0"/>
              <a:t>behov på tvers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1600" dirty="0" smtClean="0"/>
              <a:t> Prosessansvarlige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b-NO" sz="1600" dirty="0" smtClean="0"/>
              <a:t>Ressurspersoner fra enhet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787784"/>
            <a:ext cx="6856364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sz="2400" i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Et behov kan resultere i en eller flere rapporter, </a:t>
            </a:r>
          </a:p>
          <a:p>
            <a:r>
              <a:rPr lang="nb-NO" sz="2400" i="1" dirty="0">
                <a:solidFill>
                  <a:schemeClr val="bg1"/>
                </a:solidFill>
                <a:latin typeface="Gabriola" panose="04040605051002020D02" pitchFamily="82" charset="0"/>
              </a:rPr>
              <a:t>	</a:t>
            </a:r>
            <a:r>
              <a:rPr lang="nb-NO" sz="2400" i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		en rapport kan dekke en eller flere behov.</a:t>
            </a:r>
            <a:endParaRPr lang="nb-NO" sz="2400" i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50" y="1105525"/>
            <a:ext cx="857250" cy="950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366" y="3432958"/>
            <a:ext cx="985754" cy="89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/>
        </p:nvGrpSpPr>
        <p:grpSpPr>
          <a:xfrm>
            <a:off x="0" y="6093230"/>
            <a:ext cx="12191999" cy="798022"/>
            <a:chOff x="0" y="6093230"/>
            <a:chExt cx="12191999" cy="798022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93230"/>
              <a:ext cx="7662641" cy="798022"/>
            </a:xfrm>
            <a:prstGeom prst="rect">
              <a:avLst/>
            </a:prstGeom>
          </p:spPr>
        </p:pic>
        <p:sp>
          <p:nvSpPr>
            <p:cNvPr id="16" name="Rektangel 15"/>
            <p:cNvSpPr/>
            <p:nvPr/>
          </p:nvSpPr>
          <p:spPr>
            <a:xfrm>
              <a:off x="7662640" y="6103620"/>
              <a:ext cx="4529359" cy="778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1960" y="339513"/>
            <a:ext cx="560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Informasjonsbehov Behov til betaling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89940" y="1135380"/>
          <a:ext cx="10365740" cy="471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4393" y="5935980"/>
            <a:ext cx="129540" cy="13716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189163" y="5889144"/>
            <a:ext cx="958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i="1" dirty="0"/>
              <a:t>Prioritert behov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2260" y="65971"/>
            <a:ext cx="1399000" cy="1010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544143" y="28770"/>
            <a:ext cx="381157" cy="135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1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/>
        </p:nvGrpSpPr>
        <p:grpSpPr>
          <a:xfrm>
            <a:off x="0" y="6093230"/>
            <a:ext cx="12191999" cy="798022"/>
            <a:chOff x="0" y="6093230"/>
            <a:chExt cx="12191999" cy="798022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093230"/>
              <a:ext cx="7662641" cy="798022"/>
            </a:xfrm>
            <a:prstGeom prst="rect">
              <a:avLst/>
            </a:prstGeom>
          </p:spPr>
        </p:pic>
        <p:sp>
          <p:nvSpPr>
            <p:cNvPr id="16" name="Rektangel 15"/>
            <p:cNvSpPr/>
            <p:nvPr/>
          </p:nvSpPr>
          <p:spPr>
            <a:xfrm>
              <a:off x="7662640" y="6103620"/>
              <a:ext cx="4529359" cy="77810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36569" y="747223"/>
            <a:ext cx="562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Veien videre – prosjekt rapportering</a:t>
            </a: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553496" y="1602657"/>
            <a:ext cx="72955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Det rigges nå et prosjekt for rapportering</a:t>
            </a:r>
          </a:p>
          <a:p>
            <a:endParaRPr lang="nb-NO" sz="2000" dirty="0"/>
          </a:p>
          <a:p>
            <a:r>
              <a:rPr lang="nb-NO" sz="2000" dirty="0" smtClean="0"/>
              <a:t>Mål: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000" dirty="0" err="1" smtClean="0"/>
              <a:t>Tilgjengeliggjøre</a:t>
            </a:r>
            <a:r>
              <a:rPr lang="nb-NO" sz="2000" dirty="0" smtClean="0"/>
              <a:t> </a:t>
            </a:r>
            <a:r>
              <a: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 data</a:t>
            </a:r>
            <a:r>
              <a:rPr lang="nb-NO" sz="2000" dirty="0"/>
              <a:t>, til </a:t>
            </a:r>
            <a:r>
              <a: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 tid</a:t>
            </a:r>
            <a:r>
              <a:rPr lang="nb-NO" sz="2000" dirty="0"/>
              <a:t>, til </a:t>
            </a:r>
            <a:r>
              <a: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rette personer </a:t>
            </a:r>
            <a:r>
              <a:rPr lang="nb-NO" sz="2000" dirty="0"/>
              <a:t>slik at organisasjonen har relevant datagrunnlag for oppfølging og </a:t>
            </a:r>
            <a:r>
              <a:rPr lang="nb-NO" sz="2000" dirty="0" smtClean="0"/>
              <a:t>beslutninger</a:t>
            </a:r>
          </a:p>
          <a:p>
            <a:r>
              <a:rPr lang="nb-NO" sz="2000" dirty="0"/>
              <a:t>	</a:t>
            </a:r>
            <a:endParaRPr lang="nb-NO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000" dirty="0" smtClean="0"/>
              <a:t>Etablere </a:t>
            </a:r>
            <a:r>
              <a:rPr lang="nb-NO" sz="2000" dirty="0"/>
              <a:t>en samlet behovsoversikt på tvers av prosessområdene økonomi, styring og rapportering og </a:t>
            </a:r>
            <a:r>
              <a:rPr lang="nb-NO" sz="2000" dirty="0" smtClean="0"/>
              <a:t>lønn</a:t>
            </a:r>
          </a:p>
          <a:p>
            <a:endParaRPr lang="nb-NO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000" dirty="0"/>
              <a:t>Etablere et forvaltningsapparat for behovsoppfølging og tilgjengeliggjøring av data</a:t>
            </a:r>
          </a:p>
          <a:p>
            <a:endParaRPr lang="nb-NO" dirty="0">
              <a:solidFill>
                <a:srgbClr val="0070C0"/>
              </a:solidFill>
            </a:endParaRPr>
          </a:p>
          <a:p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17" name="Ellipse 16"/>
          <p:cNvSpPr/>
          <p:nvPr/>
        </p:nvSpPr>
        <p:spPr>
          <a:xfrm>
            <a:off x="8961093" y="558615"/>
            <a:ext cx="1447362" cy="1423655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471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8" y="420356"/>
            <a:ext cx="11431664" cy="754068"/>
          </a:xfrm>
        </p:spPr>
        <p:txBody>
          <a:bodyPr/>
          <a:lstStyle/>
          <a:p>
            <a:r>
              <a:rPr lang="nb-NO" sz="3600" dirty="0"/>
              <a:t>8</a:t>
            </a:r>
            <a:r>
              <a:rPr lang="nb-NO" sz="3600" dirty="0" smtClean="0"/>
              <a:t>. Hvordan finne frem i informasjonen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>
          <a:xfrm>
            <a:off x="380168" y="1412490"/>
            <a:ext cx="11431663" cy="4354559"/>
          </a:xfrm>
        </p:spPr>
        <p:txBody>
          <a:bodyPr/>
          <a:lstStyle/>
          <a:p>
            <a:r>
              <a:rPr lang="nb-NO" dirty="0"/>
              <a:t>Ny nettside med nytt fra ØVA samt informasjon om nye </a:t>
            </a:r>
            <a:r>
              <a:rPr lang="nb-NO" dirty="0" err="1"/>
              <a:t>releaser</a:t>
            </a:r>
            <a:r>
              <a:rPr lang="nb-NO" dirty="0"/>
              <a:t>: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https://www.uio.no/for-ansatte/arbeidsstotte/okonomi/nytt-fra-ova/index.html</a:t>
            </a:r>
            <a:endParaRPr lang="nb-NO" dirty="0"/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vanskelig</a:t>
            </a:r>
            <a:r>
              <a:rPr lang="en-US" dirty="0"/>
              <a:t> å </a:t>
            </a:r>
            <a:r>
              <a:rPr lang="en-US" dirty="0" err="1"/>
              <a:t>holde</a:t>
            </a:r>
            <a:r>
              <a:rPr lang="en-US" dirty="0"/>
              <a:t> </a:t>
            </a:r>
            <a:r>
              <a:rPr lang="en-US" dirty="0" err="1"/>
              <a:t>styr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all </a:t>
            </a:r>
            <a:r>
              <a:rPr lang="en-US" dirty="0" err="1"/>
              <a:t>informasjon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om </a:t>
            </a:r>
            <a:r>
              <a:rPr lang="en-US" dirty="0" err="1"/>
              <a:t>BtB</a:t>
            </a:r>
            <a:r>
              <a:rPr lang="en-US" dirty="0"/>
              <a:t> og UNIT4 ERP. </a:t>
            </a:r>
          </a:p>
          <a:p>
            <a:r>
              <a:rPr lang="en-US" dirty="0" smtClean="0"/>
              <a:t>For </a:t>
            </a:r>
            <a:r>
              <a:rPr lang="en-US" dirty="0"/>
              <a:t>å </a:t>
            </a:r>
            <a:r>
              <a:rPr lang="en-US" dirty="0" err="1"/>
              <a:t>forenkle</a:t>
            </a:r>
            <a:r>
              <a:rPr lang="en-US" dirty="0"/>
              <a:t> </a:t>
            </a:r>
            <a:r>
              <a:rPr lang="en-US" dirty="0" err="1"/>
              <a:t>oppgaven</a:t>
            </a:r>
            <a:r>
              <a:rPr lang="en-US" dirty="0"/>
              <a:t> med å </a:t>
            </a:r>
            <a:r>
              <a:rPr lang="en-US" dirty="0" err="1"/>
              <a:t>holde</a:t>
            </a:r>
            <a:r>
              <a:rPr lang="en-US" dirty="0"/>
              <a:t> 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err="1"/>
              <a:t>oppdatert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vi </a:t>
            </a:r>
            <a:r>
              <a:rPr lang="en-US" dirty="0" err="1"/>
              <a:t>laget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anbefalt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 over linker 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knytte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din </a:t>
            </a:r>
            <a:r>
              <a:rPr lang="en-US" dirty="0" err="1"/>
              <a:t>personlige</a:t>
            </a:r>
            <a:r>
              <a:rPr lang="en-US" dirty="0"/>
              <a:t> </a:t>
            </a:r>
            <a:r>
              <a:rPr lang="en-US" dirty="0" err="1"/>
              <a:t>forside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For </a:t>
            </a:r>
            <a:r>
              <a:rPr lang="en-US" dirty="0" err="1"/>
              <a:t>ansatte-siden</a:t>
            </a:r>
            <a:r>
              <a:rPr lang="en-US" dirty="0"/>
              <a:t>.</a:t>
            </a:r>
          </a:p>
          <a:p>
            <a:r>
              <a:rPr lang="en-US" dirty="0" smtClean="0"/>
              <a:t>Under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anbefalinger</a:t>
            </a:r>
            <a:r>
              <a:rPr lang="en-US" dirty="0"/>
              <a:t>, og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veiledning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slik</a:t>
            </a:r>
            <a:r>
              <a:rPr lang="en-US" dirty="0"/>
              <a:t> </a:t>
            </a:r>
            <a:r>
              <a:rPr lang="en-US" dirty="0" err="1"/>
              <a:t>personlig</a:t>
            </a:r>
            <a:r>
              <a:rPr lang="en-US" dirty="0"/>
              <a:t> </a:t>
            </a:r>
            <a:r>
              <a:rPr lang="en-US" dirty="0" err="1" smtClean="0"/>
              <a:t>forside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2. NYE RAMMEAVTALER (ETTER 1. MARS 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0DBEF0-E8D7-462C-B695-72F1EC067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Autofit/>
          </a:bodyPr>
          <a:lstStyle/>
          <a:p>
            <a:r>
              <a:rPr lang="nb-NO" sz="4000" dirty="0"/>
              <a:t>Anbefalt </a:t>
            </a:r>
            <a:r>
              <a:rPr lang="nb-NO" sz="4000" dirty="0" smtClean="0"/>
              <a:t>personalisering </a:t>
            </a:r>
            <a:r>
              <a:rPr lang="nb-NO" sz="4000" dirty="0"/>
              <a:t>av forsiden din </a:t>
            </a:r>
            <a:r>
              <a:rPr lang="nb-NO" sz="4000" dirty="0" smtClean="0"/>
              <a:t>på For ansatte-sidene </a:t>
            </a:r>
            <a:br>
              <a:rPr lang="nb-NO" sz="4000" dirty="0" smtClean="0"/>
            </a:br>
            <a:r>
              <a:rPr lang="nb-NO" sz="4000" dirty="0" smtClean="0"/>
              <a:t>for Innkjøper </a:t>
            </a:r>
            <a:r>
              <a:rPr lang="nb-NO" sz="4000" dirty="0"/>
              <a:t>og Fagrekvirent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EEC8FF-90CE-4575-B623-20781ECE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nb-NO" sz="1500"/>
              <a:t>Avdeling for økonomi – og virksomhetsstyring</a:t>
            </a:r>
          </a:p>
          <a:p>
            <a:r>
              <a:rPr lang="nb-NO" sz="1500"/>
              <a:t>Prosess: Behov til betaling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861-E91B-4086-BAC5-8E9139C52B38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4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1D8544-98CE-4C56-B896-05CC6CFC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b-NO" sz="4000" dirty="0"/>
              <a:t>Oppsett av personlig forside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D0FD32-2DE7-4314-B9C3-9B5F53E4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rollen som innkjøper/ og eller fagrekvirent er det mye informasjon å forholde seg til. For å forenkle oppgaven med å holde deg oppdatert  i rollen som innkjøper og/ eller fagrekvirent har vi laget en anbefalt liste over linker du kan knytte opp til din personlige nettside.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Hvordan du kan sette dette opp ser du på UiOs nettsider, </a:t>
            </a:r>
            <a:r>
              <a:rPr lang="nb-NO" sz="2200" dirty="0">
                <a:hlinkClick r:id="rId2"/>
              </a:rPr>
              <a:t>Nytt om økonomi- og lønnssystemet - For ansatte - Universitetet i Oslo (</a:t>
            </a:r>
            <a:r>
              <a:rPr lang="nb-NO" sz="2200" dirty="0" smtClean="0">
                <a:hlinkClick r:id="rId2"/>
              </a:rPr>
              <a:t>uio.no)</a:t>
            </a: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En kortversjon av dette kan du se på </a:t>
            </a:r>
            <a:r>
              <a:rPr lang="nb-NO" sz="2200" dirty="0"/>
              <a:t>de neste lysbildene.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5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C45C91-59AB-45BC-ADC8-58464E2A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224"/>
            <a:ext cx="10515600" cy="1325563"/>
          </a:xfrm>
        </p:spPr>
        <p:txBody>
          <a:bodyPr/>
          <a:lstStyle/>
          <a:p>
            <a:r>
              <a:rPr lang="nb-NO" dirty="0"/>
              <a:t>Trinn 1: Verktøy og tjenester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CC9317F-8493-4B38-9275-7368DD26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6" t="8634" r="19500" b="48953"/>
          <a:stretch/>
        </p:blipFill>
        <p:spPr>
          <a:xfrm>
            <a:off x="6766560" y="2633331"/>
            <a:ext cx="4417247" cy="177968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FA19EFD-F33B-48BF-B3B7-56693CC3A4A7}"/>
              </a:ext>
            </a:extLst>
          </p:cNvPr>
          <p:cNvSpPr/>
          <p:nvPr/>
        </p:nvSpPr>
        <p:spPr>
          <a:xfrm>
            <a:off x="6766560" y="3429000"/>
            <a:ext cx="1730829" cy="3721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D2B4234-1144-4F3F-91CA-CF008D409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1" t="18031" r="26001" b="13397"/>
          <a:stretch/>
        </p:blipFill>
        <p:spPr>
          <a:xfrm>
            <a:off x="6928713" y="4437771"/>
            <a:ext cx="2664910" cy="2103846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B0C3BA61-C018-4763-9F04-1ACA8E8684A0}"/>
              </a:ext>
            </a:extLst>
          </p:cNvPr>
          <p:cNvSpPr txBox="1">
            <a:spLocks/>
          </p:cNvSpPr>
          <p:nvPr/>
        </p:nvSpPr>
        <p:spPr>
          <a:xfrm>
            <a:off x="838200" y="1418853"/>
            <a:ext cx="5634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nb-NO" sz="1800" dirty="0"/>
              <a:t>Øverst på </a:t>
            </a:r>
            <a:r>
              <a:rPr lang="nb-NO" sz="1800" dirty="0" smtClean="0"/>
              <a:t>For ansatte-siden </a:t>
            </a:r>
            <a:r>
              <a:rPr lang="nb-NO" sz="1800" dirty="0"/>
              <a:t>finner du en link til «forsiden». Dette er din personlige side. Gå inn på den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0BCED4D-B249-43CC-93F7-E5280BDBC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4" t="9258" r="47857" b="61016"/>
          <a:stretch/>
        </p:blipFill>
        <p:spPr>
          <a:xfrm>
            <a:off x="6783977" y="1280160"/>
            <a:ext cx="2954382" cy="119242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C1AD99AA-E1A7-4419-A1F4-6B041ABDE56C}"/>
              </a:ext>
            </a:extLst>
          </p:cNvPr>
          <p:cNvSpPr/>
          <p:nvPr/>
        </p:nvSpPr>
        <p:spPr>
          <a:xfrm>
            <a:off x="7480663" y="2083020"/>
            <a:ext cx="896983" cy="15797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5939D19C-E007-44D5-AFFF-60A3CBC3EA3B}"/>
              </a:ext>
            </a:extLst>
          </p:cNvPr>
          <p:cNvSpPr txBox="1">
            <a:spLocks/>
          </p:cNvSpPr>
          <p:nvPr/>
        </p:nvSpPr>
        <p:spPr>
          <a:xfrm>
            <a:off x="838200" y="2732569"/>
            <a:ext cx="5634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nb-NO" sz="1800" dirty="0"/>
              <a:t>Klikk på rediger ved siden av «Verktøy og tjenester»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FF1172EC-354C-46D5-98D3-431FE92C92EF}"/>
              </a:ext>
            </a:extLst>
          </p:cNvPr>
          <p:cNvSpPr txBox="1">
            <a:spLocks/>
          </p:cNvSpPr>
          <p:nvPr/>
        </p:nvSpPr>
        <p:spPr>
          <a:xfrm>
            <a:off x="898322" y="4437771"/>
            <a:ext cx="5634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3"/>
            </a:pPr>
            <a:r>
              <a:rPr lang="nb-NO" sz="1800" dirty="0"/>
              <a:t>Du får da opp en oversikt over verktøy og tjenester på UiO. Plukk de verktøyene som er anbefalt fra listen på neste side og legg til din oversikt.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9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68170A-7211-4AB3-BC2E-3A57BBDD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b-NO" sz="3700"/>
              <a:t>Verktøy og tjenester</a:t>
            </a:r>
            <a:br>
              <a:rPr lang="nb-NO" sz="3700"/>
            </a:br>
            <a:endParaRPr lang="nb-NO" sz="37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B17F26-3814-4BFA-B995-93688A6E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nb-NO" sz="2200"/>
              <a:t>Innlogging Unit4: </a:t>
            </a:r>
            <a:r>
              <a:rPr lang="nb-NO" sz="2200">
                <a:hlinkClick r:id="rId2"/>
              </a:rPr>
              <a:t>Logg inn med Feide</a:t>
            </a:r>
            <a:r>
              <a:rPr lang="nb-NO" sz="2200"/>
              <a:t> </a:t>
            </a:r>
          </a:p>
          <a:p>
            <a:r>
              <a:rPr lang="nn-NO" sz="2200">
                <a:hlinkClick r:id="rId3"/>
              </a:rPr>
              <a:t>Avtalekatalogen - For ansatte - Universitetet i Oslo (uio.no)</a:t>
            </a:r>
            <a:endParaRPr lang="nb-NO" sz="2200"/>
          </a:p>
          <a:p>
            <a:r>
              <a:rPr lang="nb-NO" sz="2200">
                <a:hlinkClick r:id="rId4"/>
              </a:rPr>
              <a:t>Hvordan kontere (konteringsstreng) - For ansatte - Universitetet i Oslo (uio.no)</a:t>
            </a:r>
            <a:endParaRPr lang="nb-NO" sz="2200"/>
          </a:p>
          <a:p>
            <a:r>
              <a:rPr lang="nb-NO" sz="2200">
                <a:hlinkClick r:id="rId5"/>
              </a:rPr>
              <a:t>Økonomirapporter - For ansatte - Universitetet i Oslo (uio.no)</a:t>
            </a:r>
            <a:endParaRPr lang="nb-NO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B9F709E3-5940-4498-B96C-FF8202A80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9" t="38899" r="26376" b="32103"/>
          <a:stretch/>
        </p:blipFill>
        <p:spPr>
          <a:xfrm>
            <a:off x="4246235" y="2829849"/>
            <a:ext cx="3699530" cy="125108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F4CEFB5-8BDF-48B7-9C1F-FB0E83213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63" t="15045" r="52591" b="38226"/>
          <a:stretch/>
        </p:blipFill>
        <p:spPr>
          <a:xfrm>
            <a:off x="8908789" y="681219"/>
            <a:ext cx="2445011" cy="256591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3C45C91-59AB-45BC-ADC8-58464E2A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224"/>
            <a:ext cx="10515600" cy="1325563"/>
          </a:xfrm>
        </p:spPr>
        <p:txBody>
          <a:bodyPr/>
          <a:lstStyle/>
          <a:p>
            <a:r>
              <a:rPr lang="nb-NO" dirty="0"/>
              <a:t>Trinn 2: Mine snarveier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FA19EFD-F33B-48BF-B3B7-56693CC3A4A7}"/>
              </a:ext>
            </a:extLst>
          </p:cNvPr>
          <p:cNvSpPr/>
          <p:nvPr/>
        </p:nvSpPr>
        <p:spPr>
          <a:xfrm>
            <a:off x="4124586" y="3114721"/>
            <a:ext cx="1644243" cy="3721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B0C3BA61-C018-4763-9F04-1ACA8E8684A0}"/>
              </a:ext>
            </a:extLst>
          </p:cNvPr>
          <p:cNvSpPr txBox="1">
            <a:spLocks/>
          </p:cNvSpPr>
          <p:nvPr/>
        </p:nvSpPr>
        <p:spPr>
          <a:xfrm>
            <a:off x="838200" y="1418854"/>
            <a:ext cx="7710182" cy="76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nb-NO" sz="1800" dirty="0"/>
              <a:t>Neste boks på siden er «mine snarveier» . Også her klikker du på rediger.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5939D19C-E007-44D5-AFFF-60A3CBC3EA3B}"/>
              </a:ext>
            </a:extLst>
          </p:cNvPr>
          <p:cNvSpPr txBox="1">
            <a:spLocks/>
          </p:cNvSpPr>
          <p:nvPr/>
        </p:nvSpPr>
        <p:spPr>
          <a:xfrm>
            <a:off x="838201" y="2732569"/>
            <a:ext cx="3851246" cy="958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nb-NO" sz="1800" dirty="0"/>
              <a:t>Klikk på «legg til ny lenke»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FF1172EC-354C-46D5-98D3-431FE92C92EF}"/>
              </a:ext>
            </a:extLst>
          </p:cNvPr>
          <p:cNvSpPr txBox="1">
            <a:spLocks/>
          </p:cNvSpPr>
          <p:nvPr/>
        </p:nvSpPr>
        <p:spPr>
          <a:xfrm>
            <a:off x="898322" y="4437771"/>
            <a:ext cx="6835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3"/>
            </a:pPr>
            <a:r>
              <a:rPr lang="nb-NO" sz="1800" dirty="0"/>
              <a:t>Lim inn ønsket nettadresse – for eksempel nettsiden til den prosessen du jobber mest med og trykk lagre.  Se neste </a:t>
            </a:r>
            <a:r>
              <a:rPr lang="nb-NO" sz="1800" dirty="0" smtClean="0"/>
              <a:t>foil </a:t>
            </a:r>
            <a:r>
              <a:rPr lang="nb-NO" sz="1800" dirty="0"/>
              <a:t>for anbefalte snarveier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61CD5592-4626-47CD-A100-132D87DFD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58" t="38898" r="27328" b="18288"/>
          <a:stretch/>
        </p:blipFill>
        <p:spPr>
          <a:xfrm>
            <a:off x="7734269" y="4437771"/>
            <a:ext cx="3928145" cy="2046983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577830D-E69D-46DA-AB77-2DA4AEDAD51F}"/>
              </a:ext>
            </a:extLst>
          </p:cNvPr>
          <p:cNvSpPr/>
          <p:nvPr/>
        </p:nvSpPr>
        <p:spPr>
          <a:xfrm>
            <a:off x="7124350" y="5285064"/>
            <a:ext cx="1885426" cy="578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9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C330D-8196-49C4-9C86-8C9B691F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nb-NO" sz="4000"/>
              <a:t>Mine snarveier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AE582-F850-48FE-BCF6-2A0A7E3C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977"/>
            <a:ext cx="10515600" cy="47742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sz="1800" b="1" dirty="0"/>
              <a:t>Veiledninger og </a:t>
            </a:r>
            <a:r>
              <a:rPr lang="nb-NO" sz="1800" b="1" dirty="0" smtClean="0"/>
              <a:t>brukerstøtte:</a:t>
            </a:r>
            <a:endParaRPr lang="nb-NO" sz="1800" b="1" dirty="0"/>
          </a:p>
          <a:p>
            <a:pPr marL="0" indent="0">
              <a:buNone/>
            </a:pPr>
            <a:r>
              <a:rPr lang="nb-NO" sz="1050" dirty="0">
                <a:hlinkClick r:id="rId2"/>
              </a:rPr>
              <a:t>https://www.uio.no/for-ansatte/arbeidsstotte/okonomi/behov-til-betaling/veiledning-unit4/index.html</a:t>
            </a:r>
            <a:endParaRPr lang="nb-NO" sz="1050" dirty="0"/>
          </a:p>
          <a:p>
            <a:pPr marL="0" indent="0">
              <a:buNone/>
            </a:pPr>
            <a:r>
              <a:rPr lang="nb-NO" sz="1050" dirty="0">
                <a:hlinkClick r:id="rId3"/>
              </a:rPr>
              <a:t>https://</a:t>
            </a:r>
            <a:r>
              <a:rPr lang="nb-NO" sz="1050" dirty="0" smtClean="0">
                <a:hlinkClick r:id="rId3"/>
              </a:rPr>
              <a:t>www.uio.no/for-ansatte/arbeidsstotte/okonomi/brukerstotte/behov-til-betaling.html</a:t>
            </a:r>
            <a:endParaRPr lang="nb-NO" sz="1050" dirty="0" smtClean="0"/>
          </a:p>
          <a:p>
            <a:pPr marL="0" indent="0">
              <a:buNone/>
            </a:pPr>
            <a:endParaRPr lang="nb-NO" sz="1050" dirty="0"/>
          </a:p>
          <a:p>
            <a:pPr marL="0" indent="0">
              <a:buNone/>
            </a:pPr>
            <a:r>
              <a:rPr lang="nb-NO" sz="1800" b="1" dirty="0"/>
              <a:t>Tilhørende informasjonssider:</a:t>
            </a:r>
          </a:p>
          <a:p>
            <a:pPr marL="0" indent="0">
              <a:buNone/>
            </a:pPr>
            <a:r>
              <a:rPr lang="nb-NO" sz="1000" dirty="0">
                <a:hlinkClick r:id="rId4"/>
              </a:rPr>
              <a:t>https://</a:t>
            </a:r>
            <a:r>
              <a:rPr lang="nb-NO" sz="1000" dirty="0" smtClean="0">
                <a:hlinkClick r:id="rId4"/>
              </a:rPr>
              <a:t>www.uio.no/for-ansatte/arbeidsstotte/okonomi/behov-til-betaling/leverandorer/index.html</a:t>
            </a:r>
            <a:endParaRPr lang="nb-NO" sz="1000" dirty="0" smtClean="0"/>
          </a:p>
          <a:p>
            <a:pPr marL="0" indent="0">
              <a:buNone/>
            </a:pPr>
            <a:r>
              <a:rPr lang="nb-NO" sz="1000" dirty="0" smtClean="0">
                <a:hlinkClick r:id="rId5"/>
              </a:rPr>
              <a:t>https</a:t>
            </a:r>
            <a:r>
              <a:rPr lang="nb-NO" sz="1000" dirty="0">
                <a:hlinkClick r:id="rId5"/>
              </a:rPr>
              <a:t>://www.uio.no/for-ansatte/arbeidsstotte/okonomi/okonomimodell/index.html</a:t>
            </a:r>
          </a:p>
          <a:p>
            <a:pPr marL="0" indent="0">
              <a:buNone/>
            </a:pPr>
            <a:r>
              <a:rPr lang="nb-NO" sz="1000" dirty="0">
                <a:hlinkClick r:id="rId5"/>
              </a:rPr>
              <a:t>https://www.uio.no/for-ansatte/arbeidsstotte/personal/personalrutiner/timeansatte-oppdragstakere/index.html</a:t>
            </a:r>
          </a:p>
          <a:p>
            <a:pPr marL="0" indent="0">
              <a:buNone/>
            </a:pPr>
            <a:r>
              <a:rPr lang="nb-NO" sz="1000" dirty="0">
                <a:hlinkClick r:id="rId5"/>
              </a:rPr>
              <a:t>https://www.uio.no/for-ansatte/arbeidsstotte/okonomi/behov-til-betaling/fakturabehandling/betaling-til-norge/index.html</a:t>
            </a:r>
          </a:p>
          <a:p>
            <a:pPr marL="0" indent="0">
              <a:buNone/>
            </a:pPr>
            <a:r>
              <a:rPr lang="nb-NO" sz="1000" dirty="0">
                <a:hlinkClick r:id="rId6"/>
              </a:rPr>
              <a:t>https://www.uio.no/for-ansatte/arbeidsstotte/okonomi/behov-til-betaling/fakturabehandling/betaling-til-utlandet/index.html</a:t>
            </a:r>
            <a:endParaRPr lang="nb-NO" sz="1000" dirty="0"/>
          </a:p>
          <a:p>
            <a:pPr marL="0" indent="0">
              <a:buNone/>
            </a:pPr>
            <a:r>
              <a:rPr lang="nb-NO" sz="1000" dirty="0">
                <a:hlinkClick r:id="rId4"/>
              </a:rPr>
              <a:t>https://</a:t>
            </a:r>
            <a:r>
              <a:rPr lang="nb-NO" sz="1000" dirty="0" smtClean="0">
                <a:hlinkClick r:id="rId4"/>
              </a:rPr>
              <a:t>www.uio.no/for-ansatte/arbeidsstotte/okonomi/behov-til-betaling/leverandorer/index.html</a:t>
            </a:r>
            <a:endParaRPr lang="nb-NO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 err="1">
                <a:hlinkClick r:id="rId7"/>
              </a:rPr>
              <a:t>Kodeverk</a:t>
            </a:r>
            <a:r>
              <a:rPr lang="en-US" sz="1000" dirty="0">
                <a:hlinkClick r:id="rId7"/>
              </a:rPr>
              <a:t> og </a:t>
            </a:r>
            <a:r>
              <a:rPr lang="en-US" sz="1000" dirty="0" err="1">
                <a:hlinkClick r:id="rId7"/>
              </a:rPr>
              <a:t>skjemaer</a:t>
            </a:r>
            <a:r>
              <a:rPr lang="en-US" sz="1000" dirty="0">
                <a:hlinkClick r:id="rId7"/>
              </a:rPr>
              <a:t> - For </a:t>
            </a:r>
            <a:r>
              <a:rPr lang="en-US" sz="1000" dirty="0" err="1">
                <a:hlinkClick r:id="rId7"/>
              </a:rPr>
              <a:t>ansatte</a:t>
            </a:r>
            <a:r>
              <a:rPr lang="en-US" sz="1000" dirty="0">
                <a:hlinkClick r:id="rId7"/>
              </a:rPr>
              <a:t> - </a:t>
            </a:r>
            <a:r>
              <a:rPr lang="en-US" sz="1000" dirty="0" err="1">
                <a:hlinkClick r:id="rId7"/>
              </a:rPr>
              <a:t>Universitetet</a:t>
            </a:r>
            <a:r>
              <a:rPr lang="en-US" sz="1000" dirty="0">
                <a:hlinkClick r:id="rId7"/>
              </a:rPr>
              <a:t> </a:t>
            </a:r>
            <a:r>
              <a:rPr lang="en-US" sz="1000" dirty="0" err="1">
                <a:hlinkClick r:id="rId7"/>
              </a:rPr>
              <a:t>i</a:t>
            </a:r>
            <a:r>
              <a:rPr lang="en-US" sz="1000" dirty="0">
                <a:hlinkClick r:id="rId7"/>
              </a:rPr>
              <a:t> Oslo (uio.no</a:t>
            </a:r>
            <a:r>
              <a:rPr lang="en-US" sz="1000" dirty="0" smtClean="0">
                <a:hlinkClick r:id="rId7"/>
              </a:rPr>
              <a:t>)</a:t>
            </a:r>
            <a:endParaRPr lang="en-US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hlinkClick r:id="rId8"/>
              </a:rPr>
              <a:t>https://www.bott-samarbeidet.no/okonomi/opplering</a:t>
            </a:r>
            <a:r>
              <a:rPr lang="en-US" sz="1000" dirty="0" smtClean="0">
                <a:hlinkClick r:id="rId8"/>
              </a:rPr>
              <a:t>/</a:t>
            </a:r>
            <a:endParaRPr lang="en-US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hlinkClick r:id="rId9"/>
              </a:rPr>
              <a:t>https://dfo.no/kundesider/regnskap/veiledning-og-opplaering/opplaeringsmateriell-for-bott</a:t>
            </a:r>
            <a:endParaRPr lang="nb-NO" sz="1000" dirty="0"/>
          </a:p>
          <a:p>
            <a:pPr marL="0" indent="0">
              <a:buNone/>
            </a:pPr>
            <a:endParaRPr lang="nb-NO" sz="1800" b="1" smtClean="0"/>
          </a:p>
          <a:p>
            <a:pPr marL="0" indent="0">
              <a:buNone/>
            </a:pPr>
            <a:r>
              <a:rPr lang="nb-NO" sz="1800" b="1" smtClean="0"/>
              <a:t>Prosess-sider</a:t>
            </a:r>
            <a:r>
              <a:rPr lang="nb-NO" sz="1800" b="1" dirty="0" smtClean="0"/>
              <a:t>:</a:t>
            </a:r>
            <a:endParaRPr lang="nb-NO" sz="1800" b="1" dirty="0"/>
          </a:p>
          <a:p>
            <a:pPr marL="0" indent="0">
              <a:buNone/>
            </a:pPr>
            <a:r>
              <a:rPr lang="nb-NO" sz="1050" dirty="0">
                <a:hlinkClick r:id="rId10"/>
              </a:rPr>
              <a:t>https://www.uio.no/for-ansatte/arbeidsstotte/okonomi/behov-til-betaling/bestilling/index.html</a:t>
            </a:r>
            <a:endParaRPr lang="nb-NO" sz="1050" dirty="0"/>
          </a:p>
          <a:p>
            <a:pPr marL="0" indent="0">
              <a:buNone/>
            </a:pPr>
            <a:r>
              <a:rPr lang="nb-NO" sz="1050" dirty="0">
                <a:hlinkClick r:id="rId11"/>
              </a:rPr>
              <a:t>https://www.uio.no/for-ansatte/arbeidsstotte/okonomi/behov-til-betaling/vare-tjenestemottak/index.html</a:t>
            </a:r>
            <a:endParaRPr lang="nb-NO" sz="1050" dirty="0"/>
          </a:p>
          <a:p>
            <a:pPr marL="0" indent="0">
              <a:buNone/>
            </a:pPr>
            <a:r>
              <a:rPr lang="nb-NO" sz="1000" dirty="0">
                <a:hlinkClick r:id="rId12"/>
              </a:rPr>
              <a:t>https://www.uio.no/for-ansatte/arbeidsstotte/okonomi/behov-til-betaling/fakturabehandling/index.html</a:t>
            </a:r>
            <a:endParaRPr lang="nb-NO" sz="1000" dirty="0"/>
          </a:p>
          <a:p>
            <a:pPr marL="0" indent="0">
              <a:buNone/>
            </a:pPr>
            <a:r>
              <a:rPr lang="nb-NO" sz="1000" dirty="0">
                <a:hlinkClick r:id="rId13"/>
              </a:rPr>
              <a:t>Anskaffelsesprosess - For ansatte - Universitetet i Oslo (uio.no)</a:t>
            </a:r>
            <a:endParaRPr lang="nb-NO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1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C45C91-59AB-45BC-ADC8-58464E2A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224"/>
            <a:ext cx="10515600" cy="1325563"/>
          </a:xfrm>
        </p:spPr>
        <p:txBody>
          <a:bodyPr/>
          <a:lstStyle/>
          <a:p>
            <a:r>
              <a:rPr lang="nb-NO" dirty="0"/>
              <a:t>Trinn 3: Aktuelt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B0C3BA61-C018-4763-9F04-1ACA8E8684A0}"/>
              </a:ext>
            </a:extLst>
          </p:cNvPr>
          <p:cNvSpPr txBox="1">
            <a:spLocks/>
          </p:cNvSpPr>
          <p:nvPr/>
        </p:nvSpPr>
        <p:spPr>
          <a:xfrm>
            <a:off x="838200" y="1186644"/>
            <a:ext cx="73649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nb-NO" sz="1800" dirty="0"/>
              <a:t>Neste boks på din personlige forside er «Aktuelle saker». Klikk på rediger på høyre side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5939D19C-E007-44D5-AFFF-60A3CBC3EA3B}"/>
              </a:ext>
            </a:extLst>
          </p:cNvPr>
          <p:cNvSpPr txBox="1">
            <a:spLocks/>
          </p:cNvSpPr>
          <p:nvPr/>
        </p:nvSpPr>
        <p:spPr>
          <a:xfrm>
            <a:off x="838200" y="2732569"/>
            <a:ext cx="35576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nb-NO" sz="1800" dirty="0"/>
              <a:t>Klikk på «Legg til ny kilde»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FF1172EC-354C-46D5-98D3-431FE92C92EF}"/>
              </a:ext>
            </a:extLst>
          </p:cNvPr>
          <p:cNvSpPr txBox="1">
            <a:spLocks/>
          </p:cNvSpPr>
          <p:nvPr/>
        </p:nvSpPr>
        <p:spPr>
          <a:xfrm>
            <a:off x="950672" y="4847690"/>
            <a:ext cx="7753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3"/>
            </a:pPr>
            <a:r>
              <a:rPr lang="nb-NO" sz="1800" dirty="0"/>
              <a:t>Legg inn anbefalt kortnavn og lim inn nettadressen som er anbefalt på neste side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1FA2F12-7C9B-487B-AF71-A80F82BD5B6D}"/>
              </a:ext>
            </a:extLst>
          </p:cNvPr>
          <p:cNvGrpSpPr/>
          <p:nvPr/>
        </p:nvGrpSpPr>
        <p:grpSpPr>
          <a:xfrm>
            <a:off x="8313490" y="928577"/>
            <a:ext cx="3158994" cy="2001985"/>
            <a:chOff x="7415868" y="920188"/>
            <a:chExt cx="3158994" cy="2001985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12A799BA-1AF6-4FEA-B314-67639AD6F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331" t="47829" r="39311" b="7829"/>
            <a:stretch/>
          </p:blipFill>
          <p:spPr>
            <a:xfrm>
              <a:off x="7415868" y="920188"/>
              <a:ext cx="3158994" cy="2001985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CA79C3F-705A-462F-9AB9-7506042BFD9D}"/>
                </a:ext>
              </a:extLst>
            </p:cNvPr>
            <p:cNvSpPr/>
            <p:nvPr/>
          </p:nvSpPr>
          <p:spPr>
            <a:xfrm>
              <a:off x="7424256" y="1200739"/>
              <a:ext cx="1434517" cy="43622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D913287E-572E-4BE5-9204-075C1C4A2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72" t="27302" r="26788" b="22792"/>
          <a:stretch/>
        </p:blipFill>
        <p:spPr>
          <a:xfrm>
            <a:off x="4328719" y="2713435"/>
            <a:ext cx="3227505" cy="191389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2CC28223-D92A-4447-9A98-C4F41409A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89" t="26795" r="26226" b="23077"/>
          <a:stretch/>
        </p:blipFill>
        <p:spPr>
          <a:xfrm>
            <a:off x="8549348" y="4725679"/>
            <a:ext cx="3135549" cy="18463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A1EC80-5AED-46CB-B501-8D69C71A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b-NO" sz="4000"/>
              <a:t>Aktuelle saker</a:t>
            </a:r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EC465F79-07CB-4672-859E-F4A84B76259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15568" y="2724663"/>
          <a:ext cx="10168129" cy="341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319">
                  <a:extLst>
                    <a:ext uri="{9D8B030D-6E8A-4147-A177-3AD203B41FA5}">
                      <a16:colId xmlns:a16="http://schemas.microsoft.com/office/drawing/2014/main" val="4170417796"/>
                    </a:ext>
                  </a:extLst>
                </a:gridCol>
                <a:gridCol w="8464810">
                  <a:extLst>
                    <a:ext uri="{9D8B030D-6E8A-4147-A177-3AD203B41FA5}">
                      <a16:colId xmlns:a16="http://schemas.microsoft.com/office/drawing/2014/main" val="4020808010"/>
                    </a:ext>
                  </a:extLst>
                </a:gridCol>
              </a:tblGrid>
              <a:tr h="530071">
                <a:tc>
                  <a:txBody>
                    <a:bodyPr/>
                    <a:lstStyle/>
                    <a:p>
                      <a:r>
                        <a:rPr lang="nb-NO" sz="2400"/>
                        <a:t>Kort navn</a:t>
                      </a:r>
                    </a:p>
                  </a:txBody>
                  <a:tcPr marL="120470" marR="120470" marT="60235" marB="60235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URL</a:t>
                      </a:r>
                    </a:p>
                  </a:txBody>
                  <a:tcPr marL="120470" marR="120470" marT="60235" marB="60235"/>
                </a:tc>
                <a:extLst>
                  <a:ext uri="{0D108BD9-81ED-4DB2-BD59-A6C34878D82A}">
                    <a16:rowId xmlns:a16="http://schemas.microsoft.com/office/drawing/2014/main" val="2599558007"/>
                  </a:ext>
                </a:extLst>
              </a:tr>
              <a:tr h="971796">
                <a:tc>
                  <a:txBody>
                    <a:bodyPr/>
                    <a:lstStyle/>
                    <a:p>
                      <a:pPr algn="l" fontAlgn="t"/>
                      <a:r>
                        <a:rPr lang="nb-NO" sz="2400">
                          <a:solidFill>
                            <a:srgbClr val="666666"/>
                          </a:solidFill>
                          <a:effectLst/>
                        </a:rPr>
                        <a:t>Nytt fra Unit4</a:t>
                      </a:r>
                    </a:p>
                  </a:txBody>
                  <a:tcPr marL="188235" marR="188235" marT="125490" marB="7529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https://www.uio.no/for-ansatte/arbeidsstotte/okonomi/nytt-ol/nytt-fra-unit4/</a:t>
                      </a:r>
                      <a:endParaRPr lang="nb-NO" sz="2400">
                        <a:effectLst/>
                      </a:endParaRPr>
                    </a:p>
                  </a:txBody>
                  <a:tcPr marL="188235" marR="188235" marT="125490" marB="75294"/>
                </a:tc>
                <a:extLst>
                  <a:ext uri="{0D108BD9-81ED-4DB2-BD59-A6C34878D82A}">
                    <a16:rowId xmlns:a16="http://schemas.microsoft.com/office/drawing/2014/main" val="95773557"/>
                  </a:ext>
                </a:extLst>
              </a:tr>
              <a:tr h="971796">
                <a:tc>
                  <a:txBody>
                    <a:bodyPr/>
                    <a:lstStyle/>
                    <a:p>
                      <a:pPr algn="l" fontAlgn="t"/>
                      <a:r>
                        <a:rPr lang="nb-NO" sz="2400">
                          <a:solidFill>
                            <a:srgbClr val="666666"/>
                          </a:solidFill>
                          <a:effectLst/>
                        </a:rPr>
                        <a:t>Nytt fra BtB</a:t>
                      </a:r>
                    </a:p>
                  </a:txBody>
                  <a:tcPr marL="188235" marR="188235" marT="125490" marB="7529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https://www.uio.no/for-ansatte/arbeidsstotte/okonomi/behov-til-betaling/nytt-fra-btb/</a:t>
                      </a:r>
                      <a:endParaRPr lang="nb-NO" sz="2400">
                        <a:effectLst/>
                      </a:endParaRPr>
                    </a:p>
                  </a:txBody>
                  <a:tcPr marL="188235" marR="188235" marT="125490" marB="75294"/>
                </a:tc>
                <a:extLst>
                  <a:ext uri="{0D108BD9-81ED-4DB2-BD59-A6C34878D82A}">
                    <a16:rowId xmlns:a16="http://schemas.microsoft.com/office/drawing/2014/main" val="1147343347"/>
                  </a:ext>
                </a:extLst>
              </a:tr>
              <a:tr h="610384">
                <a:tc>
                  <a:txBody>
                    <a:bodyPr/>
                    <a:lstStyle/>
                    <a:p>
                      <a:pPr algn="l" fontAlgn="t"/>
                      <a:r>
                        <a:rPr lang="nb-NO" sz="2400">
                          <a:solidFill>
                            <a:srgbClr val="666666"/>
                          </a:solidFill>
                          <a:effectLst/>
                        </a:rPr>
                        <a:t>IT- drift</a:t>
                      </a:r>
                    </a:p>
                  </a:txBody>
                  <a:tcPr marL="188235" marR="188235" marT="125490" marB="75294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https://www.uio.no/tjenester/it/aktuelt/driftsmeldinger/</a:t>
                      </a:r>
                      <a:endParaRPr lang="nb-NO" sz="2400" dirty="0">
                        <a:effectLst/>
                      </a:endParaRPr>
                    </a:p>
                  </a:txBody>
                  <a:tcPr marL="188235" marR="188235" marT="125490" marB="75294"/>
                </a:tc>
                <a:extLst>
                  <a:ext uri="{0D108BD9-81ED-4DB2-BD59-A6C34878D82A}">
                    <a16:rowId xmlns:a16="http://schemas.microsoft.com/office/drawing/2014/main" val="196376932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3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800" dirty="0" smtClean="0"/>
              <a:t>9. Besøk av Berg-Hansen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95570"/>
              </p:ext>
            </p:extLst>
          </p:nvPr>
        </p:nvGraphicFramePr>
        <p:xfrm>
          <a:off x="1349826" y="1999828"/>
          <a:ext cx="8969830" cy="175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915">
                  <a:extLst>
                    <a:ext uri="{9D8B030D-6E8A-4147-A177-3AD203B41FA5}">
                      <a16:colId xmlns:a16="http://schemas.microsoft.com/office/drawing/2014/main" val="2544208172"/>
                    </a:ext>
                  </a:extLst>
                </a:gridCol>
                <a:gridCol w="4484915">
                  <a:extLst>
                    <a:ext uri="{9D8B030D-6E8A-4147-A177-3AD203B41FA5}">
                      <a16:colId xmlns:a16="http://schemas.microsoft.com/office/drawing/2014/main" val="4174667051"/>
                    </a:ext>
                  </a:extLst>
                </a:gridCol>
              </a:tblGrid>
              <a:tr h="470760"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Analyser av organisk materiale på arkeologiske objekter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979411"/>
                  </a:ext>
                </a:extLst>
              </a:tr>
              <a:tr h="47076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Leverandør(er)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06881"/>
                  </a:ext>
                </a:extLst>
              </a:tr>
              <a:tr h="812544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 smtClean="0"/>
                        <a:t>Laboratoire</a:t>
                      </a:r>
                      <a:r>
                        <a:rPr lang="nb-NO" dirty="0" smtClean="0"/>
                        <a:t> Nicolas </a:t>
                      </a:r>
                      <a:r>
                        <a:rPr lang="nb-NO" dirty="0" err="1" smtClean="0"/>
                        <a:t>Garnier</a:t>
                      </a:r>
                      <a:endParaRPr lang="nb-NO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2021-2025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5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32" y="322385"/>
            <a:ext cx="10515600" cy="822254"/>
          </a:xfrm>
        </p:spPr>
        <p:txBody>
          <a:bodyPr/>
          <a:lstStyle/>
          <a:p>
            <a:r>
              <a:rPr lang="nb-NO" sz="2800" b="1" dirty="0" smtClean="0"/>
              <a:t/>
            </a:r>
            <a:br>
              <a:rPr lang="nb-NO" sz="2800" b="1" dirty="0" smtClean="0"/>
            </a:br>
            <a:r>
              <a:rPr lang="nb-NO" dirty="0"/>
              <a:t>Antistoffer, magnetiske kuler og immunologiske kit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7978"/>
            <a:ext cx="10515600" cy="468898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Varighet: 2021-2023 </a:t>
            </a:r>
          </a:p>
          <a:p>
            <a:pPr marL="0" indent="0">
              <a:buNone/>
            </a:pPr>
            <a:r>
              <a:rPr lang="nb-NO" sz="1200" dirty="0" smtClean="0"/>
              <a:t>Leverandører (Merk at leverandørene ikke nødvendigvis har avtale på alle produktmerkene som de tilbyr, da flere leverandører selger de samme merkene – se Avtalekatalogen!)</a:t>
            </a:r>
            <a:endParaRPr lang="nb-NO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2" y="2371344"/>
          <a:ext cx="10600111" cy="393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058">
                  <a:extLst>
                    <a:ext uri="{9D8B030D-6E8A-4147-A177-3AD203B41FA5}">
                      <a16:colId xmlns:a16="http://schemas.microsoft.com/office/drawing/2014/main" val="3324582286"/>
                    </a:ext>
                  </a:extLst>
                </a:gridCol>
                <a:gridCol w="771066">
                  <a:extLst>
                    <a:ext uri="{9D8B030D-6E8A-4147-A177-3AD203B41FA5}">
                      <a16:colId xmlns:a16="http://schemas.microsoft.com/office/drawing/2014/main" val="101862210"/>
                    </a:ext>
                  </a:extLst>
                </a:gridCol>
                <a:gridCol w="1029725">
                  <a:extLst>
                    <a:ext uri="{9D8B030D-6E8A-4147-A177-3AD203B41FA5}">
                      <a16:colId xmlns:a16="http://schemas.microsoft.com/office/drawing/2014/main" val="2255298918"/>
                    </a:ext>
                  </a:extLst>
                </a:gridCol>
                <a:gridCol w="1095208">
                  <a:extLst>
                    <a:ext uri="{9D8B030D-6E8A-4147-A177-3AD203B41FA5}">
                      <a16:colId xmlns:a16="http://schemas.microsoft.com/office/drawing/2014/main" val="3137701710"/>
                    </a:ext>
                  </a:extLst>
                </a:gridCol>
                <a:gridCol w="1299025">
                  <a:extLst>
                    <a:ext uri="{9D8B030D-6E8A-4147-A177-3AD203B41FA5}">
                      <a16:colId xmlns:a16="http://schemas.microsoft.com/office/drawing/2014/main" val="3743947346"/>
                    </a:ext>
                  </a:extLst>
                </a:gridCol>
                <a:gridCol w="4204029">
                  <a:extLst>
                    <a:ext uri="{9D8B030D-6E8A-4147-A177-3AD203B41FA5}">
                      <a16:colId xmlns:a16="http://schemas.microsoft.com/office/drawing/2014/main" val="4089741066"/>
                    </a:ext>
                  </a:extLst>
                </a:gridCol>
              </a:tblGrid>
              <a:tr h="294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Leverandør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Avtaleområder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Avtalens navn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217827"/>
                  </a:ext>
                </a:extLst>
              </a:tr>
              <a:tr h="401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Antistoffer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Magnetiske kuler og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Multiplex </a:t>
                      </a:r>
                      <a:r>
                        <a:rPr lang="en-US" sz="900">
                          <a:effectLst/>
                        </a:rPr>
                        <a:t>immunoassays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039255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AH Diagnostics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Antistoffer, multiplex immunoassays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8952819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BD Norge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Antistoffer, multiplex immunoassays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2578217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BioNordika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en-US" sz="900">
                          <a:effectLst/>
                        </a:rPr>
                        <a:t>Antistoffer, multiplex immunoassays og immunologiske kit	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8263681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Bio-Rad Norway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en-US" sz="900">
                          <a:effectLst/>
                        </a:rPr>
                        <a:t>Antistoffer og multiplex immunoassays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2946378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Fisher Scientific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>
                          <a:effectLst/>
                        </a:rPr>
                        <a:t>Antistoffer og magnetiske kuler/kit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6151308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GenScript Biotech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en-US" sz="900">
                          <a:effectLst/>
                        </a:rPr>
                        <a:t>Antistoffer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093883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Histolab Products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en-US" sz="900">
                          <a:effectLst/>
                        </a:rPr>
                        <a:t>Antistoffer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819583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Kem-En-Tec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en-US" sz="900">
                          <a:effectLst/>
                        </a:rPr>
                        <a:t>Antistoffer, multiplex immunoassays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961338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Life Technologies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>
                          <a:effectLst/>
                        </a:rPr>
                        <a:t>Antistoffer, magnetiske kuler, multiplex immunoassays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2233419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Merck Life Science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>
                          <a:effectLst/>
                        </a:rPr>
                        <a:t>Antistoffer, magnetiske kuler, multiplex immunoassays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3702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Miltenyi Biotec Norden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>
                          <a:effectLst/>
                        </a:rPr>
                        <a:t>Antistoffer, magnetiske kuler, multiplex immunoassays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0531912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Nerliens Meszansky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en-US" sz="900">
                          <a:effectLst/>
                        </a:rPr>
                        <a:t>Antistoffer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423103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Nordic Biosite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>
                          <a:effectLst/>
                        </a:rPr>
                        <a:t>Antistoffer, magnetiske kuler, multiplex immunoassays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7751273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PerkinElmer Norge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en-US" sz="900">
                          <a:effectLst/>
                        </a:rPr>
                        <a:t>Antistoffer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0901832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Proteintech Group Europe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>
                          <a:effectLst/>
                        </a:rPr>
                        <a:t>Antistoffer, magnetiske kuler og immunologiske kit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8153024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VWR International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Antistoffer</a:t>
                      </a:r>
                      <a:r>
                        <a:rPr lang="en-US" sz="900" dirty="0">
                          <a:effectLst/>
                        </a:rPr>
                        <a:t>, multiplex immunoassays </a:t>
                      </a:r>
                      <a:r>
                        <a:rPr lang="en-US" sz="900" dirty="0" err="1">
                          <a:effectLst/>
                        </a:rPr>
                        <a:t>og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immunologiske</a:t>
                      </a:r>
                      <a:r>
                        <a:rPr lang="en-US" sz="900" dirty="0">
                          <a:effectLst/>
                        </a:rPr>
                        <a:t> kit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75266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7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046"/>
            <a:ext cx="10515600" cy="580292"/>
          </a:xfrm>
        </p:spPr>
        <p:txBody>
          <a:bodyPr>
            <a:normAutofit/>
          </a:bodyPr>
          <a:lstStyle/>
          <a:p>
            <a:r>
              <a:rPr lang="nb-NO" dirty="0"/>
              <a:t>Kjemikalier til dyrking av celler og mikroorganismer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360"/>
            <a:ext cx="10515600" cy="5079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Varighet: 2021-2023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Hva som dekkes og ikke dekkes av avtalene er beskrevet mer detaljert i dokumentet</a:t>
            </a:r>
            <a:endParaRPr lang="nb-NO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31813"/>
              </p:ext>
            </p:extLst>
          </p:nvPr>
        </p:nvGraphicFramePr>
        <p:xfrm>
          <a:off x="838200" y="1473694"/>
          <a:ext cx="9947988" cy="4524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977">
                  <a:extLst>
                    <a:ext uri="{9D8B030D-6E8A-4147-A177-3AD203B41FA5}">
                      <a16:colId xmlns:a16="http://schemas.microsoft.com/office/drawing/2014/main" val="3042393519"/>
                    </a:ext>
                  </a:extLst>
                </a:gridCol>
                <a:gridCol w="1474367">
                  <a:extLst>
                    <a:ext uri="{9D8B030D-6E8A-4147-A177-3AD203B41FA5}">
                      <a16:colId xmlns:a16="http://schemas.microsoft.com/office/drawing/2014/main" val="4047575006"/>
                    </a:ext>
                  </a:extLst>
                </a:gridCol>
                <a:gridCol w="1231641">
                  <a:extLst>
                    <a:ext uri="{9D8B030D-6E8A-4147-A177-3AD203B41FA5}">
                      <a16:colId xmlns:a16="http://schemas.microsoft.com/office/drawing/2014/main" val="4036528297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994148872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199786126"/>
                    </a:ext>
                  </a:extLst>
                </a:gridCol>
                <a:gridCol w="998376">
                  <a:extLst>
                    <a:ext uri="{9D8B030D-6E8A-4147-A177-3AD203B41FA5}">
                      <a16:colId xmlns:a16="http://schemas.microsoft.com/office/drawing/2014/main" val="2800609458"/>
                    </a:ext>
                  </a:extLst>
                </a:gridCol>
                <a:gridCol w="2575248">
                  <a:extLst>
                    <a:ext uri="{9D8B030D-6E8A-4147-A177-3AD203B41FA5}">
                      <a16:colId xmlns:a16="http://schemas.microsoft.com/office/drawing/2014/main" val="2547257865"/>
                    </a:ext>
                  </a:extLst>
                </a:gridCol>
              </a:tblGrid>
              <a:tr h="351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Leverandør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Avtaleområder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Avtalens navn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324610"/>
                  </a:ext>
                </a:extLst>
              </a:tr>
              <a:tr h="1015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Medier, supplementer, blandingskjemikalier og </a:t>
                      </a:r>
                      <a:r>
                        <a:rPr lang="nb-NO" sz="1100" dirty="0" err="1">
                          <a:effectLst/>
                        </a:rPr>
                        <a:t>kit</a:t>
                      </a:r>
                      <a:r>
                        <a:rPr lang="nb-NO" sz="1100" dirty="0">
                          <a:effectLst/>
                        </a:rPr>
                        <a:t> til eukaryot celledyrkning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Diverse kjemikalier for dyrking av celler og mikro-organismer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Antibiotika og antimykotika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Medier og medium-ingredienser for dyrking av </a:t>
                      </a:r>
                      <a:r>
                        <a:rPr lang="nb-NO" sz="1100" dirty="0" smtClean="0">
                          <a:effectLst/>
                        </a:rPr>
                        <a:t>mikro-organismer</a:t>
                      </a:r>
                      <a:endParaRPr lang="nb-NO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Serum til </a:t>
                      </a:r>
                      <a:r>
                        <a:rPr lang="nb-NO" sz="1100" dirty="0" smtClean="0">
                          <a:effectLst/>
                        </a:rPr>
                        <a:t>celle-dyrkning</a:t>
                      </a:r>
                      <a:endParaRPr lang="nb-NO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514412"/>
                  </a:ext>
                </a:extLst>
              </a:tr>
              <a:tr h="242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BioNordika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Serum til celledyrkning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6788639"/>
                  </a:ext>
                </a:extLst>
              </a:tr>
              <a:tr h="405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Life Technologies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 smtClean="0">
                          <a:effectLst/>
                        </a:rPr>
                        <a:t>Celledyrkningskjemikalier til celle- og mikrobiologi, antibiotika/-mykotika, </a:t>
                      </a:r>
                      <a:r>
                        <a:rPr lang="nb-NO" sz="900" dirty="0" err="1" smtClean="0">
                          <a:effectLst/>
                        </a:rPr>
                        <a:t>transfeksjonsreagenser</a:t>
                      </a:r>
                      <a:r>
                        <a:rPr lang="nb-NO" sz="900" dirty="0" smtClean="0">
                          <a:effectLst/>
                        </a:rPr>
                        <a:t> og kit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0744442"/>
                  </a:ext>
                </a:extLst>
              </a:tr>
              <a:tr h="61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Merck Life Science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 dirty="0">
                          <a:effectLst/>
                        </a:rPr>
                        <a:t>Celledyrkningskjemikalier, antibiotika/-mykotika, transfeksjonsreagenser og kit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2226394"/>
                  </a:ext>
                </a:extLst>
              </a:tr>
              <a:tr h="405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Saveen</a:t>
                      </a:r>
                      <a:r>
                        <a:rPr lang="en-US" sz="1100" dirty="0">
                          <a:effectLst/>
                        </a:rPr>
                        <a:t> &amp; Werner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 dirty="0">
                          <a:effectLst/>
                        </a:rPr>
                        <a:t>Antibiotika og antimykotika - til laboratoriearbeid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257633"/>
                  </a:ext>
                </a:extLst>
              </a:tr>
              <a:tr h="61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Thermo</a:t>
                      </a:r>
                      <a:r>
                        <a:rPr lang="en-US" sz="1100" dirty="0" smtClean="0">
                          <a:effectLst/>
                        </a:rPr>
                        <a:t> Fisher Diagnostics (</a:t>
                      </a:r>
                      <a:r>
                        <a:rPr lang="en-US" sz="1100" dirty="0" err="1" smtClean="0">
                          <a:effectLst/>
                        </a:rPr>
                        <a:t>Oxoid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 dirty="0" smtClean="0">
                          <a:effectLst/>
                        </a:rPr>
                        <a:t>Medier og </a:t>
                      </a:r>
                      <a:r>
                        <a:rPr lang="nb-NO" sz="900" dirty="0" err="1" smtClean="0">
                          <a:effectLst/>
                        </a:rPr>
                        <a:t>mediumingredienser</a:t>
                      </a:r>
                      <a:r>
                        <a:rPr lang="nb-NO" sz="900" dirty="0" smtClean="0">
                          <a:effectLst/>
                        </a:rPr>
                        <a:t> for dyrking av mikroorganismer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4041112"/>
                  </a:ext>
                </a:extLst>
              </a:tr>
              <a:tr h="61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VWR International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87730" algn="l"/>
                        </a:tabLst>
                      </a:pPr>
                      <a:r>
                        <a:rPr lang="nb-NO" sz="900" dirty="0">
                          <a:effectLst/>
                        </a:rPr>
                        <a:t>Celledyrkningskjemikalier til celle- og mikrobiologi, transfeksjonsreagenser og kit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45047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11A2-B669-4B11-AB2E-38E62D6508B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5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58493"/>
              </p:ext>
            </p:extLst>
          </p:nvPr>
        </p:nvGraphicFramePr>
        <p:xfrm>
          <a:off x="2032000" y="3210323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881061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523315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Eksamenspapir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36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Norsk Formular Industri AS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07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92539"/>
              </p:ext>
            </p:extLst>
          </p:nvPr>
        </p:nvGraphicFramePr>
        <p:xfrm>
          <a:off x="2032000" y="2743201"/>
          <a:ext cx="8128000" cy="116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459271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67897255"/>
                    </a:ext>
                  </a:extLst>
                </a:gridCol>
              </a:tblGrid>
              <a:tr h="419951"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Kontorrekvisita og kopipapir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3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2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Lyreco</a:t>
                      </a:r>
                      <a:r>
                        <a:rPr lang="nb-NO" dirty="0" smtClean="0"/>
                        <a:t> 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2021-2023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71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JAJEJYK5CVUX-448798232-24</_dlc_DocId>
    <_dlc_DocIdUrl xmlns="e5e35b8c-bb2a-40e7-acd7-beed1d1f14b8">
      <Url>https://uio.sharepoint.com/sites/GrafiskUttrykk/_layouts/15/DocIdRedir.aspx?ID=JAJEJYK5CVUX-448798232-24</Url>
      <Description>JAJEJYK5CVUX-448798232-24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a9c032-1c21-4297-bc4a-1b0e359a6c15"/>
    <ds:schemaRef ds:uri="e5e35b8c-bb2a-40e7-acd7-beed1d1f14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E5BA8C-06B1-4CFA-9518-EB6DB849D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D8A915-AA81-4F8E-B37E-5EA87AF7FE4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1023</TotalTime>
  <Words>2632</Words>
  <Application>Microsoft Office PowerPoint</Application>
  <PresentationFormat>Widescreen</PresentationFormat>
  <Paragraphs>633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Arial, sans-serif</vt:lpstr>
      <vt:lpstr>Calibri</vt:lpstr>
      <vt:lpstr>Courier New</vt:lpstr>
      <vt:lpstr>Gabriola</vt:lpstr>
      <vt:lpstr>Times New Roman</vt:lpstr>
      <vt:lpstr>Wingdings</vt:lpstr>
      <vt:lpstr>Office Theme</vt:lpstr>
      <vt:lpstr>Fagbrukerforum BtB </vt:lpstr>
      <vt:lpstr>Agenda</vt:lpstr>
      <vt:lpstr>1. Formål og hensikt med Fagbrukerforum BtB </vt:lpstr>
      <vt:lpstr>PowerPoint Presentation</vt:lpstr>
      <vt:lpstr>PowerPoint Presentation</vt:lpstr>
      <vt:lpstr> Antistoffer, magnetiske kuler og immunologiske kit</vt:lpstr>
      <vt:lpstr>Kjemikalier til dyrking av celler og mikroorganismer</vt:lpstr>
      <vt:lpstr> </vt:lpstr>
      <vt:lpstr> </vt:lpstr>
      <vt:lpstr>Leder- og organisasjonsutvikling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Tanntekniske produkter og tjenester</vt:lpstr>
      <vt:lpstr>PowerPoint Presentation</vt:lpstr>
      <vt:lpstr>PowerPoint Presentation</vt:lpstr>
      <vt:lpstr>NB om AV-avtalene</vt:lpstr>
      <vt:lpstr>PowerPoint Presentation</vt:lpstr>
      <vt:lpstr>3. UNIT4 ERP – hvor står vi</vt:lpstr>
      <vt:lpstr>3. UNIT4 ERP – hvor står vi</vt:lpstr>
      <vt:lpstr>3. UNIT4 ERP – hvor står vi</vt:lpstr>
      <vt:lpstr>3. UNIT4 ERP – hvor står vi</vt:lpstr>
      <vt:lpstr>3. UNIT4 ERP – hvor står vi</vt:lpstr>
      <vt:lpstr>3. UNIT4 ERP – hvor står vi</vt:lpstr>
      <vt:lpstr>4. Informasjon om mulighetsstudiet (BOTT </vt:lpstr>
      <vt:lpstr>5. Fakturaprosessen før og nå</vt:lpstr>
      <vt:lpstr> 5.  Fakturaprosessen før og nå forts.</vt:lpstr>
      <vt:lpstr>6. Brukerstøtte – organisering og kontaktpunkt</vt:lpstr>
      <vt:lpstr>PowerPoint Presentation</vt:lpstr>
      <vt:lpstr>6. Brukertilganger og endring av innkjøpergrupper</vt:lpstr>
      <vt:lpstr>7. Status rapportutvikling</vt:lpstr>
      <vt:lpstr>PowerPoint Presentation</vt:lpstr>
      <vt:lpstr>PowerPoint Presentation</vt:lpstr>
      <vt:lpstr>PowerPoint Presentation</vt:lpstr>
      <vt:lpstr>PowerPoint Presentation</vt:lpstr>
      <vt:lpstr>8. Hvordan finne frem i informasjonen</vt:lpstr>
      <vt:lpstr>Anbefalt personalisering av forsiden din på For ansatte-sidene  for Innkjøper og Fagrekvirent</vt:lpstr>
      <vt:lpstr>Oppsett av personlig forside</vt:lpstr>
      <vt:lpstr>Trinn 1: Verktøy og tjenester</vt:lpstr>
      <vt:lpstr>Verktøy og tjenester </vt:lpstr>
      <vt:lpstr>Trinn 2: Mine snarveier</vt:lpstr>
      <vt:lpstr>Mine snarveier</vt:lpstr>
      <vt:lpstr>Trinn 3: Aktuelt</vt:lpstr>
      <vt:lpstr>Aktuelle saker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Forvaltningsteam BtB</dc:title>
  <dc:creator>Tori Norheim Sandlie</dc:creator>
  <cp:lastModifiedBy>Tori Norheim Sandlie</cp:lastModifiedBy>
  <cp:revision>106</cp:revision>
  <dcterms:created xsi:type="dcterms:W3CDTF">2021-08-24T11:27:33Z</dcterms:created>
  <dcterms:modified xsi:type="dcterms:W3CDTF">2022-01-18T14:26:05Z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60f82c51-e997-4246-8d27-ec3536cdfe10</vt:lpwstr>
  </property>
</Properties>
</file>