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9" r:id="rId4"/>
  </p:sldMasterIdLst>
  <p:notesMasterIdLst>
    <p:notesMasterId r:id="rId17"/>
  </p:notesMasterIdLst>
  <p:sldIdLst>
    <p:sldId id="353" r:id="rId5"/>
    <p:sldId id="343" r:id="rId6"/>
    <p:sldId id="344" r:id="rId7"/>
    <p:sldId id="345" r:id="rId8"/>
    <p:sldId id="357" r:id="rId9"/>
    <p:sldId id="346" r:id="rId10"/>
    <p:sldId id="347" r:id="rId11"/>
    <p:sldId id="354" r:id="rId12"/>
    <p:sldId id="348" r:id="rId13"/>
    <p:sldId id="349" r:id="rId14"/>
    <p:sldId id="350" r:id="rId15"/>
    <p:sldId id="352" r:id="rId16"/>
  </p:sldIdLst>
  <p:sldSz cx="12192000" cy="6858000"/>
  <p:notesSz cx="6794500" cy="9931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5BD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uio.no/for-ansatte/ansettelsesforhold/utbetalinger/lonnsforhandling/index.html#2-5-3" TargetMode="Externa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uio.no/for-ansatte/ansettelsesforhold/utbetalinger/lonnsforhandling/index.html#2-5-3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8B04A4-126D-457B-A605-510C7B8EF4AB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DFD1950-2EBD-43D5-A80E-EE27074DC465}">
      <dgm:prSet/>
      <dgm:spPr/>
      <dgm:t>
        <a:bodyPr/>
        <a:lstStyle/>
        <a:p>
          <a:r>
            <a:rPr lang="nb-NO" dirty="0"/>
            <a:t>Hvordan skjer lønnsutvikling i staten?</a:t>
          </a:r>
          <a:endParaRPr lang="en-US" dirty="0"/>
        </a:p>
      </dgm:t>
    </dgm:pt>
    <dgm:pt modelId="{CD1B3362-17E9-416C-8686-9DD906EFD764}" type="parTrans" cxnId="{FF5093CC-70A3-4E1F-8C29-A93199EE73B8}">
      <dgm:prSet/>
      <dgm:spPr/>
      <dgm:t>
        <a:bodyPr/>
        <a:lstStyle/>
        <a:p>
          <a:endParaRPr lang="en-US"/>
        </a:p>
      </dgm:t>
    </dgm:pt>
    <dgm:pt modelId="{FBF7F9DF-3B5D-4CD1-A192-C056789DD74E}" type="sibTrans" cxnId="{FF5093CC-70A3-4E1F-8C29-A93199EE73B8}">
      <dgm:prSet/>
      <dgm:spPr/>
      <dgm:t>
        <a:bodyPr/>
        <a:lstStyle/>
        <a:p>
          <a:endParaRPr lang="en-US"/>
        </a:p>
      </dgm:t>
    </dgm:pt>
    <dgm:pt modelId="{A65AAD9A-B079-41DA-AC88-A7236A1F5E42}">
      <dgm:prSet/>
      <dgm:spPr/>
      <dgm:t>
        <a:bodyPr/>
        <a:lstStyle/>
        <a:p>
          <a:r>
            <a:rPr lang="nb-NO" dirty="0"/>
            <a:t>Hvordan settes den økonomiske rammen i det årlige lønnsoppgjøret?​</a:t>
          </a:r>
          <a:endParaRPr lang="en-US" dirty="0"/>
        </a:p>
      </dgm:t>
    </dgm:pt>
    <dgm:pt modelId="{415C85B5-524C-4B15-947B-30A4CF26E9A2}" type="parTrans" cxnId="{7416054C-E608-4AA2-937B-6727E6214893}">
      <dgm:prSet/>
      <dgm:spPr/>
      <dgm:t>
        <a:bodyPr/>
        <a:lstStyle/>
        <a:p>
          <a:endParaRPr lang="en-US"/>
        </a:p>
      </dgm:t>
    </dgm:pt>
    <dgm:pt modelId="{5C4FCDD0-0365-4E66-AD03-02190D57D1A6}" type="sibTrans" cxnId="{7416054C-E608-4AA2-937B-6727E6214893}">
      <dgm:prSet/>
      <dgm:spPr/>
      <dgm:t>
        <a:bodyPr/>
        <a:lstStyle/>
        <a:p>
          <a:endParaRPr lang="en-US"/>
        </a:p>
      </dgm:t>
    </dgm:pt>
    <dgm:pt modelId="{94295B76-B580-43A6-9007-88ECBABBA471}">
      <dgm:prSet/>
      <dgm:spPr/>
      <dgm:t>
        <a:bodyPr/>
        <a:lstStyle/>
        <a:p>
          <a:r>
            <a:rPr lang="nb-NO" dirty="0"/>
            <a:t>Hva er leders ansvar i årlige lokale lønnsforhandlinger?</a:t>
          </a:r>
          <a:endParaRPr lang="en-US" dirty="0"/>
        </a:p>
      </dgm:t>
    </dgm:pt>
    <dgm:pt modelId="{83E879DA-4582-4F7F-B645-315978C2A4A3}" type="parTrans" cxnId="{172467A4-33C6-40B3-A504-95BC00F2DB5B}">
      <dgm:prSet/>
      <dgm:spPr/>
      <dgm:t>
        <a:bodyPr/>
        <a:lstStyle/>
        <a:p>
          <a:endParaRPr lang="en-US"/>
        </a:p>
      </dgm:t>
    </dgm:pt>
    <dgm:pt modelId="{69AF5C35-ADA6-4562-B523-12AA805A2D78}" type="sibTrans" cxnId="{172467A4-33C6-40B3-A504-95BC00F2DB5B}">
      <dgm:prSet/>
      <dgm:spPr/>
      <dgm:t>
        <a:bodyPr/>
        <a:lstStyle/>
        <a:p>
          <a:endParaRPr lang="en-US"/>
        </a:p>
      </dgm:t>
    </dgm:pt>
    <dgm:pt modelId="{F2B67D3C-9944-46F1-9D53-DD8554A2EB10}">
      <dgm:prSet/>
      <dgm:spPr/>
      <dgm:t>
        <a:bodyPr/>
        <a:lstStyle/>
        <a:p>
          <a:pPr rtl="0"/>
          <a:r>
            <a:rPr lang="nb-NO" dirty="0"/>
            <a:t>Hvordan forberede en lønnssamtale?</a:t>
          </a:r>
          <a:endParaRPr lang="en-US" dirty="0"/>
        </a:p>
      </dgm:t>
    </dgm:pt>
    <dgm:pt modelId="{FD8AC665-46D3-4514-B884-84163492B0C0}" type="parTrans" cxnId="{155DED17-9481-4C64-9D4A-562EBC051548}">
      <dgm:prSet/>
      <dgm:spPr/>
      <dgm:t>
        <a:bodyPr/>
        <a:lstStyle/>
        <a:p>
          <a:endParaRPr lang="en-US"/>
        </a:p>
      </dgm:t>
    </dgm:pt>
    <dgm:pt modelId="{4CECF7C8-E51A-41B5-9F84-87AE37FA65EC}" type="sibTrans" cxnId="{155DED17-9481-4C64-9D4A-562EBC051548}">
      <dgm:prSet/>
      <dgm:spPr/>
      <dgm:t>
        <a:bodyPr/>
        <a:lstStyle/>
        <a:p>
          <a:endParaRPr lang="en-US"/>
        </a:p>
      </dgm:t>
    </dgm:pt>
    <dgm:pt modelId="{8EE74142-5EDD-4729-81B8-043D95D228CE}">
      <dgm:prSet/>
      <dgm:spPr/>
      <dgm:t>
        <a:bodyPr/>
        <a:lstStyle/>
        <a:p>
          <a:r>
            <a:rPr lang="nb-NO" dirty="0"/>
            <a:t>Hvordan gjennomføre en lønnssamtale?</a:t>
          </a:r>
          <a:endParaRPr lang="en-US" dirty="0"/>
        </a:p>
      </dgm:t>
    </dgm:pt>
    <dgm:pt modelId="{68858391-0C8A-4D0B-81C9-161AD8E1A087}" type="parTrans" cxnId="{BF9BB7A2-EAB9-4B32-9FA1-AA81825068C2}">
      <dgm:prSet/>
      <dgm:spPr/>
      <dgm:t>
        <a:bodyPr/>
        <a:lstStyle/>
        <a:p>
          <a:endParaRPr lang="en-US"/>
        </a:p>
      </dgm:t>
    </dgm:pt>
    <dgm:pt modelId="{6714E519-CB28-43D5-BE1D-5FD11F9216F8}" type="sibTrans" cxnId="{BF9BB7A2-EAB9-4B32-9FA1-AA81825068C2}">
      <dgm:prSet/>
      <dgm:spPr/>
      <dgm:t>
        <a:bodyPr/>
        <a:lstStyle/>
        <a:p>
          <a:endParaRPr lang="en-US"/>
        </a:p>
      </dgm:t>
    </dgm:pt>
    <dgm:pt modelId="{716CFD25-F16A-4D68-AA5C-D93BF1CD3847}">
      <dgm:prSet/>
      <dgm:spPr/>
      <dgm:t>
        <a:bodyPr/>
        <a:lstStyle/>
        <a:p>
          <a:r>
            <a:rPr lang="nb-NO" dirty="0"/>
            <a:t>Hva består den totale lønnspakken av?</a:t>
          </a:r>
          <a:endParaRPr lang="en-US" dirty="0"/>
        </a:p>
      </dgm:t>
    </dgm:pt>
    <dgm:pt modelId="{D94F0FE1-6403-4192-89F1-77922A1308BF}" type="parTrans" cxnId="{1D662752-C888-4520-B915-030B58BC1689}">
      <dgm:prSet/>
      <dgm:spPr/>
      <dgm:t>
        <a:bodyPr/>
        <a:lstStyle/>
        <a:p>
          <a:endParaRPr lang="en-US"/>
        </a:p>
      </dgm:t>
    </dgm:pt>
    <dgm:pt modelId="{3AB660ED-305C-42C9-98E6-5CF172FFA788}" type="sibTrans" cxnId="{1D662752-C888-4520-B915-030B58BC1689}">
      <dgm:prSet/>
      <dgm:spPr/>
      <dgm:t>
        <a:bodyPr/>
        <a:lstStyle/>
        <a:p>
          <a:endParaRPr lang="en-US"/>
        </a:p>
      </dgm:t>
    </dgm:pt>
    <dgm:pt modelId="{304574F2-305A-438E-8D48-845C65A32715}">
      <dgm:prSet/>
      <dgm:spPr/>
      <dgm:t>
        <a:bodyPr/>
        <a:lstStyle/>
        <a:p>
          <a:r>
            <a:rPr lang="nb-NO" dirty="0"/>
            <a:t>Nyttige lenker</a:t>
          </a:r>
          <a:endParaRPr lang="en-US" dirty="0"/>
        </a:p>
      </dgm:t>
    </dgm:pt>
    <dgm:pt modelId="{D5A1B798-0F97-48C6-92DA-3FCDA2D67EE1}" type="parTrans" cxnId="{DA6698E8-DBF6-46F7-809D-2FEA329E2D21}">
      <dgm:prSet/>
      <dgm:spPr/>
      <dgm:t>
        <a:bodyPr/>
        <a:lstStyle/>
        <a:p>
          <a:endParaRPr lang="en-US"/>
        </a:p>
      </dgm:t>
    </dgm:pt>
    <dgm:pt modelId="{E925103C-596F-4F88-A3A8-3F9295176312}" type="sibTrans" cxnId="{DA6698E8-DBF6-46F7-809D-2FEA329E2D21}">
      <dgm:prSet/>
      <dgm:spPr/>
      <dgm:t>
        <a:bodyPr/>
        <a:lstStyle/>
        <a:p>
          <a:endParaRPr lang="en-US"/>
        </a:p>
      </dgm:t>
    </dgm:pt>
    <dgm:pt modelId="{8ED10A84-A5B9-44F6-9CB8-8A453C56D347}">
      <dgm:prSet/>
      <dgm:spPr/>
      <dgm:t>
        <a:bodyPr/>
        <a:lstStyle/>
        <a:p>
          <a:pPr rtl="0"/>
          <a:r>
            <a:rPr lang="nb-NO" dirty="0"/>
            <a:t>Forslag til e-post invitasjon til lønnssamtale</a:t>
          </a:r>
        </a:p>
        <a:p>
          <a:pPr rtl="0"/>
          <a:r>
            <a:rPr lang="nb-NO" dirty="0">
              <a:latin typeface="Tw Cen MT Condensed" panose="020B0606020104020203"/>
            </a:rPr>
            <a:t> </a:t>
          </a:r>
          <a:endParaRPr lang="en-US" dirty="0"/>
        </a:p>
      </dgm:t>
    </dgm:pt>
    <dgm:pt modelId="{C6DC741A-F48F-41FF-A71A-DB8EF5FA4E72}" type="parTrans" cxnId="{FF127C42-0734-4D52-AD57-2AC0A9C93BF2}">
      <dgm:prSet/>
      <dgm:spPr/>
      <dgm:t>
        <a:bodyPr/>
        <a:lstStyle/>
        <a:p>
          <a:endParaRPr lang="en-US"/>
        </a:p>
      </dgm:t>
    </dgm:pt>
    <dgm:pt modelId="{D5CEC47D-9426-4743-A41C-1543D4AB2E21}" type="sibTrans" cxnId="{FF127C42-0734-4D52-AD57-2AC0A9C93BF2}">
      <dgm:prSet/>
      <dgm:spPr/>
      <dgm:t>
        <a:bodyPr/>
        <a:lstStyle/>
        <a:p>
          <a:endParaRPr lang="en-US"/>
        </a:p>
      </dgm:t>
    </dgm:pt>
    <dgm:pt modelId="{E09C37D2-4C47-410C-B161-92538F00D3C9}" type="pres">
      <dgm:prSet presAssocID="{FE8B04A4-126D-457B-A605-510C7B8EF4AB}" presName="vert0" presStyleCnt="0">
        <dgm:presLayoutVars>
          <dgm:dir/>
          <dgm:animOne val="branch"/>
          <dgm:animLvl val="lvl"/>
        </dgm:presLayoutVars>
      </dgm:prSet>
      <dgm:spPr/>
    </dgm:pt>
    <dgm:pt modelId="{5E3055BA-DA18-4F16-982B-1D08991DCBF8}" type="pres">
      <dgm:prSet presAssocID="{2DFD1950-2EBD-43D5-A80E-EE27074DC465}" presName="thickLine" presStyleLbl="alignNode1" presStyleIdx="0" presStyleCnt="8"/>
      <dgm:spPr/>
    </dgm:pt>
    <dgm:pt modelId="{5CFD1F43-9962-4EEF-96BD-95261A2A1BE6}" type="pres">
      <dgm:prSet presAssocID="{2DFD1950-2EBD-43D5-A80E-EE27074DC465}" presName="horz1" presStyleCnt="0"/>
      <dgm:spPr/>
    </dgm:pt>
    <dgm:pt modelId="{20DAD0C9-F74D-4811-95DD-D9C1693C8D7E}" type="pres">
      <dgm:prSet presAssocID="{2DFD1950-2EBD-43D5-A80E-EE27074DC465}" presName="tx1" presStyleLbl="revTx" presStyleIdx="0" presStyleCnt="8"/>
      <dgm:spPr/>
    </dgm:pt>
    <dgm:pt modelId="{FA7BDB0C-FED3-4B85-A906-729C9E1E5C56}" type="pres">
      <dgm:prSet presAssocID="{2DFD1950-2EBD-43D5-A80E-EE27074DC465}" presName="vert1" presStyleCnt="0"/>
      <dgm:spPr/>
    </dgm:pt>
    <dgm:pt modelId="{BF319805-E653-4DE6-9544-8EF1B88BE1FF}" type="pres">
      <dgm:prSet presAssocID="{A65AAD9A-B079-41DA-AC88-A7236A1F5E42}" presName="thickLine" presStyleLbl="alignNode1" presStyleIdx="1" presStyleCnt="8"/>
      <dgm:spPr/>
    </dgm:pt>
    <dgm:pt modelId="{7A42E300-8D4D-4E61-AC91-7628EF4D1A62}" type="pres">
      <dgm:prSet presAssocID="{A65AAD9A-B079-41DA-AC88-A7236A1F5E42}" presName="horz1" presStyleCnt="0"/>
      <dgm:spPr/>
    </dgm:pt>
    <dgm:pt modelId="{60B7C00E-6CD1-4FAC-8E03-78753DF68E32}" type="pres">
      <dgm:prSet presAssocID="{A65AAD9A-B079-41DA-AC88-A7236A1F5E42}" presName="tx1" presStyleLbl="revTx" presStyleIdx="1" presStyleCnt="8"/>
      <dgm:spPr/>
    </dgm:pt>
    <dgm:pt modelId="{D6DC6405-57BC-4856-9BFC-CA1EDD5B4757}" type="pres">
      <dgm:prSet presAssocID="{A65AAD9A-B079-41DA-AC88-A7236A1F5E42}" presName="vert1" presStyleCnt="0"/>
      <dgm:spPr/>
    </dgm:pt>
    <dgm:pt modelId="{128F2BA9-FF0E-4DB1-A249-3C66038F4017}" type="pres">
      <dgm:prSet presAssocID="{94295B76-B580-43A6-9007-88ECBABBA471}" presName="thickLine" presStyleLbl="alignNode1" presStyleIdx="2" presStyleCnt="8"/>
      <dgm:spPr/>
    </dgm:pt>
    <dgm:pt modelId="{2F4614B9-3B64-47D3-9456-F83876EC8BCD}" type="pres">
      <dgm:prSet presAssocID="{94295B76-B580-43A6-9007-88ECBABBA471}" presName="horz1" presStyleCnt="0"/>
      <dgm:spPr/>
    </dgm:pt>
    <dgm:pt modelId="{E023CFF5-8333-4BD2-91EB-FE710171D300}" type="pres">
      <dgm:prSet presAssocID="{94295B76-B580-43A6-9007-88ECBABBA471}" presName="tx1" presStyleLbl="revTx" presStyleIdx="2" presStyleCnt="8"/>
      <dgm:spPr/>
    </dgm:pt>
    <dgm:pt modelId="{CFA583E0-EC3B-4FDA-AA55-72FAE971D55E}" type="pres">
      <dgm:prSet presAssocID="{94295B76-B580-43A6-9007-88ECBABBA471}" presName="vert1" presStyleCnt="0"/>
      <dgm:spPr/>
    </dgm:pt>
    <dgm:pt modelId="{FB8D60CF-9771-4F5F-8B73-CDFF0DE4D71C}" type="pres">
      <dgm:prSet presAssocID="{F2B67D3C-9944-46F1-9D53-DD8554A2EB10}" presName="thickLine" presStyleLbl="alignNode1" presStyleIdx="3" presStyleCnt="8"/>
      <dgm:spPr/>
    </dgm:pt>
    <dgm:pt modelId="{B5262231-CBDD-45E7-BAE9-5A3D0CF7EA21}" type="pres">
      <dgm:prSet presAssocID="{F2B67D3C-9944-46F1-9D53-DD8554A2EB10}" presName="horz1" presStyleCnt="0"/>
      <dgm:spPr/>
    </dgm:pt>
    <dgm:pt modelId="{331D5300-B346-4EC7-9026-F3113B3385E1}" type="pres">
      <dgm:prSet presAssocID="{F2B67D3C-9944-46F1-9D53-DD8554A2EB10}" presName="tx1" presStyleLbl="revTx" presStyleIdx="3" presStyleCnt="8"/>
      <dgm:spPr/>
    </dgm:pt>
    <dgm:pt modelId="{4C14B302-133E-4106-BE23-FDBB82B576B7}" type="pres">
      <dgm:prSet presAssocID="{F2B67D3C-9944-46F1-9D53-DD8554A2EB10}" presName="vert1" presStyleCnt="0"/>
      <dgm:spPr/>
    </dgm:pt>
    <dgm:pt modelId="{82C6A4C8-07DA-49FE-B2DD-9ACAB013CFB8}" type="pres">
      <dgm:prSet presAssocID="{8ED10A84-A5B9-44F6-9CB8-8A453C56D347}" presName="thickLine" presStyleLbl="alignNode1" presStyleIdx="4" presStyleCnt="8"/>
      <dgm:spPr/>
    </dgm:pt>
    <dgm:pt modelId="{1433ACA8-FB1F-46F5-A179-C5F5119F4315}" type="pres">
      <dgm:prSet presAssocID="{8ED10A84-A5B9-44F6-9CB8-8A453C56D347}" presName="horz1" presStyleCnt="0"/>
      <dgm:spPr/>
    </dgm:pt>
    <dgm:pt modelId="{CCCD3844-8FEC-43AB-91E9-19C9E803487E}" type="pres">
      <dgm:prSet presAssocID="{8ED10A84-A5B9-44F6-9CB8-8A453C56D347}" presName="tx1" presStyleLbl="revTx" presStyleIdx="4" presStyleCnt="8"/>
      <dgm:spPr/>
    </dgm:pt>
    <dgm:pt modelId="{98B54B5C-C431-4201-BD89-3E6DE423122E}" type="pres">
      <dgm:prSet presAssocID="{8ED10A84-A5B9-44F6-9CB8-8A453C56D347}" presName="vert1" presStyleCnt="0"/>
      <dgm:spPr/>
    </dgm:pt>
    <dgm:pt modelId="{F96F6AC9-9580-4EBE-8411-77668734F8AF}" type="pres">
      <dgm:prSet presAssocID="{8EE74142-5EDD-4729-81B8-043D95D228CE}" presName="thickLine" presStyleLbl="alignNode1" presStyleIdx="5" presStyleCnt="8"/>
      <dgm:spPr/>
    </dgm:pt>
    <dgm:pt modelId="{91A762CA-F3C2-4CD3-8012-D45CC476FD77}" type="pres">
      <dgm:prSet presAssocID="{8EE74142-5EDD-4729-81B8-043D95D228CE}" presName="horz1" presStyleCnt="0"/>
      <dgm:spPr/>
    </dgm:pt>
    <dgm:pt modelId="{E1DC55F4-B3FF-4732-8834-BB4F9C1D8D36}" type="pres">
      <dgm:prSet presAssocID="{8EE74142-5EDD-4729-81B8-043D95D228CE}" presName="tx1" presStyleLbl="revTx" presStyleIdx="5" presStyleCnt="8"/>
      <dgm:spPr/>
    </dgm:pt>
    <dgm:pt modelId="{AB57473A-136E-44C1-AB92-41A82D3D78E2}" type="pres">
      <dgm:prSet presAssocID="{8EE74142-5EDD-4729-81B8-043D95D228CE}" presName="vert1" presStyleCnt="0"/>
      <dgm:spPr/>
    </dgm:pt>
    <dgm:pt modelId="{0C233D35-E95A-48F1-A97E-3A3F849C910D}" type="pres">
      <dgm:prSet presAssocID="{716CFD25-F16A-4D68-AA5C-D93BF1CD3847}" presName="thickLine" presStyleLbl="alignNode1" presStyleIdx="6" presStyleCnt="8"/>
      <dgm:spPr/>
    </dgm:pt>
    <dgm:pt modelId="{DFAF20D9-0A0A-43EA-AC54-3169B5DA3C8F}" type="pres">
      <dgm:prSet presAssocID="{716CFD25-F16A-4D68-AA5C-D93BF1CD3847}" presName="horz1" presStyleCnt="0"/>
      <dgm:spPr/>
    </dgm:pt>
    <dgm:pt modelId="{A7853978-7E06-4BFE-BBCE-DCEF7E9B211A}" type="pres">
      <dgm:prSet presAssocID="{716CFD25-F16A-4D68-AA5C-D93BF1CD3847}" presName="tx1" presStyleLbl="revTx" presStyleIdx="6" presStyleCnt="8"/>
      <dgm:spPr/>
    </dgm:pt>
    <dgm:pt modelId="{E95F037E-13C0-452D-A8C0-228A40BFBBC6}" type="pres">
      <dgm:prSet presAssocID="{716CFD25-F16A-4D68-AA5C-D93BF1CD3847}" presName="vert1" presStyleCnt="0"/>
      <dgm:spPr/>
    </dgm:pt>
    <dgm:pt modelId="{C366CE20-2D18-4DEA-88E2-A9281436262C}" type="pres">
      <dgm:prSet presAssocID="{304574F2-305A-438E-8D48-845C65A32715}" presName="thickLine" presStyleLbl="alignNode1" presStyleIdx="7" presStyleCnt="8"/>
      <dgm:spPr/>
    </dgm:pt>
    <dgm:pt modelId="{4A720E2C-4655-4647-B251-F8E9E3381CD7}" type="pres">
      <dgm:prSet presAssocID="{304574F2-305A-438E-8D48-845C65A32715}" presName="horz1" presStyleCnt="0"/>
      <dgm:spPr/>
    </dgm:pt>
    <dgm:pt modelId="{09AAD428-9607-4402-A07E-2F59F7FE0689}" type="pres">
      <dgm:prSet presAssocID="{304574F2-305A-438E-8D48-845C65A32715}" presName="tx1" presStyleLbl="revTx" presStyleIdx="7" presStyleCnt="8"/>
      <dgm:spPr/>
    </dgm:pt>
    <dgm:pt modelId="{B02F5DBF-D52C-4925-8233-7DBA5E321EE5}" type="pres">
      <dgm:prSet presAssocID="{304574F2-305A-438E-8D48-845C65A32715}" presName="vert1" presStyleCnt="0"/>
      <dgm:spPr/>
    </dgm:pt>
  </dgm:ptLst>
  <dgm:cxnLst>
    <dgm:cxn modelId="{C61B7B12-3EE6-4ACA-A5DD-B345B938C43C}" type="presOf" srcId="{A65AAD9A-B079-41DA-AC88-A7236A1F5E42}" destId="{60B7C00E-6CD1-4FAC-8E03-78753DF68E32}" srcOrd="0" destOrd="0" presId="urn:microsoft.com/office/officeart/2008/layout/LinedList"/>
    <dgm:cxn modelId="{155DED17-9481-4C64-9D4A-562EBC051548}" srcId="{FE8B04A4-126D-457B-A605-510C7B8EF4AB}" destId="{F2B67D3C-9944-46F1-9D53-DD8554A2EB10}" srcOrd="3" destOrd="0" parTransId="{FD8AC665-46D3-4514-B884-84163492B0C0}" sibTransId="{4CECF7C8-E51A-41B5-9F84-87AE37FA65EC}"/>
    <dgm:cxn modelId="{9FE45140-038B-4D26-984D-2F73EDC0FEAC}" type="presOf" srcId="{8EE74142-5EDD-4729-81B8-043D95D228CE}" destId="{E1DC55F4-B3FF-4732-8834-BB4F9C1D8D36}" srcOrd="0" destOrd="0" presId="urn:microsoft.com/office/officeart/2008/layout/LinedList"/>
    <dgm:cxn modelId="{6C5CC160-B93D-4F1C-9E31-6AAF988D7113}" type="presOf" srcId="{8ED10A84-A5B9-44F6-9CB8-8A453C56D347}" destId="{CCCD3844-8FEC-43AB-91E9-19C9E803487E}" srcOrd="0" destOrd="0" presId="urn:microsoft.com/office/officeart/2008/layout/LinedList"/>
    <dgm:cxn modelId="{FF127C42-0734-4D52-AD57-2AC0A9C93BF2}" srcId="{FE8B04A4-126D-457B-A605-510C7B8EF4AB}" destId="{8ED10A84-A5B9-44F6-9CB8-8A453C56D347}" srcOrd="4" destOrd="0" parTransId="{C6DC741A-F48F-41FF-A71A-DB8EF5FA4E72}" sibTransId="{D5CEC47D-9426-4743-A41C-1543D4AB2E21}"/>
    <dgm:cxn modelId="{0103AF69-B32A-428A-BAA0-264C6C51D963}" type="presOf" srcId="{716CFD25-F16A-4D68-AA5C-D93BF1CD3847}" destId="{A7853978-7E06-4BFE-BBCE-DCEF7E9B211A}" srcOrd="0" destOrd="0" presId="urn:microsoft.com/office/officeart/2008/layout/LinedList"/>
    <dgm:cxn modelId="{7416054C-E608-4AA2-937B-6727E6214893}" srcId="{FE8B04A4-126D-457B-A605-510C7B8EF4AB}" destId="{A65AAD9A-B079-41DA-AC88-A7236A1F5E42}" srcOrd="1" destOrd="0" parTransId="{415C85B5-524C-4B15-947B-30A4CF26E9A2}" sibTransId="{5C4FCDD0-0365-4E66-AD03-02190D57D1A6}"/>
    <dgm:cxn modelId="{1D662752-C888-4520-B915-030B58BC1689}" srcId="{FE8B04A4-126D-457B-A605-510C7B8EF4AB}" destId="{716CFD25-F16A-4D68-AA5C-D93BF1CD3847}" srcOrd="6" destOrd="0" parTransId="{D94F0FE1-6403-4192-89F1-77922A1308BF}" sibTransId="{3AB660ED-305C-42C9-98E6-5CF172FFA788}"/>
    <dgm:cxn modelId="{CB5C2982-8CE5-44CE-8D34-917CD18055DC}" type="presOf" srcId="{304574F2-305A-438E-8D48-845C65A32715}" destId="{09AAD428-9607-4402-A07E-2F59F7FE0689}" srcOrd="0" destOrd="0" presId="urn:microsoft.com/office/officeart/2008/layout/LinedList"/>
    <dgm:cxn modelId="{BF9BB7A2-EAB9-4B32-9FA1-AA81825068C2}" srcId="{FE8B04A4-126D-457B-A605-510C7B8EF4AB}" destId="{8EE74142-5EDD-4729-81B8-043D95D228CE}" srcOrd="5" destOrd="0" parTransId="{68858391-0C8A-4D0B-81C9-161AD8E1A087}" sibTransId="{6714E519-CB28-43D5-BE1D-5FD11F9216F8}"/>
    <dgm:cxn modelId="{172467A4-33C6-40B3-A504-95BC00F2DB5B}" srcId="{FE8B04A4-126D-457B-A605-510C7B8EF4AB}" destId="{94295B76-B580-43A6-9007-88ECBABBA471}" srcOrd="2" destOrd="0" parTransId="{83E879DA-4582-4F7F-B645-315978C2A4A3}" sibTransId="{69AF5C35-ADA6-4562-B523-12AA805A2D78}"/>
    <dgm:cxn modelId="{4D35E6AF-57C4-41E0-9083-C939080572C8}" type="presOf" srcId="{2DFD1950-2EBD-43D5-A80E-EE27074DC465}" destId="{20DAD0C9-F74D-4811-95DD-D9C1693C8D7E}" srcOrd="0" destOrd="0" presId="urn:microsoft.com/office/officeart/2008/layout/LinedList"/>
    <dgm:cxn modelId="{FF5093CC-70A3-4E1F-8C29-A93199EE73B8}" srcId="{FE8B04A4-126D-457B-A605-510C7B8EF4AB}" destId="{2DFD1950-2EBD-43D5-A80E-EE27074DC465}" srcOrd="0" destOrd="0" parTransId="{CD1B3362-17E9-416C-8686-9DD906EFD764}" sibTransId="{FBF7F9DF-3B5D-4CD1-A192-C056789DD74E}"/>
    <dgm:cxn modelId="{1FCC3CD9-C919-4773-AD20-A0CA5BCC0725}" type="presOf" srcId="{F2B67D3C-9944-46F1-9D53-DD8554A2EB10}" destId="{331D5300-B346-4EC7-9026-F3113B3385E1}" srcOrd="0" destOrd="0" presId="urn:microsoft.com/office/officeart/2008/layout/LinedList"/>
    <dgm:cxn modelId="{DA6698E8-DBF6-46F7-809D-2FEA329E2D21}" srcId="{FE8B04A4-126D-457B-A605-510C7B8EF4AB}" destId="{304574F2-305A-438E-8D48-845C65A32715}" srcOrd="7" destOrd="0" parTransId="{D5A1B798-0F97-48C6-92DA-3FCDA2D67EE1}" sibTransId="{E925103C-596F-4F88-A3A8-3F9295176312}"/>
    <dgm:cxn modelId="{7A766CEF-D0B5-47E7-9CF5-C76B3846E8AE}" type="presOf" srcId="{FE8B04A4-126D-457B-A605-510C7B8EF4AB}" destId="{E09C37D2-4C47-410C-B161-92538F00D3C9}" srcOrd="0" destOrd="0" presId="urn:microsoft.com/office/officeart/2008/layout/LinedList"/>
    <dgm:cxn modelId="{8BB33DFB-580A-48F8-8C1A-3447C444A34E}" type="presOf" srcId="{94295B76-B580-43A6-9007-88ECBABBA471}" destId="{E023CFF5-8333-4BD2-91EB-FE710171D300}" srcOrd="0" destOrd="0" presId="urn:microsoft.com/office/officeart/2008/layout/LinedList"/>
    <dgm:cxn modelId="{DABB464F-CF33-4CC3-AE05-4BAD04CA7A4B}" type="presParOf" srcId="{E09C37D2-4C47-410C-B161-92538F00D3C9}" destId="{5E3055BA-DA18-4F16-982B-1D08991DCBF8}" srcOrd="0" destOrd="0" presId="urn:microsoft.com/office/officeart/2008/layout/LinedList"/>
    <dgm:cxn modelId="{8C6C195F-C2B9-4BAF-BC4D-9D346AE6F7A8}" type="presParOf" srcId="{E09C37D2-4C47-410C-B161-92538F00D3C9}" destId="{5CFD1F43-9962-4EEF-96BD-95261A2A1BE6}" srcOrd="1" destOrd="0" presId="urn:microsoft.com/office/officeart/2008/layout/LinedList"/>
    <dgm:cxn modelId="{013327E9-09E3-42D2-9D24-119488D7C66C}" type="presParOf" srcId="{5CFD1F43-9962-4EEF-96BD-95261A2A1BE6}" destId="{20DAD0C9-F74D-4811-95DD-D9C1693C8D7E}" srcOrd="0" destOrd="0" presId="urn:microsoft.com/office/officeart/2008/layout/LinedList"/>
    <dgm:cxn modelId="{4A205ADB-D98C-4418-80AD-9F20DBD28DF1}" type="presParOf" srcId="{5CFD1F43-9962-4EEF-96BD-95261A2A1BE6}" destId="{FA7BDB0C-FED3-4B85-A906-729C9E1E5C56}" srcOrd="1" destOrd="0" presId="urn:microsoft.com/office/officeart/2008/layout/LinedList"/>
    <dgm:cxn modelId="{344E9002-AFF9-4DFA-A6C7-783671990E37}" type="presParOf" srcId="{E09C37D2-4C47-410C-B161-92538F00D3C9}" destId="{BF319805-E653-4DE6-9544-8EF1B88BE1FF}" srcOrd="2" destOrd="0" presId="urn:microsoft.com/office/officeart/2008/layout/LinedList"/>
    <dgm:cxn modelId="{FEC20250-5F2A-49AA-BEE4-521B1EF30FCF}" type="presParOf" srcId="{E09C37D2-4C47-410C-B161-92538F00D3C9}" destId="{7A42E300-8D4D-4E61-AC91-7628EF4D1A62}" srcOrd="3" destOrd="0" presId="urn:microsoft.com/office/officeart/2008/layout/LinedList"/>
    <dgm:cxn modelId="{EA4B2D5D-00B1-45D8-9D2E-2F2F242CCAE5}" type="presParOf" srcId="{7A42E300-8D4D-4E61-AC91-7628EF4D1A62}" destId="{60B7C00E-6CD1-4FAC-8E03-78753DF68E32}" srcOrd="0" destOrd="0" presId="urn:microsoft.com/office/officeart/2008/layout/LinedList"/>
    <dgm:cxn modelId="{764A5FC9-B12F-45C4-805C-6D9314E73A24}" type="presParOf" srcId="{7A42E300-8D4D-4E61-AC91-7628EF4D1A62}" destId="{D6DC6405-57BC-4856-9BFC-CA1EDD5B4757}" srcOrd="1" destOrd="0" presId="urn:microsoft.com/office/officeart/2008/layout/LinedList"/>
    <dgm:cxn modelId="{64B3880A-952A-4869-8C04-1B43AB47AC39}" type="presParOf" srcId="{E09C37D2-4C47-410C-B161-92538F00D3C9}" destId="{128F2BA9-FF0E-4DB1-A249-3C66038F4017}" srcOrd="4" destOrd="0" presId="urn:microsoft.com/office/officeart/2008/layout/LinedList"/>
    <dgm:cxn modelId="{1EB9EEEE-477B-4694-A873-3A080A05ACCA}" type="presParOf" srcId="{E09C37D2-4C47-410C-B161-92538F00D3C9}" destId="{2F4614B9-3B64-47D3-9456-F83876EC8BCD}" srcOrd="5" destOrd="0" presId="urn:microsoft.com/office/officeart/2008/layout/LinedList"/>
    <dgm:cxn modelId="{6A5CF5F1-D08C-4060-8B4B-0E989BB97E6B}" type="presParOf" srcId="{2F4614B9-3B64-47D3-9456-F83876EC8BCD}" destId="{E023CFF5-8333-4BD2-91EB-FE710171D300}" srcOrd="0" destOrd="0" presId="urn:microsoft.com/office/officeart/2008/layout/LinedList"/>
    <dgm:cxn modelId="{E837B6C7-AE99-4D23-9701-8553AB90D350}" type="presParOf" srcId="{2F4614B9-3B64-47D3-9456-F83876EC8BCD}" destId="{CFA583E0-EC3B-4FDA-AA55-72FAE971D55E}" srcOrd="1" destOrd="0" presId="urn:microsoft.com/office/officeart/2008/layout/LinedList"/>
    <dgm:cxn modelId="{F34F6EB3-8373-488E-82B8-2A74E8B6B9BA}" type="presParOf" srcId="{E09C37D2-4C47-410C-B161-92538F00D3C9}" destId="{FB8D60CF-9771-4F5F-8B73-CDFF0DE4D71C}" srcOrd="6" destOrd="0" presId="urn:microsoft.com/office/officeart/2008/layout/LinedList"/>
    <dgm:cxn modelId="{CA8A180B-57ED-4689-81F9-0B4AA65D514E}" type="presParOf" srcId="{E09C37D2-4C47-410C-B161-92538F00D3C9}" destId="{B5262231-CBDD-45E7-BAE9-5A3D0CF7EA21}" srcOrd="7" destOrd="0" presId="urn:microsoft.com/office/officeart/2008/layout/LinedList"/>
    <dgm:cxn modelId="{8B29DBD2-1264-42DE-9028-0A969A0B7910}" type="presParOf" srcId="{B5262231-CBDD-45E7-BAE9-5A3D0CF7EA21}" destId="{331D5300-B346-4EC7-9026-F3113B3385E1}" srcOrd="0" destOrd="0" presId="urn:microsoft.com/office/officeart/2008/layout/LinedList"/>
    <dgm:cxn modelId="{CE6E30F7-4058-4E47-8F8E-BC55BA486529}" type="presParOf" srcId="{B5262231-CBDD-45E7-BAE9-5A3D0CF7EA21}" destId="{4C14B302-133E-4106-BE23-FDBB82B576B7}" srcOrd="1" destOrd="0" presId="urn:microsoft.com/office/officeart/2008/layout/LinedList"/>
    <dgm:cxn modelId="{2B820EDA-FE11-4816-AEE6-14E4EC329319}" type="presParOf" srcId="{E09C37D2-4C47-410C-B161-92538F00D3C9}" destId="{82C6A4C8-07DA-49FE-B2DD-9ACAB013CFB8}" srcOrd="8" destOrd="0" presId="urn:microsoft.com/office/officeart/2008/layout/LinedList"/>
    <dgm:cxn modelId="{8F4C388B-FD2B-4D09-8535-AD349E11431F}" type="presParOf" srcId="{E09C37D2-4C47-410C-B161-92538F00D3C9}" destId="{1433ACA8-FB1F-46F5-A179-C5F5119F4315}" srcOrd="9" destOrd="0" presId="urn:microsoft.com/office/officeart/2008/layout/LinedList"/>
    <dgm:cxn modelId="{6503ABD7-1A5D-44F1-A3ED-5F4E6049BCB1}" type="presParOf" srcId="{1433ACA8-FB1F-46F5-A179-C5F5119F4315}" destId="{CCCD3844-8FEC-43AB-91E9-19C9E803487E}" srcOrd="0" destOrd="0" presId="urn:microsoft.com/office/officeart/2008/layout/LinedList"/>
    <dgm:cxn modelId="{B0220153-354F-4504-AB25-63D98A2B407E}" type="presParOf" srcId="{1433ACA8-FB1F-46F5-A179-C5F5119F4315}" destId="{98B54B5C-C431-4201-BD89-3E6DE423122E}" srcOrd="1" destOrd="0" presId="urn:microsoft.com/office/officeart/2008/layout/LinedList"/>
    <dgm:cxn modelId="{D42A77EB-438A-4ABA-831A-C39B634A8575}" type="presParOf" srcId="{E09C37D2-4C47-410C-B161-92538F00D3C9}" destId="{F96F6AC9-9580-4EBE-8411-77668734F8AF}" srcOrd="10" destOrd="0" presId="urn:microsoft.com/office/officeart/2008/layout/LinedList"/>
    <dgm:cxn modelId="{B65F7A20-6461-47D2-8D8E-C578693C4A86}" type="presParOf" srcId="{E09C37D2-4C47-410C-B161-92538F00D3C9}" destId="{91A762CA-F3C2-4CD3-8012-D45CC476FD77}" srcOrd="11" destOrd="0" presId="urn:microsoft.com/office/officeart/2008/layout/LinedList"/>
    <dgm:cxn modelId="{49570B3D-66E9-49D7-90A6-1D89B07FA7D2}" type="presParOf" srcId="{91A762CA-F3C2-4CD3-8012-D45CC476FD77}" destId="{E1DC55F4-B3FF-4732-8834-BB4F9C1D8D36}" srcOrd="0" destOrd="0" presId="urn:microsoft.com/office/officeart/2008/layout/LinedList"/>
    <dgm:cxn modelId="{43AA0FE7-B1B9-4C1E-90FC-A1F8041F96E6}" type="presParOf" srcId="{91A762CA-F3C2-4CD3-8012-D45CC476FD77}" destId="{AB57473A-136E-44C1-AB92-41A82D3D78E2}" srcOrd="1" destOrd="0" presId="urn:microsoft.com/office/officeart/2008/layout/LinedList"/>
    <dgm:cxn modelId="{330A4922-D100-4800-B54B-C10757C1815A}" type="presParOf" srcId="{E09C37D2-4C47-410C-B161-92538F00D3C9}" destId="{0C233D35-E95A-48F1-A97E-3A3F849C910D}" srcOrd="12" destOrd="0" presId="urn:microsoft.com/office/officeart/2008/layout/LinedList"/>
    <dgm:cxn modelId="{4BD930C1-59B7-479D-960A-64E7BACB20D8}" type="presParOf" srcId="{E09C37D2-4C47-410C-B161-92538F00D3C9}" destId="{DFAF20D9-0A0A-43EA-AC54-3169B5DA3C8F}" srcOrd="13" destOrd="0" presId="urn:microsoft.com/office/officeart/2008/layout/LinedList"/>
    <dgm:cxn modelId="{E0678418-7704-4DA2-8724-B1C69C0151BB}" type="presParOf" srcId="{DFAF20D9-0A0A-43EA-AC54-3169B5DA3C8F}" destId="{A7853978-7E06-4BFE-BBCE-DCEF7E9B211A}" srcOrd="0" destOrd="0" presId="urn:microsoft.com/office/officeart/2008/layout/LinedList"/>
    <dgm:cxn modelId="{3F4288A1-3A16-4705-BD7C-5E9F9F1806B7}" type="presParOf" srcId="{DFAF20D9-0A0A-43EA-AC54-3169B5DA3C8F}" destId="{E95F037E-13C0-452D-A8C0-228A40BFBBC6}" srcOrd="1" destOrd="0" presId="urn:microsoft.com/office/officeart/2008/layout/LinedList"/>
    <dgm:cxn modelId="{7C851860-8285-4B36-A71A-B1EA47DD7725}" type="presParOf" srcId="{E09C37D2-4C47-410C-B161-92538F00D3C9}" destId="{C366CE20-2D18-4DEA-88E2-A9281436262C}" srcOrd="14" destOrd="0" presId="urn:microsoft.com/office/officeart/2008/layout/LinedList"/>
    <dgm:cxn modelId="{BB4DC47D-564D-47AE-8A39-A742A5F75E06}" type="presParOf" srcId="{E09C37D2-4C47-410C-B161-92538F00D3C9}" destId="{4A720E2C-4655-4647-B251-F8E9E3381CD7}" srcOrd="15" destOrd="0" presId="urn:microsoft.com/office/officeart/2008/layout/LinedList"/>
    <dgm:cxn modelId="{33A1410C-FCF2-4100-A453-0EE64687D011}" type="presParOf" srcId="{4A720E2C-4655-4647-B251-F8E9E3381CD7}" destId="{09AAD428-9607-4402-A07E-2F59F7FE0689}" srcOrd="0" destOrd="0" presId="urn:microsoft.com/office/officeart/2008/layout/LinedList"/>
    <dgm:cxn modelId="{A438CB2B-9E53-49FA-BB50-829B29B18239}" type="presParOf" srcId="{4A720E2C-4655-4647-B251-F8E9E3381CD7}" destId="{B02F5DBF-D52C-4925-8233-7DBA5E321EE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FA7C7F-8555-461E-8F0C-2B93A83F937E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5E5D00B5-5C92-4899-98AB-986D7BE96CED}">
      <dgm:prSet phldrT="[Tekst]"/>
      <dgm:spPr/>
      <dgm:t>
        <a:bodyPr/>
        <a:lstStyle/>
        <a:p>
          <a:r>
            <a:rPr lang="nb-NO" b="1" dirty="0"/>
            <a:t>Lønn ved ansettelse</a:t>
          </a:r>
        </a:p>
        <a:p>
          <a:r>
            <a:rPr lang="nb-NO" dirty="0"/>
            <a:t>(drøfting av </a:t>
          </a:r>
          <a:r>
            <a:rPr lang="nb-NO" dirty="0">
              <a:solidFill>
                <a:schemeClr val="tx1"/>
              </a:solidFill>
            </a:rPr>
            <a:t>lønnsspennet i </a:t>
          </a:r>
          <a:r>
            <a:rPr lang="nb-NO" dirty="0"/>
            <a:t>stillingsutlysningen med de tillitsvalgte)</a:t>
          </a:r>
        </a:p>
      </dgm:t>
    </dgm:pt>
    <dgm:pt modelId="{0A04BCE7-F509-4851-A4D8-FA00B429A566}" type="parTrans" cxnId="{9CB8F5E0-99A1-40D0-8B5D-205762A35C54}">
      <dgm:prSet/>
      <dgm:spPr/>
      <dgm:t>
        <a:bodyPr/>
        <a:lstStyle/>
        <a:p>
          <a:endParaRPr lang="nb-NO"/>
        </a:p>
      </dgm:t>
    </dgm:pt>
    <dgm:pt modelId="{C7DA6D42-5F2F-49F1-9A4C-D6C94EAFD29B}" type="sibTrans" cxnId="{9CB8F5E0-99A1-40D0-8B5D-205762A35C54}">
      <dgm:prSet/>
      <dgm:spPr/>
      <dgm:t>
        <a:bodyPr/>
        <a:lstStyle/>
        <a:p>
          <a:endParaRPr lang="nb-NO"/>
        </a:p>
      </dgm:t>
    </dgm:pt>
    <dgm:pt modelId="{D5E11CAE-80DE-422C-A41A-18176E591266}">
      <dgm:prSet phldrT="[Tekst]"/>
      <dgm:spPr/>
      <dgm:t>
        <a:bodyPr/>
        <a:lstStyle/>
        <a:p>
          <a:pPr algn="l"/>
          <a:r>
            <a:rPr lang="nb-NO" b="1" dirty="0"/>
            <a:t>Eventuell lønnsjustering gjøres administrativt innen de første 12.mnd. av ansettelsen</a:t>
          </a:r>
          <a:endParaRPr lang="nb-NO" dirty="0"/>
        </a:p>
        <a:p>
          <a:pPr algn="ctr"/>
          <a:endParaRPr lang="nb-NO" dirty="0"/>
        </a:p>
      </dgm:t>
    </dgm:pt>
    <dgm:pt modelId="{55E81B62-DABE-4B84-B7DB-1672801D3080}" type="parTrans" cxnId="{7A7AB056-BAF5-4FB8-8301-95D603E3A4D5}">
      <dgm:prSet/>
      <dgm:spPr/>
      <dgm:t>
        <a:bodyPr/>
        <a:lstStyle/>
        <a:p>
          <a:endParaRPr lang="nb-NO"/>
        </a:p>
      </dgm:t>
    </dgm:pt>
    <dgm:pt modelId="{9442DE1E-B6E8-41B6-B860-C2034F5D0CC0}" type="sibTrans" cxnId="{7A7AB056-BAF5-4FB8-8301-95D603E3A4D5}">
      <dgm:prSet/>
      <dgm:spPr/>
      <dgm:t>
        <a:bodyPr/>
        <a:lstStyle/>
        <a:p>
          <a:endParaRPr lang="nb-NO"/>
        </a:p>
      </dgm:t>
    </dgm:pt>
    <dgm:pt modelId="{114544EA-1700-4095-9EC4-49F26F62AC54}">
      <dgm:prSet phldrT="[Tekst]"/>
      <dgm:spPr/>
      <dgm:t>
        <a:bodyPr/>
        <a:lstStyle/>
        <a:p>
          <a:r>
            <a:rPr lang="nb-NO" b="1" dirty="0"/>
            <a:t>Årlige sentrale forhandlinger i staten</a:t>
          </a:r>
        </a:p>
      </dgm:t>
    </dgm:pt>
    <dgm:pt modelId="{84C3D3A2-7BB3-4EDB-A1B6-C9824695FEFA}" type="parTrans" cxnId="{436FCDB8-D788-47DA-B94E-8F71AF4F0B3C}">
      <dgm:prSet/>
      <dgm:spPr/>
      <dgm:t>
        <a:bodyPr/>
        <a:lstStyle/>
        <a:p>
          <a:endParaRPr lang="nb-NO"/>
        </a:p>
      </dgm:t>
    </dgm:pt>
    <dgm:pt modelId="{C81364C8-90AB-4899-BCE5-22325BC045D9}" type="sibTrans" cxnId="{436FCDB8-D788-47DA-B94E-8F71AF4F0B3C}">
      <dgm:prSet/>
      <dgm:spPr/>
      <dgm:t>
        <a:bodyPr/>
        <a:lstStyle/>
        <a:p>
          <a:endParaRPr lang="nb-NO"/>
        </a:p>
      </dgm:t>
    </dgm:pt>
    <dgm:pt modelId="{FF87360F-0347-48C9-8608-9E9D90903258}">
      <dgm:prSet phldrT="[Tekst]"/>
      <dgm:spPr/>
      <dgm:t>
        <a:bodyPr/>
        <a:lstStyle/>
        <a:p>
          <a:r>
            <a:rPr lang="nb-NO" b="1" dirty="0"/>
            <a:t>Årlige lokale forhandlinger ved UiO</a:t>
          </a:r>
        </a:p>
        <a:p>
          <a:endParaRPr lang="nb-NO" b="1" dirty="0"/>
        </a:p>
      </dgm:t>
    </dgm:pt>
    <dgm:pt modelId="{C0E805E4-9A07-47AD-B474-132C8F8A27F1}" type="parTrans" cxnId="{661D389A-C53B-4E91-905A-D22556FEE4D3}">
      <dgm:prSet/>
      <dgm:spPr/>
      <dgm:t>
        <a:bodyPr/>
        <a:lstStyle/>
        <a:p>
          <a:endParaRPr lang="nb-NO"/>
        </a:p>
      </dgm:t>
    </dgm:pt>
    <dgm:pt modelId="{9B14D5CF-73FE-4884-9D91-7BCFAA475451}" type="sibTrans" cxnId="{661D389A-C53B-4E91-905A-D22556FEE4D3}">
      <dgm:prSet/>
      <dgm:spPr/>
      <dgm:t>
        <a:bodyPr/>
        <a:lstStyle/>
        <a:p>
          <a:endParaRPr lang="nb-NO"/>
        </a:p>
      </dgm:t>
    </dgm:pt>
    <dgm:pt modelId="{49F7E2F9-143A-4FAF-9BC7-33F578E94A23}">
      <dgm:prSet phldrT="[Tekst]"/>
      <dgm:spPr/>
      <dgm:t>
        <a:bodyPr/>
        <a:lstStyle/>
        <a:p>
          <a:r>
            <a:rPr lang="nb-NO" b="1" dirty="0"/>
            <a:t>Lokale forhandlinger på særlig grunnlag (2.5.3):</a:t>
          </a:r>
        </a:p>
        <a:p>
          <a:r>
            <a:rPr lang="nb-NO" dirty="0"/>
            <a:t>- Vesentlige endringer i stillingen</a:t>
          </a:r>
        </a:p>
        <a:p>
          <a:r>
            <a:rPr lang="nb-NO" dirty="0"/>
            <a:t>- Rekruttere eller beholde</a:t>
          </a:r>
        </a:p>
        <a:p>
          <a:pPr rtl="0"/>
          <a:r>
            <a:rPr lang="nb-NO" dirty="0"/>
            <a:t>Se flere hjemler for lønnsendring</a:t>
          </a:r>
          <a:r>
            <a:rPr lang="nb-NO" dirty="0">
              <a:latin typeface="Tw Cen MT Condensed" panose="020B0606020104020203"/>
            </a:rPr>
            <a:t>: </a:t>
          </a:r>
          <a:r>
            <a:rPr lang="nb-NO" dirty="0">
              <a:hlinkClick xmlns:r="http://schemas.openxmlformats.org/officeDocument/2006/relationships" r:id="rId1"/>
            </a:rPr>
            <a:t>Lønnsforhandlinger - For ansatte - Universitetet i Oslo (uio.no)</a:t>
          </a:r>
        </a:p>
      </dgm:t>
    </dgm:pt>
    <dgm:pt modelId="{F95DCDBF-F705-49A4-B90A-C63EAF4005BB}" type="parTrans" cxnId="{20554418-6789-40A0-9987-47AF408673C4}">
      <dgm:prSet/>
      <dgm:spPr/>
      <dgm:t>
        <a:bodyPr/>
        <a:lstStyle/>
        <a:p>
          <a:endParaRPr lang="nb-NO"/>
        </a:p>
      </dgm:t>
    </dgm:pt>
    <dgm:pt modelId="{041A9F54-0398-4316-8249-1B9E1EAEEA9B}" type="sibTrans" cxnId="{20554418-6789-40A0-9987-47AF408673C4}">
      <dgm:prSet/>
      <dgm:spPr/>
      <dgm:t>
        <a:bodyPr/>
        <a:lstStyle/>
        <a:p>
          <a:endParaRPr lang="nb-NO"/>
        </a:p>
      </dgm:t>
    </dgm:pt>
    <dgm:pt modelId="{E1DC8F4A-781C-411A-B540-533DDD1F2BD8}" type="pres">
      <dgm:prSet presAssocID="{E1FA7C7F-8555-461E-8F0C-2B93A83F937E}" presName="Name0" presStyleCnt="0">
        <dgm:presLayoutVars>
          <dgm:dir/>
          <dgm:resizeHandles val="exact"/>
        </dgm:presLayoutVars>
      </dgm:prSet>
      <dgm:spPr/>
    </dgm:pt>
    <dgm:pt modelId="{CB1B61A4-97FF-4FFF-8757-EE00E2CED583}" type="pres">
      <dgm:prSet presAssocID="{E1FA7C7F-8555-461E-8F0C-2B93A83F937E}" presName="arrow" presStyleLbl="bgShp" presStyleIdx="0" presStyleCnt="1"/>
      <dgm:spPr/>
    </dgm:pt>
    <dgm:pt modelId="{52972D78-4DE3-4F88-B0CB-4CE36E2E5A90}" type="pres">
      <dgm:prSet presAssocID="{E1FA7C7F-8555-461E-8F0C-2B93A83F937E}" presName="points" presStyleCnt="0"/>
      <dgm:spPr/>
    </dgm:pt>
    <dgm:pt modelId="{F7335943-8C94-4158-87E9-13EE90D6E0CB}" type="pres">
      <dgm:prSet presAssocID="{5E5D00B5-5C92-4899-98AB-986D7BE96CED}" presName="compositeA" presStyleCnt="0"/>
      <dgm:spPr/>
    </dgm:pt>
    <dgm:pt modelId="{1F330875-E1F8-4B8F-BFA9-3481B5843558}" type="pres">
      <dgm:prSet presAssocID="{5E5D00B5-5C92-4899-98AB-986D7BE96CED}" presName="textA" presStyleLbl="revTx" presStyleIdx="0" presStyleCnt="5">
        <dgm:presLayoutVars>
          <dgm:bulletEnabled val="1"/>
        </dgm:presLayoutVars>
      </dgm:prSet>
      <dgm:spPr/>
    </dgm:pt>
    <dgm:pt modelId="{39EB0895-E194-4188-8C9F-1500D2EA6B93}" type="pres">
      <dgm:prSet presAssocID="{5E5D00B5-5C92-4899-98AB-986D7BE96CED}" presName="circleA" presStyleLbl="node1" presStyleIdx="0" presStyleCnt="5"/>
      <dgm:spPr/>
    </dgm:pt>
    <dgm:pt modelId="{166D4126-2B70-412A-9DE4-E017A8720B5D}" type="pres">
      <dgm:prSet presAssocID="{5E5D00B5-5C92-4899-98AB-986D7BE96CED}" presName="spaceA" presStyleCnt="0"/>
      <dgm:spPr/>
    </dgm:pt>
    <dgm:pt modelId="{B751BB31-3763-4AA1-AAFF-73EB31BD0AB9}" type="pres">
      <dgm:prSet presAssocID="{C7DA6D42-5F2F-49F1-9A4C-D6C94EAFD29B}" presName="space" presStyleCnt="0"/>
      <dgm:spPr/>
    </dgm:pt>
    <dgm:pt modelId="{637A311F-5E8F-4E8E-8EF8-A2DEFD61109A}" type="pres">
      <dgm:prSet presAssocID="{D5E11CAE-80DE-422C-A41A-18176E591266}" presName="compositeB" presStyleCnt="0"/>
      <dgm:spPr/>
    </dgm:pt>
    <dgm:pt modelId="{A3DA4934-A365-4E91-B605-221D80C09B17}" type="pres">
      <dgm:prSet presAssocID="{D5E11CAE-80DE-422C-A41A-18176E591266}" presName="textB" presStyleLbl="revTx" presStyleIdx="1" presStyleCnt="5" custScaleX="139727">
        <dgm:presLayoutVars>
          <dgm:bulletEnabled val="1"/>
        </dgm:presLayoutVars>
      </dgm:prSet>
      <dgm:spPr/>
    </dgm:pt>
    <dgm:pt modelId="{A148982F-284E-40F4-8CBF-4043A5C3E081}" type="pres">
      <dgm:prSet presAssocID="{D5E11CAE-80DE-422C-A41A-18176E591266}" presName="circleB" presStyleLbl="node1" presStyleIdx="1" presStyleCnt="5"/>
      <dgm:spPr/>
    </dgm:pt>
    <dgm:pt modelId="{252EA9BA-4370-41CE-AC75-C6559E5B202A}" type="pres">
      <dgm:prSet presAssocID="{D5E11CAE-80DE-422C-A41A-18176E591266}" presName="spaceB" presStyleCnt="0"/>
      <dgm:spPr/>
    </dgm:pt>
    <dgm:pt modelId="{A4660ACB-5D18-4F89-B887-68A7BAEA2A9B}" type="pres">
      <dgm:prSet presAssocID="{9442DE1E-B6E8-41B6-B860-C2034F5D0CC0}" presName="space" presStyleCnt="0"/>
      <dgm:spPr/>
    </dgm:pt>
    <dgm:pt modelId="{E14C10F3-6521-4280-9428-F9103091129C}" type="pres">
      <dgm:prSet presAssocID="{114544EA-1700-4095-9EC4-49F26F62AC54}" presName="compositeA" presStyleCnt="0"/>
      <dgm:spPr/>
    </dgm:pt>
    <dgm:pt modelId="{9C5981AC-3E72-4BD3-95D3-747604CC1327}" type="pres">
      <dgm:prSet presAssocID="{114544EA-1700-4095-9EC4-49F26F62AC54}" presName="textA" presStyleLbl="revTx" presStyleIdx="2" presStyleCnt="5">
        <dgm:presLayoutVars>
          <dgm:bulletEnabled val="1"/>
        </dgm:presLayoutVars>
      </dgm:prSet>
      <dgm:spPr/>
    </dgm:pt>
    <dgm:pt modelId="{512308DE-24E1-487B-8545-118161E72D8C}" type="pres">
      <dgm:prSet presAssocID="{114544EA-1700-4095-9EC4-49F26F62AC54}" presName="circleA" presStyleLbl="node1" presStyleIdx="2" presStyleCnt="5"/>
      <dgm:spPr/>
    </dgm:pt>
    <dgm:pt modelId="{A5559476-6238-49EA-B65B-68F8406DB1F7}" type="pres">
      <dgm:prSet presAssocID="{114544EA-1700-4095-9EC4-49F26F62AC54}" presName="spaceA" presStyleCnt="0"/>
      <dgm:spPr/>
    </dgm:pt>
    <dgm:pt modelId="{B36A22A2-7A49-4A78-A81E-ED98887A7124}" type="pres">
      <dgm:prSet presAssocID="{C81364C8-90AB-4899-BCE5-22325BC045D9}" presName="space" presStyleCnt="0"/>
      <dgm:spPr/>
    </dgm:pt>
    <dgm:pt modelId="{4A6AB230-F6BD-4F6D-B082-CA8C157940AD}" type="pres">
      <dgm:prSet presAssocID="{FF87360F-0347-48C9-8608-9E9D90903258}" presName="compositeB" presStyleCnt="0"/>
      <dgm:spPr/>
    </dgm:pt>
    <dgm:pt modelId="{587243A5-3DEA-403E-B60A-5F5BBE700903}" type="pres">
      <dgm:prSet presAssocID="{FF87360F-0347-48C9-8608-9E9D90903258}" presName="textB" presStyleLbl="revTx" presStyleIdx="3" presStyleCnt="5">
        <dgm:presLayoutVars>
          <dgm:bulletEnabled val="1"/>
        </dgm:presLayoutVars>
      </dgm:prSet>
      <dgm:spPr/>
    </dgm:pt>
    <dgm:pt modelId="{4CECBCC0-B4BB-4A2B-9967-92D56E324E0A}" type="pres">
      <dgm:prSet presAssocID="{FF87360F-0347-48C9-8608-9E9D90903258}" presName="circleB" presStyleLbl="node1" presStyleIdx="3" presStyleCnt="5"/>
      <dgm:spPr/>
    </dgm:pt>
    <dgm:pt modelId="{0902F902-33EA-4841-A19E-569DCB5A1870}" type="pres">
      <dgm:prSet presAssocID="{FF87360F-0347-48C9-8608-9E9D90903258}" presName="spaceB" presStyleCnt="0"/>
      <dgm:spPr/>
    </dgm:pt>
    <dgm:pt modelId="{7E102B06-16CF-40BE-B338-FB8E42C3CF08}" type="pres">
      <dgm:prSet presAssocID="{9B14D5CF-73FE-4884-9D91-7BCFAA475451}" presName="space" presStyleCnt="0"/>
      <dgm:spPr/>
    </dgm:pt>
    <dgm:pt modelId="{D1957D95-56C9-4791-9CD7-0CCD63B81227}" type="pres">
      <dgm:prSet presAssocID="{49F7E2F9-143A-4FAF-9BC7-33F578E94A23}" presName="compositeA" presStyleCnt="0"/>
      <dgm:spPr/>
    </dgm:pt>
    <dgm:pt modelId="{451A545C-4EE3-40B7-8919-A32D3C584A66}" type="pres">
      <dgm:prSet presAssocID="{49F7E2F9-143A-4FAF-9BC7-33F578E94A23}" presName="textA" presStyleLbl="revTx" presStyleIdx="4" presStyleCnt="5" custScaleX="130896">
        <dgm:presLayoutVars>
          <dgm:bulletEnabled val="1"/>
        </dgm:presLayoutVars>
      </dgm:prSet>
      <dgm:spPr/>
    </dgm:pt>
    <dgm:pt modelId="{8844EA8D-C483-470A-B5FB-31CA6C6B2E38}" type="pres">
      <dgm:prSet presAssocID="{49F7E2F9-143A-4FAF-9BC7-33F578E94A23}" presName="circleA" presStyleLbl="node1" presStyleIdx="4" presStyleCnt="5"/>
      <dgm:spPr/>
    </dgm:pt>
    <dgm:pt modelId="{98AFC9C4-4661-439C-B999-DBD927954558}" type="pres">
      <dgm:prSet presAssocID="{49F7E2F9-143A-4FAF-9BC7-33F578E94A23}" presName="spaceA" presStyleCnt="0"/>
      <dgm:spPr/>
    </dgm:pt>
  </dgm:ptLst>
  <dgm:cxnLst>
    <dgm:cxn modelId="{20554418-6789-40A0-9987-47AF408673C4}" srcId="{E1FA7C7F-8555-461E-8F0C-2B93A83F937E}" destId="{49F7E2F9-143A-4FAF-9BC7-33F578E94A23}" srcOrd="4" destOrd="0" parTransId="{F95DCDBF-F705-49A4-B90A-C63EAF4005BB}" sibTransId="{041A9F54-0398-4316-8249-1B9E1EAEEA9B}"/>
    <dgm:cxn modelId="{FA40D020-EF22-4410-9EC8-3CAC542D925B}" type="presOf" srcId="{E1FA7C7F-8555-461E-8F0C-2B93A83F937E}" destId="{E1DC8F4A-781C-411A-B540-533DDD1F2BD8}" srcOrd="0" destOrd="0" presId="urn:microsoft.com/office/officeart/2005/8/layout/hProcess11"/>
    <dgm:cxn modelId="{01F29736-B958-4406-BB34-EB1CF78C7413}" type="presOf" srcId="{114544EA-1700-4095-9EC4-49F26F62AC54}" destId="{9C5981AC-3E72-4BD3-95D3-747604CC1327}" srcOrd="0" destOrd="0" presId="urn:microsoft.com/office/officeart/2005/8/layout/hProcess11"/>
    <dgm:cxn modelId="{2F36FA70-7634-4549-9410-FB9659A1E663}" type="presOf" srcId="{5E5D00B5-5C92-4899-98AB-986D7BE96CED}" destId="{1F330875-E1F8-4B8F-BFA9-3481B5843558}" srcOrd="0" destOrd="0" presId="urn:microsoft.com/office/officeart/2005/8/layout/hProcess11"/>
    <dgm:cxn modelId="{7A7AB056-BAF5-4FB8-8301-95D603E3A4D5}" srcId="{E1FA7C7F-8555-461E-8F0C-2B93A83F937E}" destId="{D5E11CAE-80DE-422C-A41A-18176E591266}" srcOrd="1" destOrd="0" parTransId="{55E81B62-DABE-4B84-B7DB-1672801D3080}" sibTransId="{9442DE1E-B6E8-41B6-B860-C2034F5D0CC0}"/>
    <dgm:cxn modelId="{F6720578-7AFA-4B15-A013-75E5BA8035C7}" type="presOf" srcId="{FF87360F-0347-48C9-8608-9E9D90903258}" destId="{587243A5-3DEA-403E-B60A-5F5BBE700903}" srcOrd="0" destOrd="0" presId="urn:microsoft.com/office/officeart/2005/8/layout/hProcess11"/>
    <dgm:cxn modelId="{661D389A-C53B-4E91-905A-D22556FEE4D3}" srcId="{E1FA7C7F-8555-461E-8F0C-2B93A83F937E}" destId="{FF87360F-0347-48C9-8608-9E9D90903258}" srcOrd="3" destOrd="0" parTransId="{C0E805E4-9A07-47AD-B474-132C8F8A27F1}" sibTransId="{9B14D5CF-73FE-4884-9D91-7BCFAA475451}"/>
    <dgm:cxn modelId="{436FCDB8-D788-47DA-B94E-8F71AF4F0B3C}" srcId="{E1FA7C7F-8555-461E-8F0C-2B93A83F937E}" destId="{114544EA-1700-4095-9EC4-49F26F62AC54}" srcOrd="2" destOrd="0" parTransId="{84C3D3A2-7BB3-4EDB-A1B6-C9824695FEFA}" sibTransId="{C81364C8-90AB-4899-BCE5-22325BC045D9}"/>
    <dgm:cxn modelId="{CA8308C3-9B59-4D7C-A27A-4E22DCD730F7}" type="presOf" srcId="{49F7E2F9-143A-4FAF-9BC7-33F578E94A23}" destId="{451A545C-4EE3-40B7-8919-A32D3C584A66}" srcOrd="0" destOrd="0" presId="urn:microsoft.com/office/officeart/2005/8/layout/hProcess11"/>
    <dgm:cxn modelId="{9CB8F5E0-99A1-40D0-8B5D-205762A35C54}" srcId="{E1FA7C7F-8555-461E-8F0C-2B93A83F937E}" destId="{5E5D00B5-5C92-4899-98AB-986D7BE96CED}" srcOrd="0" destOrd="0" parTransId="{0A04BCE7-F509-4851-A4D8-FA00B429A566}" sibTransId="{C7DA6D42-5F2F-49F1-9A4C-D6C94EAFD29B}"/>
    <dgm:cxn modelId="{E257C0E2-88D0-479D-AEE6-25E4CE86A4F8}" type="presOf" srcId="{D5E11CAE-80DE-422C-A41A-18176E591266}" destId="{A3DA4934-A365-4E91-B605-221D80C09B17}" srcOrd="0" destOrd="0" presId="urn:microsoft.com/office/officeart/2005/8/layout/hProcess11"/>
    <dgm:cxn modelId="{D51D79E2-E0A5-431B-9666-3F0EA303A7F9}" type="presParOf" srcId="{E1DC8F4A-781C-411A-B540-533DDD1F2BD8}" destId="{CB1B61A4-97FF-4FFF-8757-EE00E2CED583}" srcOrd="0" destOrd="0" presId="urn:microsoft.com/office/officeart/2005/8/layout/hProcess11"/>
    <dgm:cxn modelId="{F45702B7-FEC0-4D98-AB1D-2929B0A6D9E8}" type="presParOf" srcId="{E1DC8F4A-781C-411A-B540-533DDD1F2BD8}" destId="{52972D78-4DE3-4F88-B0CB-4CE36E2E5A90}" srcOrd="1" destOrd="0" presId="urn:microsoft.com/office/officeart/2005/8/layout/hProcess11"/>
    <dgm:cxn modelId="{946215D6-D02C-4717-9CD0-0BC846AA26D7}" type="presParOf" srcId="{52972D78-4DE3-4F88-B0CB-4CE36E2E5A90}" destId="{F7335943-8C94-4158-87E9-13EE90D6E0CB}" srcOrd="0" destOrd="0" presId="urn:microsoft.com/office/officeart/2005/8/layout/hProcess11"/>
    <dgm:cxn modelId="{42B6131D-5B5F-4E16-9847-0AD0FDA7BAAE}" type="presParOf" srcId="{F7335943-8C94-4158-87E9-13EE90D6E0CB}" destId="{1F330875-E1F8-4B8F-BFA9-3481B5843558}" srcOrd="0" destOrd="0" presId="urn:microsoft.com/office/officeart/2005/8/layout/hProcess11"/>
    <dgm:cxn modelId="{A3EB540A-EAD6-412F-BEAC-9B0CBE56C896}" type="presParOf" srcId="{F7335943-8C94-4158-87E9-13EE90D6E0CB}" destId="{39EB0895-E194-4188-8C9F-1500D2EA6B93}" srcOrd="1" destOrd="0" presId="urn:microsoft.com/office/officeart/2005/8/layout/hProcess11"/>
    <dgm:cxn modelId="{DF89E316-B3A1-4E42-88B4-9CDB925D641A}" type="presParOf" srcId="{F7335943-8C94-4158-87E9-13EE90D6E0CB}" destId="{166D4126-2B70-412A-9DE4-E017A8720B5D}" srcOrd="2" destOrd="0" presId="urn:microsoft.com/office/officeart/2005/8/layout/hProcess11"/>
    <dgm:cxn modelId="{85BC9574-7A3D-4DE5-BBAA-D3FA825295F8}" type="presParOf" srcId="{52972D78-4DE3-4F88-B0CB-4CE36E2E5A90}" destId="{B751BB31-3763-4AA1-AAFF-73EB31BD0AB9}" srcOrd="1" destOrd="0" presId="urn:microsoft.com/office/officeart/2005/8/layout/hProcess11"/>
    <dgm:cxn modelId="{E66654B2-772F-4ECF-BFD7-350CF51C9228}" type="presParOf" srcId="{52972D78-4DE3-4F88-B0CB-4CE36E2E5A90}" destId="{637A311F-5E8F-4E8E-8EF8-A2DEFD61109A}" srcOrd="2" destOrd="0" presId="urn:microsoft.com/office/officeart/2005/8/layout/hProcess11"/>
    <dgm:cxn modelId="{1A1D003C-7309-496B-9FA8-BC57483B1793}" type="presParOf" srcId="{637A311F-5E8F-4E8E-8EF8-A2DEFD61109A}" destId="{A3DA4934-A365-4E91-B605-221D80C09B17}" srcOrd="0" destOrd="0" presId="urn:microsoft.com/office/officeart/2005/8/layout/hProcess11"/>
    <dgm:cxn modelId="{EE0B293E-4E9E-4A48-A997-00AD4FFB25B0}" type="presParOf" srcId="{637A311F-5E8F-4E8E-8EF8-A2DEFD61109A}" destId="{A148982F-284E-40F4-8CBF-4043A5C3E081}" srcOrd="1" destOrd="0" presId="urn:microsoft.com/office/officeart/2005/8/layout/hProcess11"/>
    <dgm:cxn modelId="{F14DE70B-0E8F-4618-8987-FE5DC14D0439}" type="presParOf" srcId="{637A311F-5E8F-4E8E-8EF8-A2DEFD61109A}" destId="{252EA9BA-4370-41CE-AC75-C6559E5B202A}" srcOrd="2" destOrd="0" presId="urn:microsoft.com/office/officeart/2005/8/layout/hProcess11"/>
    <dgm:cxn modelId="{4C2A3DC4-A104-4937-AC62-DBD3C549F2A4}" type="presParOf" srcId="{52972D78-4DE3-4F88-B0CB-4CE36E2E5A90}" destId="{A4660ACB-5D18-4F89-B887-68A7BAEA2A9B}" srcOrd="3" destOrd="0" presId="urn:microsoft.com/office/officeart/2005/8/layout/hProcess11"/>
    <dgm:cxn modelId="{567649FA-2DFD-4A04-BBD7-10F539F4E93C}" type="presParOf" srcId="{52972D78-4DE3-4F88-B0CB-4CE36E2E5A90}" destId="{E14C10F3-6521-4280-9428-F9103091129C}" srcOrd="4" destOrd="0" presId="urn:microsoft.com/office/officeart/2005/8/layout/hProcess11"/>
    <dgm:cxn modelId="{C0D72A5D-8E66-42CC-83B8-E2191F501313}" type="presParOf" srcId="{E14C10F3-6521-4280-9428-F9103091129C}" destId="{9C5981AC-3E72-4BD3-95D3-747604CC1327}" srcOrd="0" destOrd="0" presId="urn:microsoft.com/office/officeart/2005/8/layout/hProcess11"/>
    <dgm:cxn modelId="{73F240E5-4BFC-4C7E-8605-AD83257D895E}" type="presParOf" srcId="{E14C10F3-6521-4280-9428-F9103091129C}" destId="{512308DE-24E1-487B-8545-118161E72D8C}" srcOrd="1" destOrd="0" presId="urn:microsoft.com/office/officeart/2005/8/layout/hProcess11"/>
    <dgm:cxn modelId="{EB0B9EB5-2F92-4D05-930A-BBC5E9940B25}" type="presParOf" srcId="{E14C10F3-6521-4280-9428-F9103091129C}" destId="{A5559476-6238-49EA-B65B-68F8406DB1F7}" srcOrd="2" destOrd="0" presId="urn:microsoft.com/office/officeart/2005/8/layout/hProcess11"/>
    <dgm:cxn modelId="{8EB3D742-1EBE-45C2-8CD8-75A3607CE3DD}" type="presParOf" srcId="{52972D78-4DE3-4F88-B0CB-4CE36E2E5A90}" destId="{B36A22A2-7A49-4A78-A81E-ED98887A7124}" srcOrd="5" destOrd="0" presId="urn:microsoft.com/office/officeart/2005/8/layout/hProcess11"/>
    <dgm:cxn modelId="{5CF8ACEA-E4B1-4C98-B0A2-BEBD7912E6A9}" type="presParOf" srcId="{52972D78-4DE3-4F88-B0CB-4CE36E2E5A90}" destId="{4A6AB230-F6BD-4F6D-B082-CA8C157940AD}" srcOrd="6" destOrd="0" presId="urn:microsoft.com/office/officeart/2005/8/layout/hProcess11"/>
    <dgm:cxn modelId="{C3943C3C-4946-4E37-B0AF-B9DF1AD78CCB}" type="presParOf" srcId="{4A6AB230-F6BD-4F6D-B082-CA8C157940AD}" destId="{587243A5-3DEA-403E-B60A-5F5BBE700903}" srcOrd="0" destOrd="0" presId="urn:microsoft.com/office/officeart/2005/8/layout/hProcess11"/>
    <dgm:cxn modelId="{B193AC32-1CEA-4B62-ACBE-55EA296D7F1E}" type="presParOf" srcId="{4A6AB230-F6BD-4F6D-B082-CA8C157940AD}" destId="{4CECBCC0-B4BB-4A2B-9967-92D56E324E0A}" srcOrd="1" destOrd="0" presId="urn:microsoft.com/office/officeart/2005/8/layout/hProcess11"/>
    <dgm:cxn modelId="{5D5F1C07-CAE3-4B7B-9BCE-655B4989804E}" type="presParOf" srcId="{4A6AB230-F6BD-4F6D-B082-CA8C157940AD}" destId="{0902F902-33EA-4841-A19E-569DCB5A1870}" srcOrd="2" destOrd="0" presId="urn:microsoft.com/office/officeart/2005/8/layout/hProcess11"/>
    <dgm:cxn modelId="{2C4D9C71-3EA7-4908-B961-D5127DF718EF}" type="presParOf" srcId="{52972D78-4DE3-4F88-B0CB-4CE36E2E5A90}" destId="{7E102B06-16CF-40BE-B338-FB8E42C3CF08}" srcOrd="7" destOrd="0" presId="urn:microsoft.com/office/officeart/2005/8/layout/hProcess11"/>
    <dgm:cxn modelId="{C4F49F2C-A41D-4FF3-8376-02F9120E8C71}" type="presParOf" srcId="{52972D78-4DE3-4F88-B0CB-4CE36E2E5A90}" destId="{D1957D95-56C9-4791-9CD7-0CCD63B81227}" srcOrd="8" destOrd="0" presId="urn:microsoft.com/office/officeart/2005/8/layout/hProcess11"/>
    <dgm:cxn modelId="{F18D3932-50B9-4399-A6C0-4142F34DAF21}" type="presParOf" srcId="{D1957D95-56C9-4791-9CD7-0CCD63B81227}" destId="{451A545C-4EE3-40B7-8919-A32D3C584A66}" srcOrd="0" destOrd="0" presId="urn:microsoft.com/office/officeart/2005/8/layout/hProcess11"/>
    <dgm:cxn modelId="{1422DF32-EDB6-4BA6-97A5-9B539EA811B9}" type="presParOf" srcId="{D1957D95-56C9-4791-9CD7-0CCD63B81227}" destId="{8844EA8D-C483-470A-B5FB-31CA6C6B2E38}" srcOrd="1" destOrd="0" presId="urn:microsoft.com/office/officeart/2005/8/layout/hProcess11"/>
    <dgm:cxn modelId="{9E68D67B-8FD9-4683-9496-043502C41814}" type="presParOf" srcId="{D1957D95-56C9-4791-9CD7-0CCD63B81227}" destId="{98AFC9C4-4661-439C-B999-DBD927954558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78CA788-6618-42C9-B99A-BD611DA1599F}" type="doc">
      <dgm:prSet loTypeId="urn:microsoft.com/office/officeart/2005/8/layout/h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9A07C47-2729-4E97-AECE-D21B981252EE}">
      <dgm:prSet phldrT="[Text]"/>
      <dgm:spPr/>
      <dgm:t>
        <a:bodyPr/>
        <a:lstStyle/>
        <a:p>
          <a:r>
            <a:rPr lang="nb-NO" noProof="0" dirty="0"/>
            <a:t>Stipendiatstigen</a:t>
          </a:r>
        </a:p>
      </dgm:t>
    </dgm:pt>
    <dgm:pt modelId="{8AD943C4-30A7-408C-9202-204978870A3F}" type="parTrans" cxnId="{56397D09-6232-463E-9C80-D72AA833BAD9}">
      <dgm:prSet/>
      <dgm:spPr/>
      <dgm:t>
        <a:bodyPr/>
        <a:lstStyle/>
        <a:p>
          <a:endParaRPr lang="nb-NO" noProof="0" dirty="0"/>
        </a:p>
      </dgm:t>
    </dgm:pt>
    <dgm:pt modelId="{EDDF83E2-1409-47ED-A8C7-64EAE9071F8B}" type="sibTrans" cxnId="{56397D09-6232-463E-9C80-D72AA833BAD9}">
      <dgm:prSet/>
      <dgm:spPr/>
      <dgm:t>
        <a:bodyPr/>
        <a:lstStyle/>
        <a:p>
          <a:endParaRPr lang="nb-NO" noProof="0" dirty="0"/>
        </a:p>
      </dgm:t>
    </dgm:pt>
    <dgm:pt modelId="{4FC2145D-E176-4155-9E09-E5B6B8290C7B}">
      <dgm:prSet phldrT="[Text]"/>
      <dgm:spPr/>
      <dgm:t>
        <a:bodyPr/>
        <a:lstStyle/>
        <a:p>
          <a:r>
            <a:rPr lang="nb-NO" noProof="0" dirty="0"/>
            <a:t>Kort stige</a:t>
          </a:r>
        </a:p>
      </dgm:t>
    </dgm:pt>
    <dgm:pt modelId="{EE5C3C95-0ABB-4748-8E11-E75DC3CB7B9F}" type="parTrans" cxnId="{16739902-90FA-4FED-ADB4-4A6DE911ED3C}">
      <dgm:prSet/>
      <dgm:spPr/>
      <dgm:t>
        <a:bodyPr/>
        <a:lstStyle/>
        <a:p>
          <a:endParaRPr lang="nb-NO" noProof="0" dirty="0"/>
        </a:p>
      </dgm:t>
    </dgm:pt>
    <dgm:pt modelId="{1E14EAAA-D9ED-421C-9AF6-AED22316FB73}" type="sibTrans" cxnId="{16739902-90FA-4FED-ADB4-4A6DE911ED3C}">
      <dgm:prSet/>
      <dgm:spPr/>
      <dgm:t>
        <a:bodyPr/>
        <a:lstStyle/>
        <a:p>
          <a:endParaRPr lang="nb-NO" noProof="0" dirty="0"/>
        </a:p>
      </dgm:t>
    </dgm:pt>
    <dgm:pt modelId="{B9A5ABF5-21EA-40BE-8A12-F3F75F5008EE}">
      <dgm:prSet phldrT="[Text]"/>
      <dgm:spPr/>
      <dgm:t>
        <a:bodyPr/>
        <a:lstStyle/>
        <a:p>
          <a:r>
            <a:rPr lang="nb-NO" noProof="0" dirty="0"/>
            <a:t>1,1 % årlig i 10 år</a:t>
          </a:r>
        </a:p>
      </dgm:t>
    </dgm:pt>
    <dgm:pt modelId="{78A1987A-6604-400C-BA89-76FCA3A803D8}" type="parTrans" cxnId="{E4423918-C1ED-4C52-BB4A-459B83168B9D}">
      <dgm:prSet/>
      <dgm:spPr/>
      <dgm:t>
        <a:bodyPr/>
        <a:lstStyle/>
        <a:p>
          <a:endParaRPr lang="nb-NO" noProof="0" dirty="0"/>
        </a:p>
      </dgm:t>
    </dgm:pt>
    <dgm:pt modelId="{11EA7B65-993B-44A3-BF2B-B7631E00D35D}" type="sibTrans" cxnId="{E4423918-C1ED-4C52-BB4A-459B83168B9D}">
      <dgm:prSet/>
      <dgm:spPr/>
      <dgm:t>
        <a:bodyPr/>
        <a:lstStyle/>
        <a:p>
          <a:endParaRPr lang="nb-NO" noProof="0" dirty="0"/>
        </a:p>
      </dgm:t>
    </dgm:pt>
    <dgm:pt modelId="{EE333D3C-F2FF-4856-AF1D-CFCF8A04254A}">
      <dgm:prSet phldrT="[Text]"/>
      <dgm:spPr/>
      <dgm:t>
        <a:bodyPr/>
        <a:lstStyle/>
        <a:p>
          <a:r>
            <a:rPr lang="nb-NO" noProof="0" dirty="0"/>
            <a:t>Lang stige</a:t>
          </a:r>
        </a:p>
      </dgm:t>
    </dgm:pt>
    <dgm:pt modelId="{91898B77-57DF-4E31-A2A6-1E5BCB67B7DF}" type="parTrans" cxnId="{DDD85727-7DA4-481A-8250-0310904FC21E}">
      <dgm:prSet/>
      <dgm:spPr/>
      <dgm:t>
        <a:bodyPr/>
        <a:lstStyle/>
        <a:p>
          <a:endParaRPr lang="nb-NO" noProof="0" dirty="0"/>
        </a:p>
      </dgm:t>
    </dgm:pt>
    <dgm:pt modelId="{29308761-A832-46F8-97EA-A0A28DFF9CAA}" type="sibTrans" cxnId="{DDD85727-7DA4-481A-8250-0310904FC21E}">
      <dgm:prSet/>
      <dgm:spPr/>
      <dgm:t>
        <a:bodyPr/>
        <a:lstStyle/>
        <a:p>
          <a:endParaRPr lang="nb-NO" noProof="0" dirty="0"/>
        </a:p>
      </dgm:t>
    </dgm:pt>
    <dgm:pt modelId="{23A5426D-C4CD-4964-A1AB-DBAAB4330308}">
      <dgm:prSet phldrT="[Text]"/>
      <dgm:spPr/>
      <dgm:t>
        <a:bodyPr/>
        <a:lstStyle/>
        <a:p>
          <a:r>
            <a:rPr lang="nb-NO" noProof="0" dirty="0"/>
            <a:t>1,1 årlig i 10 år deretter 0,55 % årlig i 6 år</a:t>
          </a:r>
        </a:p>
      </dgm:t>
    </dgm:pt>
    <dgm:pt modelId="{6308C3F7-10B3-4B9A-A272-A6ED7F46FA11}" type="parTrans" cxnId="{187DB47C-D4E0-4611-9436-116FE615BDC3}">
      <dgm:prSet/>
      <dgm:spPr/>
      <dgm:t>
        <a:bodyPr/>
        <a:lstStyle/>
        <a:p>
          <a:endParaRPr lang="nb-NO" noProof="0" dirty="0"/>
        </a:p>
      </dgm:t>
    </dgm:pt>
    <dgm:pt modelId="{A3A11053-639A-4162-8B11-F2A2860D4F44}" type="sibTrans" cxnId="{187DB47C-D4E0-4611-9436-116FE615BDC3}">
      <dgm:prSet/>
      <dgm:spPr/>
      <dgm:t>
        <a:bodyPr/>
        <a:lstStyle/>
        <a:p>
          <a:endParaRPr lang="nb-NO" noProof="0" dirty="0"/>
        </a:p>
      </dgm:t>
    </dgm:pt>
    <dgm:pt modelId="{BB3C4A74-EC11-4DAB-B0DE-374E9B86A542}">
      <dgm:prSet phldrT="[Text]"/>
      <dgm:spPr/>
      <dgm:t>
        <a:bodyPr/>
        <a:lstStyle/>
        <a:p>
          <a:r>
            <a:rPr lang="nb-NO" noProof="0" dirty="0"/>
            <a:t>Forsker 1108, universitetslektor</a:t>
          </a:r>
        </a:p>
      </dgm:t>
    </dgm:pt>
    <dgm:pt modelId="{901420A8-1637-4DEB-BC9F-C2A826DBF04D}" type="parTrans" cxnId="{28C1AD33-01F8-4E64-9901-15DDACEB1AC9}">
      <dgm:prSet/>
      <dgm:spPr/>
      <dgm:t>
        <a:bodyPr/>
        <a:lstStyle/>
        <a:p>
          <a:endParaRPr lang="nb-NO" noProof="0" dirty="0"/>
        </a:p>
      </dgm:t>
    </dgm:pt>
    <dgm:pt modelId="{FAD38134-9690-4341-BE13-3201E6FD03C7}" type="sibTrans" cxnId="{28C1AD33-01F8-4E64-9901-15DDACEB1AC9}">
      <dgm:prSet/>
      <dgm:spPr/>
      <dgm:t>
        <a:bodyPr/>
        <a:lstStyle/>
        <a:p>
          <a:endParaRPr lang="nb-NO" noProof="0" dirty="0"/>
        </a:p>
      </dgm:t>
    </dgm:pt>
    <dgm:pt modelId="{47EE6CED-63F8-4216-98A8-889B9F27D82A}">
      <dgm:prSet phldrT="[Text]"/>
      <dgm:spPr/>
      <dgm:t>
        <a:bodyPr/>
        <a:lstStyle/>
        <a:p>
          <a:r>
            <a:rPr lang="nb-NO" noProof="0" dirty="0"/>
            <a:t>Postdoktorer, forsker 1109, førstelektor, </a:t>
          </a:r>
          <a:r>
            <a:rPr lang="nb-NO" noProof="0" dirty="0" err="1"/>
            <a:t>førsteam</a:t>
          </a:r>
          <a:r>
            <a:rPr lang="nb-NO" noProof="0" dirty="0"/>
            <a:t>., </a:t>
          </a:r>
          <a:r>
            <a:rPr lang="nb-NO" noProof="0" dirty="0" err="1"/>
            <a:t>avd.ing</a:t>
          </a:r>
          <a:r>
            <a:rPr lang="nb-NO" noProof="0" dirty="0"/>
            <a:t>., førstekonsulent</a:t>
          </a:r>
        </a:p>
      </dgm:t>
    </dgm:pt>
    <dgm:pt modelId="{BAC49F7B-F132-42CC-A9A1-373CF4C54AF7}" type="parTrans" cxnId="{71A5363B-D1CD-46D0-AA5F-6F57AD1E570E}">
      <dgm:prSet/>
      <dgm:spPr/>
      <dgm:t>
        <a:bodyPr/>
        <a:lstStyle/>
        <a:p>
          <a:endParaRPr lang="en-US"/>
        </a:p>
      </dgm:t>
    </dgm:pt>
    <dgm:pt modelId="{C0CC029B-2C9C-4CBC-8B5C-DDCF7FDDA797}" type="sibTrans" cxnId="{71A5363B-D1CD-46D0-AA5F-6F57AD1E570E}">
      <dgm:prSet/>
      <dgm:spPr/>
      <dgm:t>
        <a:bodyPr/>
        <a:lstStyle/>
        <a:p>
          <a:endParaRPr lang="en-US"/>
        </a:p>
      </dgm:t>
    </dgm:pt>
    <dgm:pt modelId="{0C0124EC-3782-42CA-BF0E-2DED4807FD1E}">
      <dgm:prSet phldrT="[Text]"/>
      <dgm:spPr/>
      <dgm:t>
        <a:bodyPr/>
        <a:lstStyle/>
        <a:p>
          <a:r>
            <a:rPr lang="nb-NO" noProof="0" dirty="0"/>
            <a:t>Stipendiater</a:t>
          </a:r>
        </a:p>
      </dgm:t>
    </dgm:pt>
    <dgm:pt modelId="{326A55CB-666A-494E-998E-5388AD435542}" type="parTrans" cxnId="{D79C6F1E-1B7A-4F52-A8BB-6AD8207BECFF}">
      <dgm:prSet/>
      <dgm:spPr/>
      <dgm:t>
        <a:bodyPr/>
        <a:lstStyle/>
        <a:p>
          <a:endParaRPr lang="en-US"/>
        </a:p>
      </dgm:t>
    </dgm:pt>
    <dgm:pt modelId="{A508A42B-0761-489C-A0D9-696AB532D1DB}" type="sibTrans" cxnId="{D79C6F1E-1B7A-4F52-A8BB-6AD8207BECFF}">
      <dgm:prSet/>
      <dgm:spPr/>
      <dgm:t>
        <a:bodyPr/>
        <a:lstStyle/>
        <a:p>
          <a:endParaRPr lang="en-US"/>
        </a:p>
      </dgm:t>
    </dgm:pt>
    <dgm:pt modelId="{CDF554B1-1034-4EE9-80D1-F5D7A42990C4}">
      <dgm:prSet phldrT="[Text]"/>
      <dgm:spPr/>
      <dgm:t>
        <a:bodyPr/>
        <a:lstStyle/>
        <a:p>
          <a:r>
            <a:rPr lang="nb-NO" noProof="0" dirty="0"/>
            <a:t>3% årlig i 4 år</a:t>
          </a:r>
        </a:p>
      </dgm:t>
    </dgm:pt>
    <dgm:pt modelId="{629DE202-19D6-46A9-9621-DF32D8C23731}" type="parTrans" cxnId="{474959D2-0B48-4B5F-9A10-79438391301B}">
      <dgm:prSet/>
      <dgm:spPr/>
      <dgm:t>
        <a:bodyPr/>
        <a:lstStyle/>
        <a:p>
          <a:endParaRPr lang="en-US"/>
        </a:p>
      </dgm:t>
    </dgm:pt>
    <dgm:pt modelId="{BA124369-F1C6-427D-A7B5-D4E55A2D556E}" type="sibTrans" cxnId="{474959D2-0B48-4B5F-9A10-79438391301B}">
      <dgm:prSet/>
      <dgm:spPr/>
      <dgm:t>
        <a:bodyPr/>
        <a:lstStyle/>
        <a:p>
          <a:endParaRPr lang="en-US"/>
        </a:p>
      </dgm:t>
    </dgm:pt>
    <dgm:pt modelId="{4E783A2C-37A5-4979-9469-4241AAE669FC}" type="pres">
      <dgm:prSet presAssocID="{278CA788-6618-42C9-B99A-BD611DA1599F}" presName="Name0" presStyleCnt="0">
        <dgm:presLayoutVars>
          <dgm:dir/>
          <dgm:resizeHandles val="exact"/>
        </dgm:presLayoutVars>
      </dgm:prSet>
      <dgm:spPr/>
    </dgm:pt>
    <dgm:pt modelId="{6A538074-27F9-4CFC-BB35-F44CE644A51A}" type="pres">
      <dgm:prSet presAssocID="{89A07C47-2729-4E97-AECE-D21B981252EE}" presName="node" presStyleLbl="node1" presStyleIdx="0" presStyleCnt="3">
        <dgm:presLayoutVars>
          <dgm:bulletEnabled val="1"/>
        </dgm:presLayoutVars>
      </dgm:prSet>
      <dgm:spPr/>
    </dgm:pt>
    <dgm:pt modelId="{2456B056-83E4-4D7C-A3AA-4343DF7C7DDB}" type="pres">
      <dgm:prSet presAssocID="{EDDF83E2-1409-47ED-A8C7-64EAE9071F8B}" presName="sibTrans" presStyleCnt="0"/>
      <dgm:spPr/>
    </dgm:pt>
    <dgm:pt modelId="{986D21BD-A367-4B42-927B-DCF41EA31262}" type="pres">
      <dgm:prSet presAssocID="{4FC2145D-E176-4155-9E09-E5B6B8290C7B}" presName="node" presStyleLbl="node1" presStyleIdx="1" presStyleCnt="3">
        <dgm:presLayoutVars>
          <dgm:bulletEnabled val="1"/>
        </dgm:presLayoutVars>
      </dgm:prSet>
      <dgm:spPr/>
    </dgm:pt>
    <dgm:pt modelId="{706B99F5-CC11-4E6A-B8D7-BF2BE1F25A46}" type="pres">
      <dgm:prSet presAssocID="{1E14EAAA-D9ED-421C-9AF6-AED22316FB73}" presName="sibTrans" presStyleCnt="0"/>
      <dgm:spPr/>
    </dgm:pt>
    <dgm:pt modelId="{62FD3EEC-F302-4F1D-B671-29D4CBE20360}" type="pres">
      <dgm:prSet presAssocID="{EE333D3C-F2FF-4856-AF1D-CFCF8A04254A}" presName="node" presStyleLbl="node1" presStyleIdx="2" presStyleCnt="3" custLinFactNeighborX="1">
        <dgm:presLayoutVars>
          <dgm:bulletEnabled val="1"/>
        </dgm:presLayoutVars>
      </dgm:prSet>
      <dgm:spPr/>
    </dgm:pt>
  </dgm:ptLst>
  <dgm:cxnLst>
    <dgm:cxn modelId="{16739902-90FA-4FED-ADB4-4A6DE911ED3C}" srcId="{278CA788-6618-42C9-B99A-BD611DA1599F}" destId="{4FC2145D-E176-4155-9E09-E5B6B8290C7B}" srcOrd="1" destOrd="0" parTransId="{EE5C3C95-0ABB-4748-8E11-E75DC3CB7B9F}" sibTransId="{1E14EAAA-D9ED-421C-9AF6-AED22316FB73}"/>
    <dgm:cxn modelId="{D9E74604-38AB-480B-8041-BCD17811B89F}" type="presOf" srcId="{B9A5ABF5-21EA-40BE-8A12-F3F75F5008EE}" destId="{986D21BD-A367-4B42-927B-DCF41EA31262}" srcOrd="0" destOrd="1" presId="urn:microsoft.com/office/officeart/2005/8/layout/hList6"/>
    <dgm:cxn modelId="{56397D09-6232-463E-9C80-D72AA833BAD9}" srcId="{278CA788-6618-42C9-B99A-BD611DA1599F}" destId="{89A07C47-2729-4E97-AECE-D21B981252EE}" srcOrd="0" destOrd="0" parTransId="{8AD943C4-30A7-408C-9202-204978870A3F}" sibTransId="{EDDF83E2-1409-47ED-A8C7-64EAE9071F8B}"/>
    <dgm:cxn modelId="{2CB2DD13-D69F-46EF-9230-13F59A98BF8D}" type="presOf" srcId="{278CA788-6618-42C9-B99A-BD611DA1599F}" destId="{4E783A2C-37A5-4979-9469-4241AAE669FC}" srcOrd="0" destOrd="0" presId="urn:microsoft.com/office/officeart/2005/8/layout/hList6"/>
    <dgm:cxn modelId="{E4423918-C1ED-4C52-BB4A-459B83168B9D}" srcId="{4FC2145D-E176-4155-9E09-E5B6B8290C7B}" destId="{B9A5ABF5-21EA-40BE-8A12-F3F75F5008EE}" srcOrd="0" destOrd="0" parTransId="{78A1987A-6604-400C-BA89-76FCA3A803D8}" sibTransId="{11EA7B65-993B-44A3-BF2B-B7631E00D35D}"/>
    <dgm:cxn modelId="{1733091E-5588-42A6-81A7-D242944F1DF5}" type="presOf" srcId="{47EE6CED-63F8-4216-98A8-889B9F27D82A}" destId="{986D21BD-A367-4B42-927B-DCF41EA31262}" srcOrd="0" destOrd="2" presId="urn:microsoft.com/office/officeart/2005/8/layout/hList6"/>
    <dgm:cxn modelId="{D79C6F1E-1B7A-4F52-A8BB-6AD8207BECFF}" srcId="{89A07C47-2729-4E97-AECE-D21B981252EE}" destId="{0C0124EC-3782-42CA-BF0E-2DED4807FD1E}" srcOrd="1" destOrd="0" parTransId="{326A55CB-666A-494E-998E-5388AD435542}" sibTransId="{A508A42B-0761-489C-A0D9-696AB532D1DB}"/>
    <dgm:cxn modelId="{DDD85727-7DA4-481A-8250-0310904FC21E}" srcId="{278CA788-6618-42C9-B99A-BD611DA1599F}" destId="{EE333D3C-F2FF-4856-AF1D-CFCF8A04254A}" srcOrd="2" destOrd="0" parTransId="{91898B77-57DF-4E31-A2A6-1E5BCB67B7DF}" sibTransId="{29308761-A832-46F8-97EA-A0A28DFF9CAA}"/>
    <dgm:cxn modelId="{28C1AD33-01F8-4E64-9901-15DDACEB1AC9}" srcId="{EE333D3C-F2FF-4856-AF1D-CFCF8A04254A}" destId="{BB3C4A74-EC11-4DAB-B0DE-374E9B86A542}" srcOrd="1" destOrd="0" parTransId="{901420A8-1637-4DEB-BC9F-C2A826DBF04D}" sibTransId="{FAD38134-9690-4341-BE13-3201E6FD03C7}"/>
    <dgm:cxn modelId="{71A5363B-D1CD-46D0-AA5F-6F57AD1E570E}" srcId="{4FC2145D-E176-4155-9E09-E5B6B8290C7B}" destId="{47EE6CED-63F8-4216-98A8-889B9F27D82A}" srcOrd="1" destOrd="0" parTransId="{BAC49F7B-F132-42CC-A9A1-373CF4C54AF7}" sibTransId="{C0CC029B-2C9C-4CBC-8B5C-DDCF7FDDA797}"/>
    <dgm:cxn modelId="{FA0E6952-011C-4F3D-AA40-407655456AA3}" type="presOf" srcId="{0C0124EC-3782-42CA-BF0E-2DED4807FD1E}" destId="{6A538074-27F9-4CFC-BB35-F44CE644A51A}" srcOrd="0" destOrd="2" presId="urn:microsoft.com/office/officeart/2005/8/layout/hList6"/>
    <dgm:cxn modelId="{3AF1C053-B581-444A-95A8-3351BFC09C54}" type="presOf" srcId="{89A07C47-2729-4E97-AECE-D21B981252EE}" destId="{6A538074-27F9-4CFC-BB35-F44CE644A51A}" srcOrd="0" destOrd="0" presId="urn:microsoft.com/office/officeart/2005/8/layout/hList6"/>
    <dgm:cxn modelId="{187DB47C-D4E0-4611-9436-116FE615BDC3}" srcId="{EE333D3C-F2FF-4856-AF1D-CFCF8A04254A}" destId="{23A5426D-C4CD-4964-A1AB-DBAAB4330308}" srcOrd="0" destOrd="0" parTransId="{6308C3F7-10B3-4B9A-A272-A6ED7F46FA11}" sibTransId="{A3A11053-639A-4162-8B11-F2A2860D4F44}"/>
    <dgm:cxn modelId="{79018684-95D1-4487-AE1C-16310F460377}" type="presOf" srcId="{EE333D3C-F2FF-4856-AF1D-CFCF8A04254A}" destId="{62FD3EEC-F302-4F1D-B671-29D4CBE20360}" srcOrd="0" destOrd="0" presId="urn:microsoft.com/office/officeart/2005/8/layout/hList6"/>
    <dgm:cxn modelId="{96FC60B5-EEC1-46AB-8B2E-5822E51C6110}" type="presOf" srcId="{CDF554B1-1034-4EE9-80D1-F5D7A42990C4}" destId="{6A538074-27F9-4CFC-BB35-F44CE644A51A}" srcOrd="0" destOrd="1" presId="urn:microsoft.com/office/officeart/2005/8/layout/hList6"/>
    <dgm:cxn modelId="{474959D2-0B48-4B5F-9A10-79438391301B}" srcId="{89A07C47-2729-4E97-AECE-D21B981252EE}" destId="{CDF554B1-1034-4EE9-80D1-F5D7A42990C4}" srcOrd="0" destOrd="0" parTransId="{629DE202-19D6-46A9-9621-DF32D8C23731}" sibTransId="{BA124369-F1C6-427D-A7B5-D4E55A2D556E}"/>
    <dgm:cxn modelId="{3F0AF0F2-62D0-4180-B8DF-FA572AAEE23D}" type="presOf" srcId="{23A5426D-C4CD-4964-A1AB-DBAAB4330308}" destId="{62FD3EEC-F302-4F1D-B671-29D4CBE20360}" srcOrd="0" destOrd="1" presId="urn:microsoft.com/office/officeart/2005/8/layout/hList6"/>
    <dgm:cxn modelId="{519267F7-F6FE-4226-83A8-B3B08A6FD1B7}" type="presOf" srcId="{BB3C4A74-EC11-4DAB-B0DE-374E9B86A542}" destId="{62FD3EEC-F302-4F1D-B671-29D4CBE20360}" srcOrd="0" destOrd="2" presId="urn:microsoft.com/office/officeart/2005/8/layout/hList6"/>
    <dgm:cxn modelId="{E94BF5FA-1717-418D-A74D-78111AACEA28}" type="presOf" srcId="{4FC2145D-E176-4155-9E09-E5B6B8290C7B}" destId="{986D21BD-A367-4B42-927B-DCF41EA31262}" srcOrd="0" destOrd="0" presId="urn:microsoft.com/office/officeart/2005/8/layout/hList6"/>
    <dgm:cxn modelId="{7478D5A7-FE8E-4F4D-9E9D-D7A9B2D73500}" type="presParOf" srcId="{4E783A2C-37A5-4979-9469-4241AAE669FC}" destId="{6A538074-27F9-4CFC-BB35-F44CE644A51A}" srcOrd="0" destOrd="0" presId="urn:microsoft.com/office/officeart/2005/8/layout/hList6"/>
    <dgm:cxn modelId="{F54269D2-4B47-455B-AB69-FEF13B7F5A53}" type="presParOf" srcId="{4E783A2C-37A5-4979-9469-4241AAE669FC}" destId="{2456B056-83E4-4D7C-A3AA-4343DF7C7DDB}" srcOrd="1" destOrd="0" presId="urn:microsoft.com/office/officeart/2005/8/layout/hList6"/>
    <dgm:cxn modelId="{D7921837-5351-464B-ABD3-E0D8E958D89B}" type="presParOf" srcId="{4E783A2C-37A5-4979-9469-4241AAE669FC}" destId="{986D21BD-A367-4B42-927B-DCF41EA31262}" srcOrd="2" destOrd="0" presId="urn:microsoft.com/office/officeart/2005/8/layout/hList6"/>
    <dgm:cxn modelId="{9F2C9276-7E0A-4443-9B4D-F6FF494EE644}" type="presParOf" srcId="{4E783A2C-37A5-4979-9469-4241AAE669FC}" destId="{706B99F5-CC11-4E6A-B8D7-BF2BE1F25A46}" srcOrd="3" destOrd="0" presId="urn:microsoft.com/office/officeart/2005/8/layout/hList6"/>
    <dgm:cxn modelId="{22F77D96-3F38-43D7-AE34-828031D1FE2B}" type="presParOf" srcId="{4E783A2C-37A5-4979-9469-4241AAE669FC}" destId="{62FD3EEC-F302-4F1D-B671-29D4CBE20360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055BA-DA18-4F16-982B-1D08991DCBF8}">
      <dsp:nvSpPr>
        <dsp:cNvPr id="0" name=""/>
        <dsp:cNvSpPr/>
      </dsp:nvSpPr>
      <dsp:spPr>
        <a:xfrm>
          <a:off x="0" y="0"/>
          <a:ext cx="5641974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0DAD0C9-F74D-4811-95DD-D9C1693C8D7E}">
      <dsp:nvSpPr>
        <dsp:cNvPr id="0" name=""/>
        <dsp:cNvSpPr/>
      </dsp:nvSpPr>
      <dsp:spPr>
        <a:xfrm>
          <a:off x="0" y="0"/>
          <a:ext cx="5641974" cy="615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/>
            <a:t>Hvordan skjer lønnsutvikling i staten?</a:t>
          </a:r>
          <a:endParaRPr lang="en-US" sz="1600" kern="1200" dirty="0"/>
        </a:p>
      </dsp:txBody>
      <dsp:txXfrm>
        <a:off x="0" y="0"/>
        <a:ext cx="5641974" cy="615156"/>
      </dsp:txXfrm>
    </dsp:sp>
    <dsp:sp modelId="{BF319805-E653-4DE6-9544-8EF1B88BE1FF}">
      <dsp:nvSpPr>
        <dsp:cNvPr id="0" name=""/>
        <dsp:cNvSpPr/>
      </dsp:nvSpPr>
      <dsp:spPr>
        <a:xfrm>
          <a:off x="0" y="615156"/>
          <a:ext cx="5641974" cy="0"/>
        </a:xfrm>
        <a:prstGeom prst="line">
          <a:avLst/>
        </a:prstGeom>
        <a:gradFill rotWithShape="0">
          <a:gsLst>
            <a:gs pos="0">
              <a:schemeClr val="accent2">
                <a:hueOff val="-206600"/>
                <a:satOff val="-1418"/>
                <a:lumOff val="728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2">
                <a:hueOff val="-206600"/>
                <a:satOff val="-1418"/>
                <a:lumOff val="728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2">
              <a:hueOff val="-206600"/>
              <a:satOff val="-1418"/>
              <a:lumOff val="728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B7C00E-6CD1-4FAC-8E03-78753DF68E32}">
      <dsp:nvSpPr>
        <dsp:cNvPr id="0" name=""/>
        <dsp:cNvSpPr/>
      </dsp:nvSpPr>
      <dsp:spPr>
        <a:xfrm>
          <a:off x="0" y="615156"/>
          <a:ext cx="5641974" cy="615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/>
            <a:t>Hvordan settes den økonomiske rammen i det årlige lønnsoppgjøret?​</a:t>
          </a:r>
          <a:endParaRPr lang="en-US" sz="1600" kern="1200" dirty="0"/>
        </a:p>
      </dsp:txBody>
      <dsp:txXfrm>
        <a:off x="0" y="615156"/>
        <a:ext cx="5641974" cy="615156"/>
      </dsp:txXfrm>
    </dsp:sp>
    <dsp:sp modelId="{128F2BA9-FF0E-4DB1-A249-3C66038F4017}">
      <dsp:nvSpPr>
        <dsp:cNvPr id="0" name=""/>
        <dsp:cNvSpPr/>
      </dsp:nvSpPr>
      <dsp:spPr>
        <a:xfrm>
          <a:off x="0" y="1230312"/>
          <a:ext cx="5641974" cy="0"/>
        </a:xfrm>
        <a:prstGeom prst="line">
          <a:avLst/>
        </a:prstGeom>
        <a:gradFill rotWithShape="0">
          <a:gsLst>
            <a:gs pos="0">
              <a:schemeClr val="accent2">
                <a:hueOff val="-413200"/>
                <a:satOff val="-2835"/>
                <a:lumOff val="1457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2">
                <a:hueOff val="-413200"/>
                <a:satOff val="-2835"/>
                <a:lumOff val="1457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2">
              <a:hueOff val="-413200"/>
              <a:satOff val="-2835"/>
              <a:lumOff val="1457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23CFF5-8333-4BD2-91EB-FE710171D300}">
      <dsp:nvSpPr>
        <dsp:cNvPr id="0" name=""/>
        <dsp:cNvSpPr/>
      </dsp:nvSpPr>
      <dsp:spPr>
        <a:xfrm>
          <a:off x="0" y="1230312"/>
          <a:ext cx="5641974" cy="615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/>
            <a:t>Hva er leders ansvar i årlige lokale lønnsforhandlinger?</a:t>
          </a:r>
          <a:endParaRPr lang="en-US" sz="1600" kern="1200" dirty="0"/>
        </a:p>
      </dsp:txBody>
      <dsp:txXfrm>
        <a:off x="0" y="1230312"/>
        <a:ext cx="5641974" cy="615156"/>
      </dsp:txXfrm>
    </dsp:sp>
    <dsp:sp modelId="{FB8D60CF-9771-4F5F-8B73-CDFF0DE4D71C}">
      <dsp:nvSpPr>
        <dsp:cNvPr id="0" name=""/>
        <dsp:cNvSpPr/>
      </dsp:nvSpPr>
      <dsp:spPr>
        <a:xfrm>
          <a:off x="0" y="1845468"/>
          <a:ext cx="5641974" cy="0"/>
        </a:xfrm>
        <a:prstGeom prst="line">
          <a:avLst/>
        </a:prstGeom>
        <a:gradFill rotWithShape="0">
          <a:gsLst>
            <a:gs pos="0">
              <a:schemeClr val="accent2">
                <a:hueOff val="-619800"/>
                <a:satOff val="-4253"/>
                <a:lumOff val="2185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2">
                <a:hueOff val="-619800"/>
                <a:satOff val="-4253"/>
                <a:lumOff val="2185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2">
              <a:hueOff val="-619800"/>
              <a:satOff val="-4253"/>
              <a:lumOff val="2185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1D5300-B346-4EC7-9026-F3113B3385E1}">
      <dsp:nvSpPr>
        <dsp:cNvPr id="0" name=""/>
        <dsp:cNvSpPr/>
      </dsp:nvSpPr>
      <dsp:spPr>
        <a:xfrm>
          <a:off x="0" y="1845468"/>
          <a:ext cx="5641974" cy="615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/>
            <a:t>Hvordan forberede en lønnssamtale?</a:t>
          </a:r>
          <a:endParaRPr lang="en-US" sz="1600" kern="1200" dirty="0"/>
        </a:p>
      </dsp:txBody>
      <dsp:txXfrm>
        <a:off x="0" y="1845468"/>
        <a:ext cx="5641974" cy="615156"/>
      </dsp:txXfrm>
    </dsp:sp>
    <dsp:sp modelId="{82C6A4C8-07DA-49FE-B2DD-9ACAB013CFB8}">
      <dsp:nvSpPr>
        <dsp:cNvPr id="0" name=""/>
        <dsp:cNvSpPr/>
      </dsp:nvSpPr>
      <dsp:spPr>
        <a:xfrm>
          <a:off x="0" y="2460625"/>
          <a:ext cx="5641974" cy="0"/>
        </a:xfrm>
        <a:prstGeom prst="line">
          <a:avLst/>
        </a:prstGeom>
        <a:gradFill rotWithShape="0">
          <a:gsLst>
            <a:gs pos="0">
              <a:schemeClr val="accent2">
                <a:hueOff val="-826400"/>
                <a:satOff val="-5671"/>
                <a:lumOff val="2913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2">
                <a:hueOff val="-826400"/>
                <a:satOff val="-5671"/>
                <a:lumOff val="2913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2">
              <a:hueOff val="-826400"/>
              <a:satOff val="-5671"/>
              <a:lumOff val="2913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CD3844-8FEC-43AB-91E9-19C9E803487E}">
      <dsp:nvSpPr>
        <dsp:cNvPr id="0" name=""/>
        <dsp:cNvSpPr/>
      </dsp:nvSpPr>
      <dsp:spPr>
        <a:xfrm>
          <a:off x="0" y="2460625"/>
          <a:ext cx="5641974" cy="615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/>
            <a:t>Forslag til e-post invitasjon til lønnssamtale</a:t>
          </a:r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latin typeface="Tw Cen MT Condensed" panose="020B0606020104020203"/>
            </a:rPr>
            <a:t> </a:t>
          </a:r>
          <a:endParaRPr lang="en-US" sz="1600" kern="1200" dirty="0"/>
        </a:p>
      </dsp:txBody>
      <dsp:txXfrm>
        <a:off x="0" y="2460625"/>
        <a:ext cx="5641974" cy="615156"/>
      </dsp:txXfrm>
    </dsp:sp>
    <dsp:sp modelId="{F96F6AC9-9580-4EBE-8411-77668734F8AF}">
      <dsp:nvSpPr>
        <dsp:cNvPr id="0" name=""/>
        <dsp:cNvSpPr/>
      </dsp:nvSpPr>
      <dsp:spPr>
        <a:xfrm>
          <a:off x="0" y="3075781"/>
          <a:ext cx="5641974" cy="0"/>
        </a:xfrm>
        <a:prstGeom prst="line">
          <a:avLst/>
        </a:prstGeom>
        <a:gradFill rotWithShape="0">
          <a:gsLst>
            <a:gs pos="0">
              <a:schemeClr val="accent2">
                <a:hueOff val="-1033000"/>
                <a:satOff val="-7089"/>
                <a:lumOff val="3641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2">
                <a:hueOff val="-1033000"/>
                <a:satOff val="-7089"/>
                <a:lumOff val="3641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2">
              <a:hueOff val="-1033000"/>
              <a:satOff val="-7089"/>
              <a:lumOff val="3641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DC55F4-B3FF-4732-8834-BB4F9C1D8D36}">
      <dsp:nvSpPr>
        <dsp:cNvPr id="0" name=""/>
        <dsp:cNvSpPr/>
      </dsp:nvSpPr>
      <dsp:spPr>
        <a:xfrm>
          <a:off x="0" y="3075781"/>
          <a:ext cx="5641974" cy="615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/>
            <a:t>Hvordan gjennomføre en lønnssamtale?</a:t>
          </a:r>
          <a:endParaRPr lang="en-US" sz="1600" kern="1200" dirty="0"/>
        </a:p>
      </dsp:txBody>
      <dsp:txXfrm>
        <a:off x="0" y="3075781"/>
        <a:ext cx="5641974" cy="615156"/>
      </dsp:txXfrm>
    </dsp:sp>
    <dsp:sp modelId="{0C233D35-E95A-48F1-A97E-3A3F849C910D}">
      <dsp:nvSpPr>
        <dsp:cNvPr id="0" name=""/>
        <dsp:cNvSpPr/>
      </dsp:nvSpPr>
      <dsp:spPr>
        <a:xfrm>
          <a:off x="0" y="3690937"/>
          <a:ext cx="5641974" cy="0"/>
        </a:xfrm>
        <a:prstGeom prst="line">
          <a:avLst/>
        </a:prstGeom>
        <a:gradFill rotWithShape="0">
          <a:gsLst>
            <a:gs pos="0">
              <a:schemeClr val="accent2">
                <a:hueOff val="-1239600"/>
                <a:satOff val="-8506"/>
                <a:lumOff val="437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2">
                <a:hueOff val="-1239600"/>
                <a:satOff val="-8506"/>
                <a:lumOff val="437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2">
              <a:hueOff val="-1239600"/>
              <a:satOff val="-8506"/>
              <a:lumOff val="4370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853978-7E06-4BFE-BBCE-DCEF7E9B211A}">
      <dsp:nvSpPr>
        <dsp:cNvPr id="0" name=""/>
        <dsp:cNvSpPr/>
      </dsp:nvSpPr>
      <dsp:spPr>
        <a:xfrm>
          <a:off x="0" y="3690937"/>
          <a:ext cx="5641974" cy="615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/>
            <a:t>Hva består den totale lønnspakken av?</a:t>
          </a:r>
          <a:endParaRPr lang="en-US" sz="1600" kern="1200" dirty="0"/>
        </a:p>
      </dsp:txBody>
      <dsp:txXfrm>
        <a:off x="0" y="3690937"/>
        <a:ext cx="5641974" cy="615156"/>
      </dsp:txXfrm>
    </dsp:sp>
    <dsp:sp modelId="{C366CE20-2D18-4DEA-88E2-A9281436262C}">
      <dsp:nvSpPr>
        <dsp:cNvPr id="0" name=""/>
        <dsp:cNvSpPr/>
      </dsp:nvSpPr>
      <dsp:spPr>
        <a:xfrm>
          <a:off x="0" y="4306093"/>
          <a:ext cx="5641974" cy="0"/>
        </a:xfrm>
        <a:prstGeom prst="line">
          <a:avLst/>
        </a:prstGeom>
        <a:gradFill rotWithShape="0">
          <a:gsLst>
            <a:gs pos="0">
              <a:schemeClr val="accent2">
                <a:hueOff val="-1446200"/>
                <a:satOff val="-9924"/>
                <a:lumOff val="5098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2">
                <a:hueOff val="-1446200"/>
                <a:satOff val="-9924"/>
                <a:lumOff val="5098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2">
              <a:hueOff val="-1446200"/>
              <a:satOff val="-9924"/>
              <a:lumOff val="5098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9AAD428-9607-4402-A07E-2F59F7FE0689}">
      <dsp:nvSpPr>
        <dsp:cNvPr id="0" name=""/>
        <dsp:cNvSpPr/>
      </dsp:nvSpPr>
      <dsp:spPr>
        <a:xfrm>
          <a:off x="0" y="4306093"/>
          <a:ext cx="5641974" cy="615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/>
            <a:t>Nyttige lenker</a:t>
          </a:r>
          <a:endParaRPr lang="en-US" sz="1600" kern="1200" dirty="0"/>
        </a:p>
      </dsp:txBody>
      <dsp:txXfrm>
        <a:off x="0" y="4306093"/>
        <a:ext cx="5641974" cy="6151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1B61A4-97FF-4FFF-8757-EE00E2CED583}">
      <dsp:nvSpPr>
        <dsp:cNvPr id="0" name=""/>
        <dsp:cNvSpPr/>
      </dsp:nvSpPr>
      <dsp:spPr>
        <a:xfrm>
          <a:off x="0" y="1607456"/>
          <a:ext cx="10472549" cy="2143274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330875-E1F8-4B8F-BFA9-3481B5843558}">
      <dsp:nvSpPr>
        <dsp:cNvPr id="0" name=""/>
        <dsp:cNvSpPr/>
      </dsp:nvSpPr>
      <dsp:spPr>
        <a:xfrm>
          <a:off x="3431" y="0"/>
          <a:ext cx="1594660" cy="2143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dirty="0"/>
            <a:t>Lønn ved ansettelse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(drøfting av </a:t>
          </a:r>
          <a:r>
            <a:rPr lang="nb-NO" sz="1100" kern="1200" dirty="0">
              <a:solidFill>
                <a:schemeClr val="tx1"/>
              </a:solidFill>
            </a:rPr>
            <a:t>lønnsspennet i </a:t>
          </a:r>
          <a:r>
            <a:rPr lang="nb-NO" sz="1100" kern="1200" dirty="0"/>
            <a:t>stillingsutlysningen med de tillitsvalgte)</a:t>
          </a:r>
        </a:p>
      </dsp:txBody>
      <dsp:txXfrm>
        <a:off x="3431" y="0"/>
        <a:ext cx="1594660" cy="2143274"/>
      </dsp:txXfrm>
    </dsp:sp>
    <dsp:sp modelId="{39EB0895-E194-4188-8C9F-1500D2EA6B93}">
      <dsp:nvSpPr>
        <dsp:cNvPr id="0" name=""/>
        <dsp:cNvSpPr/>
      </dsp:nvSpPr>
      <dsp:spPr>
        <a:xfrm>
          <a:off x="532852" y="2411184"/>
          <a:ext cx="535818" cy="5358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DA4934-A365-4E91-B605-221D80C09B17}">
      <dsp:nvSpPr>
        <dsp:cNvPr id="0" name=""/>
        <dsp:cNvSpPr/>
      </dsp:nvSpPr>
      <dsp:spPr>
        <a:xfrm>
          <a:off x="1677825" y="3214912"/>
          <a:ext cx="2228171" cy="2143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dirty="0"/>
            <a:t>Eventuell lønnsjustering gjøres administrativt innen de første 12.mnd. av ansettelsen</a:t>
          </a:r>
          <a:endParaRPr lang="nb-NO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kern="1200" dirty="0"/>
        </a:p>
      </dsp:txBody>
      <dsp:txXfrm>
        <a:off x="1677825" y="3214912"/>
        <a:ext cx="2228171" cy="2143274"/>
      </dsp:txXfrm>
    </dsp:sp>
    <dsp:sp modelId="{A148982F-284E-40F4-8CBF-4043A5C3E081}">
      <dsp:nvSpPr>
        <dsp:cNvPr id="0" name=""/>
        <dsp:cNvSpPr/>
      </dsp:nvSpPr>
      <dsp:spPr>
        <a:xfrm>
          <a:off x="2524001" y="2411184"/>
          <a:ext cx="535818" cy="5358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5981AC-3E72-4BD3-95D3-747604CC1327}">
      <dsp:nvSpPr>
        <dsp:cNvPr id="0" name=""/>
        <dsp:cNvSpPr/>
      </dsp:nvSpPr>
      <dsp:spPr>
        <a:xfrm>
          <a:off x="3985729" y="0"/>
          <a:ext cx="1594660" cy="2143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dirty="0"/>
            <a:t>Årlige sentrale forhandlinger i staten</a:t>
          </a:r>
        </a:p>
      </dsp:txBody>
      <dsp:txXfrm>
        <a:off x="3985729" y="0"/>
        <a:ext cx="1594660" cy="2143274"/>
      </dsp:txXfrm>
    </dsp:sp>
    <dsp:sp modelId="{512308DE-24E1-487B-8545-118161E72D8C}">
      <dsp:nvSpPr>
        <dsp:cNvPr id="0" name=""/>
        <dsp:cNvSpPr/>
      </dsp:nvSpPr>
      <dsp:spPr>
        <a:xfrm>
          <a:off x="4515150" y="2411184"/>
          <a:ext cx="535818" cy="5358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7243A5-3DEA-403E-B60A-5F5BBE700903}">
      <dsp:nvSpPr>
        <dsp:cNvPr id="0" name=""/>
        <dsp:cNvSpPr/>
      </dsp:nvSpPr>
      <dsp:spPr>
        <a:xfrm>
          <a:off x="5660123" y="3214912"/>
          <a:ext cx="1594660" cy="2143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dirty="0"/>
            <a:t>Årlige lokale forhandlinger ved UiO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100" b="1" kern="1200" dirty="0"/>
        </a:p>
      </dsp:txBody>
      <dsp:txXfrm>
        <a:off x="5660123" y="3214912"/>
        <a:ext cx="1594660" cy="2143274"/>
      </dsp:txXfrm>
    </dsp:sp>
    <dsp:sp modelId="{4CECBCC0-B4BB-4A2B-9967-92D56E324E0A}">
      <dsp:nvSpPr>
        <dsp:cNvPr id="0" name=""/>
        <dsp:cNvSpPr/>
      </dsp:nvSpPr>
      <dsp:spPr>
        <a:xfrm>
          <a:off x="6189543" y="2411184"/>
          <a:ext cx="535818" cy="5358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1A545C-4EE3-40B7-8919-A32D3C584A66}">
      <dsp:nvSpPr>
        <dsp:cNvPr id="0" name=""/>
        <dsp:cNvSpPr/>
      </dsp:nvSpPr>
      <dsp:spPr>
        <a:xfrm>
          <a:off x="7334516" y="0"/>
          <a:ext cx="2087346" cy="2143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dirty="0"/>
            <a:t>Lokale forhandlinger på særlig grunnlag (2.5.3):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- Vesentlige endringer i stillingen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- Rekruttere eller beholde</a:t>
          </a:r>
        </a:p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Se flere hjemler for lønnsendring</a:t>
          </a:r>
          <a:r>
            <a:rPr lang="nb-NO" sz="1100" kern="1200" dirty="0">
              <a:latin typeface="Tw Cen MT Condensed" panose="020B0606020104020203"/>
            </a:rPr>
            <a:t>: </a:t>
          </a:r>
          <a:r>
            <a:rPr lang="nb-NO" sz="1100" kern="1200" dirty="0">
              <a:hlinkClick xmlns:r="http://schemas.openxmlformats.org/officeDocument/2006/relationships" r:id="rId1"/>
            </a:rPr>
            <a:t>Lønnsforhandlinger - For ansatte - Universitetet i Oslo (uio.no)</a:t>
          </a:r>
        </a:p>
      </dsp:txBody>
      <dsp:txXfrm>
        <a:off x="7334516" y="0"/>
        <a:ext cx="2087346" cy="2143274"/>
      </dsp:txXfrm>
    </dsp:sp>
    <dsp:sp modelId="{8844EA8D-C483-470A-B5FB-31CA6C6B2E38}">
      <dsp:nvSpPr>
        <dsp:cNvPr id="0" name=""/>
        <dsp:cNvSpPr/>
      </dsp:nvSpPr>
      <dsp:spPr>
        <a:xfrm>
          <a:off x="8110280" y="2411184"/>
          <a:ext cx="535818" cy="5358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538074-27F9-4CFC-BB35-F44CE644A51A}">
      <dsp:nvSpPr>
        <dsp:cNvPr id="0" name=""/>
        <dsp:cNvSpPr/>
      </dsp:nvSpPr>
      <dsp:spPr>
        <a:xfrm rot="16200000">
          <a:off x="-363276" y="364564"/>
          <a:ext cx="4079674" cy="3350544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0" rIns="209156" bIns="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300" kern="1200" noProof="0" dirty="0"/>
            <a:t>Stipendiatstigen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600" kern="1200" noProof="0" dirty="0"/>
            <a:t>3% årlig i 4 år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600" kern="1200" noProof="0" dirty="0"/>
            <a:t>Stipendiater</a:t>
          </a:r>
        </a:p>
      </dsp:txBody>
      <dsp:txXfrm rot="5400000">
        <a:off x="1289" y="815934"/>
        <a:ext cx="3350544" cy="2447804"/>
      </dsp:txXfrm>
    </dsp:sp>
    <dsp:sp modelId="{986D21BD-A367-4B42-927B-DCF41EA31262}">
      <dsp:nvSpPr>
        <dsp:cNvPr id="0" name=""/>
        <dsp:cNvSpPr/>
      </dsp:nvSpPr>
      <dsp:spPr>
        <a:xfrm rot="16200000">
          <a:off x="3238558" y="364564"/>
          <a:ext cx="4079674" cy="3350544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0" rIns="209156" bIns="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300" kern="1200" noProof="0" dirty="0"/>
            <a:t>Kort stige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600" kern="1200" noProof="0" dirty="0"/>
            <a:t>1,1 % årlig i 10 år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600" kern="1200" noProof="0" dirty="0"/>
            <a:t>Postdoktorer, forsker 1109, førstelektor, </a:t>
          </a:r>
          <a:r>
            <a:rPr lang="nb-NO" sz="2600" kern="1200" noProof="0" dirty="0" err="1"/>
            <a:t>førsteam</a:t>
          </a:r>
          <a:r>
            <a:rPr lang="nb-NO" sz="2600" kern="1200" noProof="0" dirty="0"/>
            <a:t>., </a:t>
          </a:r>
          <a:r>
            <a:rPr lang="nb-NO" sz="2600" kern="1200" noProof="0" dirty="0" err="1"/>
            <a:t>avd.ing</a:t>
          </a:r>
          <a:r>
            <a:rPr lang="nb-NO" sz="2600" kern="1200" noProof="0" dirty="0"/>
            <a:t>., førstekonsulent</a:t>
          </a:r>
        </a:p>
      </dsp:txBody>
      <dsp:txXfrm rot="5400000">
        <a:off x="3603123" y="815934"/>
        <a:ext cx="3350544" cy="2447804"/>
      </dsp:txXfrm>
    </dsp:sp>
    <dsp:sp modelId="{62FD3EEC-F302-4F1D-B671-29D4CBE20360}">
      <dsp:nvSpPr>
        <dsp:cNvPr id="0" name=""/>
        <dsp:cNvSpPr/>
      </dsp:nvSpPr>
      <dsp:spPr>
        <a:xfrm rot="16200000">
          <a:off x="6840395" y="364564"/>
          <a:ext cx="4079674" cy="3350544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0" rIns="209156" bIns="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300" kern="1200" noProof="0" dirty="0"/>
            <a:t>Lang stige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600" kern="1200" noProof="0" dirty="0"/>
            <a:t>1,1 årlig i 10 år deretter 0,55 % årlig i 6 år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600" kern="1200" noProof="0" dirty="0"/>
            <a:t>Forsker 1108, universitetslektor</a:t>
          </a:r>
        </a:p>
      </dsp:txBody>
      <dsp:txXfrm rot="5400000">
        <a:off x="7204960" y="815934"/>
        <a:ext cx="3350544" cy="24478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6384F6-D472-4A15-B316-CD44DBB16402}" type="datetimeFigureOut">
              <a:t>5/16/2023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CF959-443C-4E8C-96AA-C894E7AF8D4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612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Fått den fra HR-sjefen på Mat Nat som vi har tilpasset til HF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CF959-443C-4E8C-96AA-C894E7AF8D45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67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CF959-443C-4E8C-96AA-C894E7AF8D4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89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Husk at du </a:t>
            </a:r>
            <a:r>
              <a:rPr lang="en-US" dirty="0" err="1"/>
              <a:t>informerer</a:t>
            </a:r>
            <a:r>
              <a:rPr lang="en-US" dirty="0"/>
              <a:t> de du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tenkt</a:t>
            </a:r>
            <a:r>
              <a:rPr lang="en-US" dirty="0"/>
              <a:t> å </a:t>
            </a:r>
            <a:r>
              <a:rPr lang="en-US" dirty="0" err="1"/>
              <a:t>fremme</a:t>
            </a:r>
            <a:r>
              <a:rPr lang="en-US" dirty="0"/>
              <a:t>, og </a:t>
            </a:r>
            <a:r>
              <a:rPr lang="en-US" dirty="0" err="1"/>
              <a:t>oppfordre</a:t>
            </a:r>
            <a:r>
              <a:rPr lang="en-US" dirty="0"/>
              <a:t> dem </a:t>
            </a:r>
            <a:r>
              <a:rPr lang="en-US" dirty="0" err="1"/>
              <a:t>til</a:t>
            </a:r>
            <a:r>
              <a:rPr lang="en-US" dirty="0"/>
              <a:t> å </a:t>
            </a:r>
            <a:r>
              <a:rPr lang="en-US" dirty="0" err="1"/>
              <a:t>sende</a:t>
            </a:r>
            <a:r>
              <a:rPr lang="en-US" dirty="0"/>
              <a:t> inn </a:t>
            </a:r>
            <a:r>
              <a:rPr lang="en-US" dirty="0" err="1"/>
              <a:t>krav</a:t>
            </a:r>
            <a:r>
              <a:rPr lang="en-US" dirty="0"/>
              <a:t> </a:t>
            </a:r>
            <a:r>
              <a:rPr lang="en-US" dirty="0" err="1"/>
              <a:t>selv</a:t>
            </a:r>
            <a:r>
              <a:rPr lang="en-US" dirty="0"/>
              <a:t> (</a:t>
            </a:r>
            <a:r>
              <a:rPr lang="en-US" dirty="0" err="1"/>
              <a:t>dobbeltkrav</a:t>
            </a:r>
            <a:r>
              <a:rPr lang="en-US" dirty="0"/>
              <a:t>, </a:t>
            </a:r>
            <a:r>
              <a:rPr lang="en-US" dirty="0" err="1"/>
              <a:t>så</a:t>
            </a:r>
            <a:r>
              <a:rPr lang="en-US" dirty="0"/>
              <a:t> </a:t>
            </a:r>
            <a:r>
              <a:rPr lang="en-US" dirty="0" err="1"/>
              <a:t>blir</a:t>
            </a:r>
            <a:r>
              <a:rPr lang="en-US" dirty="0"/>
              <a:t> det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så</a:t>
            </a:r>
            <a:r>
              <a:rPr lang="en-US" dirty="0"/>
              <a:t> mange </a:t>
            </a:r>
            <a:r>
              <a:rPr lang="en-US" dirty="0" err="1"/>
              <a:t>rene</a:t>
            </a:r>
            <a:r>
              <a:rPr lang="en-US" dirty="0"/>
              <a:t> </a:t>
            </a:r>
            <a:r>
              <a:rPr lang="en-US" dirty="0" err="1"/>
              <a:t>arbeidsgiverkrav</a:t>
            </a:r>
            <a:r>
              <a:rPr lang="en-US" dirty="0"/>
              <a:t>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CF959-443C-4E8C-96AA-C894E7AF8D4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147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93700" ty="-8255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9977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0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2732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ørste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opplogo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9780" y="720090"/>
            <a:ext cx="2552130" cy="498788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BDA3A417-948B-C949-BA96-989B920783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54706645-2291-C945-9646-D500C040A7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891" y="1717675"/>
            <a:ext cx="11122025" cy="1792287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000" cap="all" baseline="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A76A37AB-1C33-4E44-84DF-1B0CF9440A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937" y="4166148"/>
            <a:ext cx="11122025" cy="11924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l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417F7C5C-CD7B-D847-992A-28F61035730A}"/>
              </a:ext>
            </a:extLst>
          </p:cNvPr>
          <p:cNvCxnSpPr/>
          <p:nvPr userDrawn="1"/>
        </p:nvCxnSpPr>
        <p:spPr>
          <a:xfrm>
            <a:off x="4295775" y="3787914"/>
            <a:ext cx="3600450" cy="0"/>
          </a:xfrm>
          <a:prstGeom prst="line">
            <a:avLst/>
          </a:prstGeom>
          <a:ln w="28575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k 9">
            <a:extLst>
              <a:ext uri="{FF2B5EF4-FFF2-40B4-BE49-F238E27FC236}">
                <a16:creationId xmlns:a16="http://schemas.microsoft.com/office/drawing/2014/main" id="{4D1C685A-36C8-CB41-A23E-6F684397C5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49603" y="5949950"/>
            <a:ext cx="2884815" cy="69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9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867357C6-26C0-BB41-9C55-EBD7C95FEE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575" y="441325"/>
            <a:ext cx="11101388" cy="701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 dirty="0"/>
              <a:t>Legg inn en kort tittel – helst kun en linje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89CB1D5-242F-6546-9EAC-02E139E42D7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36575" y="1717676"/>
            <a:ext cx="11101387" cy="423227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D0F5BF39-16BA-C14F-A7C3-3AACD48A46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88444" y="6425654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chemeClr val="dk1"/>
                </a:solidFill>
              </a:defRPr>
            </a:lvl1pPr>
          </a:lstStyle>
          <a:p>
            <a:fld id="{9E47B28B-B525-7E4A-B6FB-5A6DAAAC0446}" type="datetime1">
              <a:rPr lang="nb-NO" smtClean="0"/>
              <a:t>16.05.2023</a:t>
            </a:fld>
            <a:endParaRPr lang="nb-NO" dirty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CFC9BE17-CD97-254A-87EF-4AFCD966B4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4231" y="6425654"/>
            <a:ext cx="7560000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dk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57D44CF1-7BE2-D64B-B435-1D19949FB1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400" y="6430675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dk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0395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533400" y="1717675"/>
            <a:ext cx="5400675" cy="423227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6219826" y="1717675"/>
            <a:ext cx="5418138" cy="423227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ittel 1">
            <a:extLst>
              <a:ext uri="{FF2B5EF4-FFF2-40B4-BE49-F238E27FC236}">
                <a16:creationId xmlns:a16="http://schemas.microsoft.com/office/drawing/2014/main" id="{5DF6D4A3-153B-0D4B-A2FC-9B63721F8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75" y="441325"/>
            <a:ext cx="11101388" cy="701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8F9FC4B3-4FF2-604D-9DE9-1EE7BED47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88444" y="6425654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chemeClr val="dk1"/>
                </a:solidFill>
              </a:defRPr>
            </a:lvl1pPr>
          </a:lstStyle>
          <a:p>
            <a:fld id="{9E47B28B-B525-7E4A-B6FB-5A6DAAAC0446}" type="datetime1">
              <a:rPr lang="nb-NO" smtClean="0"/>
              <a:t>16.05.2023</a:t>
            </a:fld>
            <a:endParaRPr lang="nb-NO" dirty="0"/>
          </a:p>
        </p:txBody>
      </p:sp>
      <p:sp>
        <p:nvSpPr>
          <p:cNvPr id="10" name="Plassholder for bunntekst 4">
            <a:extLst>
              <a:ext uri="{FF2B5EF4-FFF2-40B4-BE49-F238E27FC236}">
                <a16:creationId xmlns:a16="http://schemas.microsoft.com/office/drawing/2014/main" id="{41789D31-829C-9542-98AE-CA8FB67F89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4231" y="6425654"/>
            <a:ext cx="7560000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dk1"/>
                </a:solidFill>
              </a:defRPr>
            </a:lvl1pPr>
          </a:lstStyle>
          <a:p>
            <a:r>
              <a:rPr lang="nb-NO" dirty="0"/>
              <a:t>Tekst</a:t>
            </a:r>
          </a:p>
        </p:txBody>
      </p:sp>
      <p:sp>
        <p:nvSpPr>
          <p:cNvPr id="11" name="Plassholder for lysbildenummer 5">
            <a:extLst>
              <a:ext uri="{FF2B5EF4-FFF2-40B4-BE49-F238E27FC236}">
                <a16:creationId xmlns:a16="http://schemas.microsoft.com/office/drawing/2014/main" id="{EEE34A35-CBC4-EF4E-A052-9167A47EB5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400" y="6430675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dk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056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17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93700" ty="-8255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98103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18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5/16/2023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71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5/16/2023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655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5/16/2023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9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962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8228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326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soundcloud.com/digdir_no/den-norske-modellen" TargetMode="External"/><Relationship Id="rId13" Type="http://schemas.openxmlformats.org/officeDocument/2006/relationships/image" Target="../media/image10.jpeg"/><Relationship Id="rId3" Type="http://schemas.openxmlformats.org/officeDocument/2006/relationships/hyperlink" Target="https://arbeidsgiver.difi.no/strategisk-hr-og-ledelse/partssamarbeid-og-medbestemmelse/ledere-med-personalansvar/medbestemmelse-i-lonnsutvikling" TargetMode="External"/><Relationship Id="rId7" Type="http://schemas.openxmlformats.org/officeDocument/2006/relationships/hyperlink" Target="https://lovdata.no/dokument/SPHPM/pm-2018-10?userID=98676&amp;notificationKey=05f8d4702898676" TargetMode="External"/><Relationship Id="rId12" Type="http://schemas.openxmlformats.org/officeDocument/2006/relationships/hyperlink" Target="https://arbeidsgiver.difi.no/ressurser-og-verktoy/e-laeringskurs/samarbeid-og-medbestemmelse" TargetMode="External"/><Relationship Id="rId2" Type="http://schemas.openxmlformats.org/officeDocument/2006/relationships/hyperlink" Target="https://www.uio.no/for-ansatte/ansettelsesforhold/utbetalinger/lonnsforhandling/index.html#lonnssamtale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regjeringen.no/no/dokumenter/hta-2018-2020/id696502/" TargetMode="External"/><Relationship Id="rId11" Type="http://schemas.openxmlformats.org/officeDocument/2006/relationships/hyperlink" Target="https://vimeo.com/170759181" TargetMode="External"/><Relationship Id="rId5" Type="http://schemas.openxmlformats.org/officeDocument/2006/relationships/hyperlink" Target="https://www.uio.no/for-ansatte/ansettelsesforhold/utbetalinger/lonnsforhandling/index.html" TargetMode="External"/><Relationship Id="rId10" Type="http://schemas.openxmlformats.org/officeDocument/2006/relationships/hyperlink" Target="https://laeringsplattformen.difi.no/sites/elaering/files/the_norwegian_model.pdf" TargetMode="External"/><Relationship Id="rId4" Type="http://schemas.openxmlformats.org/officeDocument/2006/relationships/hyperlink" Target="https://arbeidsgiver.difi.no/lonn-goder-og-reise/lonnsforhandlinger" TargetMode="External"/><Relationship Id="rId9" Type="http://schemas.openxmlformats.org/officeDocument/2006/relationships/hyperlink" Target="https://laeringsplattformen.difi.no/sites/elaering/files/den_norske_modellen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uio.no/om/regelverk/personal/overordnet/lonnspolitikk.html" TargetMode="Externa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io.no/om/regelverk/personal/overordnet/lonnspolitikk.html" TargetMode="External"/><Relationship Id="rId2" Type="http://schemas.openxmlformats.org/officeDocument/2006/relationships/hyperlink" Target="https://www.uio.no/for-ansatte/ansettelsesforhold/utbetalinger/lonnsforhandling/lonnsforhandlinger.html" TargetMode="Externa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io.no/om/regelverk/personal/overordnet/lonnspolitikk.html" TargetMode="Externa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Piggy bank collection top view">
            <a:extLst>
              <a:ext uri="{FF2B5EF4-FFF2-40B4-BE49-F238E27FC236}">
                <a16:creationId xmlns:a16="http://schemas.microsoft.com/office/drawing/2014/main" id="{94121652-F592-7731-125C-092D34F273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5000"/>
          </a:blip>
          <a:srcRect t="22560" r="1" b="41290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B1BA7CD3-5CDE-4B83-9B85-554FD83F0301}"/>
              </a:ext>
            </a:extLst>
          </p:cNvPr>
          <p:cNvSpPr txBox="1">
            <a:spLocks/>
          </p:cNvSpPr>
          <p:nvPr/>
        </p:nvSpPr>
        <p:spPr>
          <a:xfrm>
            <a:off x="643467" y="643467"/>
            <a:ext cx="7164674" cy="557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nb-NO" sz="6600" dirty="0">
                <a:solidFill>
                  <a:schemeClr val="tx1"/>
                </a:solidFill>
              </a:rPr>
              <a:t>LønnssamtaleR og lønnsforhandlinger VED UIO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subTitle" idx="1"/>
          </p:nvPr>
        </p:nvSpPr>
        <p:spPr>
          <a:xfrm>
            <a:off x="8451608" y="643467"/>
            <a:ext cx="3096926" cy="55710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Clr>
                <a:schemeClr val="accent1"/>
              </a:buClr>
            </a:pPr>
            <a:r>
              <a:rPr lang="nb-NO" sz="2000" dirty="0">
                <a:solidFill>
                  <a:schemeClr val="tx1"/>
                </a:solidFill>
              </a:rPr>
              <a:t>FOR ALLE LEDERE MED PERSONALANSVAR VED HF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2" descr="data:image/png;base64,%20iVBORw0KGgoAAAANSUhEUgAAAY4AAAJsCAYAAADqYERoAAAAAXNSR0IArs4c6QAAAARnQU1BAACxjwv8YQUAAAAJcEhZcwAADsMAAA7DAcdvqGQAAP+lSURBVHhe7P1pkGVJlt+HnXjx9vdij8g9s/aZ7p7p6VkwK2cwAIhFgETCyJFImoykFnyRZNqMH2QySibBZDJ9EU0fCH6QjALERTAsJEAQAxBDYTDTs3XP9FrVVdW1ZFblvsT+It6+RIT+v3OuR7yMzqyu7Mqsrqq+J8Kf+/Xr15dzjp/jx92vX8shhxxyyCGHJ4GZI0EWziGHHHLI4WnDKQn70CUXM1M+4AmOImomIh8S01naGf1FqgyOn8sSnALyiOz0nJLE09NpU15cp/AJRB0iba44csghhxw+Tsgkrnv6cXH8kJwnclqYh4hP4hxlciK2Twl5HpU3M6MnpqIDsojjNMc5up/yDIUExO9DkCUveDjXHTnkkEMOzx6mRC3i2oWwB6ZASuNEcIdQfwgektdZ+CHvUUoDIC+5qfJC9qfEJ/dRHg8lPIZI64rj8PAwVx455JBDDs8aTsnjhy2NDBSXppQivcQ4EcmPO5mvP6yTFDGlBEh7kjq5gMiGqSupgOyRLGsHt3B0nco7BtLjSWHkGiOHHHLI4YcJksIIYuR0kshJZj8soeOCuFAL2bX/JuAqTWdFOEF65nvTJzjJM0Hkc5IH90N95JBDDjnk8KEAQfrUx9uSyy6ys2yPxbSuTw/6AY+b4aZf8eO/JyH9yjqYmRLxEZuURlw9DMRxFz9L7eVHPF7UBSvnqWMghxxyyCGHHxRcWOPLZTLbwa8z/zgS8OBUQsHU3WMIUc8ie0G/kQKlcHR0SChz00+iIFMs8YR4JlvjyCGHHHLI4YcMmcxGMJ+I6QjHJivEt18lER43prVLBkRFmhPg2q0QWSrH91yZpOen4qef9vyB7L6S5hZHDjnkkMMnFabl+pQsn7ZKArIED91QwKOmFcLpZ7JHSMpuLqa/HGKNxJWYR508BeSKI4cccsjhUwpJ6Ce9keS7WyYedo1wHA9MBU/AlQTbgLlLRhEX1wEsrKfrfKoqhxxyyOHTBpk8P55FAlzQJ0BhpJuEw5sOPgTH2ieDTCPFwviJD6BAcosjhxxyyOGzAJkkT+oj9AZTTn6ZgS641r3p+FAJAgJZkqQ8EiRVkSuOHHLIIYfPGEzL+5Du/CQFcErcZ5cpxfTd09eeL77+8qmqHHLIIYfPEKA0HjYHppUG4SmX3Yor/U1dRxb6JSB3Ejf9dkgOOeSQQw6fCXAF4MI+k/pyKIbwA9znFon17zuquI6fLH2mIrKH8NzlU1U55JBDDp9xSFIeBeEiP6mRCAco7C+MpNjpeHnZ5aGezxVHDjnkkMOPCmTS/nuFfoqRdvDgwylOrhSScsmnqnLIIYccflQAq0EuprCmIbtBPB7g813hUsh/9Z8rjhxyyCGHzzp8j544mYgKIAEui+fnocmoSJ2eyhVHDjnkkMNnHR7WEgGKIzrWxj3k0cdaxm+cKI+TZfVcceSQQw45/OhAMiwSSBdMGxaohrjmBhcnyiLt0ELJ5IvjOeSQQw45BGTawL2kGaQ7XKF4RCiS3OLIIYcccvhRhKQYku2Q6YWkHnymCqcITyHrw9WGLnKLI4cccsghh4BpbYASCY0RF5lPKLc4csghhxxyCHCTIvOlJ/B8TYPL7BrIFUcOOeSQw48KuAXxIWFaicjF0eoB+VRVDjnkkEMO3wsxM3WibJLewPLIFUcOOeSQQw7fF6Y0RT5VlUMOOeSQwwfDtNUhlyuOHHLIIYccHg1TCsOD2XWuOHLIIYcccngYpi2MDHxtPLvOFUcOOeSQQw4Pw5TC+B6QUskVRw455JBDDk8EueLIIYcccsjhiSBXHDnkkEMOOXx4mMkVRw455JBDDk8IueLIIYcccsjhiSBXHDnkkEMOOXx4yHdV5ZBDDjnk8ESQr3HkkEMOOeTwpJArjhxyyCGHHJ4IcsWRQw455JDDE0GuOHLIIYcccngiyBVHDjnkkEMOTwS54sghhxxyyOGJIFccOeSQQw45PBHkiiOHHHLIIYcnglxx5JBDDjnk8ESQK44ccsghhxyeCHLFkUMOOeSQwxNBrjhyyCGHHHJ4IsgVRw455JBDDk8EueLIIYcccsjhiSBXHDnkkEMOOTwR5IojhxxyyCGHJ4JcceSQQw455PBEkCuOHHLIIYccnghyxZFDDjnkkMMTQa44csghhxxyeCLIFUcOOeSQQw5PBLniyCGHHHLI4YkgVxw55JBDDjk8EeSKI4cccsghhyeCXHHkkEMOOeTwRJArjhxyyCGHHJ4IcsWRQw455JDDE0GuOHLIIYcccngiyBVHDjnkkEMOTwQzR4IsnEMOPzC0BiPb7HatMFuwWqlky9WqVRXOIYccPnuQK44cPjLc3m3Zq7fXrVQp2WKjagc2Y4v1hp1t1G21UsxS5ZBDDp8VyIeEOXwkmBwe2FfefMvu7mzbbGHGqjNm/eHIbu3s2rXWnt3vD7OUOeSQw2cFcsWRww8EyVAdDkb24P496/a6Njo8sqOZgnVHB7bd7tpWp2c39tq2niuPHHL4TEGuOHL4voCSOO1SfKVUsrVa3Tbu3bf317fs6m7bbuy0bKfbs+F4Yu3BwG7t7VtrgPLIZ0VzyOGzALniyOGRcFpJPA5mi7P2U6+8ZJeXFu3q+zfta29fs/Xtlh3K8jjg/ozZYDSye52O9SfEPFoR4XLIIYdPB+SKIwcHxPYPKsRXpTSOZos2loLoyrI4VFyjUrblWsma7LKanbX9wcg2ZIUcHB6adMkjIVceOeTw6YBccfyIw7GieAKhnZ5JbnFuzsaDnvV7HasWZuzSypxdWWjauXLZLjabtlStWGVmxjY6PdseDLJcHg0pzxxyyOGTC7ni+BGFJxHQKe3jnqlUKvaF82dtbubQXji7Yp8/f87ONWpWkqXRGY7dDfXY/mhiN1sd64zGj7U6EjyurBxyyOGHD/l7HD+C8P1I/v3uz8h6UCI7VDKJd5+aeuu99+133nrHrrz8OVuZq2tEMmOHM7qnRIMDs4MJU1SHVtJQ5aXleXt+fs4KBaUirw8BHzZdDjl80oHexQ7E8QGDI43e1SeKstRLcp+WkXyuOH6E4KMqDAABPphMrNXpuQUxVtzB0aHd39617f7AKrW6FYtlK84WrDCrTjFT8Hxn0DKxkuJrHj+5tmTLtarHJPgg5ZArjhw+7TA6PLSt3sSut/t2bX9s9/sTWeIzVivO2lq1aFcaJbvUKNoZhRcqs59oJZIrjh8R+CAyfxgWIE1BwnunN7A379+36zv7djBTtHqlYrVyyZrloi1VS1IKM4qXkxniaiIT+Ie6GiuPgSyP8eTAztRr9rnlBStLwZwuPVcgOXxWAN7eG4ztbmdo7+507Ldv7tqru0Mbz2pwVSp5H/J5W/WNUuHIVqQwfnq5bn/2fNN+ZrVqC5jon0DIFcdnHD5QYcDWj7l9+jmUxnana3987Ybd3tu3arVhzWbD5qoVa1ZQHLO+g6oiC6Mgkzs9zgZcjI2JChorwJ6r3vhQcUf2BSmOxUr5scrgaSiQ6XbkSieHjxMGGiC9vr5nv393x17fHtrm4MBaihuZlEWpYoViyWYKBT9xgWlb74wacR1MxrakAdi/8vyC/dXnFuycLJFPGufmiuMzDI8j7WPj/ed776E09vsD++N337Nrm9tWacxLacxZTUqjISujqVFSc3bWamL+kjgcAc0fkHJjHWQiU53XAAf46kBnpTSuzDcj/WOE+gcJ+w+jCE639cM8k0MOHxXYfv7b1+7bb76/YdcH4rtS1Yrlqh1gZRzN2GRm1vvI0cyR+7PqOwUPH9nhZGKT4djmZo/sF9Ya9mcvztuPL1btXL2o+58MyBXHZxQ+iKyPuve49DDqYDyxN+7cs9du3bNxYdbK9XkrS2lUy2Wry9qol0tWlUldllDG2uClv2Rgk6svb7gf01WTgyM70Miqoo7y4nzDlqplV04ASR8l3H8QxZJgum254sjhWQKcdm+va7/1zh37zXfW7dZEfaHeVH+pW1HK46hYtENZ5ofiQ9b/4MeSOsxcUf1KfYep3NHhxA6kOEajkc0ovCpr/qeWa/YLZxr2Uyt1u/gJsEA+s4rjcDyWxOvbjMw+yDkzWxTRyjZTqZhpdPxZhA8i5el7j0qb4k6E65G1+0O7sbNn17d2rD06sIkUx5HcrMzsshRHBV+jqKIYX33CO0EoirA5DnSBI2/1C9ciYjrdO7JZ2SELpVmfrpqrFG2uXFTnyWijOpDN6Q7yURVIrjhyeFbAVOyrt7fst99btz+6s2u3WPxmLaNes0KxYoWSBkjqJDOSP0xNzRYLtlir2E+uNOxirWB9DdBa44Jd2+1YW4pjIqv84ECaRzKseHRoa+ojKI5fOtuwn5USWZZC+WHBZ05xTAYDO7h/z2Y7e276ubBi/CstL6oh2Uyq36zRNGsumqSfP/dphu9HwtP3P+g6CdbucGQb7a6/tLfTH9hQVsJEeEQpcJwIR43MqhOUhNOifEZP1YpcWaMm6eqJRk6Ifd4UP+RtcZXBXK4rDJECny27UkNuodQUWSuhPEo2rw5Sp3OhPLw6Dwv7qOLDcUCuPHL4YcFub2i//959+/L1HXur1bMHo0PricOLUhbIm5nZkgaubDNUvxFvM+Caa1TsV6QE+reu2q13r/qayJUf/5wtPf+y8uhbZ4ziYOpqbEcTKZDDA9Ow1y43yvazazX79YsL9oWl6iN6wrOHz4ziGHU6drSzbYeb61bY27WSFMSMNP0MSkLWhm+WpqkIDQky1yi1htnKqtn8cpbLpw8+iHyPunc6Ll078wk3PRRGt2ub7b7tKYzCIAWn3vLaHtNNML+PmCTsi8zVElZcRQJfRoPP4Y6GMrfRMkofb3pIUaA4VAYztaAfNeJ7qmZ4x0NKREFeGqxoJNaUMkKBhBUSE1/UI8HjhH+uFJ4OONWE8O545OF6ucKSrtMph4fh5k7bfvud2/a1O/t2vTexTVnmXfqFeLgo2YMM8hkP9ZEjMX5J8UzzXl5s2K9V2/Z3/6P/0N5/56r6Vcme/+IX7V//X/yv7N1hwR70xtbXAOxQCuXoQP6BRmTyi+pPqxqkfX6han/mwrz92sV59cOsMh8TfOoVx8F4bJ3r79vM+l2rqCmSOZJrIhpTUggRhrcyF8PikMaXyYfmtpGIgI/yWJDiQIGoc3ya4INI96h703Ep7PwmPHVHI1vPjkLvjCY2OjiQhcHdgm+vRfQfKozCcKc4hDSOhT38sqyFSon3NmS2q/McgmsHMb1+Z6RQlCyEj/7Jw/ORYJJxqHtMYaFMpEDUwZjzrWoAgPJYlKtCV92bbtmjFEWuPH5wQEm0Bh377vqf2K3WGxJcW06rennOVpqv2OdXf8EuNi86nXIwe+fBjv3Wd2/bq5sduzc4tA3x/QA7WsqiIAujIJnjg1eUBjhjkCXLui7FcWGxZj+3/679rf/9v2e9vZbwPGtLL33B/vX/0//V+ksX7ereQIo7rA4sd5QHMutIFkhJfYupqlfmSvbrlxbsL1xe+FiVx6dacRzIfNt8522p/Ku2yHlI9Ua2hqGxkYRMzIkIm4Q1YnaHMJNQNEw/1j9QHqSvVM0ac1IiS+F/CoTP40j3qPjpuBRGwDKvur7XsXVZGcyrjuFNMbgbC0KXsCRrI6aNSmJ+Pg2L5ZAUB9ez8rE4MAxiOiosE0oBi6lolAdhytcjIoV+sgRcc6HHpTiUg+hEmPzYyo7S8HdFpEjqjA78QbxHi7BceTw5jCWcXr37dXvt9m/Z9vA9s2JPskw0EbrB56xVrVZasRcWf9n+1IW/aMvVxezJH0149/62/eYbN+yNzZ5tqOM8GB5aF6VRKvk07gxKg+lx8e6RkIjV7v1D8f45gvmK/eLRhv29/81fs9b2tlvqCxev2F/+3/2fbeknf8G+s9vTgO7QFQc7EifqEzNSHkxbHckKqdiBnanO2guNov25y4v2L0t50DM+Dpj964Is/KkChM/W9evW/u6rVpOUm2vOWYH1imOlkSkLESkUiD/lQsoBwcJ9bqBMNOK2Yd+s1zHrd+OZUma1fALhUcoBeFT8dFwKj8WAD/bbdm1rx+7J0uhiZegen31FnvtLfEpXED5ZwyjLMf1HuKSRFFNKZfl0gLoEelPSnYXuBeGtKmFTks/b40xnJedTWilewp8wiod4l04qm9q5c2kVu08O1B14D6SvOjPvq74ka4RjGngGEj2aRrny+PCwP+ja7139p/bV9/+BtaQ0imWNaoVk6ORTjC4EJbwO2rbZec9utq6K/ku2Uj8jqv3o4fn6xrb9szev23fWu7YtK2NLrq3+M1F/CaWBHIK3pTTkY60jS2aQOfIZaBXVX87P1237j3/Htje3xfTi9GLZzv3El+zCK5+zB331Sck2+qEecn6mP8yQL2HdG6FIpHC6o7EGVEW71Px41myj533KgOO7N995x0bvvm11Ia/OApS0skyQsCYAFEdZJiILUph40tDGTiusDNII8Z5GyJbtGOlY+xj01ItkNt67Y3b3phRJO/L7FMBppeEC+JTS4KrV69tb9zfsnY0d2+oM4r0K3WBq6kBowepAWJfExBWZ1VUpB3ZOlWRyl4WrMj5bcCtSGJWCLZVn7IKEzCWZzqtSICtC5YLQ2pAfSmRGz81YVbZ0SW4WR5x8d6XkR2di4R1FgvKgw2EBHWgkN5YJ1FM9d6Q82LGyOZxoFKY2Ze06DafxkcP3Api7sXPD/sl3/jP75s1/JD54YKWq6IOZJwGF2YflGeafrA/Rx4pj2+5/1/7F9b9pf3LnX9jwUH3qRwg2ZKH/3ju37LsbbWtJYeypw+zJCjjEMpdMQVkgX2aEOHUlAYpVzj2QOesWuR61TqFiqxeZ+uOe+Hw8tMHervcbtrfPKj1TXOQDN3OtHuL5YMH06Q/qB7e7E/uj+y273v54vrb5qVMcg27Xtt583Q6ua8QjId+sVKxSrsSAFUAZzDVsICvirbev2rXr79tBVYrF72eChE4AMLHuHYLOoDQoIMIooNHArL0nBXLbbHv9RCF9mmBKcCJER2LuW9u79ub9dXvQ7lhPypQFb6wMd+JOthTC/K4spBxKwgkLfO6kZIsagRYl5JEfrEHUhddVhIvy+tq9Lfu733rH/pPf+6Z9/e33RROYXGgVioveCWbCV3oOdcN5HL46ipNBPmWgXAoIKjmOLUGpsZsLRTJSuKd6bshKujOYWNdHXSdtzeHDwWAytD++/hX7h9/8f9k7679th4VdKQ26QuCd/uFWm/DunpzH6d6MFMtw8sC+fvcf2rfu/Z6E4I+G8uhr0Pq1q7fVh1rWEu91xPd7k5GNhaMDOSHI/+BZFsLBH4If+eTntinsFr1SsnlkKH5eOndR+Mayk0JhELe/7+sVWHpKHoiXI6+gR8TRTwszRWuJ/3cmh3Zzf2xfubdvGlM9c0ji9lMBnVbLNl9/zezBPZsdDqwiZDMSxnRzTY6mX5y3XqdrN//4G/atf/rb9nf/xv/TWlgOSEUsCocgRFBTzyCx0rVbH3IIItY/UBi7Oxpm3MPUyZ7/pEGMuqdh+prRzf5gYG/f37R3N3dsz6elZlxpuBMDM78NM2NlYFkcKwvhJ5g6zGMNqgJNCHv5daGNhbu/89XX7G/9V79l/8Xf/S/tH/5//3P7yu9+WTnrGeWJo46OYjkUyawEEGHycMWBk0DCMsHgwEpBiRRQIHI8C/UOlc7XYKi3XEd0vacR146GbxO1I1cfHw46g679/tu/bb/9xt+27e53RYSRFWQxFqUQoj+dCCpwj0vEBMfwQFGEHB/t2KsP/n/2zs7rzmefZaBPvXnrgb12Z9O2OyPryNJAcbDzkKldRxJMDYbAk65RFABTVGmaiukm+BdsDaRF6ktLkUaDXXZQdTRgnZHs4ds2ZKmuqtTxxz99wKe/5GLtZNZ21Qdaqs/V3b69ttV55v1ALfl0QLe1a9tvvmGFnS2b6fd9SycvoPn8eUgypJ4jcv3qe3bjvZv2+u2bdn9vUzoF7AuVuERcHGGUBs+6y5SIK5Oi0qNsJE7xe12zzQdSHh+PKfhB8L1KIgtkMH0fob6137G37j6wBxrJMCfKVBQqcCSG5+iP8QS8SAnLcmMtA2XMzg+UBTjyN1xhYqEFlPkPKFQQC+L99U37Z//ov7Jv/xf/md363d+0/Te/YZPdB1nHoevwzoYeUTHKwrd1sj+KrAgzukKZ+LqFErD27ZZHFvbZETlGYMznesdzF1uEe2rP+vjA7kt5DBkgTMFpXOUgVh717Q/f+V37yrV/Yp3RHQmhsRUqUtwiwvEAAXrjQ2f9gEW6DEAcMhDtcTRzaP3xur2x/ge22ZNl/hmGjb22vXFL1vp+z9rjifXVt3j3AiVQkALI0OOIcq5XxKH4GIS5AsGXIx3reiibocRLZXGFGO/HhxqoDvZbNpE1WIb5FU8foyseKS+smCAAtMmUh6yOgdh+b3Ro672JvS7FwfTVswRq9omHrgTe5lvftZnWts0MehI2RyHchE2mT/zFGgS+FMmo17f3r9+x3/rGN+3bV9+28szYSs25TPJITLGmkSHeud+pqB9f6yAfxSUFgvWBHNJI1pWHrByT4rIfoln+vUrjMdfyx2LC+7ste+vefdsRXljHGCh+qPaMpCwQsiwNsW0w1jDipb6CGBbGRni4IJHv+jRDGx3C8ebejLX3Wrb17a/aaG/LjpjmE304isQFj66C/ZWH4nlXAwWCwmAZT9k6PStyJcUL465IikpEn3OrQw6yJDJTPlNr6LtYzA8Fsof1IeWxL7NdtxQTkCuPE5hoIPTq9W/a19/7beuPEPQDK0lhYO1hWaa+Ae1CAAoICzC+mV5hURbjnS4Blg8OB7bTuWE39971/D+LwADs2t0Ne39z1/YllPvCAe+4snjN1JNbAUrHgAhAwKMkwN2B8HqofgSfxjDKUzgeB3JVKQ7wDTqPDic27nZsMBxp0KS+pzh3GQ08jRxrHdAnbTBhsLsv/u+rQ9/eH9m7O/2snGcD9OlPNAwlrFkIP9qWwJalMSPudQEnpPIGJq/v41yiSOixpe1b779vr7/3jk1G0trlkhUkFF1J6BnvBO5n1+70LMPplM9DTvfpIVCB3jLoS7W3IvwJg2mlwfa9e1s7dvX+uhh97FNTPj3lVgbn4VB/1hNYt4gFb8K+uMcinzOqBIiaD+dyiUNoOwqzcpieKAmHaZLoSLji2UajwZWUBI4sFO9+dJ3IFt/HYg4eVnphPZzyceWBj2DTQ/goEx6iRJ5G+TF6m6hyXXVErI9d9r9HlRxy5RFwf+uufeva74sHdsULPeEUpCLkEEqiZ4bVtJ36APoRI3Y5lGA6ElIP1AcPhN/xeGxjvsmCmwzsxs5bsjo2KOYzAfBM4pv11r6s9g3b7Q99dx9Tu30pSTZnHGadAh5Eifj2df35sClju+N+44474nbhlGmu4sKSx/FdG7c4uj3r9QfGiSJuZfOgPxP5+aCOa3VOLG/vGOoxDAo7Gk211N+vtbq2y+r7MwLv/59UmAiJG9eu2YQpouFQSkPWw2wcb8GcOCNlF/ogDlcqWn8wstbOtr8kg2BanG/6GTEIOU+TEeHEZc86RfGn8kvxwBFEUB5iGt+y+0PYbXVa+E1fpzA+SuOOlMb1jU03qbE02MKKwhiIUd0mUNtREkXhjK21wYxid8X7H/fBMWhB8nsPyNYlVIYrBC/PrN4QjsnD4xHuBavPzcUT/PCcfOjBP8+l572sFCcnjLtDcWCJ4OO8XOokH7KgzyFdCDwEHJ0W9TTjbWRf/bbcdNc5jb8fNWgPOvbGvVdlnXVkTAu3UhjgEJow+j1gnWgy8X53MFF4NPYXbIfqUx7v05q8kMY3VaQsUBzqZ/6shF5nsGHf3fiG3dq7ZZ1xNwr9lAE8klwCFOXt9W27s7NnvaEGXRLOiAEWslG08KCzNrwID8oBqR8532Y8jsyh77F7Eb5lXc7qC1Yql6VIUMqHNux3rd/rWlVMzrMOeHKuMPQHX3sfJb/oHM77XSmzsDqGdnvvg7/v/1EAtvnEws79B9ZjW+xgYDPjkXAT6xm4ZJ65VeC+rjVqHonZR4OhE4EpptUzqxI0ug8jgGAIgeTJFAZb2hLiT+6TZ9w/djyfmEmdxzpSHuy8+gTANJPDzHyN7/bWlrVZBBcOmNLp62cgpiSps57a5O9koIiPFUcwuqNBP/hK6ihJDqA0R6dCKINKpep5MEb1Y6ILRWvOLzj+hTkphuxBgSsPT0k8Mf7jYU/rf/hxjZJyn2tF0lHcVyQ+W0XpgKE88OlAs76Os6MOvytlCSuQ348ybHW27ds3/sRu7b9lo9l9Oyz0rVydkWNq8oTmCCqnkQiCZecDNGgqxeA8AOGFUBdTumaQMDPL9OeeRuO37O3NP7I/vP6P7Ru3f9+ubr9je8P9rAafbDitLBLAN3vq6+/f27C93iisDeGCl/EQ8seghGFjgBm4GmTxtLCpbFEWPlgTPulj3Ed5jCiyXLUKOz+d19VfNUjutdtWUVqsbQdIIg8aOcijW0W+8hWPpcOayVBmz17/wO62+z4t/SyAPvmJhF6/b61bN+yw2/FDvpgaYs4PNythx4tJMUUlVCt8xGK2BCGjoMloJBogJI9saXVNYkSYdQLg02SkTjjf7UCBxLsy0RVJSJ+UE2kjVQCcgNJAeaheHwecZup0PR3P9MLW3p7dkaXB9wD8u8biqoGk6EgjEZjVlYPa4y/xMU2l9qFYXRl724UP+YGTaDWowPeSKC8Cx8Iesx3uRWizeE3+tUbd6xbJgxb+GKBAKI3woxsp2uP0g68L4shfBrl+M4WhB5waukikwqd/kIqRGNMFbI3U4FBWx4GvfUQOP3rQnwztnQdv2++/+9/at+7+rm123rb28K5w1PEd6DMsiLuCCJ4oywJdbDbt8xdesStnr9j51TO2vLDga2DwB13O+QH8q3/E2gjkGlhvsmk73fft7v637Y3137Gv3vqn9vU7v2/vbqvMsfrKJxSm+1Dw7Ik7UL9Zb7Xt1m7LerLe6UfjI47jkQKBq5TG+wFOzyflEYJct4Us/GkgnT8npmWwM+J9qWpFualMZTYajqzHllxwrGd90CTnfZdH9eczA95Xw1EuaZhZ6GqQ2BPP3+uMbKf/bNZjvQ2fNEAAbt+6ZaPtTSvw0p5bG9IL4loWb11pwK1uJRCO1/vhao4hPpSDuYHF5eUQiPCG0h5LwZQgKBJhfNK6I21KnznVKzKSQ1INZI7zwuAzhmnGBtL1dDxMtS9FdltKoyWl22daQUzECGmIYNd9GIxdZ8xrF4SzOCYECy7ugQx+A8hbziV7MDTlCQvuUzQpGIH2ZeFhzkeEchF9ao2mOgKL7zHijwfiOZ7xv6m42MoZYe6lcgCvguL491rqJvaNCzISQCZdP6Q83LGuo9G2rI628KCgl/ejALT2zu5d++P3fs9+793ftHc3/1gj5uvWG22JBwbxrkYJwc+b/PSrcNVazc4unrWd3aG99u179q1v3LObNzT6LfM+D1Shv8mf6hvQ4XjfSWFogwkLyLelpN6SBfKH9vW7/1xK6yt2c++GBNvH8JLB94Hg33BY6CkuhfHT/cFwbHe3dqzVHdjQp/E4vFM8raRM0R35MwyNABQGKJFPftwRipjV8J2Jwl1aD/H+pBgyOhTyqtW656DHNPgdWL8tS0236Zag2nGs64AIwMm6FVeRSAMmFtzp82Yb3bEUx7N5hYByP3HQ3t+z9v17PkV1JMVRkJZH+zqDi9F9bQMuhVvBbHK6x2cXUR4QgKj5Rc5vEWqxHkJ0CHQd0igolREiOoLSZURIHePYnQaNQKyvkZTvJPrhAYyK8L69zv7yrkYbrHOIgdQ2ttsy6kGxwrwwn69tqH0xaqFt4Abn4tkhNZdrF8gZugiQyoU/TgkHWHhi1rh/6KPXGovjPATwPE/5ZdZhFOYyokJRRAR5c0F5kQ7AhMdxL2oqB4nkvE3y6ZP04+jK+HTUgq95bEmLgpcoIsv0Mwp7g7Z9+8Y37Q/e/S379q0v20bnqnUG9yVM9mSlqy+VZINn72u4QIIX5PNi3/L8gt29sWN/529+2f7Bf/SH9k/+39+y3/1HbwnvKBn1OyeUPPl+KKUPtfFDofBdltkieB5IgexYu3/LNvbfluL6in3z7u/Yd+5/3bYHO5HJDxkSH0wrilAe4TMVtd/r2b2dXeuxwUR9ifVDT6MBEbxKang77apiityna+lb3PM8SSeneN+BpTsF4ZP0rM1xKkKlFsejg7nD0diGvY4/C68zOHLeP85PdaMeDIboj2QEPeTRCZhK4/ggpqo3e+NYR3nKQL0+UQBiWuvrNpLygBRs72Sez3f8aCTr20XduojRs0sMlAJO6Q4lxA4Q6AK2dDbm5xUSSpEuzu1x6VQjQNiDU+EU8LgsHl91c+eQhaXcfJvuxwSnhR4MChPd3dz0fea8lMROD6lbdVzhwa0KCQpJWFivwI4PCQDfZqtnmVqKBuKRN6zLX5R1KGEbiiKa66Un34MqK00NejahpGZL5eO6xjNZ2J/NnvZw5ijLI8khyouuGDCrzGHWFEfYO5QCuEQq78hK4o4wbZTrK/9trLDjepzk/VmCW9u37StXf9e+efN37O7uG1IY9yT01iU8OqKLlEZZSoLpKfUlpqhi4ADuUCAzVpfF8d4379i1371vu9/tWvvtnm18Z9dGQ4k39THS+8GHegYDxAWkeMv97D75+pbuWQRl3wZjdiPdtAd7b9l3N/7Ivnnn9+393fd8yufjBuj+QS4UhnhavNJXv97Z25Pr2FAyxQ8alIu0WNJy4kfCMZDyAsIKkWNdiGtkGnynbEnAj/uEuDcR7mY5Z89B/KqBMusc7Ggjf4B0KK6x72Y7sBG++veQtHKUIwq4YlLQ1zXZObndH1tXzz1toP/90CERDeh2u9bZ2lKrh2DLkY+l4daGJEQsiiMpWNAVllAiNMNHQzP+rV4/v15hrJRqtabbYJOCKMG5PZxHpDAOj+uTy+N77vGTPZPArY6ehg7PphMkvADT4QR02K3dlq1v71hHI5Wx6se2VF8IF15cSWS4YSTk89Le0TPSqykh8LNWce1Xwr3COIoNNg9GpqVxFffGfOrSExETncUVCSkUJuSOeKXwaP+LRyiXUVjER5zf58IjPZYL/yW9WuDX/CLAaCJsQQTloDRI7cpDkYzsOuKn1kQ1iaw+UzDSAOuNu2/YV679jr27/i3b7d7SiHPDeuMtO5gZaMAlHJXhBfEEYfiA/oSgl0t9CV6YkZI4HKgPSSAdia/H7QPrtkfBS3Q9BiEK8H0JBiJExjw74VAcrkB8oKcHiiMJt5btj+9bq3/bbrdet9fu/6F9d/01CbV+1oJnD6f70rRDYSSfo3n6/YF12l3bbe3Lahr4O1FMx4IT/1yA0rH+ETzN9UThifqCegfT65OhzUxGVtQ1R6DPKr0epmD9qywYV08ylTtWtYqVivNyRCtv1mrFryPx61Dl4kaKGw+GNu737bDXtSNZQ75xSP2eMlN96GvyXCTt9Ifigc+Y4khES0C4vbtjg9aOzTDdNNG4WbdZDMfiYE7eBR7c6y6TFknCCe0QnRE4I2pf/C1XI3M6xrHSSekFKazo43yzvAKycIqnvumW112Odzs+5uNIwBVTTV0xz/3NLdvjK31iHJ+iktJgYZyTbXkngwrDTDTRpxT0nNc8ayd/sD/MTDyoIqAsFMdIJq5pLvfjIu4DE5nEPsJK8brBdCG7qUjihkwCx1l4MDlAPlGD49ueDz88i5LILqMN8rlmlEfrPE6V5MVByEQ71MXd2kBxMNJL/p46Yo9O/BmC/nhgr938ln37+h/Z+t671h2yo25bI/09IWai/qMRLRaGWwGidmYhONLcKROc4EBWQK0RL9eCSPjsQIpkf6fv/OY8k4hEGAXhgxDCRJE/yigs3MFw2VrbX7KtzV+0nd0Ltt3t2f7wgZ+w+/bm1+z1+1+zvaHq+QyB2iY5M+3jUBTJsd2YF+96fGKg07bWvqyNDidHS4iLnw+xkOBz9TPPR853m6EIdJ8NM2XRYvFobGuFQ2uKCysK18SwDaGHb+yDZrBFpbBMUAw9ZVuRpeeRAvibDT2sT7YGY+v1pXilMAqygGaHXSsN21Y7GFhl3LfKoGu1UV/Xsvol+1jf9bbpjz7QHk6sy2LnUwZvw8cNiWinwwOZZ+2dHTuQRoVAvptKECOigr9z4Iu4SWEg4fCdgUNADtmKK1VbEjNztHeBc6d8VJSth0A5yvMyucDD9xsRn3WIiOeatBn4c+laPkGmhDiKJGvH04KEl8cBChJLY6e9bz0xICOXsWxVFsZjswAjymw0qHtpeop2pb8E3lQBDOHl0mYYnSpwnTnyCXREJ9CV9UQ33/7sV/pTgkPVx+/zGJ6EkCsiD4cPnPCBew6kOxH40QkC5Md/hAWpBVCfCx9XeCTlxZPUlDx5y5zF8j1l/PTHYD8c6A579uqNb9nrd74mYXxTVueu9aQ0hiMWV8dhadBvUBpZP3Jiy8XAgWDCYvTFcr2k7iREQWjodjBje7yJnCVz+smRnn/oTbaAZw2+RZGNu79i29d/w/bXf806mz9ne/f+jG28/5ft3p1XrKUBz97gjt1svWHfefAnz3bdI2OuxGvJukiOa95b6YuPu72+lEbH9vb3bWdv3/Y4cUEDI+4fusLgWXGnlAhje5TIrBRLU/3/spTFOXWQZeG8wblfxVl/OZajdPjAGZ9DrgpXPOebRtRXJ5Mj25er1nlhlr6jARAnTy/Mibay9GQxjGVVTIZS3LJg+AYH+bHTkLOs5kqztqAR07LodaV0ZGtehhI4sRhIH/pMxNNWHRm5Px5IhJoOT8f1RLDOzraP3iGSJKOll76CuQmoysxNOIdmzhOQ6aGUD6/ai/lFNKwUP7ANRxlJcgGkPwZFpvwJk9brlCVOI6qUZDofz1dkYZ2DOj81SAUEJBwBhBn97bXbtikLbZ9PvKpODCwwSw+lNFASkNcFudL7KJCFS7XFcRlIdUFCk4AY15M2rgEX4no+lQ4DBhOm1GydHshXKJMs3q/YPaNLT+8PRw7pmYgjHM94noqjmZ5GP6kaUYfswuGkPilEWurtrAG5dR1zyoLsJjtaoFBH9Gof3/z0QlcjzdduvGbfvcfU1H1d72l0uScLREpjduL0LsyiBKIP+GI2n+nN2BmbADYAh2ADNCEUy3UNNKRxoCORDMR6raGCGc5AtIJOKx7SHfcAAsq/tfFFG+x80Q5GdXWLkizQgo3HRRnnDdt98Dm79d4v2IOdurWG67a+f81ev/d12+4/feWR+s20P+1cacgNxhrZS0l0UBpyO3tt21L/6oq3+WAcyPBpKvq4HFtpZ+U4yWJp9tAuV/nM1cTmeR+jXLEOfa9ctXK1IVf1tVkGssilsnz6r69hiA+7yn7u0nPxTpUQuLR6xpov/Jjd3Ov7O2ljycOxlNpgpLCemdVguFSRhcIRS3piT3Qaqh/PVYt2RUq/iVUpAsHrDJS6owO1Mdr/tAAW+ljgcYRLbiLidEWwgTQ9CuOQeTkRFMYGycfKgwDciWBMlodPcMupiKGEKCWhNKrloi/SBr/rh7KSFHKJpp+QchFWucdSSv/H4OGs3FQ2QeKVpzsR9mnuriLLxwF4YEpue7dlu+2uLIwYwXBo4YSRvuqXRpMA+HXUqdJMU7gyVnxKQudPzTkGXRBHGtjQw4pkZM9g1CHzJ2wQoGNlEfgom3gmILUH//jxLOA8LSfsO6R4AGE/HU/Yk+vCk+knMTF183ZSZ0bLAhYJPb3XPpQJpwFzrk9aKP80wkDC5M1br9s797+t0fu6lEVLg4d98UVXOOIoirpNDhbEE03hqux9KKaopujpP56dh+EDBEylFu9s+D3RFeHa2Zf1z/ORWrgMxIJmpiY9FsXEPWU02n9ZCqeU0Yu8XE3pqqAyZqyzN2933/spu7e+KuWxY7u9G/bm+jdsZ7DreT0NgEdO+9Nh2oXjpeF+v68BUNc63a61OBtvd9f7FrsSUSysXeAzveQ7p5jSk4A+K0viAlubJwNrNhs2KElpFCtWqM9budawElNQEvCcVcUiOH2TwwtLCsfpFwXryKKr/9nfsF/483/WXvniT9if+jf/HTs4+4IUlwZkDMAOhlIwbAWmHkfWFzqPkHlSSEcq86jRsP2Zkt0cHllb+D0n+tVIQxvlemyYyWj0tCD1uWcKpwmXHEQL/0hydyhmaskkk4ZnPtFf+pPy0KNK4mlIC9OG4JYLCeF5u1UhNmUukBE26xt+ei5TVTwXVXDT0hevEPRSMpx/pWFFLHCPdM1iNwokPePPHQcEUCQLOmT3UBrZ1NrThmh3QArvt8XcOzsaYbLbg10bagLzmz7aoJN6TXUPpYLiiIVM0BUuxIf/kZA4MhYcoyuKkgfuCSkFdJBHPeIPNMoUzu57DOXJS/klP1SL/nhWDqGSFEwCrgF+yZM05OXXWXyWxIFRlS/MO2SiCdaQ81j94PuzaiilMWXF/DHK49MIHAny7r137K2735HS2LKhLIzRwUDsO7Rhf97aO3/Kdm//Vdu7+W/Y/o1/03bv/CXFXxROJGzoN4ITa0M/zgACaCJ+qTewUoQr+qcsFHUam3TY5eNJlFwDCD3sAzl/PvIB++FHlrwE57vaFMefL6Trmp0/FD4elGz95sv2YGPF9mUt7fXu2Fsbr9nuoEVtPhKkfjLtH/Od2pUcO5PYPYW10e72rIW10drToGzX34saI4tcaWBt8Lzw4XJJClbh1aLU9GRo8xLe3dmKdVlTrTdtRhbBTFUKRINXLL6044x2o8T5oBnfs+FYHT7Z/M7Mon3x//A37F/+f/znVvjFv2Lv7Y18MRx5xWafsfo5igt+ZzBFf2c6uqiBcYEvlVY0UFCZ9ycztqlEi1IenDgN8LXPkz7ydCC46BnBNLEe54KALEqJePt76hUs7ijOCRYN5s3kiTQ8HYa5RZO5J8xjVoTjFFs0sGgKslnY45OmNQjH67EICOURCiMpi04cVrgt85jvbbQ00tmTw+JBibDY7eVBIVEAJ+bnX5FTThF4nr+egbGeIbi1IQW3tdOylhid86do3kCcxHwp9RFm9Rcd2EdH+ktCG4rTiQEXpBF0iCcIyJfjXnT78GEWR4X8xDgIBhYOabaP8rP8Mi/8dHEKiMZF3VQfeCJLCxb9403y6SzwAX6kxFcaaJPBcSiVJZ+6knealfJndIPH2LK8J6uW00k/TUCbb23etjfvvGp7/Q1Zm3s2OuzbaFiw9uYXrH3/L9rB7pesMFqS0CmKLYs27l621p3/jg2654WTk3UvXkxL6MqoK5Y/sHKddzG4pzSS8vDQcIC6BQJ/gXrCiXbxwx9v95fqm0RkDoCDdCWi+AYXEZq0o0HBNu68YJtbGjWPWrbfu2vvbn5H4ad3Fty0vEkO2cJiOAPWQX+gsWPPFcfeHkqjpf61a+1ez2UP1nw8J27Ute/0lN8sHGpkf2CLkjP92aLtzUgWSXjzCetQGJzMgIUPPuMaPOCw6BBjbKUdS3EU1Yl/ZbliN6RM324N/b0RP0xS8tB3WClMnQuqB91M3d6Vx2yB6Xg51rEot1Kx7YOCBkVSHryrI9qh9Kj/04TU/586pIpO+8m5QhAiJkIKjvcA+PgSX/dDw7P1DYFknGorU2+2WbdKs2klEcjjcIQr0u6EoYBc5H3gi1Kc+Dpfr4lwUEfWgG+blZUh5jCVY20pDpXp234R+Bo1o1SO2CHVEdPy/Q0Ujep6rHhgfW8PvjcrrnHcJ73f/6hwkkfCH5Dw19ZIaFujor4En59FpaI5CiHjSbno4jyqJ2BTFxQen0lmFJBPX5DOY5SOa0W4Iw134j+AwPHFySW7OYSAaDpODzMfnPKG0QF8ghkmoz3c0A8CkeVGhLzUkK6ztPrhTJ+kCCMePJAP6xYn+QFeb/3A2KnJnobncP4Xz/KGbVvC49MEW3tb9sbNVzUyltIYydKQ0ugPqrb94IvW2fm8kFVRmxloSSgLMUwLOZ5HFWuv/4JyEELAp/OB7kmIx9AAnIqX1P9KvjjOHDxqN9KO+sLYVB+AGk4REZUc8J2nogRrLlyXsISi/oQDquh4Kzh1UBzU6HelPO5ftl11ybaUR7u3ae9uvWG9H3CrLu1I/ulwDFTl1Da3NgZDKY2+706kX+3Jkt9ttWR17PqxR5xWG9NT4ZSJC2++gj9fPLIFjqSX0G5p0MYp3CU51jFQzgxg43gk3j1Tm7E21HANib1OboDwI/jl1Yr9leVZ+++dq8Y7Gm4liDfl8JGTvPAnaSYXmEt9hkNKeTnTP+mMXJQCaaucA5WJRcN7KUr6VAE6PzM4TSzXoKcco2cIxPoGO6L8VE65GT4Ju7xstbmmNaQ8mHaaaTbM5uZ8bo8DDcPiECpBPswoc5BD8fzDJ3KXL56zMubxtKWBQkA5qIME5XgeF8+juT3sEkyEQyBnDOOOe0gjCOH0J8A9XSBASfsRgWIeBXRMzuLaFmPv7bclODQSUWIMjWAO6kU3zvAuB1vynPdUOT/6AFyJ9NynKARArIkkgcAzpAifCPzjbIDMx3NFT15yRNDBOFk1WTYAoXARe3KHUsPF3agFWEzxZIufFE9y/IYfQDhaprTKKBaDI96p4oWqhYpwC0b44igSlO+nAdhB9eatN2yrfd+647aNDvrqMyXbXn/JOnurLgxp10h+0IN2o1yDqgfjFbGnBAtIcSSFIwiABebySxXxyGwmYOm3ws+oz8DEEZjhXGEIIp+8uSOO8xBitdK4a/OLNxTij7SKp+94Cv3Bg+p3PDs+mlh7v247m2etPehaR1bUXveBvbfD9z0YlHx4cB6c8gHC3h9Se8SvvOA31KCRnZxMVXVkdTA1Rb9qqX+1NDBjay5tj+fFQeRJWO2c1XVjVoqjVrah+iRt47ypiiwN3jmjz/m7MsgUx1vw9EQ4Y8oLOjFl5+mEiheaqASzn18qWk3PMxCkrt635FP+5GCkPj+UmJEsO+RVhVAsDSmvi42yu0alJPFYtrHqg0VSleV4gomnB4lnniokQk27RLREOBxmIotSLEhxjPBkFOsbfBC/2mjYnBCwJETUpUQKKIy5eTOOsiiL+d3KgPkyp/w49PDC85ft4plle+n8qv3yn/5zVmNxnLULIfxI5uiBfKwSZKxPbyl/t1xqdWFZjvQqzx1pXKhMo16Rao/HHUsyfDnWOGCwpwTgLUEKs8tja2vbujKnebsUoZDeZqVz+pZLxQWz6jl8D+Kr8xImnVyyOALIn04fIS8OJ/AtuNk94OSZeH4gJRHV41rpdDEWnlPRXiYwVV7KHmyJ/d0RxqV7ZBrp49fj8LMAijLFEfCyshgvWy4GdGHJcIccw1Emp7qyw4rSP9mAUnjv7nt2f/eW7Q9bNpx0JbDMdrcuydJYdmVNG6MlND4GQ265S0hjWdislPms+kmGG0/myf3XAaHGNAtTVfBOGhAwwKPvxgMR50gU+FvTEeKO4uVk9Sye+yN12XuqB7u72EkURTlvyqE8klDlzeydrTVrY/CzpXjSkXV1w27t30rFPDFQx9OO9tCOicrjMEGUBy/78e5Gp9sJq0Nuv7Pv28xJrwezlsUf4aLax2eOa5JVR1J8vO/Eojefs64r7vJc2S7VYnMASoKFbWQe+ZUldxoa9C5KxrDOQT/EIqGdiJuB6hYL8KhgiTm50uHIZrHA+ns26e7Kb1th2FXc0Mqi+k8sle0vna/aGVmL8xUsnKgxSiltFHmaQL2eKtBYAOIcE0vh5EDeRCNzX9OQIO9KYfTkBuxVxjJQY2uyMBbEvAtqda3ZtJnFJV9wwgTzqSkcQl8I96//4RztZl/61V+23/h3/4f2b/+1f9c+/wu/7EKUhfBDlTWUpcHWNjoHzOpYxXIhX5QRCgTlgU/+fnxoQhHMnoW9jZmD77kmT7dOPpoQSvh7FIC3HXZ7SHFMmFZTfWBM5mGTiD1+WoFg8ql6exrhzO/hMkGuH0aFpI+mRC7xPLf5TSVELgno+IO+cKpw5ClHHsJDPKU0ooELCN1IaQBydLR5OHwPZwmO0xKRxZFnKj+LOk6XnvV4T6Q2yfeidRVkZ+QHDqJsLDa+G43/SYYHuxv2/sY1jchbsjR6Mfpsr0hpnJFgUt9yxEBnFEYxRvdqK39OOf2XG/clwFk5gh5hCQRuoLvaL4S44lB/8m+PKzee5daoz5qjAglN/lzkH+WSWnHcl6CC3qXqvq1c/rItLF9XF2WaqqikyldCjXl/54nsGuoNejO2v1+R0mhbb9SyvpTj3d1rttXf8ry/H6S+c7oPcZ2cKw051kKHkgWDgfA4GEoG9dx1uvKlRJi+6tHHeM4zoVmODZ+q4k1wZjZKUhaHsoqGI6YM+xL4B3axWbb/2YsN+7nlkr9HwfT7RINK1iuK4rWaNHxVz1fIRw6l8ofrA/vd7bF9vTWxnupWUjkljdgqsmpqh0OrD/et3tmxSmfLSnvrVti9Y0c7d8xa9+2gvemnYm/1+q5EyjwnfLIOA03jXDpHxVODJFGeCiSCTfuPUhp81Q9Lw7fAiUgQjDimqSoa8TfFiJytWq83bAZLgy1taX2D6SmwgLKQ4Ge3whFa34V/zcqLK/bKr/66Xfm5XxGh1bxs7WLCQpdGTZxjBQHd9ITZWbDyKa8sb/JJFgflUCbNoU0wOgRI18dO1z7cg1Dk+3QBPNLJeEFpc33d+p2uHaquEyk3hAaMd7pTQ1kf0dExERG+owWfeBIEHInJ4loP48kxAvIy9RdZ0ll0gyTZs1lShwFTf+CTJP6AOhv1EUSa6Hy4LDqENz7PRJQ/nPKFMaPmUR/8dI8qPHR9nAF5Rr7hEBYRTyChKGuK6iDFoR+sDl6g/KTCYDy09+5dtb3ujqy7rvrRULxcts7ueV+6o42OOfAkB43AEVHpvZ2CrI3m0tsKO1a8/f4IfvbrOBEu6BLlcuTh2NT/aASPRZqEYwr2U179cY/xrLBUhG3hW4K1vmUrF3/Xls9+S2OyXQlbZS7x5tyltNTX6yg+pfswv4811Ud5yOroybq6tXPNBpMnOw8O/j3tjuWQ+v8IpSHZwNRPX4PKtLOqJ14eSC4NZYUw0KRV1DParVqTF3n4ESO0UsCOtrYUXb9jRwdxKOu97sSu7bF+KjfoWaG7b+XdLZvZvG2D+9esv3XXdvZ2VIYGzFIqv31r1/79V3fsb11rKd8Dn0SpSbY1ZNmgOKrjvs0OulZQXjPMzrRkdW48sM7dG7Z38z1759137Pfeet921u/b4f6u1Uc9axZi8IYVBJ6fJtD/PjIkwgAQ5jShnFjHSiN2MfRFpL60e0cCnfUNpl0YldSEsZqI0qzWbLaRjf6ZPgIFMKRbCVIUYBZkJIeF4FaJ0msE4WsZTEGozAMxwEj5wzDUAef1JS+UA3nhyBfnO7YyqwaWoSeRF2zCcwhJtckd8a6EFI/nLPaDQcIhkML4qqHjkB0fra0d3553IPN/rBtsxWUExZ8DidUmRG0c5RzAqM7NV3VmOkDgLUxhSkpV91L9dggHnsd5mLiUBtANGBKLkcgktLhBeSgHT0ScPxTCghZhI7mdpPjsCY2VQ0EkJ0q4T6HHZQqoA7XjPr6TUPFZy7yslK//yKGgmJpytAovqU60mzWOrnjOn/0EAruoNloPJOQ6si5HPj8/6CxLUNVlKYW16RaEeNidnnHnSmPWZksjW7zwDas275NScUEHBw8rByLkw0ecQVWugSP6cvAWUzsszsYz8Zx/AM1L90t3DuA+pdEjxfKeT1utPvcvbPXyV2xp9ZrGgl2NhMuiIWc08Z5JyZVMoXJdberKquIdio4URtd3j93dv/2B9JnuL8kBLo/05wcSKpzkEMKa6Tdf55BjfZU1DfcVz8zEgKlt8Ya3TeiIL2GSHxt4ZLHIkhhowFEvF+1QlsDB7gM7aK3bHQ3u/tO3Hthbdx/YkRTEwe2rdnDjTRvdfMOGGgBMtmUptLeszFcSD2PLLW6307Mb7BBQCdCxJDlUrNat0Fiwg3Jd9ZM1siuFwTR1u2MjLCNkgspr37tt/fu3bFblr8gqfb44tgVZQ1jSVSxI5NtThI+c2zTBnEiZP+0SsZxQEuD9IS/bME0lxSEE9KRAsDbgtYKIUdNoulSX0mD6COGNwHMhDzMnhk1MIvGkMnSDiFAybM+NBH4s+wFKQ3Vgh4R/FtPro2dIT/VxZEkZsl6SNePled4C/DRkjV4RYY+PDuZWDHFPG1QewmLrwaZ/GYyXiVAaVAdLw4UBCkHVpVp+dpCeiSmAiIsvuemeLo9H8n6Pp6PS5AcoqxPI4iJKFwoQFdM9Esb6YcQWEHEwPQuFTh86m3xQRh7xLAKKcOQadQklgfP6kLfCTF4OdZHe9m5PFNYNzveJic3IFyWCmvdnszrigOATKStIxbUcfrJ6kIe8ROnfLfmEQVcjzDubN60z2LPRZOjva/BubK+97Iuy0B18syDL7ppj5aGRvVSGxlL3be3K79nc6qviB8wT/Tt++BMOIBgAjeKGsFKQ4mCePG4BhygO4YidQjE4UDp/JuVFIPPJRnmB3dg1pIxmDqw6d8Pmz/yJLV/8sp158Z/b2Rf+ha1d+rotn/+OrVz6ityXbbZyTwqDhf+eBHPXBvJHk55ttu/a7mOOJYG+034CZE/y3ek+Pn0JRYhyQB6NZXkMR7wHo2vF+Sdx5TMTwu4m/5SDmhE8TAux8seiycBaer6qAevzS/O2qnoWpCgGt9629tvfsp3Xvmrb3/5Da73+Fdt77w3rtjZtUijZzNyKHdTqPmBJSptJ51mFy1yrzrTlUEr/oFS3Q9IvnrNBbc6n1fa31m33wT3rbW3aQXtfg+6en7rR3peVJn9u9sguzjOoAB9HvuZC/3+aMMUaPzhExzxxx4SSS0oDYoS1wVwg6xtsgev6K/49mXiMCDjaYFYEqVSrvhfaBTjUwupAidB4kIGEE0GdcX3VEwQhZvBh0gxJEEZ5coUpzOme1M+/l6xRxqGYQ5WDsyIPKayZ+pzNsFBO2d5z9DSL3imNZ5blz7Wcb9OjTigOr8NHA+r4kC/HlN7m5oaqoQ6s8sdyCG06boz0w0do+IU7/QtnRRhffrqfFiVdAHgRWVq5BAS5hSwBgx7WDy4l8zhdNSu8aRx50q3Ygri6umrxZnaU4896PvF0Ul5cJUcKyMkJv0wS8ILe9vDANrtSmp2Jbe6PNPIe2PbeSKMzWWDdQ9vvS5EMlV5k5FlvY1bBEBsBUTPIxC+gRF7f4ByObOGraZ80uLN1W23dkfCUYDscyrqU4lBbR6OKtwW8s9jKcRaxboArSZjt2fLlP7bl575s9cWrioOKtJlc9aOGB3/RZzNeiGhXQo0G23pDPDjtJjPqBsEJsYwb+EwOIMYxqgcoJq7Sn64PUO3Kv7JnleZ1ay6/avNnv2YL574qhfJtKZa74lfWHnh/QgPL8b5d275uD7qb1h627G7rtoQh1Ho80Kbkjq9F23BMMUkuaXAaR5MjB0auMHjBzk+fZaCp/o7M6ktxcBQJh6vGlJ+zjOfDeuwusot0KqNYrNmhhHrr/l178PZ37cHr37Stt1619p3rPh01M7dklYsvWv3yS1Y/c9Eq86s2KytCPVNYCtmSTt6lztCKT8EeyB0VKzbbXLDSyjmbLMmVaz6ltru1ZZ3tbTuQHC0cTawq9C6US3JlKV/xsxQ9C/gNWS7ynioEZ/yAME0gIF3jUBihNA6cGLzVGlvf5JhLZG0jW4jqd7P90nIIcoSdH9ssAXS0uGK2uGYzWBGuCOREZJx6k6RMJvhVzpErgqQMVC8RAkcHG4o5OkONEMQMO519227v+dTPpNv2OUhxkCsjt1aKUlQIYNqm+h6K8LTB60ecO4gdbkbM7BYHXOVd5slhGo+nAdzs7u7a3s6OM5Of7a+yvDT9JKUQylGMiO/SU3E+CuWtceLY3YIyjq4PIBs8D38+wgHkLzooYXT/ABjGhYxi+GVh/ud/5qesWCo5yinjpRcu2aXLL/jAIZ5Waq9Oml7CQuDOiSMN2weHKnBPTL/dQ1GMbavVs9Y+C5caGcpU52yf9OJWvzuyQXdo3Y5ce2Tttkx5KZmRlMmh8kCpAl5d2ieP0qlVQNSNaz/KQXhGGX9SAOGwsbuufoMglUDViHZygP3VF6L7qn224OxCTbQtjay5cM9WrvyBLT3/31pj7TUr1jadL/lL7fbTXD2U2soYWmEhDD7kSLxaXSNjIczRoZ8D4RPheiIxhDvuH1/JUQ514Y8I7vrz9JEskV/Tt2bFL+LDmaEVimrPDH1JCTyNZIYsK5Tk3rBj1zbe0+Bhy9b3JJTb60rw4WBaHuF4HwKZxBZXpppQDjEDEX46Ot3f0BY/IPD5kJN/HVF9yr/HTkOUz0jpOhLYrU5XaTSYae3a9vambd2TZSRrYLC36+krCyvWvPKKzb3wOWuevWK15rz6CidasIEh3pWJQXbMiCBjqCv9UZ7qJNrIL5YqVp1fstqZ81ZYu2zluVUplKK1s+mqoayNsepz5ArwUPgCf4eyNorWqITCfpow+9cFWfiJgMYlSISZtjScUEICc4ljOYjAzinWN3wRSgRhjaPb7bjWb9TKdqR7ZQnwpWbdd1MVGk2zuUUf8c8g4JWfsBJrGBIc4mRKh2PFmBIJUk4nb32LEVEgipuoA/Zkiu6pvL7yGem62+75CZhtjRpYmC8oLS/LzPBMUj6tlrUfqOOKydRCnwpAKDuojV4fOaaLnOeL6mwLS9mazA8GCa/JpzMyInrv3Wu2q9EF5xANGYmoDB/lS1CrFqKkmLvC8QMlFyb0QGbbeDGI41dcoYAnRjjq3DQjKQrSoWfo8nGoZIzafU6Xjuy5sQbBMzSUSHISGsT4l65ctrMri7Y2X7Nf/dVfsv/+//ivWX1lzUngCsOfDkiCO61nAFzz1bKu2rzPiaBSGh11RgYZmTYK+iLeEHrCvR9nreeIdVBjIgbckb8c1dcFI2rGyt4+1T+NvjKV5g+QnhzqEhKcaPrDgmm639m6azc3blh3ID4dSTiM2xpxa/RakPIoPVADW1ab27b68m1rrr5lc2uvK/yur2UUKxqFsjgKkdVSSEaz8cGDl+MX8AO05r7CYoYF9bs7rz+wd17dVNcLDJcbJfvJP3vBavPloCuPZ/n5FNcxBE7jN1zwHQmjXMe7nvGmEpQHMMAjjhT+tvVsRUqsYB1mKdSPywX1KymbC0uXnUenIeENIOyOP/EP8ghlwIADS4FBLFtw2dre7ccAFn5jBoT1Vi9PsgoLtr6yaosLC2GdkIfazrrSSDKJLwR2JG+2Wzu2L1nR3d+zfqetsg+tVG9affW8NS9csrIsjOLCspUqVe9f1DRooLwUpm5eb/1BLf/aqfMgyi6m+8Bh4nWXQU43UUz36aYcrTSrvl+WNTIrR1+oFAt2caFmP746ZzUpkKcJP5DiSEQ6JlDmksJwQrnSiCkqn0Nk14IrD6wNCXD5fRENYo2HI5urVX03AkeB8BJNs1EXEspSBhpZ8f1dEZSdBAOZZ931B9a5f896m+t2KMsBwTjD7ieEjAgaAl0kyRxvwVYlVA9RHrt70gehMLoaLTBV1t7ZtdbmlrU2NmwoJjhUeaOdbdu7v24tjiEpM19/6IRwkaJwcJAUitrobRajq+KuOFAgTwI8/zjgHnV95823/LsXMNpQjHQgk5TvhsNEYzqucFASvnhjnj7l22GVrR95AJPxxw2YzRUH185/Lkg9jFP+YRXoQsA1T3tYiQh5Ps7kWbystOde/jH7qV/8Ffv8z/28za2ciflVysrSAKmVIaSjA6H0BsJnV52w3TuQ3g8+YXfNMVaUV5wVBH8hVHixCsESxzjw5i5t9O9N0CCVm1pAWrY2osq9/rRbYW+B/9BpSR3t4eC6qvL+OOE0/cEvC7Y3H9ywjb0NKQ5e9pTiOOqKxdmGLT4o7MiauGeV+Q2rNjatXG1JMA2EC4naotrobRVO1MYYAGRx/NHuzHd+VthD/syMK47ta7v2xtcfaNwlESQcFsXbP/ZrZ21htaoupcGh6pxlE/nFDzEnYeeB6DPeQl07DRHmojfdFAsSuXkkP0gRPFOalZCVomCqhmN1+gPJDOFkNDqws4sXbaE6R44P4Y5wunZf/5SXnFsW6q8cagiPIfQHDFAUZr3VneLYkssCORtPysLF6to5hixhkZCP4pkywzpoSVF0+ww+Y3F9Rv2wWJ+z4vKqLZy5ZNWlVZtpzEk+MdCTVai24cCRv5lP21XfGKzNWFn4qsjBj2zX8I+v6T7X3jKlYbAInQ78qCWVJ9lXUT2rKqeusqtSUCWlaUiOvrw6b88vz+k6o81Tgo9kcUw7FMUJkcLSgEi+toGSYGpBhMHaYBvuAE2vMMRiBNColtXgip/LMpQy8XxEvP6uhPqDB7Z565bdu3nTNu7esd3NDV8knpElUBQBiyrbP70ohDs3qlymruxQPjTSvdmmtC7Hl0gg7SnPbY3e92VedllQgoFQaqpXR8qJo91ZZBrq+YkY4UCk4zO0vNHpIkV1oxw+3oK1wbZDFqxnahUraGTB2TE/CDizn/Jxm1Jo169edaaZ0Bm4p3qx84t3OXhHuwDDyiEsMHl5sagqgRpvscKY5MiPGNGvEcB6TijzT31mceEiPWH/y65D/hBDTmJlBaipX6ucgjoHU4oog0h1ApFOecv3fHWbdnDsR1c06fQP1InVcTXAYBqATouA8f3vSsM8c1nKku3a7oumlUpRblbhgm8fLZX4ZovaJcGp5D7qCpUQ7aqqcD72FF0xcEzPJUWaQuPI6ya4/Rgg0TlBugbHm61tu71xS1byrs/vY20cHI6EW96Z4ZOhbdFugtzA2PT2QnufKqJ5+CBZRPN4tZncueXIV0xSJJHGQx7HSQ37d3r22h/ctqEENRZFUfh9+V9as7ULTbE+fZyM9ByP+5MCz9cDXpbnr4ALbfVHtvROpIjC6emR0h9qsGM1DcrUP4vzVi42RYNQGrOFkvhgxvqyMnhbGuG8323bfGXZXlx7IYp6DKS+k2SSC3zVwT+3KrmC4vBXAiSbBnwlj1kILBBklMsr3hqXfS+FuXjmgpXVlxJfokT4H4g3u8x+UJbwDf/P1ufN5pftaHHZ6pIFVWZMihp4ghvSZc/6Oonyw6LQpfDE4jj4gw8pg0EVCXUth++gJNDXd8xBM+GoUq1LYTStVm9Yo9GwmvoGO6kW62X7/LlFuzRfSxR6auB89CTwKGZPcYlQMJabhSKSKw853tL0RSh3jBxgBMXJ+YK5CMaofgbLQIJhRwL8+tX37ep337L3333XbkpprDN/uPHAt9euzTfs0oVztnzmvAyCakxb4ZjKQmmgygF6FPdrdZmLS7Z25bK9+MILdvnCBWtKmTBy6snC2JEy2pI1E2+Ndq0t5cK8IR+VGotZeXuaHVpuxWDVZNbGoRwMxpQNgtwl8RPANO6m/QQo5C1ZQ2wl5u1aH+mpPD4X6dM1YqCFWsnOzTft/OKcnV+Ys4urS3Z2edkW5hdsrl63pgRBVczEVBuC03GjPLws0KTO4ApDwbA+xJCZc+WieBcOClM7Z21dRjhlgQIN93ALHgbyJD+KptP4OxRDWRqM9KQ0aONYI0zaC6+QsCS8+tccUdzqEP6BHDWkJCVRlUATu8jJV1wFi0Fh7lcqqr/uMaWOpcabANStLmIGHuKautAGlDLfaWa941lBlHfSZ4DT15wXtbu/LWXaETsPQmHoPnP0jnt8Dc4IQwjIqSjf9RSLwMQTSZ5BKEQRgx6hP8rz6KAjNCGtfj0ML1cbIZh41rNQdsOOeE73faoTOiLByIB89OuggMcoP6wKdieNehPrtzUg3B/bqCs3QHFIiMuCHg55GRgZoBG+ulXlaM7mShdtvnxeo+SqjZS/C0jRHjy02uv23duv2XZ/P8p7BEzjM4WRLbHwHL47x4qnCuFMiMrTAvclGyQPdvf33FrwM6Fot+7AiySK7/3I+peMKdbmrNCYt6O5eavUmjZRPB9V42h0+myahWFHlg+uxe8HvJfBVnDVp6D7vFhIfX3tQ4py3Nm3sfqGH3Iohxzi/L0CG4hkYZRUVk1Kqtyct5JkHAM3X9NS/eeqJVuuaTBHU54ygIMPDd9LjBOXNHsoDhaZ8LE4QlmMxqEsePHGfQk+n8aSY+qqK8fonY8RHRSk3RXfZWqp07Pd7V3b397yxZ+VZsNeunje1s6es2JjQRJDSoGX9UQIf9mGHuTsAAcLZQhyGBxhgPARos/o+RdfeM5euHzZzp5Zs4aQXpgtWx8m2dy0/b19jTpiMR+sM7qdVX1gFTXK3aGufUufyg3FoXs+TfR0yJTwCp62NzZVpMIamSvS5+ARkMvNpr3y3EX7/Csv25VLF23V52MXbUGjnKbaNCfztaE0vEhZqzWsKSUyp5FJo16VoBXzqarU1musfLkOayAJgkjgcdllPKO7Sg+A6QzbDsmPDhmQ4kAN+Ti/KJYpqvaARUYpDSlotpf6y4zwjjoYvYRD40ooC3XQ2HKKH1ZFUWSFvKxboAikQ/woaSYK+Toa1+CpyE1YQPF8E0FU9Smpgo/pdE9AcxAmoTima//0gHYnvCX6nnYA07d73T0bTgbCx1D8pXqqblQ10mEDYwVrMDAjWhYawosGRqwBHMqyEOoOJzM+xmGTgL8cikLx3IOeCCDo6LRWGDwEHaMvzy/V/Q1yHuK+z+fvSZErH8cYmenG8RoKsX6t/JTGN8UMpCw6UgzdoU1kuWDpzRYqUvAaIVeXbK551pbmz9nK/Hn3m/VVDQKboldN1secLVcvSonMi5YSyhpZ0wHZHXZ786rd2rhBLRwS3oDT4aBuhLnl9zNHPb3jck0LlDjxPk8SHkmwb2+uy9o4VL04/FEWvPDCdBFWPmsLR3LFkkb16mMTKYwyJ+Ry6oTy8EV3ybsDWUwoEN/RJTe69Y51f/M/ts4/+U9svLMh5ZHRWI4B4aEGDf2v/Ja1/u//W2v9w//YDvdbzufc9wGaghxq2JyTpaZ+PasyiyVZaigyAS/9nZ+rSnHQG54+RClPAIkwQYgIw2jpOpQGDqXBQpTcsc+2tyknhOIQ0PvtjiMFTTsWUbrKemd33/ZkefS6HZ9KOLu0YOfOnLHG4mLG1AjSrJPDAPSUZA1IqKsSugHrgHASyWf+T8J19dw5e+45WR9Xrtjlixfs7NlVW17QSEG2Px8mOlK9ZvV8RX5T5TBfyELUESMIaTc6Mwew4bOwCyE5mNEtnCeEaZwmP4Uxp1uyfhBmKCji61IGl156yVafe94OavPWPZy1ngTGiLLFTDAzn58sqs4lKQgc5+gUXdKG4EBxVMvEqd6qOwIYZqBUWlBWJH6mMiKNfLDtGFdEqmOKS8ege1+UP+0AcnKnZ0Ul64yPpDDYoj3wUSeKMeahEe2HqiNrNrFY7daSfF84xLpQ5bAwUBTCevYaWdSbrsJkE9d+X2k5koy2prryZbQmi4nULsM39WTfPsrjaUPCFZDCXuapMG6/17Y9jaiZwmURlv4F3nh7H7FWKTXszPwVWZgva/BwRUJ4RW1rCK8V0YiX6TTKPJI7VIMPZt0S8SlVFLKa5opEGYawh/YhJCmDa7G0BJKEkYRPCFDqJ17cP7Rhryy+F2YRYggphui6x9oTaagrFhPWxEjWBF+u8+91qy8dHjD9wztVHP2zb4PRlqzM+9bq37ad7g3b6l2zje5V2+y9a+u9m9YabtqF5pr99NnP2edWn7fFqkbY6r/7/S17/8HbbhlSb692hrvTwADF/6ij+8KDp41neNzbLhcDJPlqF+FDtZFZhfbutu/GJN4HMSgNhWfVx3x6VkoN5eEbVhTH+hsdivKQEbQ93lYf2hCZJHky+Bd/32Ze/V2b/cY/s6PXvyprQ4SRHGEKy3l0656Nv/rPbHL9DZtcfc0m25z5BfVDGaoUq4l/2Wrr3x5iUKwyWdOrKN2CrI1LixosYo4/A0AWfCiYJkoK4ycHw2B+ecf3zp9c7KpidJ7iQjjIwWDysUDaLEiLyZgr5FOkXZmuvkClZyHWkoT6IqflNudc2zvn08GVhzIKJaG8kpshnnqCZXwcAKdIwM9KUy+srtqlSxfspecu2UuXL9mLzz1nr8gSeeX5K/aS4p+Tkjq7vGSL82JYEcnNW68zbaL+KA8ILRygyMQ4nv8PAKdxmsJsGeb4A7YPshaxcHbN5l982UZzK9Y+0IgGJi5VrKg2lflUpSRkpSamqhasVjlxFV1XNATHMY0DXtgOOMvoXc47jOLALM5nxelIcslP4vR0C7nmecAFTRY3Dek+eZPKp6j6Yxv0ZGnIZHeewQm3dB4W/GL/vJ6knnJhaUgByMeKoL40BaeoY4XBGUIojaQ83BJRYva0QybawZBiKDQ3WQfSPaehBBGDgBG88xQh0ROYpm3ypx0voGFt9AddKY2h96v0NEJhSaPyswtXbHHurI9sq9WK1TXSbVSbovmcrhviA/GC2sXggFEpeKQ4LwMFIlqQ57HToEMiR7G4ggu7yjwjfzCoZxTLd8c37zXtvWtfsvu3ftrareekFOZ1PxQGP3THGGGjMNRHNBhASLtwL6gdONPIu6B2zaqvy7fCQE5xXM8MRJe29Q+2rD26bZv9d+xm65t2f/9Na9SK9jPP/7R97uKPWUPK4/r627bVfvQZVtP4ZI2FRhKmjlwCXiV+Ulg8wC5F/yQDVoWuuQumBu09WR0bwgtKO7OA5ao+sAG/7MeUokBwy/Ekg0xkEwvozErEVBMykiVvKaAzFyWDVqx2/oqVl8/4AAe+98Gh0h2JnqXnXrbqlZet+XN/2ndmHWV9oyAerYuXsap9o4sc/QMepy+wvnFxvmYX5uvevmcBT7Q47sjP/ORCYYQLhZDN42FlyLEQ5WsZGsWzuBVrHdK8Cg8GvOrP1ty+TNmhRvxz1mw0ZeLqWumZ+8PkWpAptjw/b3NzmIGYYxKWTtYguo968JEIVDGrpxLCEVkiQL6rSvnKlx0QvNbPYlKj2bB5ucXFBVuRgppfWLCGlEulXvNtbsauKQGKgtEDO0uwjjjz/lCMU5JyKa+sZSbqh4NpfCY/OQDL7eb167Zx754z5YqUW+3KC7bPbhNdh6IQ86p+x/P+cj4Sh4lUZT9iHoGpJiMgfTuq4kGJz4dTlHCS0BJsz31EiK65EESNYFQPeBoyyS49bVIapEnxQApTF0QRlsmerLbdNjtYNPL0KSpZcqI3c8G0CeGH4KKTIgSxONxykqNtjPi8TcoTpYGCSfPPyff66R5hrxkV0YWzCTyjCNrVUF7wLXeYJigLt4zkkmD5KPAoGif/tAN4U/zu1l3b2d9S39HInBH6IYOnoi0trtrS/LIVJURnZS1aUQM1CdvJTE9+X1YvwpddV7LnCmoPR4YI24czB9EV9OPrE2qfv+fjeArBEy8OytqezFm3u2ad9iX7xm992zp7bcehsCql/bzNn/mLdjh8xXqtz6v/LmnAsiv+YwtqpjRkNTItxUARIeeYL4gzVKbzX0nliabsgCso7O9IsKlBxPRjyPG9fspQiubgSHJj0pYi2ZQl2LO1hfN2bm7N9js9O7v4nNxZkEkFj2Eapz6tQ5/VKN8X9VVH5BLnVPk6a+b87CrJJhbF+yNkFYNWlB2bTYRD9fHq4rIGXrx4qfzUNNYS+FaMspRf8F1OWCBl+iMjHFDsTCfOUhWppWrl17PnXrDS3JIdfu4XbPaVn1b94L64e8QUaqVupRe+YNUv/YpVf0JpanXvHyikisqlH/lhi3LQh0ETlnVdODzXrNjPXlqxl1bnnwoPPwq8f30/SEwNpPC07wRyxZEpEWHSp6tcwGYWh5DvcWr8cbqpZzjSmMXp2PuhxipPtltWhLCqXEkEwRpBcA+Vr59TLyblKAT9uHZ3p/yVoT/vww18rrG/NWpnGsvDykvSyQ9QLEgpVVlIXlm1hbU1a66sWHVh0YpSWP5ZxkxpQNbYRsjiPyNkGFPxdAgOZHxKSgMHTpjq293ZccWweumyFc9dtk0OmxN+yqoX2295kYgpKJQFzZG8c4HKKJvaMJLBh9mSk0Htu4eYvoKtfMbP6yAU4csBSQGgRMKPNMfgdY30vCfhaYjWrwtnuQQId/LDMarvaEQah8ux9gWfqHOKnjwTO0YiLW3h+8w+RSVHPtRD/+Gn8JSDh3iWzoSLcTTxkR+O+jG9yDc5UGR+3pBwjmP3DFsuPypM0zb5ibYpnK7dia86vY5c2/sMceBisblgZ1fP27x4dFjoWmt4z7a7V227d832h7esN9kQTlsSbl2N3DWCL4rHcRyjXmTnVShacMUgwpHkFWICWAwjHFCPg0nZdh58yW688Rfs7bd+2dZe/FUNqBbUjdQXhVCsFw7FtBksskMb7L1o2/d/WdaRBOBR1q+hIUpY+AsFpeQqGJ96sD7g24XlUBRYj74IrwQe5/c1ohc9GAyVJQ2LZfU569j+4Jbd2vuGTWodu3L5go2O2Gl24Dh6LKju7vlvAMKU9jg+9Cz1RFlx0i39Cbnji9/US8DwotfadqtjpLb5wNWfmbWmBm9VdmvqOQQ5u0KZ3mIKlB2fyBwshZkD1jhCTrFbdFiq2eBLf85GL31Jlq/6ungOGjBwcb7gOVmPM2tXRNdZO9AzaCtRQBQLq4N6wesoD+LpJ1gil2VpPLfS9AHUs4KP/B4HzI1CiC24MI+EOtNSQuCxxYFGR4OPhy4M0+I4UxS8GIjjfQo6+TkJbojIGgXIqWiEySdgWaCGmDE6ErHFdErmTElHAEVKrgD3iZBTGgeqq3pNegMbdHs+ivVIHjpOqzgsC4S/Oohfk4BnIeRUW33hT+1FWPJ2+6yskpov1mO6kx0ZPx6m8fdBji3C7737rtXn1HlXz9i22jczW5YV1HB8+NfGmJIQs4hvfdTGHgofhSt/BKY3T2FhxcNF+XScmC9XHdQ5KAup6tdypANz0Q7SxbOPguNoBSLHE/Ar/ZCXd9bsdkcKlw/xt/Y4UXTofKNK+AjV52srJVkYGjQgOEQHXxRX2Du2MvEpBdXb5Y3y9TZxrbx9akt/QoX7qeJqrtfFFYYCjPAA0njH070Rykv0Je854Zeyf1BwnJ7yP8iBeNYztlpb9mD3gXUGMdLnfaZ6s2rdo33b6t20vcFd6483NYDS/cI42FXCdVb9hG9o+KjdXVxjZXANzqAnMtZpm64DPYo4sPbOy9bZ/DkJOg2YdL104WWrNZasuXTOzr74M3bpp/6M1TXC9/cIeFb1Phwuqv7Cd/meDByO8YkBXeAe+lCafOE0yicy6qNsoh7J+SPEx3US6JGWMtX3DgZ+5LrNsjFZgrK4ZEu1JS/jGJdTYfqs+xIOMeiLAW2STb5Jh4Gt5A07+vh+PgcfuoxSPAMp6o3wZ4BRnlu0iixiLI1YK4n20Bh2WKFMsI4rjnfJBrXf66R/2kc9CPOsDw5Un8BV4MmB+9QbbmWQqxD87JaGBsMF3XOlga98Sjjdq0sGXJK18XNXVu2VM4veN54VTNX2gyERwpEgSAQJl42YphxzdZiu/rIQTtr3dJpwjE4ivKnR9eb2tjM9IxMFnHC8TMZxFAMJbKY1fH1BzBnmHWgXghT+6nev2n/4X/5je+PtdwPhUVWnGHOu/59/8tv2N/7uP7C33n4HDlUa1Z37EB7J68P1opQBHJ2QrjRZ/Xx6SnXwuXg9S/kc/VFU557lOx4fglAJf4/GYzB6cihZLK4jWT87ao6/T4ICPR4ZhTBlesrn/dUotSBzIagRfQhFJfN4CF5kt5Li/GUjtZ1nHRFZ9RmFI2CJIj3RhKPGsCx4fzieMPaC08vDkSZodJKO8FA3/e3c/sAHFP4hfuGVrc28rOZbI8VT8JXjhac8TCmhMCLklPcLn1POgPuRgvozKkvps2cUoJ9StyGjfHhJRfC1NP8GNPRltPgR4TRtk5um8bQbjAa232fROI65YEecVQ7tQeeGre9ds1b/jvVHW7KUBuI30bUq+pdjvt37jIQW20bjWvwBjxCGX1AeOEdCTG/gs0OLKa2DSUkGyo/bfHnV5iSBmBaszS/by7/2P7Cf/lf/1/a5v/TXbOm5n1QeDO/EAxBSz7PQ3t19xfqdc0Ko2iHis52aaR7uqbkhwDLyKMZxAAT9sgGAflAQECsUmpz4EmGM0vC6qy1YK5Ojni+o39j5uv3W1X9s13dvK2MaFJA4IZWTrqcBheZraOCnkPqSBiuSAT5ILcmap1wSKwO++DeS1bG7tS4ZdKg+xOAFBSc6qO6slS3qmUUN5jgOnWl21lk5jii4XlaCMnJlq7xQGNJiVFL/cd9JQnHwunzkE4imbKyMWfIQnzCdm3y270KRivr0Qqlgzy837OXVBR88PktwvHwQJOQnSMwPnDB9CqdOERbItOPNUJ9vzJ6PrWfyeUZh8aC19tv24P4DRyrMwhyi760XQ3KEMTuLfCubBA2jAbdsdB35FezL33nT/m9/++/Z3/yv/2vb2tikUhnyJdDk/7Ov/Yn9/S9/2f75H/wenBpUAsFQH5cxn//SRJ5VALKiBCnLv4mufF0g8oyYrSSLoCCT1bf3PQYS3pIDwBXhaT+5CaMijXoOKjVr8fasCvSX/LAyxOjOuBII3tdQGvIlOnzE7XP8cnQ+7yDyw9KIZnMUh/s4xRWzNFTfOzkCRfUDD6AENo46h9JgKooweEkAXd0nbfbHqIzn6Tq8hwAteU4yxeeTh4NYQPWP8WuU58pB7Y7zehR23gkrwNeWHDfgkjoERH0EtDWFM/D2qrzwT+5xDXDN8RFtlb0n65etvkwZMB1BeT8IJPoGvgLS9TR9cWG9xjQdo8/eoGft7r6awoaGunUne3av9Z7t9G5be7iuOu2LzzT6rIr2WBhyCFZfyJVj+sVf5sQRVqN9hJ/RS5Xw+kBi+qrH6mK2eCQFfsYuLr5of/nnr9hf/eUX7M//3PP241fWbHWuYnMNjspQWj2DsA0e0cNkJ8F4MKzZqLckGkrxasTON2+iXShkJYIJoIBP+crp+nhQgPN66FfJUB70e89aEdzlcdrhbcqUyMR6yrFrG9237b95+7+x1nBP9YLKUbXTkDXd2+vWjPLwqTKF00CMtYl4sbTiVgV9DfSFU5pR3zob921/f1/8HnWZ3u3HS7cxRSw80QLJClwS8ijW4EfVweuiFlIXv9Yf7Zajv0T7lUY/PlVLbztSXuSX5Tsr3JcVX5Hib6pTX5C18fmzi7ZcZ5/hs4XA9PeBYwJn2P/ecHQEVwKpU/h1io/e7s9kPkFdeB5OaiGdo0kebKxbe7/lDESnOBTSBhIeA40K6dBsl0SIY3mwwM4zjMwhws++cMl++so5q2NUSugE9lWW0rOo+j//K3/OfuNPfdF+6QufQ9L5fQgDRN0yYcHwU894p1A4zFuVTQenfCXlfYADMU252ZDimAsr5bg9D8M0rpLveDl1nRztoW137t63HZFoXyMcrC5/p4GRpMqKaQg6GgwHIWFIrAr5ypMwNXLTNl2L+RPjco940sOYCB2YFqBaSdiDJgfd89E75XmE8KrfDGMR5sGUXuADhSxdSku+CGuUBVuyeSN4Ip8FSB/BkYXCM8I3dENpuCIBN+BepqdYwZWPYj0/8qWcrGLZdbhUHdqKYiUJDnwA8Bm03O31j3nVLeXjhn94mKZnctN0nXbOU16O+Fr+QDho9zhOfOQCa3+4ZQ/237dW7651hxtqS1eKQm3wWVTRQn3Dp3DkaBCk8zjdcyErAiOIHDIva7k/IzbyfLBYZjVaPRrNqc/U7HMXmvZLzy/YX/iJVfvv/vwF+41ffU6K5EX7iz/7nF1cW3RB6eUqb8+WdjIoHFZDcTAIEJ2OZYG3UZSQoJ058qGNnoUL9bTycKUQ2UR++qFJcUGSKMdxS1gOXmWgNDzYt0ZlYjdar9nXbn3bB3XHbRakML/JAdTdneMrXKwTFq1ajk9V1+Q4psgtOX9KQl6Bo/0d29u8L5qMdC1rX4gueb+KNP4dcOohV8isjln5zJ3EQEg4oS0a/B2WKubrorO4kmRd0d9hO5KPZYcFSZ903haOo09I1pGf8vJTM5Qv1saZWtF+bG3Bnluai74MXSjnGcETr3GkyoCAk46RdQK52FIpASsGYh4x3tlQmPlCtxJw3OcdDsWzODpgTnFofA6VAwjn6zVbXlykNAqShxmXEds7RYSjKjATzDZjl9dW7Zc+94r92k990dbWzogoEEH3lQcm4guXL9kXX3nFXn7pZbiKh2mQiHIQIwKiRCB/Qzybf3QrQwSjTSguPiLP9NQh2/BUz8bZM1ZZWhMmJYIpK8s3+aeJlwia3DQeA4dYGmPb3Nyyd+9vWKtQsoHqxFHz1Xrdd3XwfkNJDF5mN4pwIb4PJYFTsZTsZrGHA1eA//KjKkX9Ip4aqghXTkKjKwuELkl4lrAnci92kmSX7kenUR6Zz4Pk7Hlk1+HFaGp3OLHNnV3rtve9zQhr1hM4SgTl6G1SOsr2UbQcSuVEUIaS82z1A3f4RRTmwijFKSsH6knduUcdfGzgDZMAwoIV31WUgrd6GQgtVWvWlPD4sAANT/vJPdxXTpxPi4mv2ILM2VStzp51hh3b6j6we3vvycrYsN7BprFttaShbJH3bjQAikXcGFi5pYESAE/ZdeJDpwLVkQfavO9wH1/CjnhPIG096i/b0fBF+/GzazZX1ShadxYrs3amUbKLSxUpjYZVGzXr9o9sd7/rj0b7aBvTZrck+66rjw/UNjDtlKAAT+d9lzIV68JadSCRK7iMrl53nKdVfFZHXR63B586kzNyh0N1C7M1u7l5z37ywk9bo1zP6pXhXvXzWY6kyOSSnPKBYDYgxLKN+HDEseblR97AKNRBf4zyWag+kEXIWqMvoqtO1Afe8oD8GETRB6kz0bx4ygGlRRujFEo1DTYrrjyOCrJRfLEKP0YHyC6mHb2/qXzkU8mVRTZ1pXqwIM5i+FpFSuPMnP3s+WVbnY86URUg8PX0AUo+MUCQE/9hIvlRCAhXNdZ3WeCr0RAupU+gGEd6YgoUApr89v371um0VbsQ/My5j9Sh/VOPTHEMNSJH+ShfRhmEWWQtF2ftCy+/aBcvXnTGQ/iHhGAUwO6LGVtaCyGviilOJp+nka+8xC2SInEyLkyJsnCLRmlQfIwMScbWO86KqsjSqM5LwZHfSbMcEk4SpOtpN83IoWhHvkWZFyLfv3Hb9o4K1h/FKAqz2Kec1MF854ko5woj+pY7iIlPOsenXExToVDk66ZbJI6cANIBRGF5UGOErisS90MIsAMphHFYMOQLkJ71J2HOFYUL5SyedN5rBNzz+7pkOdBrqrzFGLohHDCgGErojOX6Axv2uzZot6y3u2NduU5rx/rtPQm4bnTcEZYZL+zJUlUWvNCHox446gBQkuNBjjC4oF4UTZuhAxe0c7/f8wEGmx98elXpPgx4Ho/xoS8+NE70PhZM0Fxtia3pA1kdQ9vqbNrdnfdtr7dp3cGO6iJxIxy6YpDPbE9YFeIDOd8QIX5g67JvyRZD+Nw9Pg4l4+kknHXtysbrRp+kf9J+WR7Vlo1m9lS37201+JoT4s6vNHydQYUH+cQL/M1IehcKe8qr5/2dTx94u3FqK21nQHSgPkxfCwsy8ONOnEFeIQcy/lKdXal4m1EsCqvdofiS1cPnZodSFnz6d8devf26ruHaE6C13mIi8cjP8RnPY1GwddZ3UkkpcxYa1kZNg8K6Bms1DdQoXw9F/5Ff7u3b6N57tiu+ZPbB10awWFQ373u0BW7PZAxWWId305BbwnVZSmdW+Rbk8EtV+SqzKJ+DXcu1qhV57aBSs5ly1a0SV6LKkpmUovBYkuKozR7ZMusaSw37wuqcLUiB0C6QC15p57MCaPRYoPDvB8fEh/+yMCOO4AwaQKKH0yVwWkJMZwiIEwR6sLlj9x6sO7NxRg0JYxuuFAdOAhafIyoQ5owMYh92TF351k7FQzjMOlUonOJd2qAoUBI45jz07wpGSuNIHZXjARDkCBDyJswWYF+kVz0P6KQw1kK2tuEtmWrYFJy0+8QlZZEEiSsOtYf6s9Pjwb37GnV2reNKV5k4k4txERAlBEQIjFQsAtAFYhZF2LfdyjXk6nqeOBeeYmqnh67JGoVA/fkD8CGdo4y6ZulIn0ZUdA5nHH9WXuZHB005CbKAe4pPaVhMdKZWQXwGlw9qcfT9pLNvA5TE9qb1Htyzzq1btnvtHdt483W7951v2/3XvmX333zNtt67ansP7lt7Z996bT5DzMIy39MQCVUGCo4ysbrEPaaxXMw9y4EHUAdACz/iRPXgBcu2FBeDEWjt0yte4w8H5JV8pzFtc/4PeuNcYYj3jgciWNsoDZWLxbHT2bIbm9fsfuu+dcd9Pc9mAdXXZbUC6icIBsLEiQ3lNBSQS9tI6S9p5xndya0M0dxH3dSRelEfv/YqC1cFCa8Nq9Y2lP+j24xSvrnRtXs7rRDoHkta1anYVj22lTVWOkoYxSDfneihn+Mv7smN1N6D0UAKJEb5KBhG1CizxCc4BDvKDn7z6VnC8D7vf9APJOjZDcaG6ka1YH/03h/6FLbzIPw1BXBEUhq4E6WhfOlX9GmN9lnn4LDVBhanLPwqlr7ieMbFmhx8VeU9m9vv2daOlIdusFWZUydKwj0DMBasfZoYeo/6oq/oqT+OzvFy1Q5/1yprrR5zOkE3lJPnoTp6fnqmokF0TdcVybSK0jUUv6J6v7AspbFSs2UxNesy4CrRNfHks4AfaKpqujPQOZinjVFFOEbqPlpHsIth4hpBjDu59mkrRvRyPjcqocniKM8oI1teXJD2r2YFZ1o0IUMIctbQT7BIiAt/21UIJq6A2UcPA0QQnoFIPpxGLjjRBCI8B4qhMNILjD6dpjr4yFDt5DOPzIUfyowsipnqy0tSHIt+Pg0v/XlHpU5eRkAiXMLZQ3jLnC+Mgie1HSGCUHnzu2/ZbqFkXUl12oCyKFXL/oZwvcaZNAgKtRXGk4sdUjBhjHgIV1WfhhiUb7ijdDi2nFG4uyPGQ+rUeo5rakz76OT03fTxGOKVfTCjwqDMW6S4CCuge57Q3RRNsgAezzBCBjdQAwHPC1x72zsuRI6ksAvDvvEhrnG7bWNGclIik37fpzARrFiUfGZ4Xx11b33dWvdvW2fjnvV1zWnK6H9XE2oznxmG3HTGkro5W5SjYuGJu9ReudGBK4mhRvosTE9UB3AHzc/ONW1BuM5a9FhINAam6ewWNnwFjbN+gdJI/I8QdWsDJ/rz/sbbd96yqxvfFX56GnFKaJTVjqJwo2aVqyUraUTJWh309+kmNTDm4OXTYPG9CqcmciAkqwt/ajS3eCsZYVxig8VsxY8vadaWXWixW+mllS/YUnXB25MAHrnZObDfe23ddvb4jIFwzGha+TEkqTbfUf2+o0GAaKi4wBi/9EN8hC6FRx92JuNh3Qo+kZ+1A4HufKL2cLQHZVUQ6t5e6EqblV4KjvRkJ9Gvew1b3962z537kq3U2SKsG4JED+d3yk/9DpmV0YZBKQNNFJyv18qnvr5zUumQA9CMPHydT3VmAFLlk63jA+sXK/6umR+RA5/LuZUo51PGlK98+dxCSVaEK3NVLywY1V9lFEUgjjhiDWNywDsbKGENnFnPUDyfgz1TOLCGja2u9nN44UuyMl6ZL9my7i3Nz1mzydv+MU2VZNG0PHqa8HTeHAfpToSpjoGS8FGGrtUxEJDH9xWXdkW5wMRKkM8aCDsyQDbHFbMXmrUOOoqisjLxs7og3QTgRqTy0QICPEYm6lwipHqfht9SIOooznHBdZGJ6uwLVrxfovK9rl73UBj4A7WNXV10HtY1+KRtVQqtubRoBV4elDA/3teeOa9bBglPyTm+MudlCTdMVfhCv9q/LWvrxu271pMlw3c2OC6eESU7PRoqiyMmGGlhcTBicSUhByPjanJNtbEqHDBygYH5YmA7tUGIBG2EGUXyxT0+M9lHiLpj9K0O49MNSi/cIqRo0bQD8E/YMkLECbteLmFEBHdcocnnojeZsZ1WHCg5kWVV0OizoLYXJEzZXggNha3gDykN32uPUnGeiRErX41s7+/bztam7dy/b/t3bttAlsqQlXMJxCM/FA/hg9UVuKEugLqlK46+8kUpcVozU0UjCW86slpu5+fnpThE23jkkZDo/EE0DqUR6xlB7+B5rMtwMQpf339gr976pm121q0shVGS4mC308zRUPQWXRsNjWqFV7UJBKMwfIeR8DpfWbJfPPOv2lxp2e73rqrOwYNxii71oE6o1YIricXaOQ3IljWSlqApVT0P5vyHk3XhZs3ONF48/iYJ7edolm/f7NiN+7viUxaFFal8mT4plnatufjHqusd3VNb1Ub0AtRHYM6o33FEOnVywZxt003MIX2V0UWZ6p+6+Khb9Puly3/Vfv3sv2NfWv5ztlo/Z+uDd4VHaUCloQq+dVt/R/41wbJ1J2UrH83b586+6Dk+RBf+wAXhRBs5rEDvi1yjWNypTu6IwyqV7GLLNm3TtSsOnPBbGA+sM5poYKZrDXJZUGfB3BWfLBC2u9eESgZ3bsUKr35Iqa75aJy/6KcB64x4m4ETLwea5JEYxeP4dERV5awoj1cas+LlQ6tXZu3K4pydKwyseTSylYV5W5I8wlICf9OyCPcs4Ae2OJJjLjg6SbI0sg4ixxyuWxIKJ6URwlmCObvHtW/HzBxaVhk7M/FpxnkJ58X5hdDicJvw4OVCYK8RjIYQleKQkPWdR/JneeMb6yM5xUeYePU8EKp8VKC/4+HWj+qV3krHcSCZKw3lfcg0AHlLqzeXl2NOUqOMmUpd5cec62n4XlzBlOH7CFRlhuJEaYXiunPzlu2LEfuq30Qdk3lQTGhM5gZv0cvyYFHcjxZRu7EsEMiMrmHGeTEmwhJ2wYEj/+aFyiUCZdFV520PJ9buDCR8u7a/17ZduY6sgF4S1Kqfr28cqQ6MYpRnUggA+RJyKpD1FIMSTNNFuKN0SzdQWH0pqla3Z/ubW5ycZ0U6jtoKbnxx2juTeMF5CyVGp5XLeE0/Ss8IMu6xBZQP8Oxubfs3nwc720qrSpWk2Mvsq48pO+qPtYEb6D7zzr2BrBUGCBxh3msfK9tLGrAsCt9PAqdpnRzCLvoGSkODBNGac9iwNpiiQnnd3Lphb997U4p6KFbFcoZdqfHALQ9eiuTDjuCW4zr8fDHRZLl23n793P/IXmr8uj0YXLW73bdcGCMAfapIjfV1B9UJOiH8RkPOhWup/H25PdFabZ8M1V/lbN3u77Gj57zKKRufzIBn3rzRsrsbu96PdemCdXa2Y3OrX7Xa/Jveh6DDoZTHESfhiofF0H78/6FocyBcHw1EV/HdjLT2AQeFig+xgLxuqrSaE+3TD/TtHQ7tC0t/QZbzGVsqPy9+N7vVfUOlkxCloedUkThGvmiDyaz1uof2yy/8vPKI/qi7/uf/pBVeUB7eBzN+8qODxEe+rkU6ZAtpuOC+6hgygbVP8Z/iyR0dXj5kwDNUf5JF3NPgV3KCwZ5v8kCBoNyVnmVu5ehtZBLErYyDoX+1dAZFIR6wUd8t71nxB+sYZXFqReWVlfZy1eyCTI2a+v387KFVWnesKfycXV2xpcUlP6rJF8Uddw+7ZwFPQXHQeSX8ky/nnQQFkVzWaXCuKIQIt0iUlpG+71zQvUOEBT7MpLIQrHyffFHCem5OQhpEQACVqx9fc0CBYBBjzrKoVfIFpxilQyFGPBoOidEySwNEcg0FaQ/CmxG/fJSGr5lkzgWTiM9Oh1AadWssLIghQqAXFpY06mOv9/cS6GEcPawwHlYa7Cg7mba4deOG7av9A9WXsnkRiTahOOYaKI6wOLAoaiqTfT9uxstfJH0WBhDSXQnFPZU7UCfd1yj91v1Ne//aDbt+9ZrdfO89u/v+e7Z+86a11u/b3s6Gf9iKY0DYJgtNmTfnexhpmyeKgnxjlKj2QZHptmfBoFSWTnGEmRoby5fskLAU7Tv7drC3I1xopOWjLXUehA2dWzwylPAZSNhgiWLV+tQPvu77C6DUz8ujHiyUBl45TXhXCmTY2lX5JTtgeo9daKo/O+J6qgwn87bacXw+/NfzqbFe0Fl4vLy0JIvj8YrDeTDzpx00nqb3iaUh/hJ9+xmd+xIUflabcN0ddO2d+29JebwvXEvfSTj4mU1yMzMjj4sznlAaTNWo0eLBigZHP7ny5+3z839e7Z/Ye/tfs/udd4TuUMKsNyCYDxHSMhsmPQnAvhxCHvwp3rc8Z3gDn4dHGkyMX7Pr4oeNVtPGMzXrjWfs6s0d29nrSlhSp7Esom2bP/uH1lh6Q31W7RQ9J331XdFrRu07HCjcVz/qahAiYT7p6n5P5XTUxzQ8H7ehv+oxUHioekjZoARiEBZ4HYx27d7wujUra1YryNqenbfW+Ia1hjvxwif1FYMhYxrFRY3uK/Zgd2B/5sf+tAYA0QsSXfiDF6ctDscRzsNxfZLeH/ZnmNl26wTn/AfXhyhB9pQPR1Yb9uxwf9d6O5vWlWKU7SyiwZOcdsz6xoH3WcrCqmZnFEoHBeEKgzUf1kHkV9UX5pRnUdbMjMKLhUN7rin+VVzvwU0b3HjTFmV+nj9/3j+lsLAga0Ny4bS1AZyWS08LnoLigAj4IRBRHDChC8ZMaUxPU4VyUbrjeMLBvLETS2E5Ze6CquvCo+efs2w2mR9E+IdA8pGACMALbZxaicXBFBUm/JHScECZU1h5HftiCR/hqM4wEIpjqA7M5yNZWENhMKbynVMSmkcSOMwVsBhenZtTWbRbGn91zQr1po9spokEToBH4SnwE500TU+5wsh8jl3B4uir3AOcKo35yxbchsrn+ImKRp41jTj5zgQLaDGfitLQqFSOmrDLqafydoSfHSmmjd19e/fqdXv1a9+y91/9lu28f9V692/bSIpist9SB277oZK0bdTt+hlSLBqzO6dSqbniwqpz7OlHt0CjRscRBzi+Aw3emRIQR8dLysXfgZEGgeZYFcN+3wYqk/WFA3USrE6mjfq9ofDEtEfiL+UhvHtHn8rP+U98xCibo1fcElECaNna3rW9+3ds0O7YmNGzaNlTHh0Jqd1217Y5sl/l+xpHp+XTZXyqlA/8P8dBl49RHNM0Tv5p53TGqW7H9BaNYwMEU2NhaTBwanV27NVb37KuLAE/BaCIAIX/J/Inbn34ezsoDgkfX9sQa1dmm/bi4i/aSuWy3ep9x77b+rJ1xy3hTDhngCZBPWyrvZsD27q1a5s3tmzz5rpt3tq0rTs71paQ9VMd/DBBtUU4hc74VrwtAf0n9vbNd+36/V3/ROr4QHkX72rw9IbNn/kDKzfvqPUxBXWgfnog62JWdJ1IYYylncd9KSvJRZTUSAoCh6IYocRkmXDNx6EmbSnvfflSLm7iHCJgQ6a0B/ftnd0v29Xut6x9yOcFBtYZrKtUlKPKpf5HvEuhwWVpQZZz137lxV/XQLLkdDgGgnJJcSQ6gSyP4/axHyjgGr6CnYnzdtKH9YwPYhTPTU+juJIUweygbUdb96wr3mpLQXdF/45ojqppSLj7oEg4QomMNUgrH0neMaUox46p0syhzYvOWCL18owUptmaBFxH/fX2d75uB8qbE7svXrxkZ8/IEpO1MddoaDARcuhR7lnAByqORxV6jPAsHIoDwR+d5Vg40mFQDHJMPxwrCTnSo7lDUYSFEYtT4RgFIZ0oXk2XCThQB+/aHJ9GlPXhu0fE4NgaooELTt4DYCEt1ZkyXNBQP/IUBzOX6G8ie1ijWEb7ElJ8RrKnDjwSef0dDRQPjCdlNCMhMlvlfKi6m5vMO1Y4Zn3tvDove63VkVFQU5BwdIKfYLhQnOowlKWyY4E0BAkbBPj2yJZGyyNJCqwNEMAWvaqUxjyKE+VVja1/vjNJf7Pi2iUpr4rSo/A6Is2OytscjOzB1q6989ZV+/ZX/9huvfYtG27etSMpBaYDo/OosqIbitRxLuaV3PLFapibk4Eb85zNE/PgKk43wbs8OS7pNLSevALzIl1GAzzSskESBUKYYlS0RozKRwEsPTq/f9sEYYfgEe0VpfShBPSIh71clUPZXn/8rNTYBs534dldBF8oDyXmpNPtzU3bvXdHFlXLp+OG3bbtamS4u7VpfYU77ZYEbMs/mTrQM/PVkr2gkdycrh8H030ASHR2Wqsu3geywRKKg6kprA1f15DSYDGewQr039zfsNdvvKqWSFG4cqBVA+FoZGXRm6krGbZ+mixKxNc5hPgGn1Bd/Dm7N7hqv3f/P7W9zl0he8ZGPQ1Ctoa2c7tr99/esM2rW9Z90LURwrkn4SztjRVyJJ5jV1KxXpKVTp/K+Fh5w1uFWVkW9ftWqL1mlca3bW7xO1ZffiMUBgco6g9RC+7Zgiv2sYL8sSyP8UC4Vz0G4kO+AHg4ET8fMAKXU9kjKY4Jlo8sk1AqGrTJEunt9Kyz23ElciRLB8bhjfXRZN+2B9clhDecd6A18gOlVDisim/n5Bp2KOvml175Mz5NNA2pPyr0MO08TEsy8IDaj68f+D454njGeRIfp2RMKfMmOYNNP01CbnbUtZndBzbe3ZQC7/lXTlkQb9YQ8oFrpsLjhILogyKv5BgDA14XPLQ59f3m0djuvv0du/mOaKA+f/HsWbt8/oKdO3feVlZW/MNtvP902tqYds8CntjiSHBCCMIhGLn2F2kQBCDFrQsEt5gAzSqEh5LJOpnuuQWisJvU3FNH8y9lKa0eCjqq8Uyz7GtEXlXPqWvkzRwip+XyDgflMh3MghRhymbx3ddQ1FnHIpxv95RA5HONvCcwVucdKU++OdxjRKjnOBb5kJ6ZuQJlKF4VlXlJvcSkYsjahQtWbCwdK41p4pA+8JC1MXPgx5VGZl3gfGGUEWg2ZbG/tyezVqNvmk5bYMBy1epzTZufa1hdjMR3trEsfMeGHAvjtHtfZe6o0252e3bvwZZde/uavfW1r9ndN1/zM3ZEFMep00PCGUXu30wXraAfB0rSTo5H4Kj5Cms5q2esubAkVJSdBqmZfIM6zo0SUFc8fCUgPl0DUBBSEomv7D2MQGAax8ksJR0SURaeOg7WlmSLDeRYxOaDPScOK1PtUJiRIryDn4k80YjlLHVM1QW8s4AKPfjK4O52vBPClySLcgftPfFCR8Km7etDlcUVtwpWpDBeWDvj3304Dc4PGSRaH9NbhSPQgvelODKlkSwNtzbkfJpKjkM+idtsP7Cr995yS0Kk1ABFdJjR6FUKpCSBznfVkYMoEJSGf99dCSvFmnWPWvadzd8SX/OZ44m1N9q2cW3Xbn1nw+69vWXtB1KUEtwjpo5UN5RqpVay+ZWaLZwRjVeaVp7jdFfKCJp6G2kT6prv7nKKLiMEEc5vZYLWf52AHikSSgFRP12MpbD5LOxYSmEsC2MsRTFUHfqqI47jZvjQU6xzkI0EL/QlXW8s5SGrc0eKdU99WHnM8M0Q3U/TmGzeOHAFeKS+2TBJBStZ09bql+0nr/ys8Jc4QqD6UfuMY2lFFoqqU9942TApiCmfARph+dHfRQg9hNJgQp0BDsqDviqqSTeG8uDaC9Sgeaa/b4X9betvSJGIH/yLfbrP5xqYKUGm1eSqwh+fkUDBVDjQsbVrt99+w1qb67YkBXHx/Dl7/vx59/ly6aqsDXZZgvMkhx7lngV8aMVBBVKnmfaj0+BD0KwDQViEQiYsEbjH5p3fD2EVHS2e9RGkh+VIR1xWjrOAymenFdMLKJeKtCwI68sagUaqTdBJ+fgWSzqrC2TmkrFY5Et4sBsnxTHi64uQfDnvoFyWpSHkZ0qjJ6G+tb1tWw/u2aC9rw7e91FABWF64TnvJBR8mjAJJ8ml9vp6DmVJUCTFQR19fYWw/M7+vh/+p+ZLcUjwKf+ClMXc3Lw1eGsc6wOhzlSF6opj59WuRo6be227d+uuXX3zu3b91Vdt6+pbUhg7vmA50qjPpwNVBxdoGqUxUiPsOBfmOMa6IqumurRszfOXbfHS8za3vOZMzhY/iJDJFbXLf0+6nysL3dR/isMnzn39BHXIJnw6nXSYHtU1lqLaxY413p5lCuyQDqg0SuKjsrBCpDTES4R9i7R8+AzyexmqB3wDzzHNxhvobD3mHoIEBdMXLnb3O9aWX65UbFlK+fzyojXXztqmRsAszK9JSb+wpraXH/3meOJLYJrGycW7GnJTdIa+KAl4DguTLzvCg4R3e1t2c+N96U0WUzPFwTSVWJG1DSzOwqyUIGRAQMjnfQBeftsb3PFF5+62rIt3NuzGqxt2960d29/subI4HlhVZ6yxUrLFCzVbeW7BFi9K6Cw3rdRQG5UfVkY0CDJGGNpALSgdfKJ47nPb052kJcJfUlW/LPq33kU5EWaiEcBAiqLbkRXUHcnSUr8UT7L7zXkRurKA70zPbiQpKeiq+/3uQH1CeNqXMpECGXWHsoYlS9TesZTLAdNaB2VZOzUrHtWtNrtkP3X5V+zM/PmH5BUMkGoJEHY3RUcAZeE71Vwx49R+VxYMzqANO8TYLRWK23lXyHAeg2eVh/Sbwiha7imN0kEwnwIUbw52t21/Y13KsGezavis+K3kvtxY7et3bbizZVs337P7169JMYofxZ+XZWm8eFGK48I5u6Dw2vKKzWfbb5PSeJzyeBbwoRTHdOGnO82Jo9Mg8OlIMbrxKSgUiMKJ8TzsWcRzXKQ8oKbuihZx7ceAyJ0goeCWxMbunnUkzJlegZBMUTES88PVFOcvGalD+kejGPHJ96kChdtSHnTk2CUhZlRNDiVAZipljfRl2XS6du/+A3v36rv27ttv2v7+ruIPrDRft9XnXrSzr/ykOmHDiQScxg0uCZDkEGQojTT6dAXiwoRRGRZH+Gwv7SoMMOpgJFNQ3ebmF/zM/5rqyOmdKlX5sCuqZ5sbW3brvev23muv2603Xrf9Ozdk5nf8y3oIJywLH5nLcVBiTzhiR9EExcT7JzUppGUpizPnbOHKczZ/5QWbO3fRGiqzVq0Zlp23Ve1MQn/aO7YwPCbArRHw4gmIiU5FHNEoEfBWUIfyt4JRgoxWUR5S2j5ak+9vCKuTptEgz5KXmqJM4JSwOLwMIuOG+z59onojACJWgk35cM06GJ2/Vq/a/NKSmUZum6IRp/UW9NzFhQW3OHipaxqcRzNItD5NcxQZPIi1C++5pSGBwCAGS4My3Npg0CLHFGVv0rZbW9fFywgojaALKI4D9KkvjFdUT44U9xfEpAxRiJwZhdU56gxs8/qOXX/tgd14fcda61IYUoBuxQvrvPvRWClLYVSkLBo2d3bOGssStDXeiEbgBR6dVk4bUUf5uqIPhHMXrLvCICrwELhIgz3kIjf9YECVidKbKUpZi3RuIYqZ2b2GhYG1kPDm0z3ICN3HbjzUA/4BJdUfGlFoX32y2+lLcYiHO+pLXQnkQVWKYtkWZlesKMVROmraauOK/dRzv6LBFYfHRP0Aykn9NLVIUZ7G5YrHhVJOisFp4YoChUF8+P4SrviHt8W9fvQNeAwlkeGAUuJaYefdE1dQnsyojPZ3rL1+zzelbMsS2VF4885tuZvW0jWHfrJ2cXZt2a6cO+NK4+ULsjbOnnGlsTA3F1NUKt/7UuY/yj0L+IGmqhLRE9BhnBCZcsB3ZlC83zgGOj3Eyi4zwiUQap1B+ec5t0Syx7nHiNd3dShyv9u1bY2ymTukvBpHm4uA5Ieg5lx9FIMzq659ZCqiR3xMq3FsyLhUtj1ZIZtbO3b75i17/9pVu3H1Heu0tm1ByuLCpYv20hd+3F75mZ+3lZe+oAFxbL+lptN1T/jAPxYilCs3YfTpyuzEMdJMo9BkhXR7Xesr3gW156PepB5YbzaM724UlScLva2NDdu4fcfef+cde//11+3Bu29Zb2vd12yYikJhDDWyAy+Y0n39sEjHDivekuG767O8FyDroqaRdUNKY/HCRZtfOydBumI1KamSlAodJ+bT/R9qRZvVQ/ijySoiIxfxSpddkwZFwzOOGu45ulAYwejuS3mwZTGUP4JC5XGPzpspjxRH2QiXKEEjcOVFGNqCd3baqLt6nagfAxn4hekAnmC6AUXImV+Lywt25sJZm12ctz3RiJ1kWAgcXf3cyrI9JwuE3XOnwfkGNxVO9MZB66A3o+pY24DOMT2FAhFtRli8CotO/j7TwcDu7dwAUy6AZ1ESBaaVFOZdjhmNRln3kFLhnCp/X0mDmf2Ntt357rrdem3dNm/sy/oe+yABPPnOu2ZZNJXSOF+1hbWq1ZfqHsc2X9Ic8qa36gxh3LpQ2U5X2kYcIeXnTsA9wgh1v8Uf5fl9f9h5xknkDVEUvphCT4R88MEkF7h4LsqUpcb0sngUQSwO8ClVhDRfhGQg4P2lDz5F/ZEyl8VRKy/YhZVX7NzyFQnWL9nZpYvetgTUD0hxXl8vL+IpHz6k8aSJKalMSYgAlO8KBEUhHuWQUXYZcjQJsx4MLlzR6F6cckHjyT/a5dcZ/+K7BUKfUj4+5UjZPlcnmusptl3PiT9XlhbtvPrmC+fP2MtSGi/K0rh0ds1WpDQW55u+Scb7kBz9B5hWHun6WcH3VRypEskHpsNARhsnvjPHMVPgThrivv5BluMyu8ddb7SIFmmJy55VPmTlj8r53CC+iIuQRNju87axOimffq3Vql6sT8OoPtGhg3FT3kxnzFQr1paJfPW99+36+++50li/e0sjmn2razR25vxZu/zCC/bC5z5n517+vFVXzqsz8tla5s8fJlCCaQGCO1EaWBhTU1SsbWSKw6eqcLqmoXSeeKdBz0vZKIEdyLo63Nu1vszc7du37Z7qe++9a7Z95451dneNt+39WY00eTmORUdMYxaH+dZEX3VJ74SU2Zkla6K+tGpzYsyFM2dtSaOYxUVZHc0538GVGJDORQthP0br3tkyWkAT/QdwnQKkVgKeIQ5ahwXCf/aXwp6O0bM6qdOfMuRLsPlUgTpEHOSna6X1+zxDMXqORVIxnJcTAiI+eIOlivJw0H1ejOLcIRRGqVGz2VrRaktzdtis+doWU6oDXxMb+QLky7I2Lq+sev08C887/OT08z309q23aUpSeR2/q5EpDRd8mXUZU6UokZFG3WNrdTf03ED8BQbZT8euNhSfeJ2pK8WjNJgPPxocivY7dufVddt6d9t6e8qbUbqe8hNvNeKvzZWsuVKxeVkbzSW1fU6Dgapw6nhmwZ0dYypFgytaR1OjmVCG9tFgBm6pvdyLNCgn/uhXfs+vyIP8oTd1UUyg7ySNCol3Lngu8vL74cmn1eJ7KYyZ2ZL4ouS04SgNrO4Q6ijUDDcS2vW5FXvp+Z+zL730L9mFpRecT4FEu+k+Sj2Cr7OqHd+Tz7+cW6UKhIUhH2XhTvVBSWgAx+ADpcFRJOHHTAD3vTzn42iXt1OZY4FwD45nGpo0ztciOEqJL5zW6zVbkiWxtrpilzOl8ZIUxvPnz9nFtVUpjSVZGlIaTAdKDkHL1FeT762hnKnws4AfeHF8GoIBIEowE1SgvuGiEUkp4LzBCAUYgWsh9fhNWEcG6eWTD7k5welQKAzyRNBoVCXHbipGMd0e36/uObFq1bqbcUnAqwD3mTPnm8CcTnl/p2VXZV3clyDudzqu8Xnrc3553lYkTM/K0jjz3Au2dOk5qy2uqdM1NOKQlnfFcdKWBKmDJTdtbfCeQCiNmDZz5ZEtiCfHGgqja7YUx0dwDrOjRCSQ+j3r7+3ZjiyN1taWtff2raf2kobpCjrqWBYGaxhMTcH0rBF0lA/vTbAlpygrggVvPpHbkKUxj7m7vKyR95J3yoZ/VVBKAwQ71oXJDOfekRDgWRjnf1l42gFqPinluKZ+RNJheSrohyXg75xkLtHKdUyawnJeQJIGTwhBwTORSDlRS/70vFf30BpljVDV0dnKCx5QSOD00sXzdqCsHuxt2iGnzLI7j+3b4p+YZ5eFLDrxrfEfP3fO1hY4nfnx4MIzc9CBqSFoHWsbWBqiKXQWbbE2pmnt9Jbi6Epx4HMm1WFhaHvtXccJO+VoHf2iKPrDA2yVnj1QfK9g6zdbduf1DRts9ayiNCPRGQVI/6lIKVbnNWpdkrBdKlljUYMFKchilRFq1L0gxcFxI2mA4ltBFe9k41cXxDuGdams04//OWRx8Zyre+E7NpPE9HRYgdwFVyKNp+cJLpW90yw0fAhaL8/D9B82aVRdoJLP3PySXbxw2b+7vnb2RVs885ydv/xj9uJzP2WX1l6Won9ZuGMaF9aInIDpMODXXi/KU5jbWRLnYSHJ+dp5Dj4NywOecuWh+qA42IDh71gpzHHs/joAikVpfXFcZdA0b2tkrnLg35P8nT/1DKdCzGtAxxvgPjXlSgOnwasGdef8Jb8FazbooyV/Dr49HlA9wgHJfxbwRGscH1yRIH1KEj7XGQHkY/YhANz3UWWmMBR2c88RQrqEmIyAyisEGH6Kky+HYGChkLph/rdkfey29qyDYKYz6wkWkPsSDK3ewO5vbtvte3dt4+496+3vebksOjdEuPnlRVs+c8bOXpTSuPKcLV+8YvXlNSvXJWTEJF5X1fEEH/4bTKKy8FMYpcHI04XJOIRF2n7ro8/M4nCnMJYHQmRxcdGfRXgweu30+n5i8ID3WVwQxctwwqz+BCqLKRYHhakjFeu50hBepAxKbOPVSKXenLf6/KJGoBq5yBRuLsjyUNuq1ZpPf/izCOUMQiyQXeAaepC3f3Y2gu5IRhrf6aU0+B7veYGf8KFhzB0jZCJPElJOlKEUHocXHcP5B/pCc/k+pRJFqoPKlwBi7l/DBJuvzFpdJjzvDzGYgJf4MM/c/LyfL3Z36574oiNrQ4pybtEXx5Wx8CxBlSmOJaX7woULvvUbgJ7Jf5xzWmNtMEjIrI20IM7UY7I2sAZjJ9UoNmYozACANlcbs7a1c9dkT1CY727jC42zvJms/KszZTvoFe3BzX3buL5to/ZA+JSiFO+CT+zrAlu1m2VrLOA0GpcCKdc5aZWNHF6MPPocA6DY3AHOmQbyaVHHKoCvtmXXoW+iXh4fKPEofqCIT2uKpigcn3pR3eK20qstni5pC/hBnisOPcssBTv1grIJmG7jxVcpvaKUX6Vhly59zs6ceUXxC1ZtLtjS8jlbWbxgZxYu2GKd87ZCDvjTmT8Nj4qjCrjgxXg+ySyc86V8+oZ/1liyyU+oUBihjwKJNTMUCdNaMfj1jR1qE0qT1isjsvdyqKc7pXX+lOxZXZy3cytLrjSunF21K+fW7ILCaxrYMTXF7ikvS/LnuG74Xt9woA8cpnYm/1nAD2RxTFcoKp1dHAOkCIRz34WJEIv29m8jC2GuKIhzpKM8sjiUCtcQgnRco1B4Vvl4fsrdiZkRGuRxnziYFAHMGkhLCmSHz9FqlL69vWU7uzu2x3euO11nYo4m4Y3L+nxDJv2KrZw7Y2ekNNYuX7H585c1WlvxM/c5+pjO5qNulYWbhiRAUBhJaSRrA+sipqqwNpIACRfxmQWiMAunzhiS35tb234QIG828yxvx7pyUnngEwamrXxBj855/IEdOV4A5IgUcbi/i8E7KNXGnNXm5yRQ5q0pQVrD+mDxW2kYKSWLQlmpDDp/KEQYEfxSLj+0nftce5ynwMtwkuHHaS5CMYImgXcYFAYGhKfx6HjML6BrPMcdj1JbTlyWt98Fok7QkUcqur9UK0tgC89SACRCGJEfO8a22jsaOOxbba5hTVlbNeGDhVwlCHqB34OxnReOPnfxslWFF9r/KEj0DpoHrVk3g944FANKPhS96JvR29c4RGN/4TQL87IlQmR+vq5BwpZ4YuAvMi5I4K+IRotScKXZqrV2utbeGdruZssOpHBc6rrWPBIdJcj4KqAUZ6WJxVEUfUXXetnfmOf9j0Ba4KPMsTsanQcusaAZMDDwcREniHaHkiYuMK4ECmVh4vXvR9IIh/RFj0IJkZc/J1BWCVeerWgScfhy8RadBwHnHZUBX9ZrzZgemuXF3rLqrHof8cEjs4b67OL8ijUqTV/XWKgtTNXtBE731elrD6teSY74Nf+E1SbnWXzah2xyeRRyCt7hwEmXYdxTp/UNC2L6OGqEPHHkJ9/jwRP9m8GxrEG3NBq2JmvivCyN51AaZ6QwpDjOLS/LAlm0OfEA71H5WovnG/2cOiY/tSW5dP0s4UMrjiepEMwZ6QLpCfEsBvkBYCgLGAI/aWwQg7LABEzXmeOjRREOxPmoVflTAr8+0qAcxcWIVte6R0eILcEsAsbIh+cYMbDFsaZR+Jy0/MraWVs7r5HLpUtuZTTOnLf63JJG6nWVHesaPueuMoBpHITwCIVxojROFkjDyjhREO4U5++X+L1wTG+wC4fPUmI57e7s+qiVdlOet02OL5TxIqCaaby8SPsY/agmSme+NXACQ0nZVTRKKWsEzTbbshi0Pjcnq0OMyE4qMSOdEzq4ZeeNiR885BKmdirbM3esRjCwf+KD8UgSvlMghSPCgWB6KgRT/CE5Uln4CBaEyQmukTbhpyjqGBMbh34eVU246cpCYwQLfnCIsCPdGxyMXIDW1Bnri8uOA1ccArZ+spGCxfUX11bs5fMXxUdZhQVJ8J12iea+iypTGr6Lzx1WR7IoQ4mExRHxYYXEDiteflxZXbXVJVmE1Vlb9a2WDeV9ICtkyzY3Nn1r7UAWM+tesnEkfFj/UB0l80tSGLWGBFmtoJG4rI66wlX1GVka7FRj95QecnyAz1kJYhRGktbRR1Eeapcw5rFCbtxFQWdtdsRDraAFoegX8J8ormeOmHZzrEd5PMtTetzziHA8T5q4oZziwutXlqXRrMd6m8/l0+f5Kh58rfIqdd3nEMqmrObanJ1fvGz1cliIQOKZ0/40EOcuhVVZBLyklIepfAh+2ohseViWufJQ3eh7viMQ2STHtBWWQax/sIAe3/fg5VKOaef0B9YpVmRhsM32rBTERfHcc2dWffH7/MqqrS0t+XsbflKE91HJQ3Agd1zvR7jUrmn/WcETWRyPq9R0fLhA+ImLBh8jHuUB0v2UVxQITmGNDN3kc4KEVve5RAijcCgPmEeM6sRUmV4wZUPrTBujODJEQ8ywZJSXBEtVxKhJgDYxAdfUWc+ds9WLF2zlkkYt5y7IylhV55tXJ4zROJ0sOgclRXsSJAGCS0ojBMiJtRHulOI47TIF4haIBArHh7MraqwwwoO1F0YpvMsxJ7MVxeedjM5Gu7N60S15651pNX/T3aep6jLzpUCkOFgcZlsvyoQ8wLNPGSkbtkWSZwLP2mmn+ypbGIgORVnZPeAYHxkxuBt1EXCP23InYthr7j4WAeBFk3QqT+LipTPSZ20VkH9anGWUzEI432NmmgoagEsehuZ8IAdeQLCzzbeM9cUpotBXOIAHeQZrgcEFJ5l+XgOIiytrUZjAhVwGD9Ebh9KA3onuKAzRMVxSGuFD15PrWDD37dhS/pPDsY+gy9UZ6/S3rdffs93dDdtpbViv2/H2MJrFUgGnKIKw3sKaKpYlsKQ0yhyCJ8fb5jMV0VZtB8WB1cArA6ySRu74WWz86V5aY3Trg1sqN0C+54OvgF/Sn9Un6Ysk80LAy0S/UBg8yepwfHErwiKVBjvOqfGYKpj4AS6hr9elNNjQUJSVjxwIoSyFWOVdppp/iXB+flHKVSPy+qIUxyVZaQ+/czPNS9P+aZi+TyjJKGTYSZi2ZuEMR7hQHqEsqDc7H33XnvpdTfw1p7ouSN4sSlEsq9+uytpfW5SykGI4j8JYyZyUxkVZG+c0YFiR9cGhrnUpRz+mHZmXlel1TP4pl9ow7T9L+EiL49MVPF1ZrhOCYeBoeGjr5LgOxRBamy2goURAFiYq94Q0hL/HadSh+56vOk0asfLWM4JF2SlNWBxpLpByUACsY9TEcHx8aUHEQmmsnD1rK+fP2eK581IkZzQiX5SAlWBmXhVFxVyw8qEtyZ3AiRDBoTQQ8mn7b7I23JJICiJzWBsIl3Q/0p64UCLc42OTZj/9Mz9tK2I0iodxnFnVpmpdCkDKl/IcwCsjTOqO0qs3fW4fJVJmw4B8LCgW+FDE4FeI9PnxALWF7kMzFUU/dxzKERm6QX8KPIQPwvylOB5M9wTcI8rzkPPisrw8EBfhZUGAZ6JGnoNuyEnw+CYMTxBvhvNRm7oEKOtBPER9fY+7cEHbeCmNr6qVeftenbIiJQqvUVgoANFMeF8Q3X/i4iVbbM55+QkSjafDKA1XHNCcnVSZteHvboh2KIiTAQPh8FEeHD3ia11sy0WpjIfivbqtSYBgrfb6m648eLOfdrDe0uv0HS++I5Dt1PB4UaPzqtoqx1RVuaY+IgWKImFK2DsEGHTcCo8K0C9iYZz+o2hvlKNNcepvUgYoWSw/cI+VDtoBpqXAGQNBFAbTLn5LD1MSGfEFvpQfThU+9j0en5RJkfhFUBia1GUJMk0YU9Wqb6Y0WCiv6V6twUkKDZtXX52rL9jK3BlbmzunemP1nAKYyb3wgelwgsS36R5+snzdiZ9Cfimc7hOn/pb6h69/qE8dfwgKCwPrgunGhTlXCCiNMxqwrq0s+XoGJ9uelSw6J2tzbVEDWckmpqZqNQ34kIXkn8rKnC5P6sVFVp/p8McBT6w4TldwuqLTcdMupq5oeNwLJKAMQHwoERTDiQUiplGnJz7WOyKtM332zLEF4MwHoUPI+Utj7iNglac6Hh9BYlqqKY2/IFOQz8eunDljy2fP2NzqWSmTZTFk00piTBZM3cJBSSmv6XacQHSGaQESo89kcWTTVAgIfAkSFyIoAw/Ll8CIdMmRPlMa8n2RVWH8tTNrtri0LPyEBYbV0GjGS4h0LNKwM4g68j6LGmBH4ApGdqUh64l2yfmbvbRPaXge4eFtyZqHYCeIuKZD0OwiFqPjW/flBT4yX3HpGnPegbB+vPNxwc0EnkHc59/L91Se0h0CxsWW4zeEC78entFIlQv9UBrfXGaKirfIfVpK7UbY0l4xgJ8EUGYNAIE0N+87y1CmzlcqXGSTk3oR7Vjf+MKlK/7GeFIQCdJ11Ik6ICQPwlpxuofS94MyXXHI+foUPBCKBLqy28otj2R9ZMqDY0DWzp2xSrmmOku5i0YsiDZlHfGBMw7AFDnsSPUWYV0xlEp8ix7lof5SVf8oC+dY5KSBd+WByRjdQw/1O7mYqgp8J+ymWQKPFGZRDKwtoExSNBYG01L+4qZjP0uuTECVb8WnL0hde4Tfl1Ukmns8NAKH0JG0Ho5U8Gq1rIENgzX1PZ+VEO184AffM/ATPmoaiXNe3fzcklsbZxcv2mJ9xdt1GrxuGXjbpvwEwbsn7lFxLrxxIoDzNL73jZN4t3BVX5Sef3pW9WVKea7J1NScLeMWFuUWZHnISYkQDgtj3uaYBVH7mJriXRGXfVk5qSx3/KXwlEswHX6W8JEWx0/7AOHvvU4Nh2lPBH8ojek4Mas6u1savhiNn93HoTQ8DDKTr7w9r0hHetL4NrlKya0M3oJeyKamlnmJRkpjce2MNZdWpVA0Aq1pBIpwLbEIrny9Lo9TGlkngemnHErgxLGbCgESzhWInFsTEiKMUFM6375JeikP4lxZMIIdyieNnsG6OCPrCIGFkuHIDUQBCkCN1b9G1sqjVNEoRWk5UdeP75BlURYDl3WNi0+MxogShQPTY7VlstyZEkBoH7dY96GRB/1vSsDIn043DSdpIsxfEiURz08AoSO/RKDgMxrN8hZu+RQpAselvCSNMO5iy7/xrFE302wj6ADd1S72/SNoUKAoyxJTcxI2TFExdYdV5ou5nn1YiyUpgefFHy+fu+A8AFDvRF8ghY8HCigO0QgrIWgbzq1JaJ7isCpETwYNcaqBfBSHLA0GFCgPjhZZXl2EnFIkfTuQwK5VOX35SM8NXPD6W/IoQ6V1a0OKo8SXAmVl+NcCFc/UnBrnSh+68ggoVVSgXZijnwVFdE2boE+iF5DRhrbSD4JHoDt40T3QwXOu1FGinlo+igGLgxLFmkrK9A0JWIsjmvqQ3n05eJDRdbkouiS+VGWxFlnY56yukvox060VWY0VWRwojjmfplqyC8tXbO7UFwunwXkva8/j/GlI6R9ypwS3y64sPuRPOJc/aoPPBsgxXcU3dLA+fJpZgzosijkN+gjzxT7eDq/TLskrHzS7/Il8k0x7qC5TLtU3wXT4WcMPPFV1uuKPawDh5BzJ7odgjimsaUSdhIMIOBQIaWGosCJcuyMgJRjxSxKK7IVmwbsKIUSYBlpc2nxeCmNJpuAKo3a5Zc6aWl61+vyy0jPXjZXB9A2jqahX1POEWR4FSYjgEDzJIexPrI0QFq48MiEyHoUycKWgkSqCJxRE9tyx43wpKRK23+rv0uXLXi7P+tTKhEXZmBbA8VIRdfUpukxg8qlKpqSwolAax5sMhEPaiAxQKz1fmskOJa6UU9Z2BI7oQVjx+FmCzOMvEzz8cZ/64IdcPgEewPNn48KVhSLw/V0d4vTnA1JJFscvgglryoUS17zkpxGqhAvlRYyep/1qE/yChTErmiK5ZqVEyuq8DA58qk64YGDh5apg1BDfAqlrBP/j2fqGinGg/OQnN21tpLUN6M636VkUT9ZFTEXqOvNxvuPLr5O1gfKAP6QYpCAWlub9GJRD8cLu/roUkxRDuSpaj6Iuah/neDGAKpUPRWPhQlYGSoPvcPOtDl6eFCK8fX5woOoPDTmC30fxTk/ddrw5ATJqgPugQKJj3AlpT14eST3w5QInkZbcjrf1Kp4s6N+HY/qFcKa2xMu8pFPehwhf1augAVux5haO8y79HifFERZ2vOfAZo5KjelmFpjVtxtsUz1jF5auWIVdYt8HvE1TPnAclk/4cc75H0dSlw1xHVvKQ1alAbDLrcynr8XsSbSDfsi6BRYxgxvePo9tvXJYcso7ueOyp8LTLqr9iLZ8TPBU1jimGwOcjsclBARiHvZjGivFheA+JkKmPALB8hl9SFlg0mHK86Z4kw8sydTzraYyAXlHAQuDtYzlNSkLjSQX5S+snNX95RMrQ8/7ArjyTtZOKIzHEytBEiAn6xqZApBD6GMZhOJICoNpJ+4rjnTEM8VBHEqD50iT3fPpKuXJswgmLI6KRjAxwo2yyTusG43mdC2MuwD1zidGRWnwTRFXGihc8Cf8qjHenlAECutZl/M00e9xcQK+2QDfb4TA9T8mv0+l5drzzYDgMe5UTjyXxU097j5tOI5DFDGyJy4ENvP7ngdKJMOBX2c85NsgNUKFN5iSO0LACmdYk3ytkTB4QdZRis/fC7czwvOZRtM+f/GyRrHNKJ28T/k46uEv+znd44XLRGOUglsTOCkHX78iDM1dobC7KuJRGgMpDNY3xroPrVnnmJ9vugAe9Nu2vvvAFYu/LNjbd74vV3jTY6J2YFBicUiA8R6UKw7xr3Ch4br4mRdgw3LC+mC6iD+nDQME8OZ/8hXnNCHsTygJYdosAe+WBbgnnr2wXOu+/xPtKIIewqUi/EwtGOpA+MIpQSGSBx6lW9jVVZzlOHTVNfW3rO8zQGStIL1wV2aTB8pDSpWRe0MDvmZj0c7L2uBAQxTOh4FjPvS20ubU2ql7gsBHuJBPU9fU1fWy6pndx3cLD/5LCkRhV4BybGxw5eB9kDQxeEsKJo7dId/IP+RglDtdfqrbtA9Mhz8u+EiKA3hUA/CTm274dPjEpbgThIUlggvEugKBkTQKgYn8lFgJAZ+GkoXRZFsti96yMBaWNBJZXrYlzqqXpbG0umbz8ueWZGXMLYr55qQ0asdWBgRFaVDGdB1S/U7DtABxIXI86gylgUuKwwUHYaakXAHo/gHfnwhF4Ycy+nQVU1WRxp3nEUqBRVueq0pBLqsdCC3KjDqE5eGHSupamHcGnhFTsonAFQedSowZi43qkGJc2heNyeglhqV707O5kzq4EOAWSexzD+fAYyiNDBekDxDO9OfXuh96xRNH/eQcp4QjiafFj4cywZXl63Huh9JAicSaB/lQbuTnPKMHwyKd9ZEdmwOY7kDZ8iGqYlnKQ3HeVs9f5ZKXcFhS26+srtjLFy4LP7FFF0iDg9TGNF0Un4INuifHIAHl4b4URPAA9IywT0nhM22VKRb/VKvCB4cMKsY+rbi8zPsIR7rXt06v5S8sckT5aNRXPQ59jp+XQ4+Oxhq1qgNLafjUTuZQHLzcxzqG11nPOFWcl8M5vgHHrXzoKp94nC9c++1Q1Cgy5xXSZvllmfs1PrZbHMQYmiStd5AOxQGgVHhEGl18KvpIebgghstUP687ApdBnAtZ+nw4pp05kqNabVqjtmjzdV6We8mW6iue94eF1Kc/jJ8ckGTCiZJTXblO8V53heXog9PO7yHH/DobGGfx6dnH+QDh0y7BdPjjhI+sOIDpxjyuYafvn3YnyMJlI48pxeHKQ4zk1gajDwn/apVdFkxNaQTCjgR3izYnawPLojm/YnVd13S/qpFkTEthLrIALuZ1pZHKOiHktDsNSZBMK45QHkmQnCgAtziIcwWRKRcUCte670eFK/742sMoliwvwsobxULdzl244Iybyvbys7ocz0Prz6eiGH0WJSjVRscryphRDcqDNnvbQvASQoYSFaLbe7f/I0gSXvyWp480pCUlN0J+gBu/8rhIF49N+ylvIFJFqSmSfNLUld8jX9orn7YC3COdqpZ1YI1h5TufiEeY6qhpcMCCo78EB050jwfJK4SinGjSlGB6me8crJ7xvMk3QbQpK18uTVGh/J3uohEL5ElppOkqpiSxJAhDc7dIUByuNGRFSGkEr4TSgN4seC8sLfi6wMEh6TuuYFQLlT+Rfyi+LfiAie91zBQ4ap3BgnDo/QYnWom+DBh82kgNjvvR9oAI8A6MvwczRYsjRyxh/XjbGaQ4cRWHr3sJdygLrAyPR6GM0bYKQid/hOT+foyHYxZL6eA/DWoUilL5Cx5TT3el4Qvx8sEJ50AxAKC/16tzVq/N28rCebu8+pJVS9/7zZQPC877cin8OB+cpjBV9jg5/HQ/9ZHp+Ol702lS/LT//dxx+RlMx/8wIBtCPh043ZDUuEe5aWTiThREmHFshY1zYcJURVnUNOLA1RtN322Ckphf5PiMZbkVm19elZOFwQF+iyv+EaLG3ILSz2nE3nDmQ/H4ArEz54nSeFQdUxtOQxLap92xEsl8ppRQFoxSY8SMwKITySkffEbQdEyfv8/uR7qTtHzLZK+1Z3u7LfGtuhtVYtTpXY9fzyzrlaq7YnyLsvIpKh1TB0zHcKSGCzoJNF34abuzqmdBPuljATM6fvpQkq687l6frK5eshfnIeUVfqqv7nhd4o+riA9HXuEjeAhHKJgR582Ti3zwJVDUrpIUox+ICJ+kUanC7MbzaRzoK2XBgIDrpi9Czsk1rcrLcMr8mJq0U+3FX2rUbXV+UXiSGFV9gJP6PuzC6kGBBL4S3WNbbtDdP1Dm8UHz5Pxk2AyX7itOF54vNet1+7a3t+95YTHMSUBWUP7iU9pKu1Aw4MQXzsEWWchRL/8ynTvlL3o7immL/yQxTdkqk3ao+aCAOvMdEv+wl9eZa54PHFF3EsfJttRbdTgcim+GYkOUBY5nE25UnMKubBMO5IcSQntAZ/2JduEUlkKkfb5xQfRk6q3kruSK361GyQLeIC8VK7bUXLV65eSlvyeB6f4NTPf1D+OSvEiyI10jv6bjUrxbIVPPpvjj+6fCj3MJpsM/LHiqigNIjWT0k8Jx/TCSpl1CeFIehH1O0F0oEF8cw9KoYGmwtpFcQ8pElgeu1pQ523Al4YpC93lhyKelJEjIh/ymyzlZWzlNONqSNUoQQgPmn/ZjMTCURCYwCMtiQGggAOhMmPreiXB0Ws9Q4l2dVxkd5zmdr3da7ikNAqDf69u9u3f9eeoXnS/DZ6qsHF7kqYfU+VEKzAD7dAPCgPn00dAO5DhiQ5LIz0KKd2GUd0ghzwNHeW7VcK34GG3SAkarKs+HqAG6cp/bhLBWIh/Cag9/3p7kPLXukRf5xjXPeNCvVDZXyozpKBRF8IVoKOdhCRufzoDGKAjFJXozZYfAYZDgWdM2cAuO1Xa+/bwyP+fvboBvL1M+7XVaZc4Vf+ZcMGfO6a28fJDgcVxn92mznk1plCLyg+6eJsI+zaPKcRIAX4HEIgGDTMvM1/kkKgqTufIY7KCgCrMVtY+3y/U0qOOTrK4EVKYGCHzsjDIT31Fu8JyQqGuvI+3hYZ4hjfjDxBMzmRLxTy3L51vYinBaKFJpObIf3wtUHnLcV1sODiJ/5ea8H33CK3jSdmitZCjqWBBX/3PFEfR0BaIwU9O+tskMAQqENktx8Lb48tyalWSVfBRIff10+LQseNT1tMyYvn6cU8KHrk/nOx1O1wDhBOneJwGeuuI4ge9FAv5pZKXr6fCJUA9l8rASocPgwhI5caFY2GFFmPtJUYSySBbGSd7JTZcf11H/cA9DdMLwY0SpzkFHUec5ViDcozOp03mn8vsnzz3kvPNyIwQVceplx2H+EMBMYW1tblq3242KUEkyFKD8AuLaZblng9XBgqU6NXWRMGHHDs6/7608Dw8kBHRvVml5A9s/IesCQvXVs0nQUpYLUIL6O8YM1WBe24vmh+cIKqx7idYB+Lr2X/KIcvw5/6fdHszwEsLG66I4SRpXkjE/zPsBQS+ED4ImDQhY2/Fdd+KZGcXz5UCnB/l5nnIoTOU9X6vamqwN3vY9Li+DJHRjNM9AIJxbGhmtcWMGCghq4RGhHjQ/oftxW9RUfCxIGqrWZn8qS0Tma28cOdMRjSmPdyga9QVrsk7DSbGywmkTj0PkUokvwNVsLPnNQY0YAsGTuBDkXpTupbpikXiBWX2cTgpgIVB/lI4CoXhUnyN4BL7x5+Aj+J5ryoAfKCP8ZKXiky7RjvLc0HClov6lusPTSAVYA5qqdx7Tkx1zSYH42iZ9WBYYU8wV4WF57qwt1JeVoTJ4CpB4NMmBBEkeTIdxKV1y6f7p+GM3FT9dznT6lEeKB1La5D5JcIKlZwzTjZ9GBm4aidNKY/o6TWHFLitcKIS0eJaOJolFtXBJkEzn97Cj/Ag/DCd1TeCjJRcq+KlzTjk6lDpWdFCupwSHdyz5Piqjw0YeKZ8IR/6RLsLHTj0PIc4XAjfW190C8Ho4/sCnCOl+Vmfdj46pHz2Xdg7xkpt/b1zCgHoeCzjWUFS3qgblxRkWi5MFEnn5VJbSuQSQYwosBL/KpC4IAoUpzpMoLrUZAUm841m3mDYjgs5EiJ8QOJmf8MGf0rIIzvw9jSQ95ZCP76AS3Y4PjlP+sTA862sEOAQPuJxkgs/xSC7gQ9c1pVmRpbE2vwTFqY3j2+vg9VBqrp1OEe9TLvhy4DCmp6QwhB9XKlMupQMfkVfKN8vbw+IJhb1lamOv3ZPV0ZYykNBWPG9yzzWXrNGYj91hGnFzbhPZsmuqXJqXMG3qekbtVHkshRyV5eIoELJWcc6T/v4PfJqVD+2DD4gXjoSn2KUXW77ZdMFGAJRYtEXkdJ9nHY26h4t8o61RnlsWuo7ySR/XYdWqr/Pn3zOn5bqGP9wCQQ5kAwAGfLRXjnYzReXrG/PnRbt60PIZQJJFCbh+nEuy5FH3pt2HSTMNj4r7JMFpifnM4TSipq9xiRAf5EIhTMc9vF7xwW6a2I8m5mmIjh2+CyD1jOhAJy5GtNEJCSNQUofx9P5sJjAy9z0KQk4/0en4V1WI8v6hevHFuI17992PfLkRwBxqJORBypFTZ55xlykPphcYSSJIUR4+mpTwQEAoXBJuqozcJcxKEticiOVLmNQpyycUSggS337JfRXtxSc/q0cISJc2fh07oQRKlNqa2pHwSNvJQpRxAXMk4eK5UQfSyVGG71BhUKALFIafh+Z0zd4cl6BRUt/N5LTgecpCgcqVxT+L9aqdX1qy+UZT96njCaTywkU7oo4hbN3pOrlkhYQApbwMR9zL8kEB4etHbYsyaJwrX/CjVvNdFb63wkee2KKrJzTqrvnUK1Ox1WrDLWp2yvFuBVYJlke1NKd8RC1G9fJRHL6V1vMOXKLwvT6ZkD/BOfWFX1V/+AN8McWqZ6Nq1Ft5ZXyJ0iWMMnKl4umIU5hns3Z62X4fHiB/7qt+TJdRH2WNACLkAwtXHNCQ9SgNAuWYjsLSKvO+R2HOVuYu+DEjqZ96Gc8IHiUPUtyTukc9exo+6N4nDT52xTEN04g67aaFfbIaQmEkBZGNStyd3Dt9fTqPZGFMl/VBkBgzdQQcwi51uoeEyHE4BAjfVg5lQqfCqc/wvAJJmGRS8ViopG4Q97iOdDzPzq2d3V3b3txSntmjiiegfugd0Tsp6SUIVJGssyIIFC9BJG3hnZhD/Xx6BSUih+LgVF7e82DPf1H58CU6pnMozBdJ3aU8mZKQr/shBL0a2CMQVvVh7n0m8OI4AF+ki/ZQbccj1+TjN1PdlQU//IMXLzOe80jA26tyREvKg5OhrW/ZlqBBoVA238nwJ8hb9UeRSsVYs1L2Y8vPLK24sEr1Ou2gC5ZQou2xJcm18g4rI+El4kiXLAnPw9PwTOCLtijkzcCqgnZ0RLfGdK+z35d1yfsdog3tVzSL5WUpEL7cx8ib6TmUKqchHx1Bs6orj+JMXbgTr8v5S9xjPS++CRxn9ceRb4ZTauIj/tKs3X2rbw+u9sRrKGjF6T54pmrQJO2QgnZQe/NmR46PiulaN5ymCUfkLz5RQGXpNkqDvJQvLVa0503ZXEe/V78VPeIdB1kbouWM1WxmdMGaheft7MJzot2c5/9xwfeTFdP3P8idhu93/5MMUOwTAdPIm0ZmctPCPimDFDd9HXEPK4aU7vu5aUidfjocjo6cCYJjF50xjcB8qsrThvCIzp9clq87z13PRzkBup9+9S+xoD89xy1Rq9vp2MaDezYcyuogP/8jnZwEPr6Xo3qE8pCwRHBICCFAXHkonFwoFerOW+qxXdTfZcjqj5XB+gc9n6kLNdSdj1IZESsPFBp14ZmMglF3eXEtwas0E6WNabyoddRcTs/FNFUIJATssUDGpy5ZWtBGnsRNqJ/TLUphcFBh+lK+l6lnhRIJomB0hB72S61YtOV6w87zFcTpRXEcZU05r4/qQV5JIMbggKmfUBJxnaUB93oueCEJ0EQP8kTg0WYsN+pDvSgdYAqvYKPe0DrbZr39mo3GtEN0Uht9d5Wsa1+vw8Ji1J5ldyglwkrB7ExFFworXurDyw0axVRVKBDVQ2FVRs9khauPoIzm14rWWEB4R77el5QP+GYR39uga59ClBu0R+5IHPgiDVnrmnLIRAMIVzxeDOWgDIImfnAiii4rRypD94tqKzsfsaCaVug9Z1VbtTML5+TOeL2mgbI+LjgtM067R8Gj0uE+zQDtPlEwjdRpJD/OfVilMO2eBKKzn7gQJNFBwmXCIRMq4bL76TmF0/P6cZeEocdlvgfVfehkgJ6KPsKQlJD+KWd7e8d2trZDOPlzIQRUkJ7Gj3DMW4+lMMY2I4vCcHred8QgxJnLzqarJKl9Ab7T7lqn082EogSOhq3McyM0XBz780f+KdPJcGi3r9+03t6Oyop5cZQNazlK6Q588wJhe69l169ds/3Wrtc3RrtYJcIFbSa18mT+HUHpihjc+rBZ+WSOnVUA+AP4haSsebDfn08JUyZ5pXhOZiorIdNuHL0xV63Y2vy8Wxv+Jr3nA84C30ELaATdEk3DJUUBfo7f3XFFR7ye83TwAjzwMB+QP2F3lChCQ1rq6xNy1Js/5d3b27NOa0ZCueG6nnxJ7N+uRvDOcBqsqx0XzKqml4eC9iPc2TUHPRSnAoPuWMA46of+P66jHHUUnlYuNGzpfM1m+W6x14ZiEe7Bw/AmpeJz78KPz9m5V6R8vfzAlwJerisL0lE+NFY+rthECR6mPFdCxw7a0Z9RJKLWuGlHvStSJAu2uDBv58+uWa3S0DPkp+dVn08aJBkz7T6L8IlTHAkehfzTcR/WJXjUveQeBdOMSTg5Oghsn8J0RLc0PEyniU7mQsc73MPPc01njvjsnucXHY4/bsQ0UQhBHiGOuvbaHdvc2LDBoC+BQJkIXJ5XEtIJKNcFf7bYGcpi6ErEpy4kSFyY6NrGIymQkTrqxE/t7fd6Nuz3pRikDEaxFuJTWl5n8KWRoUbt//zv/x37m//H/6Vtvv+W8lP+XgfqHAoMYYjPDqeN27fs7/0Hf93++d/+m9brtD0PT+vyKdrnuHKhG4I4CT7HC2mVyvfDe+KgAfkztVYvlawiJQApffFe6XkhsKxrRGwoPlkb5aItNhp2ho8lNeZ0h+KVIf/uRxtwDwlW5Zlcsi5cWXg9Q9FBd1ceXtUsL/7ISy5oRLzq7vey5nPib6oHEWrPaNyREm9Zu122QU/KA3nsz/GP8uDFTvloHmiCUpHDUuNok/6g55+nZfec41CPprUJpozwvV0oEpXrbaMN4Ff5kifVYS0FHCtRlO20gK91T7zpB48WqQM3qTzPoAZQBALS6dqb5gov1p6I9vT+DOWh3lEYWFNSGhPRpntF1uOcnzJ7/uyKrSwtej39Ua9cDj8s+MQqjtNwWtCfdilN8h/lngQSY+I/7KLj+JRLJti8A+oevm9FnOpckQ/X03khKIggnvt0IC/O4z1IFHV2KRmjN4C7CJBdWRytnV1/a5myKcDz8nSkV0CdjG96DFlonYxiMVxC5Qgl4dZIWCRYHiZ3yCgVJYKycMczHLYYb8L7bhtZAGww4JO811//ln/mdH51zac5WFdwkA8uaIT/6brOezaVit349p/Y/vp95RFC3gWUPARC4AwBS5sCN7jUPpiVdQDF6JrtwzNWkYVRnUWI0mrSRT4oiari2OlP2KespOyasjbOSgDxWU7yC/yfQCoz4qlLKIqkNLyeTmfRHh6QC16IdG5xkV7PucuskFRnJcjyh7TyvRRVDlxknk9dYen196TEO9bdb9poUFV+ivcnAAQzKhHB7phxn1/yP5yojm5VSrmNVa4ehiY+teVVoV5ZXXw3lhRhNp3l+J6qD8iVYR/09QhvhudHHvFuT3pEf6me7isO5ZApBJSDQ5qiOv4LK8OpNalLaTwvRRMvbp5dWbDzZ1Z9W26USyNy+GECHPeZgKQYnlRBnIYToXEC6doFmwsP0oQ/bWWEYDgReBEXYReE/NGfPLss7H48E2VwHfcA34oqF+lS/IxbBVuyOnry0zQZN5PAzXJ24cGLZYNuz6eWDocDub4dSZkccXz3SNdSGLwUOHGlEdZHTGFhsUjwyPc1Ddqq/BGQjUbNzl26aH/hN/4tWzp/2c/HQsDEn8QXU4juZpXHxF764hftT/8r/5pdfOElP/YldkIpbXqGUa58gNoTwk9KA2Hkd/3yQNaELAn2+0NvlInSOB5VR9IxpYXCmJWUxHJDvNbLs7H9dmnFj72ehhO8hwsFdkJLnzoDz/gqw5WF7jMtlyxO5wPSEnalktWJPMQriDuFvL5ZUwXCVhamjgTjEuuhK+Wxbx1Zf539RdGIbba6q8e5D+6O1wYkiJPwndWfp3GjMvvCoVuZUuiuyHTbHe2h3rQv6hw01j3qrCyYTvMaoTm86FD0M2ggv0cbFReVdoHC2kcC3xWne0xXFmVt+D2/ndHdW43iD98Oa3bY5STomgYaJVtdaNrFc6t+FDl1ihpkheXwQ4PPjOJ4FuCdx5mV8IkQSUojhfFDodDxwgpJab1TTj2TFIg/L1ES6bwIQRbIvOnuEVGZAuFPHbC1vW3bW5v+prELM8r3/KPuvi4gClMnTmkd9Ac+/30wkJKQAjmQQjniOnOEwwKRopCwQYhEfsqReuqPfs/aCce3/Nv/3r9vv/5v/U+tXGsiLfQvMTArASZJyNqTN0DDZx9c6u9P/2v/hv1P/i//gZ178SUx3lH2vk2kDyWCMtE1jjianOEiSg9hDhZ85w1Kw29G/QLP1JGpKhUvNyvHebJllTNXrduZxWWbrzdU/gl2nQb4KXzsYnQbCiH8hGfC8Y5DKG1XDO5IS12UxpVK3CNOEV6Il+PD/qwO8vxYGBwXRMuptVLmbRv3OxooHFhvf0kWAQKW26Sn+3Idk4LEspWVlwV514MiUxuwJpi6fKh9VCH5yTLiARw5UxVX/h5wOoLyGdHUfRzlZvFowGgSP8pDkcTHgjdrGyc7qUjoCgNl53/RjsPeBbHMgiuNpWbdLsjSWF6a82eyakX2GXh9p/wcPh6A83J4BEwzZDg6YAiHuEZ4MO8fQsSdC4tMaHgnjI7oguP4uUy48Jddu8uuVaL+Ih/+joWLX4V4IBrHDqjt9U3bb+351k1/nueoC+kE3nHp0KrLwQG7pobGh4FQHBPmwHV9xEF6WBkoDZ8T//+z9x/AtmZXfh+2zjn3pJtf7NxoNNLkwAnUjDjDZEqkgilbLluucpVkyRZddMmyVZZkW5aDbFm2VUXZslQWLcmULIqkSArkcIacAQnODAfAIE2jA9A5vH79cro5nuj/77/2Pve8268BzAyARlr3rrNzXnutvfb+vv0JzdgKO2Ibyo9HJsqRq1itEnljmS01377LC5jtBV/74esi2vmSJm91TyVQJmI+LV8f0YnFxU70+x3feuqXN4V+WogyYFJqt7uDClAPMVXalwfk9pSbOhZGLrO+Jc+7JmgbFpzqdzZ0lqVhnF9d9VfXTj9+a6ju+if7/NjWlxMRXLQ9Hx7IrZ3ZtqXKTrpQ+oJVcyGtHNkWM0+BfnJ17l42+sBcpsMFk+m+xmc7jo/2Y/+gGcf7a8oDsVdiqK8mrNaF5uyw4GZPgrKvPpC+5UPwiBH1KFpF1kNRoS26kPrhxFuRWWg4jvs5aXX2xJ6EGbYU8nJLiJjxy+Ho/KgNdrslqk/ZpqJf3EY/Liw/Cw6NjtzUZXJ0Lprjc9HtdGNdGsbD58/EuXMrST9KSen3jdn34X2D7wuOAg8ixupXibWihYMmQXXnKrSaTDyl8/wkbjKbjKsJKtMTFsPZ6wfmUd328/SqFv5PsHhncCP2dnfi3p07cbC3J+ExLPUyN3AkVu9oAbxtjx/bUdzYyuoT5HbWerdWakvJNKgvBVaBUa9q58bd5gJfGOzFVBpDg2swxJTZfvIXCLlkUBO/KfeCTF9MV97ut2DpLChuR7yiFf6sr9KSji+9EZZlibGw0oX5qBr17CTZokB14xNFudpXfdXZaBneklJ8b1GpDb5jSWEd1XNtacmf62Sf/DS4KwHazL/MKvwr+pFlCQa2q2wvmHbGPhlz9Z+FO70zVdbK17+lRDXLLcOkYdlMGSfhpBtNdiTgt/1S4P7uYgyOeLIoE6HYIUjzBChX7fTSgsao1dI46c8vAqorVB0hNQBg4GWcbVYalVNZg/r1f9MaBukkNDiAYVAoXuX6sWAVyRghzqycEEg9oD2/nNtxHzAc3KnFOybNEC1xID7Nc4/GVIJu8HD0JPDOrCzGQ+fX49yFFdEKcaGDrC8Vyipj/z68XwCVfR8ETIJ5qJPqfmRyiRGwcisMIZmDcG5bIjWP6q909mPiFLv8M27GN879eeq5Psk4MSvYWX6IQn02796NjXsbcXgoLUJ5O7b8K7BahBHDbCjX13wPJGR4hNZnGAgc1VVxi0wjlYUGdz3l9dZtCw4LCzH8BQkOkC/stSQk/F1vBAfaQweh0JIQ0Xqy1/Tk73WaoWjR6fCNbKHCxC+i2VYcC42280Co5FUTqakg9Gho/iXQJ/OCG60izzGqpkHzzaXEuBqx2NMKlu+NS4glW605FSj5pBV7Cv2aP+NkrQbBYLv6DPcMc/yTBhhf/HLMc9FQ6KCiB5VK8p9iAuSHmuFjVFzUE26gHY82tSLfiT3e8dhZUV24uNGs2osD/tAM/Y1wayQI62UJSjFkVvR0RxFw+UQdJZbSXC7uxOpGU/V2FZIho0qoqyShy0LA44a2GCdF9kG4e5nhFd00tMBQfmNeKFS9WlVY1KeowIbaMkRorMaZ9aW4KKGxtr4oGlJ+XkCo/jOQn4pQLd2X34f3B3KEv8ehEuD85K6CZD4smUKNkwxjxiRkWih45Q7TqEJhzoSZm5HUPE6jizJUu+chdXF9FAenbfyky1tWt297y+ro8FjCI/Oqca11aALCRAGeBsqPC6F5sD2V5xo+ZFcKkL9MjwCBKSyIOYiZc3Ek2oMFBNpDO3rdBQkFCQcJib6EwlKfdyUizsl+XsJirRPR10IfXAIXIhaFS/JflAABe0rfVV5dCQ8w7x8TQxFzAmh+noXQ7GyfF770qfo2tY1EWkBfM4Y9SSuExpJM94UZUfbDaUgBDo8l/zqmJ+NVx3n+5URrmCVu0kaNP28Wu/58XYtLoU3UNSchDJdVffVLsyJ14wGGzRge7cbuwSQOdlcUkgw8z4SUC+2SPd/xgOlrfBaWoi3Ng3Gkfv7ksBYL1JfHaU+2vfilDkkreYWPtAUWDLgREL7uPDVMC3toQIKfR3IzDXSClis/lb3Q7Kve0g1H5K5wBMRUCwMJNZDDcjSjdmMtFlsX45w0QoTGyipjPy75vHu86Mus8/fh/YLvC473gJz0OcHNQDThk3GkP2hmYf8TdLziB9OZhc37k7bkkUghYLpVutGMUbZk4bYY7ZKZLEjxNLEO9/fj7q3bsbuz60+NekvMkJPPW07SFhjxWg+2tjgs93YVB+QSJL4NlRU1cZSab1xPxQTGmuoIDzSBeibR7SE4pD1IGEhRsNkDVcaq8FHVseIjwoeEF4RnhGvCVeGKECGCUHFaaSo9CY4FCZF6UaX3ywtmi9U2+kZ1pPMQFlyRArtkhcwZB0Kmqwqt8+2WXt/xzADVF9nh94PzxCRM4wDWMazjZA2i+M+Pe9LGHFrbzLT6d3HEV0qXw7hWQJbDujFhhpjW+hQnzxUIIAHay56Ex5043t+L7Z2WFgkc+5OBVu9oAORkQYCwZWrTZ/RjX8KDPsjDad+kywKHdim5ImX/Ihw0xtYkhc1OX9j1EYS4u+wdaZtCaXBNDXhTWmSrLdSYNfl0rbUPtqZEIwuLSsR9WdRC4yghopG1BrLQ6Ko+XY33YvQ7K1pMPB5n1y7G2Qtr0lrRzg6Vh8ZSPyDtIpcKpgM66PvwvgEj8n14AFTCrGZlEKeZBFsiZrSye197poUIlVSG2AXuZDwpfEpa8ir5VaZiFlHnBAxEk8QTG7f8bfJTIzmBff12NprH3u5eHCMIlLdXrgpmUrOK52P5uNn0plzuqOL6koHQh+U8bSW/IecfYi68Mz6kQKWvh+PJIHIbA0YnZ5pCmDfPz8A2xKps53M7a8IzwvViEi454XCj8tCCVvkrj4W8c4qP+sDI4CJmbP7L5vvgW+3j5l4+/cqljEomgpYgUdyuhM4q36fua9WreMC8EJqH2t11C4lQp2C8PGaM8wniPhlnaSj4qwyjBz3Tz8ZRpkcWN0JcRtZDTiF9qYa6nbSA3/xRLoyf0vFJVrF90dhuDI5uS+PYj+2NhThmm5F+gWGrrxCOvi2YkSiHzi2t7NutxehI87DwkAaQZ1qZpyStt50aGoCGBMR0AVSItIdJcyw/VQPBoPAm51BoIRLsrW4RLrg1VsG2JvdotZfU14uqs+I0tQiQ0FgQNbQaXFS4GD1pQYvtVWma6xLqD/niwtWVJQm0rTgabCmdxlL18U3XRSACddyYk7RzfhxPj+n34ZsLOSLfh/sAwoQQMU8w/UHNuMI0cgXqDx3hxvTWuiYjdtiFmQl+stv7hBFVITLL18wl87chH6YDTCZtQjz1Q/28vYGvGR5Jp7G1teFHdPf2qvCAKWjqaaLBjPtaLfLNdvaOKxPk5T7eNOZFwfEwH8nNKzXyOg22brxtIAbn7SKbLtKTnOrB+7ziF3K1B8LgQUB9iUdy7Jik4WyCPFAICKC+nHuwNQJDpL7moHSMOrk5GfoLhm0xVISGV6YKgmVy19YKX4qUpnHIU2Rqh7/rUATHacDHPUk3kj0/jAFOlecxE/pcw2PDWBaT2I4DvQidKvPkp5rW+uyBIwWvmTyMkbbhR+P1L96e/ZMVKJYy1ip/MmZL8lbs7OwJD8RsNWaKwh1QYG4zJcPl/Q7epeCN7XZrOTpNzhy4ANK5qbHZ7x4ECwy1oKURF8aCJMzCxBpFS2OB0ODGAAsPu0FpHurvhmiLzxRPoTW5RXSqA5cxSmg0FrUwWJZWuSJhsRpLvbOxtHQuVlbOx1luum2O4t72G7G3f6ssHLjcEC2F8WJ5AbgzXGX31/fhfYXvj8DXAckgINy0e4VpJgLjr4JADNQMBCaTe9+5HSCUmfEKOg52tjQyTcUEzQ7Zmc9ZrG0FxECYPGUSnaRLpsXjtBt37vo+K14O5PoJzjzM7KUasP3T7/e898+KzgWQh+rLU1a0gVUo13awlYXwQJOijYrkMrJelEnZWPFTunRIWOXjn18NCCUfCBCehUn6+X4gz5ZWvh0xfbQFh6kuXA/fUt8hNDrqDH+TQ7E5w0E4LvV60e/2Y/PwMO7s7ZuZdcnjqzAcl1mqTL1snasP44Uf42c/B5Mm+8NoBm+LMf0ZL6HqBsPz9yaK26tmoQUIfk5W4mcWaXc+mTdl+BB+tB0He7dj8952bG9rrA8PvAWlpX8++cZ5FOPr8w71sAQFTLi9sBzdljSCaVu0Ap0qPwmsCU/dSatoSCg01OcNCRGEBNubvt5ETJybapst5Q1DrzfXom4qbQM3AgThjHYqO4JjobESvdZa9DtrGhdpGH2+LXI2VlYvRLe7FDfuXY1Xrz0T2/u3XV5+gI3tNeqv/BjZ0if0Qv6dQPp/H77V8H3BIajMYZ4IzRTmocRBEMBE/bSMtyuEMFa2qTC9BcQ+bZrWSMSIT/bEERjz9ppv2lVQoqoi39kkoWoVlZXi41vqbE95lBUvZxZ3b93y9ev7Eh5HRxyCK5HCNBvNUNA6jN16EM1k1SQlcw7KOTDn7iqtZsejgbUShIhv2VU7XWe0K5tq44jHRiOGKuJYJW3JvKmwDZW5JXNXuFfMbeGxsLabunNO4Sc9aSvtEno7RR7iU4qCEMafz+EiNCQwhGkm4+XjTUtqT0/turO/Gze3Nq0tISB91br+sr/ossqM5qA4qZLNNFzuDMuf2RfxC5KXtQphvuOAPYWEBQUoYcE7KqykeUw1r/8nXt0CTM3KWlFBtt5cE5eDyfkNYyna0qJg9+4k7tzaj3sbd2JrbzOOeSdHkVstMe0FFgdqt4SHV+5oHtL3FppL8l8UDUt4SCOYiOkjAPKMI+sJa8h+UOfLydnFAhoEzNzvYBCuUSKO6yY77aYd1hh60V1YjcX2eqz0zkgDlIaxfC5Whf3+StzdvBNffP5T8dzLn4nN3Zsau24sdhajJ7Oj9HxPhXGr41QRyHp9H95P+L7geA8wQ5tB2vEzo4fps4VjuxD/gmYu8st4YNUq4PYwv8J0QeesX9kBr1jT6klSV6aatV7FeYUqp9GREm0Qt3oqDw69b9+4GXdv3rbwQPMYUg/9Vc2D9yj4TjeM1gJEgsMCsL4UKA2EK0hgUCN/v2MgwQEOfYiOgBoOxnF8PI6j40nsHxWUfXswibvCO5Ikd9RXt9Vnd9T+DeG27Eeqy1BmHjYjdGh79pG3YxRmIa2yeH+BslLTGEVX/cRHpywwWK2L2bW1Qu6zWlWbrm7ci3du33RXwJD96VH3nTtI3mnOw4wpge8OLn2cCPsFMD1GDkOIq28RDgV9bmBmjGBIIUF9QPbw+UAR3xH3fj6CBIECk5fp8S+SdFYf9w/9RC2zTtNhSHg04tY1rqC5E/c2b8fO/o63GlN49Nx+f0lPbulv6ttmHGqMRrKPJEjGUz4Kxa4VY8GZDZpVCuqqWfN0lK9uZx/N21+F3glXAi+gbKd6tG8xVvuPxPryY7G+8rAFxmJvNXYOduJLX/6t+PwXfjUuv/NiHBxtq33j4D2gxX4/ehIe/jQ0dUZb8rggoNJMyPZ/H94/aP0fBMX+PQtMggozps7EYCKUCZQ3zebdTUxKDo/94pwYG3votoupWesgDG0D4QLzw82qvEwuTzYhX3hLrSXL8jshxDfjLBNTWGo2my6ePvoxy6pzCbBTE7v4UWduSCUt32WHycG0CIbhnjCoFExMUtXO4fhNxdR4qor3KRZggDBDMi71RcjkTbsTCZChtBS1BS2FfhrQB9MYKOxY2ohx3BBKYKgMtrJ4P32gOLgdFz/3A4+M0teDOFb9uSqlwZmG+npBbapaBnXiZlza1GX/XfW9dPdOXLt31099wYjYtrqwsmqhQvtSwJYOqoBTnUsPm3mCpX02C6aQw6RtjGMZT43XjGaMhMktJFfc+smxZHEAyPSfyka7qv4pgGxVUqVTGL3uODYTMElCEaPhxML1eMgHmCTkR0dC9ar6xi9gWpNhnDkv4BvsjTgYHHkLj6eiGgsqQ4oF2oYLp1J1rAuYJrV4mGocTKMaBxBaRgNl7HnUN0YSfpNu9Jvrcbb/uA/BKXN3dyteefPZ+MpLn43rNy5robGvMnmnpx3LS+vx5MWn49zaBY3ZSvR7HKD3VW/VXTQKnSJ0Z7Q6vwiQ+a7x/D1B9v+JCXwj8v3uhO8LjgIQX538QDVnTEOTA2Zm05OGiZKCBKFhEz/CNLFgfk5ru5hHdZNXQRiuz0IKVoEycyuteY2IGZMVboXZZMG4b/Iko+EfxkTdDvcPVM44uF/Kkw6moPiekGwvmElkmtzSEpCfypyY4SST5hMNLIJ91QqP8A6kCRzuxwiNZn8vjvb24mB3x7i/tRX7u7txyBNe+/uKxxUnErLSUGB0FhxanQ7UN2gbaENDv2MgN/0pjYbrUXipcSJmuCCG1VW5viZddWsj2PTXXGhGV4yR1x5fu3k97mxtel/ezKfbizO8Mb7Ei3An2x7ZvPtNj7f+6WjssxX0DOUuY5jjl26exEJYkG4m6J2+5KMxbKhLZSNz/3o87dJYYVEdUP3VJIcS4vGAgdtHkai7XQKEi9NlbD4h62vopxIGHhstbNR3x0cHMZDmyKF1h6ed2JKStjBAe1Cew4n6VbKkheCgB8mMovhRnvy5ObSFtkPjRs0DLRD84qhoXp2hMNHagC1HCfBpN3qt83Ht8mWfv7z6xpfipVc/HzdvvR0H+7uq69CaWJv3f3qdOCuB8dTDH4uzqxIcixIc3SVrSmhhJ/T63gKjmr83UN2P347p/m9IdfulmOz9cowPvqhG8zTZo8pbEtW9/H2Yh4aIGxL8nobaBcmsmfTJIGaCQkyMrZ7j4yO/NDfQau34eKBVkyanMV+my60bVnxc5VGvIk9Bk+5cjXNV+cw9Z2eVOEsn9ASFSakOWac5xgQLotq4PYngOnicEDkTHwYB00NIXHjo4XjokYdjbW3N21MwU1Z0CAXyoa48oUPchTaPWnajIca7wMp9aTV6Mjus7FUP6obWhfYF06h14496mJlSA1WH60o4LOUKEl8vIgGGEEMj4MoRP50jpiD+4IN1cSP3xb76m222BZWxIu7bV2v49GueAehfCTg431efX7p509oV73+0le/i4nKsynzq7Nl4bP3sjOnMMxzAdRa6f1UO/U2bBmUsUoDlNS2mAVDMmHHz98wdj34Qenwz3aCkzXj4HzsP4jveWHRjd9IN/mgypGfx4QWITVb4WtmziMgK8+P/dEpojELjNpCQ34n+4iS60iI0KIxC9JeXhBq/lbVYWl6VUFF8tN/GKPYGt2Nxta1xHavfxPS7vPGvseBFP9EGtw8zgCrCtJRP1OGVNCWJYn/3n2/e5XUP0UtjJdY7T8Tnf/3vevy8zSoGTJox1/JLg+32u9Fd7EdvqRc//IGfi5/40C/EufWHpSGuSHtE0CPoOAdC42CLD8GfY+h6FDswP55fL9Cnx3svx/HdPx+Loy+q3Tuq/JBViTQ1CQtpTdPpD0Vj+X8YsfgLKqOnVL/7cr5b4fsah8DMWAABVkaSKPrRT64wk4GnxpHorShNBlZidVsjNQ3ZNanyIzma8E5PfvKzP3EQUmnmSrX6zZefqB/XD7plEmN6rxnTTn61amR1pDac+KVJHlyRPtDqfSghp5nsbR1ydRj5Kzp1P5B2Qj3MaMV4eNLJlwaqfc2jwxhtb8WRVvV7QrSKw+3tOJKGcby3GwOtJofCAfdmSQM5xq4wwo92FU9pdzc3Y3drQ+ZGbCv90YE0FgmIZJ4wXxhrMlM+VMU7JV2thtc4x1CNqS/jxNYFbb29sxNv37jh76X7ipJuNzrSNHhq7IwY08NimH0JJ+LOr1jfC2qfe5wYjzImHqfinglwwYmdPsSOb4Z5DEpx2CkbJ1Wgd+3WmKUpP6KrWT5gJyPUCvJUGn41kk5vkL/tMlkT89QU23zN6UBapBi6MuQ7G3xXZXBwFHub0gIPpRVKCxkPp9HtSgxL4+A6k1Zr7DOZpoiLP94DaYm+fEUO6O+Wg6JrBJTQdhYMPJklO3G4SiR4M3zai9FOI15+4QULRHW82+TzHwk1X2xpXIi1lXPxw0/9bDx2/mmNmQRGezG314q2kZjCowqL1D7ceLt/tzAZHsSdt/987F/+n8dK6zMSYPsx7ak/+wsh9TXfW1mQFGxel0T+RMTBC7I/Kf8LSu2Cv+fh+4KjgCdaYQYAL96x4ouD3Zjs78RUk246OLSAQAiwvQIzZtJ4JVUERwoNGEgRKjAW4ex8Q8y5MqJ5YVHN+3DGKOAoVCoNJrcq7BDA8XATDudxJOJkuDLTv8pSBJjzkRg1DJA4ZkoK90pbYQdi5GgTC1p10o782FPenjs4PIwj4eFhvvPB9hMH6bx17i8IYsfUipqD9JEYjJ/K4sVCrnI/ZMvqYCZcjrZ2JEQkhMT8+eIgq3wLZkxW8WyzaAx6qnuPNrqBmvgy91Tmldt34va9u66vz2EkIBakybBFtSzN5qHlFX9/w+c6aivMB0jmk51TzQr0hYU9faY+cR8UexUieXbh2P5zDuRpv8L4ZRLL5RJmxmce6nqYEcKsWT3jRzwCzRwVrrg5zvqnTCEtJ9/i7R/i0Sof/o/F7NXvCAQlULDGVf03OJbGrDHY296Ngy0xSbVvTZoYaUejA6VGo1Hu+uGDTmNpSHy7ZXwk80h5HGtMjjWmRxLqnF1hJ85AdM+5luz+/PBYDH6yIN67HnfevB3XL1/VPOKBAdVRgp6n9qCrdk/ajDRXzjN++AM/Gz/4+E9Lo12TppTnGjwJxphVbcN95X7JcUvMDjg9fl8dpn558sar/6cY3vp/xIXV7ehJ45r2OhIKkhaqXx72uMJ+JLkhodqYvin6f1Zh5+T3AZk84vy9Dd8XHHPgySkC9RTduhfx2jPRffbvR/9Ln4illz8dKzdfi87+Bo8sxUDEMxJxjbRKS2GCwEgBYuYC80G4wLCZkIXpMEOxzwuKyqjMajQPql1kK7d/Z6YnjYMJc4D+mFSOknHsdmDxTKFI/fCHAcJIEBQUBfOjPmy5HMLAxTQWxYBhOggIHsH1leuKQ5rcRlN7LSxpr7C036bSse2VB6i1TzJ+bsHILgGD0BkeSxhJO9mT5kLZCAEYKXv1iuw3w1uK2yRvVfZAGtPNuxtx9dZtfx0Pv3qdCtpGV8hX/s6q/g+t8nZyz21O5qO+oj8KzNsB7+WXvs/+ksk4gdgJw8zoyqDY6eL8UZ7pgZnMH6fKF9byq91PXqmt9ZzJTBIPp5FJXJXgenrQFV+/nDNVgeH6YJejw5bQRDTJVhiaG2MlpP95XFpdKOGufh1MYkWCg8exJ2ONQxlbn2FwyA0OJDBGom22tqRNDDmfksDgnGpwpEWEhBHazERCxbQgLWY64VHdbiwunI8rX34jjrf3pH2UNqvCbIl22KaSRrG6eDY++uiPxY8//Q/H+tpD0jR6Eiz9fJpK2nAVGPPaRm5RnSBQza8Fk8lx7G98Me688W9Ga++vxsUzWpCsaPEkARYd0QgPT9CJIH1P55YxcGdPxQ8GL6v/VyRgPiT/723h8X3BMQ8iFB5DHb/9Ukz/7n8R/S/+cixsvB2No51ojA6jJaHRu3spVm+9FYtbN8VYGjHQ6mjAtg9MpTAeP4JrgcG8roKihBkpzD8G+RAx7ZyeOuwknMmBiykCHefEOXHDOIrLHn4yh7+MbJN54HqoALapyJ/zGDQDtqhcT+om+0DaweJizwz+WFpCfbTUWpjygMmYmerP2w9MNvQA2kAexV4ZMTXj3qiOkHQID5+N0EcwKzEutBpvpUmgsUVGnSmf7amG6niwvx8b0lCu3LgRW1tbEipchJL1QmjwZjiPdPZUxorsD6+txtmV9cKckwm5Px4A8/45PrQBh+pa/PQzC5Nj5iZp8vTS1/zJaq1DZadGUVABMMJ8EbAyRvwU16vr7EunIy+ZzpMCKIu+YGxdYCJlAfi1JFE6rOh5emqE9qEA6GmsPCYqU0Kly0uAolmesltZX1V/H3ihMJIQmBJfOB1oHoxF0xIaCJHRUWocw0NpLgdg+iFI/BIhB+M82KC43dZqxGE3bl2+LAGxECu9pVhp9WO5vRgrnaVYXz6jsXlcWsYfiB/5yM/H2XOPSmggMPoSHNI2fLZSBQd9UgVH9l/2IfRGm0vjvwaMBjtx6+3/n4TGvx6L4y/EhTMSYEtDEaWoq7siodEVJ6yaBsICVEJnX8dAxnhLfSN+0Dwb0X5aYd4k/J6E7wsOgQlQONYkGj77m9H6tb8Q3euveFHBEymaaSYs3qg1lx4cRW/7VqzfuRQLuxss4OK404+JJmy+pwGDLswF6SHAmfzmhAH5jwBHwZ5mnQ+aLqoA//lnAq7MhL9Sb/06TfoC1Sx+MBoiCPzmtQryOwbygjnz2Vh/j3zM6j0nDatDPq/KFhIvB/JSFxWctS1z8+G0JzP+CBM3xz8FUrj0JYi4CoSnd6oAc378yW4hIwGiJbLymua2Bm1T/Tbv3I2r12/E3Xsb3kJRDd0P+Z6EGI3qxnXsPHLbV7qLy8vx8NnzqlvH8U4znor6mfUT4LHAFBZe7fq5njUMu2OoD4nHn/LxVhP5qSwLiyo48Kd8/G1Ptw+MbUeQ5OPFlUl6i0bh+PNio4xZ/lXTTAFCLaATN8WVxmy1Gx67HsK0xQt10sQkKDj3oZ8oF1hcX7FgZTtSg6LkqoNENS8L8t2MKTtenNNpMcEWFYIht6c0fscaqmO0VAkOhk3+bFWdXflAbFy+7UXA0spqrJ87HxcffiweffjJePLRp+PpJ344Pvbhn4knP/DDsSQhwplGPddAYNyvbSS6f4vpcRNkG9L+1eD4aCsuv/znYuedfyfOL+2ofuqTnirM43kSZKF5yzbVVPnTeUkXJTFjPnPrB5od71qARPtj6uiL6f89CN8XHAVGW/di8Nlfi4V/8Nejs3VNBKUJbfVVhFGIChrJMwQsmuBazi3t3oklaSDjg30ttJZiLBRXTAZTkb9ir5D2gnApgbPlx3aIOM3cM09mRLlmUCDxSlwD8a1+lPCKZE8c/cNkfHajSZA3qspT4fixvcFWEXGo3/qZNUUrGgplKx7Zkx1aBRnyvgTvWbAPwoq43tfkFvlHoDTIz+3dPVkmFkrcoeU+KHEsOBx1YmbJC4kcah9sb8flt972lRoA7eGFv9wDR2i0vbLtyN1vN+Mx1fmxCw/Fola680IDs6avUG34zY8NgDt9Sj0LzOxK7L6dQ78VLtMHwaqjTVBlvwstOBLrOzU84WZtZC6Mp5E83h4rysx655gynggLOfRPmC126J9+0qKHyyLzwsgUUjBdtEzsy2vLuZhQThxIm8aUnKek0D6dEdlb9eKfH41SIQQO2nPbchpnV5+I9mQ5Nm7dlkbTi+WVNeGZWF07L1p6OM5ceDTWzj8WS6tnotdf0hgvS7hLaJQ33BEcvAx5omVU8/5+xs/1+howGuzFq8/932Prnf9ACwnR8xLfhFFbuyNpGprbnWX1UQoN+h1UZ1uzJv809FPcNLgx5cVY0XtjWcLjR2Uqn+9B+J4XHKL9GFy7FKPf/K+j/cVfi/bBPdGCNAwxLT5iZKIyERUC8n9xQ+Ai9q6Y7tLmtWju3ou9/nqM+nwrIXNPRiPTmgduGUpavOuPJ7G8jS5BE9huleMwUPaZ0KD8avefI/Nr4z60L3NC8ZQPMFWdQfzqCpQ6so3k73OIwa+sLPsRXKrudiharrOJLKfSMYmPjgfyzYNbXhictcuFe+NK5TSDCxN5TLUlP7IjT+ftP1LDBCWMpOUtL4uhiIncvH4ttre284kplQVTNYMRIzSToU3TUSxrNf3kQxeEj0ZfTKnWrSLgPjsF1W9m+rdC9qtvzXWbKmTbSDLrf5n0I8zO9URgWMDBkPGbq4/qXf2TSeIufkVo5A232DNvM7ZajsutdaXPqp0tPhn2IE0GIAvSO/2habRGtqd4HJrHdS24kRMChJHpU0C6fGs7PfJhD1udn9Mp6OzaI3Fm5fHYur3pMVlZ4bsaEhqr3EsluwQIfhyCLy6u+tqRrlb8fl/D5xr1QByNg76SkLPgUDnuI7Wf+pdyvxZAW6+/9J/E1Zf+3Xj4TITkYyxKYLR45LarBnCuobJ5ydUCw3lChznvmNtqXWoiDDeEWmKgmTF3Gh0JDmsd33vwPS04IK6jN1+M47/3l6P7lU9He7QnYmiLqNoWGlAtk88rEM8kiAZigrQ8jZ0PcXiqZXF/KybbEh5nH4lJd9FENoOZVRb95yRO00LCZvqZuWB1+clI0l6ZE+FOnOkcGYYi05nzj11AGucvu+Nn/l5ZcpAtDQOtYpZCP8yR/CrgNM6cWffh6gloatEWMtI/fchBuLKUnb5yDQwWNgLy9QMA/BW/2jdeOduSWcJ0+xJWvGvCJ3Hfeesth6nG+lNkpWf7isP6BTHK5V4nHr5wNp567NF4TEKDx0zNeMWEap+e9O39bvtRdDGpW7UnFA5JySQvLmyZPtMmo8OdY5UaRAoGhBsXNaYgyTBfMSK8T2gU5pj+xE3/midjKEu6a7mlLpRNj57UT0DHlra4z13Z4g8onzzDOvb5EMKDuhE3eeRc/+ivpLLpbEo4V4RcPP/BWF99LA6386lDBMTa8plYWz0nwbEeq2gdEiDLCI7FtVhCaLSXoo3QUNk+EC/9kP1Z+4YW0uYsqyJQzfeCrY0X47lP/Stxpn8QZ1absbI4jl5b2kZnHFPmd2dFxMYdXdKmVS794TF2tvpR+TOALuhDOoYtveOjaHAeNO1H9H5A0bkL+qvX57sNvmcFBxPg4NKrcfh3/1J0XvmitIbDaPAlIVRYzjUgWmgBSoJg68wBmMQGeRImrJO7K+GxNziO44tPmShnhJj/juvkzrb4z/IgjHxkVyTiVSaUzAm/MpGcV7GbaeHj7NJvhul2GHb91fxhTvj4vRI/fZOPVfqiRvnxciMv7q2srkgDUVtpbsnIQkBWa1LypG6p4hNefhxPoEln3gUm11No1i/tpM+tnk6vF+fPnwuuMHnxuedif3dLqz32z9lC4/vhTTEfxTm7Gg8/dDGeePTRePKRJ+Lc2Qs+i4H5ZH+d4En705yH+bDT4dS5AmG58BYTIU/9+Up57KX/GascL5gg/Su3NQjcqSGlVpGMscbHnfv7WV8/IebVNnHIFzPb5cUDYwd5qkzTjPsyKztrgkys1Z31n4tTAnkC6/jgUObU2kdvkTMHzjkyX+KULGRmW7iAkEdpL5x9LM6fezLazeU42uNamEksLa/F+spZCYoUGggLtI3lVTQNhMaqhPuSxlGCinMN2krbaeNs7EpbVbbdrgBtzJpU872Ac8YXPvdvxWj7c/HQGt+b1wKjk99rCQsPdhK6mQ+TjOxop0wuarQfXmznivYq/fHgTGNwEFPRZmPcienhvZgcXNUcGESzvS4i5gs0X71u3y3wPSs4Dm9dj91P/lcSGr8T/cF+tCQ0Gt2iaTD2UKsIeQYQViWKpOTkLLIme0zC5kA3du7F7vknYrK0aj//kYRJD4owcRNWBcJsohAfxgATmQ/Hr4R7/1yTy3mX+JhApk/7SfiJ2+Gy23S5ycDIw6tNTX5Wjf6YkwTH/v6+t6uWV1Yd5nVtyQ9BMVulF3sNq+BwmUZHy7iOX8zaRhjX2bNnzURefunF2N/bkfaxKCbVi+XlJWkhq3Hu3Jm4ePFCPPTQwzIvSiM6J4YkRiRml1se8wyoMACVUfvgQTALw6QNp6CG84uVHkwGnibhHpdZf6p8BATbVhYICAaFFXve/VXilLoiOBgPCx78nFZ2jUsKodImxlrmicDKsa/oes7sVVC40jLtLAJEcfiVJ+OK5nG4fxRHB4MYjbk0shOd/pL6fzUWl8TwhctL0hxWzsfK0sXo986ImbZjyNNVRwPVXwuMZWkXq9I0vC2VW1PLEiTL8kfT6PeWoyehwaO3XLrIzQX1nQ0LC5n03ek2VQSq+Z6g8bv88n8c997+S3Fx7SjW16ax2p+oXAmBjtSEBWmRDQkCEMHgXhCoDzz2lE2/WVgUocHDAzwBwFUpPM2HH5rQFEHyTkwPXo7RzrOKd1c8ZFlZcD9X0t53K0gDe8BM+S4H3lS+9cmPx8JnfyWW712LxZ4ERE/qJhqHJrWJU5MSInLn4Ia+cLDC1qTFwb5n3f/1XBxPY3w4iD1Nwpd6D8XWz/3pGGlywIS5tmIkAgRZzfOyG6s9nymw4hfhcjDN+yDE4ZFeHnGs4YmySyPgXqKRwxRH6Bfm8Cdv8pGfX0RUmqIXqN78YqcpTI1k6EwWm/otYsHRa1zauri0FI88ptXlhYuKzjkIT47B+EuU0j84nYPc+e5D5kN/ehoRbw4owWHCbrdnwXBwdBSXL70lJrYXPV7m6/VVfl9MaEm4HKvr67G+zqqWLZBVMbQVx+lK6OSFfjCfE8YDs/V4Fpi3A/Pkj/00WpCWPjXazjipfXbT1ylsbbIlh6n+9uPGIHEZT5keR+6T8hjmmPmaEjEk3NCArzsp9DEY1etNwCNfd8LVN8eDQ7sHxwfSznjz/ljpwYHqwhmVxog6+Rlb2sa2W7bVdg8eI57tpsKMlV/YE93zgl6eKyHo8sp9PoSVdt7shuFz5UtX82dZgmFZ47Ric1naSN92mRI+aCfd7qLGSNpMOdPwGRVmM4VpLh4w0dJPhEVFoJoPhqmE3vW4+sZfiJ3rH4/+wrVYWx7GigTGUlfMvoemofQS0L5SBERYS3BB47inPMaMH71Cn7jPlEb9qI6VEwEiP7kbmn8xUbpJT7gsTV1m8yGV8wPRWPsF8ZKfFC95Uum/OwXI95zGwSTZvvRaHH3mV6N7++1YQs1EaHSluiI0RMCcYUCiyRg18EgFiBa0QHFGSF0iiHDkoUkffiEqV2y8bT7cuBNTrbgamkD+UpoI1Csq5eHJworTflpJVlQZnrBsVbDSZDIprr/i55VnxnOaUievPIvb1cOPlRP++LnCGSfN9HcY+eNW/qShLFbHrl95Egcmx1UkBwdH0j660V9cVFwa7inmfNLDnvZL//ypZTmevSg3y+CFvZWVFTGRhbh2/VpcvXLZb5vXu6yWlk+EBvFWV1djlVXsUjIrzjTyWyKFAZW8axm1vHlzHub9HhQ+DzW/1BhlhzToM6WrWkCOFybl5/ZVbas1EY0t2gXxYMb2F+Y2VsU867AALOOdtJJ+XDduOiphPj9xnUrbGXE1BazaBSNiv+KCptMu0+2oKB8xTL/IKcHlmwPMOMUsSTelDgsW1It9jYnGYnVZY8KW1BLbUtJOeJpK2ra1DNF+r7MUvBXOdenWCtE0ZPI+idtmzLaf1jaA0+b9gHAfxNW3/qu49vL/TSv/X43VxdtxZnkUK9I0FnmKqsdBthi9ylFHiushIPgKJucbPDGobPAHKb/FE1MfE+P/g8JF+e2qmPzIGeBqcHMlb/k0uMJnV2mOhPTRvrzvqL9uqR+5AXhdcb77trC+5zSO0cFe3Pq7fzUWnvn16N+8HCs9EdOiVgtiVFAEDJSLzrD7wzTqHj9ZUQGBwf09LCmZUKxA6EG78RchtxfjSKr6nrSPDWkfm+NW7F94PAaPPh3jtQtehbKKZOXqVSarUE3Q2R1YrG5sz5Wun6O35pErXFap2FmR+tl6x0UbqZh+1jpY5Wp15NWkGQKVrUPO5MSU26ZYDu22v9CeMJzcxoIx8jnXRTHtM+fYw14zg2MKuZ/4K1nPJjn5uDthfMkkyIfHcbn070gCaXt7y2+Nkx6muSRh0u2n4FhZ1gp2WYJjdUW4Gmsqc2V5RYwpNY0egkN1SmacDNp1L4hfVqPU5z2gToN505qCzIrWKIqf+7X0b9UmTuJjr+nTPvPzGJA249er+EFrGRpHHovGnlqp7GisaB1CXto8HnLZpjSPo6J1oH1I8/AlnEO+XZJayngkTUTah9/gVx2tBVr1LG3UX45w1i97CFpIoccCA42AA+xuu2et0PeAqd/7EhpL1iYWgxttuVQSzQLaQKBw71Svx3kJL/d1ZXKegYDnMBzBVzWNQhNla25ecACnzfthGpt3vxTvvPIfxmjvMxIS92K1zxN20+gtTFWmGHlb2kZHbVJb+DpiqC5TBAaC1xoGwgKhITpBiCw8EpOjj8bw3usxOdiN0cJKdB7hOpS3Io62/DSVOjNR/ehtK5CtrKnST84or4eVl3Dh8YjOD0b0fz7N76JHd7+nBMdEk+3g+d+O8Wd/LdpXXo7O3ma0fOWAEAJCaJiARLx254GvVxr5b2KBaHhfgskmTmDi4dI3VitezXD5m6bhUO6RiPNQ7p39vdg4Gsb+0tk4+NCPxfixD8dYE8hCwIy+MBDs8mOVZ+ZfhEcKGOKcCBFMC4+SBuTaEKcV0yFuFTrJuBJpA3/8e0KWOamW2p4mnkzgDMMrt+UIytUvK94uzFsMnre20ZS8F69w95WiV2bpw3fV7VhaGdstfGEQxpR79mJQyotzCmsabFFJmC9Ls1lCcLBFhbaxopWthAfaBswJbQWGVFfqJ0woGc/XKzQq1KlQzRNBcILzfvP2FCJs4ck9JzQcz37qg5nJOJR+kdvjrrS5kChbV6CYUb1lN2/oRYhwQ29uTR0fp+Dw1lURHJgWJhIg3PUFcjMvNGDNQWWCtFC1cTuxqaK2ue8YF40HW1OcdbTVz72Oxtlbh0tFcCzFMoIDjWJx1edMjAlIWFfx/XKf0ltYaGzzvIdzjdSYcrzmxw2Tscrxq+P2oPEbDrbinTf+07j79n8Z3eZVaRlDCbKpym9o4dGLxkhaQFt0z2WFLc1R5nJLjJv5qXL8RFXZmrLgYL4vsHh8OnaeeTEObm7G/k7E5u4kWo89FB/9xYux1L4cfMDMKyW6S2OHo8FLLmxj4dZ842bdiIfES0AJkPbTMV38KSkeEiDN747Hd783BIcmynh7IwYv/Fa0XvpiLNy5Eo3NW2q9BhmCgVhFWGkXosZXN90jwqWToF+YQn2mmzC6ryHGbQ3EiL8Q5smZh+zcZyVF1x8x2jk6Nm73z8TBx346Rk9+VAKkM2MaFghisGYkypfJjulwwnBjFmHBtdu8vYvdKMbi8w9Wstw5VPIEYVwwqsrUXH83RNUF6wSV6W0w+To8A/WjtqajYIES1z6yz9IUAzdoZsCfzHzHge0aMZH2gq8j6YtB9TXp2QpbWuoJxZyscSA4VqVpcKax5G9tIDS4NmO2RVWYTzKgLBw78CDG815QpwPmaXvFeYHxbr8qLEo/i1ZmfiWOxwE/ufHz91oY74oaM2scY40lwkJuBIe/4ij/FByceUh4DIrAEE0dWXgcpvA43ldYah/cCTbg404sIEQv1MHjBA0IeCIr/ZgK2Yd8mZDzCxYE9DOPSCM00DJ4eQ8BwVYhmgfbUalxaGw4/O4uOq2vEBGjtrBgO7EIDW9LeazuFxqmjznMut0/duqp2Nr4clx68d+O441/IOE1ltCYiibGsdSTuf5D0TySdjAV12+qj9E6PJfbfmfDWofsvBtigaGy69kGwiTiqXjtl96K5790Od65pvTHo7jw9MPxJ/75D8Rjj14NrXqSvuEBSR4CBAfzSWVprCRd5KUypzxp9ZjwEeUts/sDEUt/TILkw0qj8r6D4bv+jGOiiTR8/YUYf+aXov3687Fw71o0tu+YqLQcMlFZu+B8AztELERoTHl+r6sBFlMjLkSWAANNgBHWp4McXveURZiNNhODJ62UnSYppMIXz3orneiNDmLhnVdjfONqNJfXYmF1XRNNq3YmlephZmgsduVd/TJOTj7qmk/vwIiZcGgD8o9M4y0HJiWrSCYkf7ZTTYXjV5A2nExaTLyKv//wzvAa5rxnYfxgYBEzmvN0LFm976+6w/D96VreEO/BmKRpSGCAywiMeqZhLaNuT6XQ4HO3PIFVhQZIXZIBUc79+LuBGr+mhaGezqOGzZd3Yk+GWN96rsg4ZZwTv2TSikd6jXP61fEtK/PSPofVOLO0lEdYKZ++tZ/qS5UhRfgbbajCSyZBbhHRhLz0Vs9roJ0FMdLsY76fkhpgX4JhqQiLJTQ+hMUSAoNxSf9eb1nx86kprjlpc9Ott6fUFhAhQttqG9xPtR0nfUmdSg3trjCZDOPaO78Sr3zpX43p/jOxshixuiQtozeJpQ5PTmn+TO4p4r7aI/pbUFuZfH7RD02DOawyy1YV9G9UXdShKkvCJZbi1399HH/+P3sznn99EG/fGkV7sR8/+gfPxrmHDqxRKOasXvT5rLoIIreDmU7Hqx68aW77QGl3JFNuZvmt84qrOn2Hwnet4GAvcnz3Zgx/5+9HPPepaN+6HK3NmxG7GxowDSRCQRMRgoFw/JY4fkIEybSrQT2/GnFxPaZnlmO6XA7PoRBrFaioyifpJ/PBAfFAiJooqQbLzxNek3phFJNHb8X0qeuxcPFIAqQZ3b3dmL7xsq+sbp29GAtcA660TCwzRJtlor2Lccz5SWhgQtAWOCUe5dsOQRNOPB+eZlzC3QRbi7sgnsXIH0+S6ldM/G23o7j1X+qCLybtN6MX8i0GGBNaAze0Lmk1y165zzKWZVpoSMOw0FiJlcKYeDS3roD90thcO8Fa71oXt//3ADV9heqez/9BOF8PM0Mjdczx9Epb45XjmfaaxguEYq/tstDAFFrwlDHPLi/l4qCZ9rMhNsWvEPpEYECwMlkVW/uhMSUW8Ups5Y3ggcm3TjQNhHqvb00D4eGtKAkLNA1rGdVP2ghPTnUkNNie4nHbFOxVAKbQML3e11fVzPa4RqdMYDTcjzde+wvx+rP/2+g1b8X6YlPahoRGVwKjw5kGV9Xkd+lPhEbOc29RNdmmYm4yp5ShTFtwU7b7lUVgL95+qRe//sl88VTKWrRXevGzf/hMPPzYkTzKlrTnkIxa1/sGIfNynmgfEwkcDtG9rSVzeFtu5dN+SGbP6b/T4LtScEw4NHz7hTh+4W9F88aXor11O5obEhiHu2qxInBpoSaHKDmJSaa1DohJjNWP5T66Ho2PPhHT7XFsvv5O3L58Kw6khi5dXIvGYe5nQnBMP9MKBVdiMQHlpJgF8uTVymGMf/rViLXDaKzsR+uhrVh4fE+TbxoLV6/G8Or1kK4dC+tnYqGbb/JaeCifnGiFUfo7AbhzAsKAcuVZmJHi87ZyXZXOmBhu1yeR+qf7pJq2GNJTOdvuyWUzw2pch+Kpf+dFeY6UaRFiHKB7xSmtjb1utqUQGr1yAI6WsSREaCxJaLA15aeoyiF4rmb5+mDHWFex2SeJrl/BrNr95u8W5tM/KM/T9nmcr9M8k0ycC4dpeeyIJz+hBQRIXqUvGVvGzlpliZMrXYX7l3pgE5+SvxyyFPEg05qGr71NjSMFCfk6haNjR3P1Ybi1DWnFCA7RIW96o2X40VoeSrDQYFzQAFPT6HSkaVig55NTYD49lUKDNnG7wqztplfMrMc8AtUEBoPdeOXL/2G8+eL/Jdb6wxCZxEpXUwWB0Z5Gvz0OPnroFC21j3MNBEdLbfe5BhoGjaQfWcxpniv/7CsldD3KXG0uxvbd5fi1v6V5SobqquW1fvzML5yLJz4gps+NpgQ4D+Y6QMRSdyP+cjuYcUB4cL+V0h4p3V3V4WBTZcmvd1H+atB3GHx3CQ6N0XD3bhy89hsxvPYrEhCfj8b689GUhG9eQyhoJBEQCA0RS7pFNMIphFC1kL60i5/6QAyfeSuu/+3fjuefvxTPvXQt3nrzRjz94Yd8C2sMR6IRtgAqsYhQTFDCvJNDhKO8meD4McX7g2g+JVUVZUT+ImNVRyulMwfRefw4uoOdGL3yRoyPJQDWL2ils+Z4pGeS5Uo0J1xdjZ4IFVBhMzdpTiZnNZlArhdVVTXxw172lah2GsoHq+P5J+22CJ1uZpawYq+QTANhJobEdd9sTcGQEBpayabQ6OchOI/cSlCssPVh4SG7EOZ0IjTK45wlz9pu10+QbUms7t8PzKd/UL7VDzzdzw8KS8SemMJC4biJI5z5YfcYFtN+dTwpW3RKNdKR/Z7VEhSLhQYuBIUYKhoHVtyGkk6gUpy/39cQfSMEFhEcCAuNAdtUPDXlx2uLloHAyMsKq6ZRhIYERb6nUbUNaFVlqe55kWJdDNU+OcEK1T4c7MeLz/z78dpX/t24sN6MFWkZS5p+PbamNI+6MruaQ56HEhicaeRhuBru+cyBt+a22qcKyFrmvqLXcUjtAw/GoBdH22fi43/lRfcSRxd9NI5fPBNPPS0BMMRXaQzMc4HrWvLMn/SDP8zi8tjufkxfORvx/IVo3JLkO9qO6Eh4LLNt9Z0lPL5rBAerqsG9q7H31t+O4favigBe0LhdjelgWwx4J5pXJdm9tygiqcTDJETDwI7AYIyxa4XRePKhePGXvhB/7fmr8fdubMWz9/ZiS2X8qZ/7SHQnSj9CZVX8QifWPDQRTD8iGtMSPwgpE6j82NI8tyWhcKBiRFJURVH42E2rOYnOw0fRXT2O8VvvxPDGXjRXz0Xn7EXFZeLBNMrKU3X0i1I2SQvBY093Co80XS7bU9QFe/2zW/WZg/Sa+8NDZvm3fda26kMYfg6TnXJVD2tLaruvRxcDSaHRttDgPIMnsdiiygNwMSZvU1WhIfT+OYfgKTTMzKStOO8iNCgXM+tR61brlebvF+bzBE6X8V72as5jrfP9mGM1Exoe5+LGJF0dR/vJ7rxBiE2Owr/SUcpGYghSRKTWkWb6KDfTROaDyZgh3HlQAW0jH1LgMkKE99Liqtxg3Z7Kg/AUGiCaYHnCjfFGaIhG3R7ln350TxUAAP/0SURBVGal4Syvtg90nU6ZfBf8xWf+o3jpmf9zPHSxL8EhemiOLCjYFOi1JTTQLPhjsdZC09BMxC6tnGtFfBiuPvOWFPNfZaoAIX1XECAOdVGc0fHF+K//s+djqGzotr7Um5/5Q+fiwx9V3w3YcqIvAdJgkh8Geal8BIbtpSzblKaxH/HyesTtZdUVp8K2DyT9lOcawoP3Pb4z4LtCcPDkyuHdN2Pv7V+K8e4nozl+QwN8J5qj3eiIkDpMtnce0hjyNIUGtGLRNjy49mOgZZ5djIGEx1/561+Ij794LW4fDWJvJILttuO//8d+OFqoq2MRqUHxBUnsIg/ytAc/qpvzhiAVj+e8VZ/mYxyQpR/F8QEeT66xhMDSILoPSzPZuBeD125pdqzI/ZjkTyfjkL8S2a6J6K0LM1ImJ0IkzTznAIkrlPDISZp1dX1tQuSz6gqqg8kBuROefjkZ7G0/vHHYLH7JJJopLBAabE9pFcq5BkKDdwF4QodrRHwQzvYUwkPMCAGC0DCj8kq2V4QGj3OWFyhhTMLahtPoGhXzGwnz+QPVXf0wqV+1z/ufNkELgGKnX/WbJmGMl8dNftDJXJhaPks7Y7zK9z6FUT/JqIoJTkt5/Dmt3EKEhTUDbyFy7qTx4UzDW1GJvjakvMyXb4Mvp9DgzKmD0Mgzp9yi4hFezjPmhQZlJ863G7urW9wV0j6NN178K/GlT/3v44wW6Q+dUx2kpTbGu9G3xpHnGgtoFzSULSo0D841OONoVaHB6kxIz2FH+yB/mzxRlXaXTj2UZjR6OP7Wf/FsHEjBoPe6KvCn/+Fz8bEflItDDzwzgVAOVPeZEAHSPet72dwk1TeuLEXcyHfG1DnevYodaR3dUREe3xlnHt/xgoMVweG9N2Pn7Y/HZPe3ojF6J5rDDTHhA61GJDR6Yspby9G4yaBw3QADZm5t00QqArKf/iGyxkMrsSsi+8t/63fi5saW4iQRPL7ei//Of+MnY7qnFYIfv1PhpgiBJzEWyFj+/MsDO6u/KZrHRIQ8kqawvhmNtQOFsYKGGVA8z7bIPtGE0kpq4cJxtHki7KWbMWl2ovPIk5rcPcdnws2QuhUz979VZgmrEzLtJ27qOA/pl81xxYuRUZXe8YUlfbpLOv/Lr4apLBi734pGYIgpdTgML9tTfZ7QQWgsLRotNDjHkMk+em6JaGWpuGgo9cWxKjDm21XLq34V5u3faJgvu5bzoPLxA07Xt/oB8/4nCB2SXnb1NCZCgf6FvbHNk+HkQZz88z/ZYzJ2pCc/8uBX8XMhkf3I1iGPQbMlxTsXfpmyp763EF+1oEBg+I4qm7yrgbbBucaSxjOvEGGLygJDgsc3HrBgEPO9X2hQlzp299MmWPuiAvabVz8dn/u7/4oWG7uxvrYQS+Kn0/FmLEpQ9Eet6I20OOlOPFeAfF+jCg7lhXahdnpuFyGRfcu2NPZWzk/QfYxJ3E4MB+fiE//VS7G5wxwP9VErfvLnzsYP/6jyHRxSwZKviz4xAYWZLXgeMUY4iF/Mgcq+vCimpTC2G6gLWuDBcUx7qv8a73mwNfHtDd/xguNw4+3Yeeuvx2T7t6M1ui7BcS+ak32psxLi7WksaDDi1SeisbcsoZGDnY/dQigaVhOTPOuWlYi/8fha3N0ZxS9/4vnY2OWJCDF1UcNT55biH/9DPxKB4LDKrzSADdIX0xw48yXIwgpAWI20XJJwaDx6R4uLC6rDmiIciab4YBKaB8n0I3f7/HEsjKcxeulejJRn5/EPxoImOsTuQ3BrH8pLbcjtjILKJCctYdWUP7WhKrIbKKfQcwIW6o6txIXtON9sk5viMglzLNkLY1J9fF0JK1hWnmJMeRCeT1AhNNie6i9pRYumgWYhYTHTMsyYTs4zUmjkHnkyvneja1EakH2R9m8VzJdXy69+X839XqhYMktctS/91dYyrtWd8Wo4NFPsJrsyHnKkBsq4tKR9o/2pb9WvfGipJ+bPGQWPOPel2dZHbREcCAxuul3i3Rkhwp1tKg7Dud02t6jQNHKMEB5tMWu/5IdwKuOTWMcvaTHrfj9WwH6wdy0+/Xf+5RjuvxlrywuiiWm0p8M4e7MXZ95UPd5aifblFWnli2K0UgukpTeavCWuOan25/sammdFYNjT/SN/oYWvy1XcWdmlXqrraHAmfutXLsfNOxxoK7Vo+Sf+4Nn4sZ8UQx9KcJAf4KnCjyI5GyYT5eBV7VkOgHbRWB7E9J4WsndUB+Ij3FQme4qNwTCmy51oLF1QWCnj2xS+owXH0c7t2Hzjl2K09Rkx2JtSY+9ZlUXT8O3oXQ3M3ZWIS48rtoiGwTCzhZCgiBxYzBnyOO4TZ+PyO9vxq7/+ldg9hKlr/aCBffrCSvzJn/vBiH0RlF8CFGJUwpnZC9pZysDql4ZkP9KKoyMCfHI1ov8DqvO+ArnrRoUU4eEslGHrzCA6x+0YvibhMRlH74kPW3jAHMxQPCGFcmOmX05GY7GrZdle/5F3+gOutn1lS68Mcx52pB9/0Lsj0V/8Z/lE8TsmwmQkqWlwtpHbU7lFtVQ1DQkKP/9vlNCAgSmcKy1gbN7ueIDQmLWr1umU+e0CD6rnaXc1HxR2P2a7c8wzjpkwfrVvGHcEd3GzsPBYeDyk8YESFt6OKkKDcwojmgaanu+XYjwkKBAWnDlZaBTBwYF4d8XaRo8X/BDs0jTy5b4c+zyLK3USntCo6k39+SttOG1m+CS+8Ml/M65f+rVYWWxLC4pYFY09/uJKnH11JbpXFqO12Y3YEd7ma5siyEf3NI+GSZsqv+FHb4XQKYICP9WDuUik3NyC1ktdbCbts1U1Hq7E5z95O966vEOQ8/nxnzkbf+BnVZkh72bgh3emNaaagaf+iYBZ3C6R8yW5OLxf1mL0quY+ZxzqGxF6mgiPoRalZ/ik7TkSf9vCd6zgGB3vx8Zbfz8Gd/9BtMbXpG3cVcfvaOLwIpBW5x0x4LGI5itPSS3RQMBAQRG3x1ITK88f4H6VqOTuKM0HzsdLL16P3/zca7F/jHah+Ar64cfW4o/9zMeK4ChnHJVoiICdyKYQ7PilkZmIMoK3S0UomxDHrh/7jfY5EcymwiQ8VH+SWgEiudytlWF0tlZi+M4N3lGN3lMf0fxQPfWXq0omRjKRLDIZjTMSYscPmPlXe1pIllb+cBPNfZbxcjsMT+qVcZJx0X3JpCp20DTYMy8H4RYY3GlkoSEhAXIAzqE4jMpCg/1yCQxJ/PntqcqAwKzX/eg6F/P3CzxtxLYBb+vn1RLq7cEgJrxrs7cd013hwV5MDg+0KhVdaCXKavprwYPqO2+v5mn/+xG/d/eBx1/M0IJENH3fWCB40QQ0FmxJIZDZAqy3DjMueXstj9lWIZ5nGis2eVt/zWEckvtdjXqmoQWBt6hEh7xlPjvTmI3VidBQze+rc4VqnzfffPGvxvOf/vdVv1EsdpqxPmnG0y+sxRkJjOZA80YLK44KZ8/f7kmAPC0Gf0YLMU8YzjcUAcKF5tmy8vxg3hPOv+LYxMavC3f5xJ2MluOZf7AdL7+qhai82JX+0Z86Ez/z81rwDSWkMoXTnNj5oUzmP3Z+xGPIX/H8cAICBWNZ/APzijQPJrTGzXmpjr4HT56Ns9x5JR7xbQrfkYKD6xk2rnwh9q//vWgN3oqFCUJjWzrFgCdpQwtdLTg0AC89GXFHkhsiRlBAxBDXzFRm2E0wQgawK4b8+Nn4nc+8Eb/93FtxKAbCDaNtxfuJpy/GH/qxD0bsIjiU1oQDBcybQq84yDedBGXYnMmWFY/kLdyT8KCO+h9tKFjMiz/Fo3pEn7aH3pPu3DobRzcuxbjdj+6TH1XVk3nXCZpbVKQinfxot8MLFn/amhN7PizzkqPkBROgewozwpQ2lltkCjNzYgskt6V8uCqG4q0pzjJ8+M3jtlVQ5MH3DOVnzWMmNDg4l8BoceeV8izMr5Z/sm2TWGHe/nWBJjAXDA6Pj2IoIcC34rnJGOEQsjeEzSONr8L50lscaoUpQdE4OoypzMH+fhzvbMXx9nYcb0gLVBzosaX2u2+/Rn3m6/9edre3uE/wJI61C4+hkP7Bz+NVBIYxH0rgSScLcsZF44P2B9b7purjtn2ERtmq8oE4gsPnGivWRvhiX4e3wiXc8/r6FO5+3HauXNOkhUiOm2o9qzdwYvrXdoB2HO5ci89+4n8dRwdXYqnbiiXNgA++uBZnb3O2BzESURPP9tLX4040fkhz6AJbyhpej4Gwah/8OS7IRBTK7XqUujAfbFccxnAyWYqvfG4/Xnj+dhYhZv6DP3kmfv4PS0sY7eR8Bgj03MZhhoAlDeedmsYsgcsvac5JAG1p/t+RFuPzmFJH6sx9Vz3FW2PL6tvzvOM7UnDs3r0U22//ajT2X46F0R2NrBju9CD6HT5lybmGxPjbD0VcflhhdVCUkMlmopPDhIKnALP6oXE8+VD81t9/MZ595Z0YickQiyx+9iMX42c/9gFpHMeiE40+qwijIijchRAZAgDwn+Vd7CZg7CKqoYjipoiH+20eWlSQmNT4WMEqE+LWH2sW4nJ43tm9oDZP4ujm2yKqs9F99IPOOidrMhQmRE7anKx24+84hFOd9Et3jY8wSDsMAMbtl/c4q/CqFbuYEatXCwkYEWcX+SROrmJzNYtW4Zf6isAwyn4iNMScxIxAGBjp57UMysw6nWB2X7YHmLd/NWCldyRmv3fndmxfvxqbl9+KvbcvxdG1yzG8dSOGd27F8N6dGEkIcJ/Z9GBXK9vDaKJxHGsshgNNZK0AJRwozVfHyN0aSeM4kuaxcScOblyJ3bfeiP2bV2OEkIGhqk2G96hjrf/p9lT3aZgP96KAgZ/z83iq7yzgLTRyuzDHLren0ABTcHCmIaHeY7uKR241PqAECAfgPOFmYVK3prjhttNXfmwhMk6Zv88zhF5IMEbUA8bHyln1UQVn9attqDBvJx40+ZXP/r/i8st/R3Q1iX67ER94YyXO3VqMLpOPl3Y1F5ytyiKNMhGDVVk/diviLKt4zRWepCJSKd+r+FlZ+MuQOzUNJig2olN/0pPNcrz67Ci+8Plrzmasof7oj63HL/7xFWkcXLFOXsxLEmYexSEEit1OTJVVoruO2NiWfmhT8381GjviUerXKjycJXsLZ9mVOJ/xv83gO05wDI724u6bvxmTjWelbdzQRN6W77boSsSmvm/zIfprWsG//rgGWZPXTy5o4GCkEBx2Exb+SoqfB0wO4qCyPHE+Pvlrz8aLb9309d/yFSNtxM//yOPxE0894icgZkAepE1qEpBv5pX+mMU/LSf+EO1A5l1VfHspGktiVt0tBbFdJQGGej0dOaumdOv27pnoHK1plazV7t1bsfDwk9E+97AIDcGS7WKS5CSubU3/KihyOyPjgHWlaK2hCAk/QisBip2Vqq+fQEDwpBNCApRGwU22HHjzToa3PRAWRWCgRfgAvAoPmfkmOHvpGc4+e9eH4CmMYEi5as26Zd1re9Ke3ZfmA0F9wSWBuxIE965ejXti6HtXLsdA/RVbG9GSltEeHkd7PIz2ZBQdCYS2cSSBoL6WoEDjaChOIBzYkgJlb4yG0US7UPE+bLYAXYie6t3hEExay7GEx+4br8TO5TdjgBbDy3Bi0q7ze9R7vm3AfDsfhHVRkNomqP6hzxymcWQ8xUDBKjjYpuJNcN90awHPk2uMJbcbIzyKBlJuv+VLfdYyeGpKaU0XRRBhzl7s83hVeqpC46SuYG3LewE0uXXry/GlT/25ONq9LiG2EA/tLMdjN85Fnzuv1M/udFb1GOTl/MRwH9NY/YgWj0u8GY8/C0XNJ3Nq3KqP6gVDzjQCB6Wfb7Z2OJh9OZ0uxqUXp/GZ37riZNxi8vQPrsTP/9GVWGhIU2DRyKTM1WLmW6xy+N+FZGUz3HWv9qwb5x2NR+/G9BbnHew+qN7qR9eLdHLGmTNyL8vy7QXfUYKD1ePGlRfi8Nbnonn4ulZ9ktiNLWmlh5oU0ja642jePBuNVyU0jhdzEBhgxqownxwYTFD+hNUBFXE2eC31wlp84teeiTfeuZNn4IK2iPsP//ij8cOPSH08FCPxyqESR4WST/WvQfarDgFp7ScDhgMOVN/rynt3XZNAq6eu6tJZV7iYVYzE8DrRuv6ImF5+RGmwcTuGYmadxz8UC0urhWmkUMhVJ6vPugItW01lot+HCAwxATMFCwxpEsbUJmAy9XoQtAlWqlVQ8OZ3CgzsWr3KREh4C2pey5CwwGQVa0RoKJ98eupE0wBPC415dH8V8zQgLLZu3Ypbb70ZG2+9FUc3rsd0614sHO5HVwy/r4nbUz/01N6e8u+pn3rKqyP/BbQI0UL2A1tOKoMxYlwkTPzOjvKYDqSBiNHYrTALbEVtKX5bjIrvofd5Q155tbip9s7N2H7zVWnHb8bwYD9aars1kfdow+k2zrcV+2mUr8e79lkd69QAsj/r2NIuCxExYp9RsK0oodCRJpGmFgJsgcr0JYWY9U1wBAfCHSFYBEYdoyw7mXNduGTdHtyOdwP7/4N46fP/n7j65ifVj2NvUT1990OxtrAaPdFkvvle5oybrR+Y/VRhP7IR8SGh5IV6XWEgcdA8SJP1Kp5C2UmretuNvQRhZJqVuPJqxG/8vcspODTcj39oKX7+j6xGv6u5OVYcJ6gJnbLUUQnmy6thGARXi5pExo2OFouPS/BtSTjsSaOhXmxdSQgiA+M8WgdbVqrntxF8RwmOw517sfHOp2Ky87IPxBuxoxXgVnTU17xJ2rkhte41CY1Bn9mcg8Y48idixz17/FZ2D2KxGzXpGiu9mJxdjb/9q8/G29c2YoK/xrm90Ig//qOPx0cfljZzJMFRwWltOTFtF8J4MAFoyf5UqPgBlI8/BAxxQDxXytnMsdpxrNXIzeVovP5oNDYkIMSVeF9jKkY5uPlONFbPS3g8rWzZV1aLlLdXnzOGIgYirMIjhQkCg9WjGAuahQSFNQy0Cw6ofd5QtjWsUaRmwWOb2Hl5D2GB1tAvT0nVg+/comKfvGoYKylE5F4WsqrNrSmYV257fC2hAczbK/Cxq2NpB9deezWuffk5LShuimEfS1CMJBSmEg7T6CMsxMy7yrej9GgGCAo0B6MGN4dE5ZoWlDEf5WGZickYAgQRESiCwxyFk1OVNz3ci6m0lKm1kokXGotoIzJ5aez49o3Yfu3FOJDJVtKC+qVqwPPwoPbOt/u0f+JJn7kP5a7bR1WA5DlECg8Lgzl7mikcUshwhqFxcVgRPOXc4mScMGHKxT2rywlWqPZ8e/1+QOBs3PxyfEWC42D7HWkYzTi/ezYeGz0mrXAUbfVzYyztT+Wq0mQiVELcmiqNf+h6xENoAWSmAJ6o8qO4KhMh4q0rjbEHmRIZQ8XDrvGW6C9xa52xd+L65XZ84m9fchYM96NPLMY/9Itc76+6WHAAmMTHUET7KB/bBPYnjtBRiUMMOQjDUHsaC1qQPHFDbVJddzTvfa5BfWSsqX4rZ+VUY7+N4DtGcPDdgjtvPRPH957TRHxbw72p1d+9aE2PY2mqVeQ7F6LxlpjrhE9CKoGJQf8ias0a52FNlsEwEckyi4dbKAnUWF2MwfJi/MqvPhNXbm4RwWPcFUH/yZ9+Oj54VhrBQAzFUDLMRzTSbWrAr7qrUcKqH6bLLk7CYEaarPY/luq6KaGBMLwlwXEoNx+MURhMH6YXw6H642YsPPGRWDj/iLJKYqsTu54VeBtKEy1XjzJZFZshwBhyG8JnFggLVp49NI2iYXgbQ3YfdCMw5EZrkOnD7yosOFjFtIaRL/ShZXirSvHB1DJOBMaDhEbFeQZUsQIfhdrf3Y1Lz30prvzOF6Kxvxsr0o5W0XqUZ1d92dWEtbBQ23mwgcdUF8Rd+OhOCgwBjAgGJCapQpNWGBDRGrcrWxuELvCnfMbZHEpjJQFhoVG1D/knk07BviCmtKA0C/JDcPV5NFn5jHd34uDt12Pvylt+v6ezojE2Az5p33x7v5r5YKx9KCEiey4W5IYWqBt97T7nbEJjgICwKT/GAxpBs5DdT0vhr/rdPz4pRGo5qo1NytcPPfhV4USAoG0M47Uv/cW49OqvSkAMoq98nth8KpajFy20xckwx4F5oUWNM4f20Sh+6m7ED98R42VMFKD6mDlbYCAsNK7Ed/8ytiWMcqkqgYRjo06KZ6/mcty7ejb+9sdflp+CVdyFi734mV9cifMXmHdaVDg/J047abH6J/1ztmMnU3wK7WAn0AhNKr+m8j2/F41HFXioBeMB+1SiyRWlOSuh0XrI7m8X+PapydeA/c3bcbT1thgqT1BpdTfeln0/FnfFzL7yaDTfeFiDwMB7DakUDJZHy+NjghbR+BFciKREmcWrqJX34HgYh4P8CJPTEktBfRYCMArnkf5m9l5VFICIav6OhEVoN1bCqptwxa9uTPyYjM5HTk0cBzIpQDErYsHkF8WMutt3Y/LCp7XS3i+Hn3PaAmcRxWSLKZ90EhPXqp/tI26gXV1Z8tXlq2tr/u7F2vpqrK+fEa7HmTNn4wzm2TMyz8b6mfNxVn5nz8iNefZcnDt71nhWcXA7TGlIv7a6rvzXJUB4B6BuT+We9YOExruZIC09AR6T3d/ejje++Pl45q/8xTh4/ZU4I4F+Vsx3bXlVAkNrtdFA5lhCg60jCQ2Vt6DwloQhDIcXOVlITNkCEWNsqB42We2xOvUTLnLDCLDXyW4opsdcdUMjsXYimmBU8CONGFyDfXkhX5jkttmecH2pF+dWl+KM+n1pdBRHz38mbn/yb8bB5ddifMSLZffDg/pjHk+YdwqEPKyuJn2c6DMOLRC63qaS6W0q0Qj+drNlKLfiEM/p7ssr7SkwUmjcXwfGCbd74T1gaoGRQqOYSrBz78248tZnYni8l9uIh6KTSS+aWhx4m5A74Sr9UwDpRjIvHkV89F40etL+x/OlYqeM5AVVG7O/o1Eu/8pPv74cEVAcrKTE3tWiyNNQTszDQy1W9lQXt5V4BFIn8ilts9CC/wgo13FA+bi9pQ0OKXbTG3SHcBMNrG5E42euRvzorYhzO6Khe+Jz4nvwu28joNXf9oC2sX397RhJaEwnG9Ga7EZzbxCLV9di8bnHonWLL20xlCiBHrYZ+CoB/eUAFk8PfomH1cxcCHGKGQ+GEwsOYpCjz8Jkb/OLp4lAph21C+WBv8OKHT/HA7DXuCWOCUlOx8dbhDnQhGAlC8NyfjJJ5ugQJqs0KdhiSn0xveWO/L7829JMLklzSK0CxtwRw/LLXkVgdH0mIY0ARAtAI+DsYSm/rLe6IqGxJga8BtNfk2BAOKSAQGggGOy2gMCNAMkwCxWEDWlXz1gAkV+eayxKcKXASEZ2omlUBjTPiHKS08wTEzyQhnH5y1+O3/nrfyXufenzcbHfiYuq70NPPBkraguH3Auj4+ioI7saX2+/SAtqPvqYtMjVmB4fu3+5+sXCQuGqSK5kxRhtRzP1EKnsGs6kpi4eT5Bg3IxLMooMYyzlDwMgrZgxgoM8sjyh3LynsrzYjRUxphXGAgHypU/F1uf+XhzdeMefNz4Np/sCfDfzRnhUszL77OtZn8/ZH+Q/H17Tp6BgrO4X8GmnXqzsax2znvNQhQVdVO0TTSjmNN9Cv/POM7F95/VoS4NA+10/OCeNsOWvFlrIW7uggNK/yBHuAvxRLSAfZouK/pe7HkZa0Bdh40lTkLq6jhnPsxt6UNwZ12D1j60xFL3uljo7euztDWNvmy3qzIecEogA78kFHeEpjJRnjYQ5m/tyyO5XAzQH1Im2ewudeo95n0ta1uOb0fihGxFrWzE9lBAZyp61/LaA2ppvazjY3ozBxq2Ybm9FY3cUCzc60X/ubCy+8nC0h12tHtWh7vwyoPyIUPwkFYPECpOBqkQEmJBoPm4h4Yy0/I8H+RnWzKxEVTq2q6xxEFDzsrYhEwqreduLMMyC81CSOOMKTk99RPg80cNEIFiT2AQGU7NwI7HitBribe3oKayrVfboud+MxuBQ/CofbYVRJ6bdFwxKiOTBNttPiWw1+QBb6GvNjSlIVv0hJQkUI0JBWsSKBIO0CIdbSykfXBJiLiofzjF4aqdTBAZPZp0WGhUrI6oIzJu8aHfjzTfjub/zy/HWb3wilseDOK8yEWLr5y6yFIzJ7k40jg68M8wWUa4yNeYSEryPwSE5mkEycPmJQVlY0K+MuwUGZapv6XeHVSx9z9B44EDFJR2Cw+Elrk8zHVF21YFwCyaZ0nAQJNZENCYLEiB8KrenseIb2d3te7H/uU/G3pe/GCPqewpO90/F+xl52YpSW+qb48n85zWHE2RM0EwS0w9BcX+6zLcKjiyr1iX7GvM0VCGRdj6RKyYtRs138PmMMSGH+7fj9pVntVY6yEsTm9I2jldE2gsS9Ic+K8pHZOlrleGxEf74VgSH4k22FEvZdXx8rweUgDCQHcFDPfRvoL70nf443yD7Uk23KXcrptHqqp2yunUyD8R39ri7yppMETUsHoAqIVj4UVeclGHvUrZpSIip/mVb1E92qZ+9fUZFyJcvBoLsNIBcR6SFcoykhfBFwW8ToF++rQHi2793U5NpM5o3R9G5vBbtN89HaxOVWhE8uoke+DJoDJ63pYrbFw3Owmw5sVc3KOFwLMY9mbK3etJB2PsMvFc2wkqMRv04D0HNagY1Xo0sIC5WNAuXj2cNUxlsf2j1nKtaBYrZ1RebcsIqrswmAkL17cGQ3nghGneuKCpnGhx0IjAqpgDhKanqx3ZWPoI5L0jKU09zmNpJfSLqRFsB8x0AkHcx0CzYFsutMsq4f/V6IigqA/pauLe1Fa985tPx5V/+G1pwXY1zK0uxpjqsSLvpLa9pdS7tTMKypQnrz/OWdJ6gdOWeVP1r70SIETPV3bd1RN3nAsYF5sK2CKA6IpSdB0h+jLkFOag4RuKU+AgI8nbaYgfxBxFUbElYiwGxS4j1JOTVd5wv8bDAkvpt+vbLsfP5X4+Dt155T+3DbSz2as7jCYOv5km/V3uORQqGFA7pzjS4T9J/NXwQnBYYVcNAaKQ7v4G/t3E5tu+9HZ2mhGhnOTpTYfSiwfkSn2iFEdPJlIO1rTH6ca3Ef/puPo00Uv0YjDIufqyWfqZuzBuPg/w8UNQV1JxiXqmOuByXqNAHfqXuaO9kQSTCD/ZHsbOlMkt9HJ9A4lOOAcbPnMZt0ZJ26iWTBawzc1lqUH0Aw9ud5NVRNNEHwo8Pb/ENDwmOmBxqMSkNa8yZa9bv/Yba4m9bOD48iGNWYLu70To8jsaxOvR4J9paeS+YMMpgaJRngkEDWP88kQUpRDKeTQbcRFIGQl5ezbebMSjEbhojSD90VJ/VKv54GovdiQHc9igm5VBees3i2tSP/SGSCiWtJqyJips4YWj2hiBJo1ZRfzHjqZgzN5z2VOfOcBCTr3w2WryPYGadq8bctqrCA8wzj3kmX7EeiM+758Mr5p1H4Lw9hVV9QYzy/RKhmVViZTbvxZAAm+q7W29fimd/5Zfi8md+M5YlFdZ5xFflLUvT4ayE9y0QGG2NP1oGLMT5gnQYk9FPOdUn4BhMTVYOIuFCXi2WMaBMJrdXg0JoxMJDOKMv/GEAhBEvmYFBXvavJmGOC5YVJStLqIh88DODk13j00R4SKhzgI8g7h7uxNGzn47d5z4Xw00xjAfAfH+dts/jSV/Pj0P1A9lbB0+nmY9zP6okmZSXWAFWWTUNb0VZYFR7FRoj20fDg9iV0BhZ21iT8FzW1Fv2eZAiCBkjCJ+xVCGL8vsJ9cVP86kBhXFtj+dWjmE+LVn7W8lqXfG3h8BMPa2puVeQnbKou8M1d8hOdrzJZnA4id1taIcAdjdKBHcAeRWExlyn7NMZTyKYN8KH0oA1vrxoOt2XBiGB1DhejsboUUX4kPL8AcVfl11tMc2ygIQPaBE0uik/6vD+A736bQ0HOxsx2JZa6jd6B0KEx5EYRjILA4MoN3+MkMeJHw3sTOuoVGBgYGVYCBQkHdSiFfyIU3GFEcWoH5L7DdZ5gn4XKNIsiJSyOH8IoKADsRcreGLJEaFA0rMtxm2cvLpqopdfaWv0utEQM23AvGHobIG88WUR4j3Nn5NtitwiynOPFCKYJ5rHiTaS5om9ussz/3bnE1E1r3l71SxOtIzUMEAYUTWT8aiZxV7dgCeamMZbz34pXviVvxl7l16Pc2trsaj8weWVVdVBjHY01LSa5FNLtFV9Qn7ua1bpYkbTI01KNBLyV9lmKsSZMfTqZiWInb4tFcFiu37wr1gjePzxY7AA2evj3wK2QDLPkzIch7Gb4kZwlDow4IrbkDBckABh+5HvXCyq7ydvvSjt4zfi4NJrpcz7Yb7/5vvztD3dJ4LjxI84We2Me3/8mseDUCnmEFD9+Fc9EyfGqmEk5jYVV74cHWzG/tZNLa616JG2sdBaikZX/cAc4219/hTWmErbPn8ck58S0/whaRq8ce2u0A8MGjvdqzrD7Xks3at2M965umWiBLXTPkpvzElnk3LJsNnKFz0Jgfmzc43GMRqp/NI/Dqhl0Cf8u29SAHnrnHHT4mU62I3G/mZMd6Q17GAXnR4q7HgppsMLiZNHlOhxIU9Q8cZ4T3b4za5Yxp7WPHdkP6C09x3ol29bgMiOdrdiJOERR3saAFaRR1pVi3FQ8xxvoSzCKQfkEJAHVoSAvWoI/mE0q1n9CihuJSCSwKgpwzxDTq6nXtRkzxQUCshFfjB155uhaZawB4GJrCK5gxhym+KUzqsW2ZUPbyzbpgrBd4jOfv10ZT2m6+eiucx3oBejdbATjSuvmuCTaZ8widwuOmHsVaDcj2gLFef9T6dL+2nBMF/eaawMB3uF6ldxOBzGi7/1G/HaJ381Gnvbcf7M2ehLo1qUsOAMpkv9xYAYFz9erHbSZT63YD8YYXHMBGOVxuQlUHnTe4VG3HnUwQmFFbCaEdR+J5wA3KS1Y85PCLiMYjpfsLoJK2nxr3UwFuFhf5lqmyS2tY8F3tDvd2NpdTXau5tx+NxnYvuFz0sJVRsfAPRdNWv/vrvfT/q5hr0X1vin/SrOQ25LoVVoCPSTwiJxLG05t6XyzJD5PBqBQ03ne3G8v61mQ2s9ydKu2t+Io7WB4rFN3Izh+jD2fngzDn7mZkw+dE8N5JyEPs2yDbbzg6AAVZu6MKh9rfo7DnYPjpCJ5GFUm5yGNqaZAXnFjH8KIjj2dyRB0FYct0RwQuz4sVjFMvGW23SgRczhZjT2tvI7Psdt+a+qs1ZkLomn9RQH8lUfHe3G6HBb46y53ZIQ6TwtlCDhS4bj/bwIFc2jFvY+Ar30bQMnq5XsGLapBluS0rvb0UDTYO/z+FCMUUTNxGVimksWohYx1IFDaDB+4OzHkx2HTAbbE1tOCIs84ETSOKZiig4rQFSYFW9U2wFoohg9iPKzd01TTAx62GVRBsQsN0k807SaQH0FK/MACAf5KZPR8Smw1MvvGUgDiLUzMV1di4WVleB7C623XlI/DWcTHpxn7rmvXfFEGKRg4ams6peCpvphr3vgXwuT8dzPbCoCNWweBkdH8eVf+5W4/Onf9PUf62gXisd1Hou9XmoWaj9j76vD2fJgK0paBe31ZYS4lZe3qxgwYX4aWEh5ZiTF7XEBa70IV2rHS39VVGZJA9R88Hf8Ync84qSfbeXHwgsgn/m4YNU6ahnq46k0Dp7IakrLQ4DzXsySyp288ZXY/MI/eOBju6dhvq+B6p7HB/nLx/5fL9R5CmmeaBhVaMxpGAVZGIxEt8PBYRzt3Msnp7jUsl5r0mrH6JGj2P7QRtz7oTux+eN3Y/eHNmN4kVW2+smDlmXyNFVjrIUcZwPsDlAJ2TmAhxPztJQcJ/Hd72nFvz44Q9/XBQYgX/9SnEgvkwuRFfvb4zjkkVwFo6c4xWw8a/7KgfpIUE6PpVkcbfjizDhCkCisCD6EG18phOc0FzRf21oQLxwoq9uKd0kCRTiVoGhKWHbWEtGkxlpE08b3GRiJ9w3mBUUlwnk43t+LgbSN6ZEIR0zWDKI8PcObqh4okFYo+WyFaSJgaPV7XwtLGo8cCWQ16qdeI8DqVQw5mZuzszePeLIFlOlKwhqBOPaq/qTBn8JxFEOTJ3xGI1V8KPtAcQcy+QA+d0U3eeNdwoA3X1mBkZ4slZZJ6cmBBwLHT15JeHSlzi5qBbOyFh0xmdbW3Wjucavn/SvGeXyQZlCFyYP8T/t9NazlVmZUEZi3z8PhwUE898sfj5vPfFFanZoi7amtdvIxLjSOjvqBMbfAkP90MIiJ0JoY+SE06BPGR3FAtDMLj+J2X9pOZyozsI4NDqzkNY+MJ/5KNvNzXpjFPe/3AHdqwAiHGj4Xl4yr23WCoYkOuGtJwrzZ6cja8aPUy13Zb7wdG7/9yRhppf71QO3vB/X76bCvhe8FOW9P5nAKjqppSLso2sZQiKaBxjE82pNyeFdDNtaYdiUwetER3fN2eqMzjaNHDmPvsb04PCcBQPcwCA3yzTXWaNSwOVVgYyxhO1T/Kv/GSEKVMy00zvGRwpWeRZdXkq6mDTWI35lQP2mfBE+JyDBwGwUhqoKTHB5M4pDtJTn4Y5srcyz5Sdr4ZUXxqelQ2v8x75qxS6IcOKdRv8SEw25pDxMthht3lccNFXBNeFlk8qaE6Bui268o/Itqx2eU9otqo9zT1+T3hmTGFZWk9r3PQJ+8L/AgQTEPENvR3k6M9iS1rW2Mo3ksoaFB8SOXjqVfJp4nIM7qb2vaXYwDKbS4y2Dbu/jj15a9oxV2VwxKKwKCKtHwuoST+fyDJz5kr+DVTvVQCqwkws/CQsSzJ4Lha4L7Iu5DrYzx4w10kDdRMXelhu7sKa6Q74AgRBAgoNpsolZ+aBu8NW5TyyKezmksLUdT2gcr8ebdK+Jd6gvV4TRjr4KgCoqvhfPpqnvev5ZRGcxpBObtp8FC42/+tbj74vPRl3bQF6NEWOS9UhIa8mO8NRoiCiakmAEalSZoi5U5Y0f/qw7emqSf7qMPmLbQ20LY8SOIH6W1u+B90+GUf8nbbkzbM5rB/opjDYdyanyVQbazNAWJW+3UT9pGChHFxS5tI4r20eBcqteNZY1zZ/NmbH7278dwl+f9f3cwPy6n8euFOm+roJjHk6enitBAWLAFI5O7xIa2D+P4cCcGB1zmyWPDalurr27jjjAovGHNg5U5F3syRAzv3tE4to/HsTtqxdG4mes8+pAPOcntZx54ymqkVTzzCSEy0eJiqnlFICZtVZp8byL7Pr/OmdqDW1Z+oOlulznnaB4akWocHTO2ElbyUA2JLFAs8kYTmIhGR4o42NEcZ54qPu0wHSjcKG2kKTrmhb+W4i7siQQ051u7tkdH/KGjxVDzptK+rvY9o3w+K/ytaBz+HfGQv6py3t/3OmrLv2VQiew0zBOgelkLh2NNju2YspoUEXIdAXZNqWQWHk0cpJaajD2H2QhhmAxnRckyP1nnO736tTXIUh27IjI+CFXnOryAe46SQaVn0oLykJfB9ZDbKxyVOxDRHGllgMDYQ2AIERaaQH4bFtNtzTRsw5k6VQXNJoXLD8KjIEX3Y5yEk7fTCRBKlEdYry/hsaKKitFs3FG9tAJTnR+EbDk9yP+98KsJBhA47QZOu08D21PP/Y2/FpuvvOiLB7nfifcaOjI76oO2kCs7moyv+sfXhcju6zxoJ5kgTBiPql2Y+SrE5RacuXFW/2qfAwfphzxqOga2RnPeMA6ZtSzMeSTcaYt9Fge70HFKOLTk+PgJScdiA3Q42ofC2TNhu26RT+8uRmfrXux+7je0qGK/+xsDDxq/94L5uXoiKDjDyHOMmdC4D3ObajQ6isHhtub3kcZTixC1kStOKJd3SNhCgj5r9zPiGzuN2NpvSlkXX5g0rFyyVTUd0VeaJ9LUGwuPqL8uihakfTeWlFDzQsLD70X4SSTmZUGBmT5l8FOR9jMM4jKthWmcOa+FCSEKYqhGElojCSbGy5pF4TvwGVeKh1gmKm/EeYTKRKCRnYWG4jcVs6U0Qq5JMaJKswXe7se0uySBsRLT9qIXDNOOBBTFLUjANKSVjJ+X8Pic+Mova4H5H2kCfUmBLuFbDu6mbwWcCIUTmCfAecA9PDqMISo511xrQBpDERpPyyjMi3tGTP91ollAzOVFEL+zrarZhFA4UeoEzugnoPT9xkjKh1YdpQjMDj9Z8Ek6T24SFaBsCFYCYnoggVG0C7QD+8PoQeehhDD8pbWI9fM+5A62nZg8BBNHkw2abwxFYEO5rben0JoxJepEW0RosbgUjX5fhKUVjFZ188zgNH4tYVDxQfGAB/kBD/J7EIyG43j+b308Nl75ciACuMepr/Yvc+W3mGVfKl5Xmoc1J8VvadJRF5/RaCXu7OlXhWZ5sjJGri/9VPoHcFXcqelnE79q8lPD9WMaor9lJ0+gtgcTZm4hgCm3y6mIOw2HEWfmj1t2jfEsvCJF1jwYU+jF8YmrPKgLB8mLfT8o0N7ZiL0vfSrGLKy+wXB67OqcwpzH3JYCT56c4mB7JEHBeUbiiX00GsTgeF9zWwtC0TZvW3MPVpanMTTta4wXehrjbhyOFuL29tS7u7z4xzf5W2K27e5YphaT3v8XDfhb4wiIXaVn+0dzj9We54fmIltEbgKMvtJHlgl64eF68Djsn5Xfv6c+fir+0B97mESZlcyHH+3GhYc0HggJxkj/LOIIQ6thcTM9PvBTn9MhwgXadSQP31TCw1/45Mkw1T94cXmhG1PxAa7ACbXbmqaQ2wcamB2Fc5aphRIvOk/jqibPV0T7n47Y+wviL59Q4crvWwxQ6jcVKpGdhnm/GqfiRCtL3iYd8dU1CQyEB49Z+krrpjqZQ0QnZEQ9bEqnziNPUKEYJkicRHECAMccJpdOO4/aSQfmRbkWh1by9UJW5sT5Fih5ukwcKodPPvrcgi2mAwSGkO0nTSLnWxl8V6uJHlclixjIk0dGNZniSKtHqbdSVUQoqr9kypT7uSFIlTMlD62wfLhG+VSMrQwzNvKWCfFpRapZqjqwlUFYQjLXE3yQ34PwveLNw3v5vyeo3V/5e38n7r34QnSVpt9diPXlpbh4ds232S5ppcX9SXxtrqVZm8qE8hdyDbw1LoSqivPCwBNfFpgC/VAZA35m8vhRN0w6DyjxbGKUNIbqR9waX3Afw8E+51e80m5L2qmP63Q/5nsAJQ+HywQQNBUBtFznpbhURWZL2sfiykosbN2N4avPqi9Ec990qH2RiMAwXWquzs4zLDBSUGBHyxiOjuUeiPkfxZFofSDGOjraF+8lbTaa1TuLArar6JtJsxMbh9O4t6sx1sq/s6rF3PIoeoujWFocSvkaqQ8kePoK7ysPVuTNLfGFPWGmkeQpY685Ud/dEYOFdmD1+StorouR/08U7b9W/L8sj39R+BPRWfqX4p/+s38w/sU/86H4gY8sxn/vn306/uy//uF4iNctOJcUMIbuDfgA4zQ+1PTV4vZYdDhUuWOV7ytRKImYxYodGlAdfbuB+JmFBJoXB+bUnQWDTfzFK9o9CREJlS5p2IV5S+P+gub5X4vpoTQQt+9bB1D4NwWqEJiHeeEw765Q7WMR3zFXSXAA6vONofqvH90PfDj6H/uR6P3Aj0Xzwz8c8cgTESvr3qaxOs+kZBIKTCDkh58nXhoOhxOVgbQnVg+8LMdjX4Xjw3AFERNzRF48WlHj4xbBIDCqNjFFUCA4uHbd+5saTOKyZw0RkxZBwSoRrYB3NIQNDvNQLcifJ7vYMuuq5EWlW5Sd2xUlzDh8m3CRY4eVCcQmf/Kk7pQDc0HzgOHt8xlaTQ61/0FMfd7/a+E8fK3wrwnqtze+8Nm4/aXPx4JWg4vSMM6srsa5M+vRErNhm4o47EVzlxH73LmFwbaGVqO001qbomlgZoJinpHDkEHqZj8YdbHzg510dBqGkR/ykWk7Jm6g2CnbkckfP41FLQvMjPQvrOUDpMU+Q7zwI12hC5cFqhDnDWr8/U6CTPYwFWcKvalPWv3l6F94JJrb92J6/U2Fiwa+CZBzkrmEPZE3wGGWuU2VW1WjIjgwcfOtmKEFxzAGou+B5jE4RGgM2EIiDxi6QP3ITbYwSNj5jc1bMZgOor8ScVaL/jNrU2mi41jWmqizJNr3Sl3zzR8+UT+JqU6ZE21FWOABk77yQnsXs4UZI5DK+QP91ChMNg+36bc/JPyoUAu6/LCH4EOxcv5fin/23/iF+PO/9ifif/Fv/0A89WHmu/hN+x9RtB9SPvqDB7CgFY/yobwWiI2J8uDsxU98qY5Ii4IuEi8LBSF1gwYsNJVuRiP4CaETeBv8g7ZIE2OBOO2Ix0wvqcxXo7H/KxIen1TGZP6tASj1WwKnBUR1V/u8e6QVCtrGRKsT1D8eNV166kPRe+ypaJ/J9xakS4qqzvlx1MS1aIgJ8VTUtINUTgLw6pQOZcQYEKCuEGpHY+BEK9DKnisgWAVzNVVNYsHhyQ2UdEx48tGEsdCogoMVP8Kkbjn4sA6iFYGJ0BtkLELIC/cw5wqinNIXLgdBgvCQEGksc2C6oCLl7orIrXmVOqCOAxCa8m74bEiCaQ6+XoZ/Ot48/n6BN8KvfvZTFp5Li33fort65ozGepCP3FJ3maIItwsGS7f7JT8mH360GU/aKrQAoV9dP8KYdArDbjdhlA7UvhWQngDiCn1QWv2cd6bNWaJ0uK3+yKx1qGUZiYv/HLoOGLidUfEvJtZZOULaCGAv7cvzLSGPoLZyATGVMG0trWk+PBQNHqrYvKNEc237BkKSZM5RhAXlnGxR5bkGT0iNNA/GonOfZ1jzGGhKHGtKHMXh0VEco20MD0Sqx94+sqah3Lx1FGKKzaU4UJ7d5UacuRBx4RFpGp1xLLZZYEjLkDYeo13F03xjcdVmwbgqc1nzSIgp4eEXAC08FN6QAIFJI0gamj8SIH5kFwECYx9vyOv/KfeGsIIbLBr9kWhs/Zlo3vgBEe6T0Tj45xSmuM1/ReX+o7JrDhZhhBD0QfxYbRkJeYqqjqXHVn44QYbJ22d1vAgD52jJWidmJsjrVMDUTixI2J6bSHiML6lunxD/eTGz+xaAavaNhyoEgEpwX4+9Igfj42Mu9xrH0vkLce6DH421c+djeXVFfFMdKbXXL3vtcQbCVhareDFJEa87GvVPjN9qHQTmiSnTExVkcGQyBwALFZXNobXK5BByrceLSZnUY6f4E/J1/MzDQomJVIUDQoMDcNyOR74yXSeIACYoBkU+CA0Yf/FPotIPdm+qgvLzXqryQ/3mq4ArUl17CzHe2onJofoIAqIe1B3TiQSapHG0m/b3gNNCoeI3Cw62t+LyZ/5BHG/c8f1Xq6vrGtPVGIrxMay8T8Ktv/TLRNoa72zQFVwtg6Yx1djQwtpfWdViMdKXZYwA+eUjlwVNBwUN1a10uOhrW/iZszvfgvaQSTrnh1fVaN4DZ+WWvOYB91xcCy/sDhPWMtBaxTSScaiPRG9Tvm/OChTGyFNWvCT7DYDT85K+qHYw75yqmsbEAqOeYwwsLBK5821wfBxHx4dxfHQg1GKQd220GDRN52Cqudyv1tUCXdpK824sLx1KA51Eb2ESy91J9GW61zgfkCCZMrc7KyksrGHQB2gYMkG7ERYwWMXFbe2NuSIad5tKP+M/+Zzwi/KjTqrbWPyEJ6NYnJ39hyKe+L9G49H/twjxT0dsic/cvhnTrXcUT3bGj/wmAyVV2oHcx0IewUWAcAW8NJBGPbQ3H0ILQohhT23LdfFYK82cAPH7Hqo38zLPYtK/0dQCwgIEfqO6DN/WBJPWMRFf/BaAavGNhSS0hGqvBPde9nnksT1WLRyIn5Gm8cgZrUiPdqJ963IEKvmdKxq8WxE7WmHtcRUJN6Meihg0aDBROhyKpIM7GhDOAazqlUGBYBggS2y5jbLTFcdivvdENGL+j58TY1P6fqcZF9Z68VNPPxLNPisMERcMRkwshYbsCAoEBltUlYEzMVTMbPKXsvLpHxEvJtzSxKI4Fega0lfCtmCRWcuUE82Dl4amd27ElPMU8iZsNiGFCLLDb9xTN79fGIuRvPPsF2Pv6js+v+DFtr5wcnDgw3BfJaJxcvPFgGgywBUkKTA4HGfbin6Rvyd9TiYLO+PcmOKWiZHjUCyekMWN6czUX5Rst2uQ/saTSZx5CGS9b9ywOr8Sp/oDs3KLCWCvdbS7Im2Rf62CPXHLwSrZdCx6pp2YonsjadB297ZEB6LBbwAwFyu4eP0ksrrOc43Z9tQ8WoCkpjEYSHhoAcjTc3ypccgOwkgMVmlZFLp1anMTJtrpxt7gFSl0G7Ha4/O+jVhScxEeDW7E9WEyfaC2S1h4398rcBirckJLtZAQDVnIFn+ErRmxEGAFIpqavROl/4aY/PTmp7PvYOJoKu0VxVUfz0NvNabrT8V0Twu253sxvfKICFv50kG0x+9qgBoPNA8JkelI4byvdchrBYdyyw6/UFO0LJIpi7fsmLf6ZywLDUPj3op1WyR81IbZwT5xaCvaaFMLxOkNlfNqTI+eybp+k0Glf2OgElaFap830z5PgPWQLf04gGYVw71Ua8P9OLN9IzpvvBBxSSrYHQmOrZspMPY1QTgfUB70o5krHWhhILc7Xp1r5iz0EwsQhOxGxbOQcXUSGbvpUUwHEk7Lz8Yf+ada8af/yeX4b/0T3fif/gsX41/+H/+gxlcajlcQhfCouwjmZDsKIkj/GXjgZXqwE/MjQRCGAkwAxXT8NKytqD+yfkqnfyPlyZNvozcmqu9drX4onzBNXDMYymfPFa3MGby/APO/89orsfXqi37PhKvce0Ier22IybA1CONFKIxhgKqyD0uF6i25FaZ88jwjV/d+IxzTfoQK6WPiY7hP8cYsYQ7GJGAO6mScpa9I2jk/TLsF7lbVJWuW4Y6COZdfRcdJI+0VKQNaBOf8AdNYGc+61Qodu/5q+1Q0tLtlQeuFhS/N02LBWzG/N8g5mlDn5Wx+qh7MT29N2c4iL7eqUnBwnoHWkecZCAu2qWxKgAxlQpdsazH/Wfkz7m0tyLb3X9L8uhGP8Z2XtUVpGnyIi0NztZ2np3hyqq3+brP1xEpbfeB5nP3nVbnnVTUZA/WPxisXGfSfGqVsco5q4YUpoTS9ISHx69dz1+KrAen3bspg3qnPP/uRmL76uHgG+bFtpAjMVYiDbpQ9t8NUFwTIWGMn01fBs8hj52S8r3ZLu2G+sn1HQo0lf4z3CX3JBzftKu3OD5Bhp/x7whvROH5W5X5jNM+vBt+QT8fOExs9Vp3V/0FmxXk3nwQd3r0WzTeejd4bz0Xn+hvRQFjwstBAncu+YFsdptUp3zXgrMBnGYV4TCwwFJtCCIaJTuc6nsw6qSGaynA5EFtSZ3/o9Wh87AsxXX0pzn/0VvzEL07iD/yxSTz14zvROndN0URY3DWz11VyDsFUf+XRkKYx0aSgeqZR/9A26iU7yEqJ8lW3+kEmF12IwAkx3ZZiOh/FAd1V+AlhJsrfzFMCq9HlskOtkmiTV6NqD4K0uxxx5qL85H4fYf/O7bj2pc/HoVR8LiZcWV3xd8snu7t+X4NPmdKuieqPIPYVJ+qDKjw4+8DubT7M0ke2C91PXlliyl2Ein7SNGZdZv41DNPCADwx0kKnCx2vlFPSJTOS0z8aS/zSluEEFTvoqHYX0wamaF9u+zhRprSHwwGZjC0A7XjeyI98WSyIWTe6WoE7nmijq7HnpdHM9fcApQ4FTuZrCo76FNVYCyUEBgIkD8KlaXAAPtM4Dr1VNfTTVGKSYtYrEgATruIY8aGmiRSNxRjEPa1xno2Hz/ViWUp9p70f/R6PaEvzlJbRaIvGeRSVbbmqbRStwija8dc9TQv0JpBjQlswWLzkFhVQ+4++lPUz0hxuKPxDPxmxygWD7wEsHK9rEXtVi8vtu1rIbkS8owrHQTRWN91HjYHqNRJtIjRq97sCxSo64slIqtLQapWDer/4qHb4EL/EqoskKIl46hV8ZWp83ebcviKu22ZNU/0yVX0WHheqTd9EUE///oDOqpDENW9/N+ah2pyWgVsmH+w51ICMvvSbsfDl34725ZejcedqxN6mCS6fNGJCoJ6JSBAaJh51XmW+aBf2g4BUCUwzbZmkBYkHnhWB/OjPRTz9oxEXtFL78S9G40el3SwdahCU9kgDcqSVzqHqqjGZdrWi+MhbET/3bEwf16pD7fRKn73m40GMjrXS8qRSAOndD/ox0RSzCA73Ou5CHK6s20FYweqHoJitYsgYP1BWBTVWOABUX/LyH+nUn45H3biWXRP4/QTG9d6br8ahhIdIPb9CuLQYowNNNvUV38JGqIoKNMwjNZkVI9sXKSxsqr05SQRuNw0v6P7Ajgm64xNO+1V3tdsUul8Vp45HDQNmZTCFKUf1ZfLXPwdl+WmKLksY//zMcsNSsfqSzqawjndF2llphoLY0qCuuL0QYj5oIcOLprzWzNjz3tAumrEY9e8SmI9ppv005mF4ahsIjPuERjnjAI8530DT0NgPZPqM4/hAi2rOLVlZF41DDHCh15Mm8k6s9hlzxRndkdwflnWeelJah1fUXhByVkAAc1x8wIuFXDxYC6X76H/3Hx0KMG78AsoHwWpU+TDhO9Jebqofufbn9c+q724rTHV0quyPNNWvhxviSVpAvvVSBBevqt3BPVSfkdbxymMShhortAuExixdMZjD1kiKXejHkakS48YLzvRNpUX1t18ybK6Lz/1xkd2flf2PKF+EA3GUnnaqLxq+XYKMU+uIwRuyq23fRFDJv3eAmCqctkNc1f4grALERKhVyv7l12IoodF6+YvRuvFmNHck0S0wRBxCVDLfgurVpDKGMJhAXnXQgdVOHOxz6HMOxa/peXz3D/zxiD/xP4rGL/yhiJ9+LRofFEEA3qMUnjQn7VMRKE8zrYpQfkZq9RMaIOhLk4QnqoZafXEfDybXRs/Sq62usA0RlAba76GoXier1gxLBzhLXNIL3F6ZmnT2c//KPNLqDS1seSWmfWkYEJXDhOpXC4/3C1TPvRtXY+fq5VxdahyW11RPBKzq1pbW0erx3Lq0Dbb5BNklMIHSdjN92k4A/kwYofrP2obHHAZS4uCHvWZGn83SKy52Bytf++HFjyPaO+MILdSUt0zmOPM005QynA5zLo1t1a46yrTAcb0KU5uvI2GzfE7iua41DmU6npDxLdGNtF/Cw98dgTbYAuGWAm9ZsVL9/cHJnGWuMm9zO7livYvK72xoLiBE0DIGWkwNZY7YopLg4HyDx1W9tQt96r/dW5ZxJK1zoGkpWp3sS1hMoqV6N0ILOM42GBCGjTHmzKEIjrpopD/9xFHtQ59JyXRYSW8DU6j+ReD42vuFXjS2zklLyPDpq5+P+NxfkhD4+9JAvhTTq1+MuP0VaRava55pETvcz2vRD3YlRySYERwIIbU7vqAV/k5fTo0Rb7W7TNWD8w61NYWEsJyDcGW84wn9SD8aw0T9Y6EAaOwaT6qe/5L64f+oev8Z2f811f3HFCZeqAKsQblNok9pY9Mmc10L7RFvmaue30RQ7X93MM/8T7vnEZgXDg9GEZ5WxHtX3ozjFz4dzTeej/btK7HAwMDofbhd9vHQNOTliVWFg1F2CMbEIiuCoZRv03GFxSsPHzU4YlSNphjtmgbs0VWFiChNeAIPskwLEeKTp/5l+hsBS1o5/cilaJzlrIV2soIiXJqT2sWhIS84edUvewlMAqEeuCFq2lLbUZmE49oilJ/bpXDQ9SMdppAo42FMd7X6GWgFf+5heSueJrIqlYStFd/7BYPDg9i+8rY0skMNzdSfrWUbanh46G9v8/lU2jfhXANQu3xYSvswZfAYLk1yc90PtN3B+UNg7R8zkGK6v+ggmTWD2p+47VfQbllNYALGY3Xdb/T7nRllU0IS7Cjpap6OxNgQBohW5uta4ykNGgk1cx0Jm4VjCkjnF1YcK037Qceyi35zLghZFHFexBM20BrjTn/uaw4d8lRdzeOrQ52z83P4/rla3SdCg6erRlVo8N6GtA22qtAyQW9RgUcSHBziKz13ziHc0CRbHS0agssqJVSmR9Fu8o0Vxrw0n/5EeKjfprwI18xHa3Nbh7FGOxUS1b90CL2bv+lHNiqTsWqtCaWZL5zVuD4l84fk/wFFpl/Vbwc7MX39i9H44q/E9Lf/uoTI34jp5/5aTD/78Zh+/ldjqkVtbLOqz7nl9zewk/+2xuQW53aldOov70SEg/w5H+VpK1/KKD+ZaClT37FF3yA8RqoKpjDEn+JnhReEtPFxNfmfUVMuei5YaNJG/9NPaKQIjltCaU7fRKCnf88wT2zVfC+8nwhzr5QVyv7t63H4FUn6Sy9G687VaA/2xVxULbamREH59JE619SUxGJBAHoyqWBQZehH4ULiWVjgljeDW9C3prI6e/sFrSJEBK0fi0b3n9NAnCl5CMjDTAGr6oC2UbLKVYPC1kXsH+ISMvKdmth5fLTk4O23VEFBUY8EFSvtutdqwoKRYM7KTcNuvGhf0ZLywE9u0pAvcSmbevI0DStM3hpnhcyqE6GByaPK7wPQzgON7dEGn7zkfql8cmoi5sLb323OqYinfuFsC1Avi5dmvyNAfB0FE8QMVqFuP+G4iYUbA8YiP4en2/GcrtjtJo061nGwY845GBToRprb5OAwDl96JbZe+HJsfOUrcXRNqzgYMn3vsSEzpaPMOlYGmVhnTtzVgXe6Z2czNYzsyKdGdViJ47YVBMSwuK4jtXEJjorUTbRok+0r3u/gIZLfNeSctQ06FtYtqvn5m3dTSXCI4VnbRuMwSniI7kbSdodF4xgJ2abyE3JK3+JMTjA5Ziuax7HH6nouOFQzmbrMM/qC+d8UXSM0PPYyNCdVq+xLVm6e88THDQoQrsI811D69gclLKQVtM4om1XF4pzyULncEyIE6Dsh85QPx928Im1DWoYWtXFJWseLX4j48mcjbqF5KD5zmbzd31leHGg8EA6gD8RFuyhSxw0NQ1MCVHjQjOFeK8b7WggfSNgfSiAeyTzS+A00rgNeMZDAlyCZDr8sXvWfK3P1URYi/FNq4o/IVFn0Ac3F282Gz4gvjcXX+NTsNxEKJX5tqARUodofZIIQV7XP+1Wi496ao53t2H3luZhcfiWaEhqtwz0zFX+TQJOEbR0I5+QLbUITEohbBWJauCiumWsJgwjoUZg2dgYYu8K4PCwOxWxvvKo8HlL6HzAx5dgoHquGbI6Austgm4rnsh0m1H+c2dfKdM+EvCCiBxXDUNvscn0ZG4MqgVW3FBymAp35PJAxWNLKzr6ut2bUH7P3NmgL8YjKSgXVWf03XdaqCiJGcIDv0xnH8HBfi4Ib3pJqaKJxCM4hN/u2C7RDY2WaYBJqXP2NFYVbYAh9plHMum9d0Q8FWHgQJ03HB2yqf9yvZTTwmoXXERLM/MoPbrZ99vZi/8WX451nno3P/Man4xOf+PX4zCd/PQ62mMDkCwruS0++YMlnBqfsCuOv5JBxSxsS8SS0+M/TNOEUAaFCQwbFnacj0zq0JoQmeAKRpza+BnhLbUaLrkRx1/l7IjRSiKTgyC0qmRpHhAYv745F4zx+bSHibap9aR8SYFqZ8y1/VUgakua4GN3ogNXxQR5PalwpEvRWJW1vLclU3FKXrJva6JUcQuMfEf63FcQ2LfMq+c5sG8f9qPk+kIA4ENM/vCvl5k5M919T3zwX0ZPJ+UXlD2qH+40nwKQx5yPPsqsdwU3dB3vK60jF0KeqRwXV1d9BH0ikS0iM9hpxtNuI3d1mbGw34t69Zty504zbd4W3Zb+2EHeuLMS9a53YvtWN481eTHdUzwMJDz4jcaxxO+aTEh9X+X9G+f6r6qc/pyL/inpB5ZTFbG5tZZs97xl/Lnf0B5++eWAy/FpwQlAJ1f0gcx5PCO0EfZjGExfHx7F9+c0YXnolphIajd1tHpiSDNBAwxy90hZzYdIkHau2slREWLCN5SesJLFxE89V0Q8rfZqnMr1Ccx2FxFOaGB9rZSGiBbSimTalvpKeySlwdEw57cUoVQ+2rzgI4+P5K0eqTkvZLvg21w6Cj2gqlievTJBkhid10cqMFRf941VODXOBFJaGmQVMkomgCuBFDOrfQPCVcEdmxY5mwRZff0mreBEWfhA3EyFTfutA7Tq8ezMGO1L9xTwaqofHVROPLRQeyXW76AuNUza3HIIrXtrVv2qfa64f9wADYSxth7FUO5kAszigEpKBx0AmOEt/Es9nTbU/ZR7dvRcvPf+V+Bu/80z8xc99Lj7+3PPxNz/92diVvwc2a6W4pBNSOONnGiljCpBvFpp2nLiL6Vh13KFV4pwQHKEChdf8AOcjhHZgdC6zxDG9FX9rmxp738osZvd1wuk5TLYpNLDXOZzbVKltIDxABAaP56bwGLJlJQbsJ6vQPMRsrWkz3nXhMNjTAoNDZgkO5d/w92lUnqrvfpgyV0TX3u+vcyXrYWj8M8L/nSx/WD0gDQJ/JYbefJsy/UFfHGoVv383GptixndU3h3Zt7eDr/JFg5ukOXshb6VH6FIO/af25BXtBdkWJj8LZtxZHx9iLwnPSKAoaCjhsbvfiDubwo1GbMmE9A+3m7G/04w9mTtbzdiW/+ZtxbnaiptvLcTN1/qxdWk5jm9KiGyJ4vfUloPrEnKfiOnhf6lx/E+E/560kGfUNhaEKh+6waC9rhu8jfrL/k0ElfrVAeKZh+qeNx+ENexEYJQVilcmo9jf3IjDt16Myd3r0dy8K8WLlaiqU4WGmQL//hEyqfEvcfxmaMYxVmICIAJPJghJpjqSv1lc8oGpHrwtB/vAEjwgycimJK+QzanpZeL2lQJyttRGlcNLUawjYZAIEOKOKdfEKGQF6EmdyATKOpNfMW0nU1lhSA89FdM/8CdFlNIiCpAfMS0AWXnTHxAJZxkSyA325BEcHIzDONBwPBO/dYC2cXD3dowPtfI5PPIdVM0tHl+8E809TViEB9s+oNo70xbUcIkMOlUoPxqKaQbN+EtoVsZJHDoKfxn+cT52FMDPvZVAXIAoTieL80RAEVd+6tdrEhD/39/6rfiLX/hCPHP9Wrxw63Z87uq12EDjqIyFMTNh1DxJrzrB8O6rA1DrcBIGXdtmIWYvQbHMVTnD5W+Um3qXuWFaog6MN2+NH4hBct51JE24Mjst0MSlFBcG/LuH+Tmdc7gKDZnqi7ybCoEhU+VV4TFmu0o0yFf+hqIBhEhTzB/6bXKhn/ppfCRaGO1p/TWMtuYKwoPXNtgOdtdip23UffakE5605efVB/+8TL7NzTmHRlD1MWM3E1V8NIdd1ePGXhy8ehDbXxnFxpcnsf3KNAZXlWKLfpRgbUOHCBzNS+aoBYPQY535uS/hGfK7Lx4mN21+RIuK1aH49jT2ld0mgoINBrJiGNgUGDUkVFrCBblbcSTz6LipIWrF3l4rtiRMECLXXuvEzVcWY/ONhRjcULtEdo09CbcDaUvH1zVvZLLwrfWgX1xPWb0F17X5zYRC9Q+GKgAqVPe8edoOVkGBWd289MMTFzyix2pk98pbMZCmMeF5aA0w10q0FtAgxMDNAJyrkIGR4UleJg97u0tSTbly2OVnHRxWJ5m9GVxZzJjlx4RTfPMcnr64+1mph/+s+vxvKpQ4Al6q8moHuyY3iBW/eSYEjBXXtDTxofhQbRwwgSAoAavnY8JYtcAkeTMdwpY7Vy7Kj8nP4Fc7/h/4aDT+6X8jGv/Y/zIaP/5PRjz1B1QdhbltGjLqYuHoQrxN5++WICzY5lNZUyaNVn4pOFT+twDqWB/evRNDLbFGB/sx3rztveKmhEVLYehjXG7ILaJMSLNstSuFh0ahrKBrU1NQKJaFJFhJVvEq88cuQ9QnO+NIWBoOIApgN4AH/sWscXBrNXx7dyeev3ZNPEdMR2My1Hjua/Zva5XqxzYNJACybJumszmo5c9DcTKE6SC9TLUtn7IrbSLI9SMTTKCYDhdygOqLMtWXfpmMxYLcO+I0rKbZpoRr8cjortxZoQdCzqMTwH2CyfA9j2eIliFGqfxHxnJHFXYvDvOsY6j6cN4xkds0r/w4GGeVPtxj20h0oSo2QQUzzH4cnuqg2QNm2JozCA8zbgmG4H2Li0Lq90XlvWMu3aAPBmrvnsq9MYqt5wZx6wuTuPtixPbbEz9tuy3eu3tLgmtbAkcLwMZ59Z8kFudtfpkSZM6ovjBnzzXK5YZqWT1OjEXhLX56a03YV5w2Ly1yw7ZiLOT3Q44GzTg4bEkLUdnb49jclAC7p7oJtzdUp82JFPGG1n5tTdklscMlDVc37l5vx/XXe3Hj1W5svSmhc1PzZluLMT70xnznVm0fpCMo6SP115RF8KI68ozMbx6UkfnaUAlr3jyNlahOuxEiPHExEkODoA73tQK4+lYMtzZiLCJnP5MFNIzWuTMBQQ2MsiFAqIGCcXT7ET/yRyL+1L+sgVo1Y0+mTqeVtAw2CXFzffmFx8R8PxaNp34gGo99yC/FebtnR5Pt7U9HY/fPidE+o/jkRR4g+UEcQgHl2D0PGisOv8ZKdCii4gtlG8LbR+O4MwAnsSn1e1vm/rEmCs/YHwgxtQThE6gWFBAkpgWOytjVcmXtCbVVwrG9GI0nfjzrlD9pum6yqq2u281rMb2nWVHz5C1YDkiZBEWQfaNhfuxBYHJ0GAcSFoODAy2MbkTcuRELqg9DZxGscUR+cxja4e4huZ0efw+hhIfc0IzzZNzBTJ12r7gt/QvIT3FLjHSzMLBgERK/Chm7JYicZ8KsawkT+F0c10R/VEF/eO1u74pBMeiOVsySD2NQ8k7Afz6ikPZUBGp9AOpPEmO1zNuFNZ3zkpszgVqG8zkJn/KRJz7oxdkCNLEtYcIjsb8LmB/b0/OaxZGRcfLb4EPZZUpYcL7BXPfTVcfy14Jm5C/ywfAB1VvpRvv3YiKh5oNwkSgPBTXFyHl1o17f4TevaRYrapWdvAE3h+sShpN/S+n+kuKLmfqsT2O0dWyt4u3fHMTlL460bpmISWtBc6CE0mz6YgmLPfGcjvKEjD6mvuFKEy0SvIL3Yo6yhLiZP24/ZWuczJfwE9Kirha8j2nOdiQ0Fkexen4cZ89PY6XvisbBwVgCYxD37grvDOKuzM2Noeo0tLl5byBZfxxbG8LNQ9HZ0K/lDAbd2NtpxcatZty91o/bb67FrZcXYveS+OgNCY17KnNH4+zHg1XUaFXd1Itx40JM2/ktkW8WVCp/F0AgFap93qx42g1WgVGFhlcgWo3ki0Kj2L9zK47v3Yoxn4Y9OtI4KS5pGTjFV47ON+eLfiquno34E/9CNH7+fxCNnuwwRSaMw0kjVF5mnJgAg41Wc/NSTK+/kVeX7MpN/H0R360VjZBUZq8ylJezUX5CE63zSPcM8eZ5QamY490FqaYijKNh7Eylcrb7cdRficPequxaOci9sbAYN7USuD5qxd2jaRwfavWEANmX4OKDT95HVT1ZzVL3u9djeum35YcQUNiSVg8ITIiZcBN2oi+7o+5oG9fUxntiFtZw5Gb7ylc9K+43EOo4nwYm1mDrXgy0IhpqQTC8fsUaRuXZipGPWQr8Jjh9LDtbRbYpjHCGxucdJKrlOBPItZgnmQpkWpgQLnuhB4SDU8/XlSRyZ0qFO25BQ243LhTB5CFX/IFwR7MZmi6J07SQwT5XxgzmIwoxXJdsN2VVA5tqnG6A+ljazqGFEnbaX+Kw4pr1BXEIx6m8DsVM/VSb6EOLtenWV39EM7U+qjhXD2old8WTuT0W35Qp+mQ3waa0jdy2krDwdpVMUP6cu+EPeNzJQ4sMXp6dDlkokLfKF3m7K4vgqHMuF25Uh17Soi/eUZ7/G/GMv6y4YpxDtW9/O46vTePqp1rxzqe0mr+lfJWGTYwzF1vx+Icb8fiPTOLijwyi/6TmxprmBu8/PCb7BzdUsIQDwgCeQZ8ZmW+5PUXZPNrrg3ELFlWDs40/Kr7ysOrHHF3WIunMcfTXR7EuLWRNi39/u1xxxyPRkRaSY+FQbQZxs77bl1Db3RvF7uFQ5lFsbw2lhagvaeuCtBDxmm1pKvtbq7F754Nq2w/GnWtPxsaVs7F782LsbjwZO/tPxN7RYzHu/bgEmBae30SA/N4F84RT7fNmxXn3CUGdYO6BVoHBHTapxu7feCdGe9v2Y79UkZVRMUVkZowlf/c4uLIa8U/8z6LxwT+IpyYFB1685l8Gms1EGCZpAZ7IYiKwZcNTCjwhIWbqQYcYIJB9xblzVuqyukFE6pXPfYQqRP2bCZCC/MDhdkSRm/18WXRpORora750bHR4FINNMU5N2v27G7F5664Wf/fi3s5+3DyYxNsHjbiuOb2zq/ZvH8RUOmyDe4ZYGZrpi2D/7n8e01/6t2P6m/9xTJ/5JdWBYlUmBEs/ARJY/nY5afBn9cFbw9wazKS08FA4bf4GQR33CnX8jao/ZxvHO9txePmSmZW3JWDCZuxKIERMABoBuQsJljDQPLLVclo72L9wuUJzlYLVj/E3VDMzQmxgcx7zcek/IULDMfUzi0c6GfkuCWkyjIXN1va2nwJzXiB9TqCjyeJ6ZJoTIG41axgmCROqK31OxxHWqK5fNRXuqMVuLP3lNAV5TBvtk3mwIebI6vQ9oeajX9X1BNM9m9uac7ywme482/CHmWTngQdrHkWIIFDQ0nw9ifrOB+SME/NPZMm9TUxdZMpEjNQ82QJEWOegq0UlZMrpywGHvy5N41PCoebvdozv7sTWl9tx6W834s5L4xhqgcZR6dmzjXjsg6149GOTWPrIIFpPKJNzmrcr7eDretym29CirvFzb0Z8SIsuNA94CsRp4YC7ahu0kboTJmyrMv/wG9H46JFvs+CFwunickxX1Jizh9G7OIjzD0tQXWjE2TOtWFlpSdtp+qlB2lLZEAIFtsfO4tGeNCMWlwMJif2RNI5BHMre6CxFb/Xx6Cw/GZ2lD0Rv5afi7FP/aqz94H8a3af+o+g+/u9E55H/VfSe+tei89A/lh31TYQyax8MEMtps9qB6oaA5u0gmgYENfT2VGoaqLDHx8dxKIbK9za8KkGCqyPJdvYUEoODh0EdwCA99pFosH3Do3C3X4/pF/+GerowTU6eoD4RrzUWifDp9p6ISQR1W3hjM8bXpRbfFbfeUvo9MVU+6woxbJyLxpWHXPeGkiIoZkIDNGBPw0CvbWulcvWC5FPb9y51uz0/ejrc2orjvf3Yk/awMWrEhibDhgb+9sEgbmwcxJWbG3H56s14/cqdeOXWbrx29zhu3TmSFrYf4y2p7XxdjC/98Rjg5VcivvypiBc/rQmvuruNwrqypu1QHMJB5R1KYI15ioa4MAoEEWnoz98n1PGdt592D3a2xJe24+jWzTi68nbwbY3sM/2YsTi6+9d2C5Vk3kBh8/JODcTdr6aawTPZCKdIozJw+fKDyWPP6pyAg0k3DyW+0E/DZKQ0Sx4LqvdCe0FO/KkHrG4a2xLwfufE8Upa1wFrprVJ/oZMX7O3aaiO9KhVzPYL9U+MWd617YDzBqEBpXC5J25M3wpbaQTgWx0w8a2NmN65Lo+S7xzMj+f9gN/JeOd5h4SG/RAeFRESLAQHFhYpNHgKCZMnrvJ6dXEIpVPN9NNCwx81NW8kPMpUxpzK7TlvlJ32wWEnnJMoghm6wngTfXcjBlcGce23unH518dxsMVDNnyupxEXH27Fw080Y/2xUbQuaC4sSVBw6y1XsTeFvto828SDNo0/8mLEL74m7UHzp0dFVK41H5Wl4n1lFEh8aSuNP/pKND6secqDOupzv83OAU1HAqSvBIvH0V0bx5lz0zh3TlrPWiNWVa9ev+FjWoYVnsf0nCA8pB4do4FIcBwONJ9FawfSRI4O2OpXlZY/EKtP/COx8sF/OpY+/N+Nhcf/qWit/eHonPmj0Tn/J6N34R9V835YQ885xzcXoK4ZPIh4qns+rNrBE6FRViNCCw3hSA0/wRQeAzG1oVRowpmEvsKAziNfrfD4y0JK2XZqENYuxnTnVky/9LciPv7vRLz2BTOjQBqzktHKe7J7GEc3t2LnnXtx+83bce3VW3Hl9Vtx9dWbceMrV2Prubdj8tbNiLta3e+yutdobC3F9NKTEXs9D/78gjYd2DXCdTZjHYgy335UQuchCbNeLC0LVce2BCMMbtDqxIG6dn+kwVf9DlW3YwmzQ2kVe9s7sXlvO27euhdvv3MzXnn9Sjz32jvx7KXb8drle3FT9du7didGWmmEiMePLzJREBgggoAVF5NOAoN2N44QHuPYl5rrFSWahg/HIf5a6d87eBwKVHuO+RyqbgdiUEdiTntvvZJbVIV5eWFgzJrkFgfzUX7kJZxtTYHVXwn4HkF1n0BxmUHKdBr5UbdZHoBM/Gwt/g7DP70NjnMSl7fbOzyoofGnZLE2mY3Ylgbl7Zb7iCTTJBQ3nIBi7gsT4MTf0RSnBKfhBHOGLDWP+Xa5/oL7hEMNz+k868e6hcU7CPvSlo72Y3j7Wm5hPQAopnZXAmOrHpAnWCHdzPUiMJj3CAjNZw6YUwNJTcOCQ3Hw4w3ybA5iRyAtNOVBbt+MDrmzDrpoicxVrr9pIUri/Sn2nPw2damH6G18bzc2vzyJN39tIW69mAy4Iy1geakR5y+2gosUehc0N9aEXfUDjN0qjQp1e6gM84vxErNt9CQIbkbjv/lMxB/Xou2JLWkmqnMfoSNc1Zy6cBiNH7wb8ae+EvGxLWkafFhL6Q113Ol30W1HvKk/jP7KONbXJTjONGJlrRmLi03JFulNbGExPvA/mqfkINt2Q3lozenda85mDo+lqZz9ydiLh2JHC1/fTOEtu/cHktIE84QBzBPLu+0pIKrQSGHBPuWJ0GDFkQJDKAbmD9WLsXL1wARNA6JTPDMR0tN57r2ClIdpQlE1d+9F/Op/EPHbH89tJ4WhXTTQaLYOYuf6ZtyQsHjtjbvxyo39eHtnGLePpz53GDQXotnueMdDvS7mKiJQWlZhDakZjWsXI174sIQIqxDFgTFgwukAu4X01r5WLa8+EdNXJWz4YMAZKGI1Vtf78YjU3zOdlrw17UWgx9IA9qV9HO0dxPHBsSbOsdorAYeWxYSTRsCbtbu7u3Hj5t14WULk2ZfeiedfuhKvvXgpbr5+LXZv78ZwXystBARvlh5JOG2IoG/fiemWwjZ342D7MO6gYS2fibh3S4IDbUPCgwnCiWNhKL9bePe4vxsrDYzEjA42N+Pw1o0Y3rst5stb306p/4zj3hQzy6sSyDPRfYtFEdz9NvXHKpClmTUQgMiaMMpvFtF+BXDPMi3gOEDxL2E5tHNu8jQXGwdvrCM48EpIDWj78FB0DNOR14xpC2eCBHvxrjBvNxBnPp5bmt52+leQ9cqAOn6ECREamDTC9ccslSUu/YvQqEg4W6GiveO7t2N4852M+3VBjrNtMs303VWYomPmMHO52Jn7mKZvuxEemANpxHuKp3zkRztb7UXVSTTEapt1jkh2eNSIZm8lRu0LMeFqDq7l4DryicxJW6hx2Z/E/qX9uPqZhrSMVuzdlKhRM/kA6PJKK9bPN30c2j6jwpY1Xtysy+RFW+GpK4+z/HzhIm5M2shNtytClfPk3Wj8489G4x99OeIXXk/8Ey9H408/m+ZFtT/y4RxvvZkulZef/MKt8tTGaWfoA/NF1WN5VbJnVYJN2F9sRbvX5JPiuRXrfs4+9nAzT7Q4HAqPxy2xrKW4t7Efu3tbylZlcrHh7Dbdbz1QxXdBJRQgiWWecJLBn9irEEni8eGYCMUCo6L8/HYpdjFL9kedFkEjE+FpgnIx7r3q0MBgl+X5T0dce0sWTWKt5FlpIzA2rm7Elbdux+tv34lLt7fiztZ2bG/ci33heGcrFo/243wM4qL6eX25Hc11HuNFRVXnQywUzCHFGx+I6e/8QMSlh6RJaISPWekqHKaAfVNE9c75mD774Zi+8CEFqR687roo4l8VsV04F72Hz8cjF9fikcWFeKSrFU9vIZYkSDptCZP1tVi+cCFa3a4H3ofD3soxlSQvUHkHB0dx9dZGfPnSzfjS67fjhVeuxxvCa29IG0GTurYZd9Tmu7f24u72MO4OmnEzOrHdXo7lc+ejxVYEOr8np4i4J4ZBU36XwPhUOLGfjPs8sv9/tLkRBxt34+DK5VwMu100Kk1s9jNjZB2Pmb/5HgW+eMkG0u9i3h4rmB+T0NVQrJp3ddc0Far7Pr9iZiHOPh3kJRt5El+020bj4KVShzuBq71zwEpP/eq0NUOZoiUDBnY75V/aCqJxpbtCDav5CGr8+bjz7Zj5l360vcQDqrOGGUtczc2WtKWJtKbjK5fE47SS/hqQxWbZ9425mKRNzR22q1KYwAOK3wwRIFwzIrvm/sHBvniAFkASKvT3Qo/3k9rWNsYcFGuhd3ww0UJLDLi5rAUn73qo/mj4w25MDntxdHMUd54/jMufHMctKQaD44mfQO9Lo1halsDQqh5cWFW9xbCD73i4K1QHmHpKvWyc20PjGFP5WQDAjLWAHGOq3If2o/FRCZEP34vGo2gfoosJ9eZeKmhHmTsvpR8daMqxqEUYMf/Ep5h7qsNCbxKL/Sm32Ui45VZav696SnjweREeN6d0zEZHvIE50VgQaxJKG5q0ViV4jyWXBt4CbrSUUaHd9wNcMkRQodofZJ7GE6GRgiM1DbQOBIW0DGGeb+Q2lf0Uhw6C2cC3ERwjWXiJTkOrcWUgXOAcMtDyU2fC7CeHw9i8vhWX37wVl65sxA2tuLc1qY+0qhpqYrS0ij+vQXu634qnpAWcXe1Ge1EqpZj57LEe8vWEkgkhAVceiennfjQFCMLhy08JPyB8OuJLH5G284PRuPQYiROZlDA1Luvr92K6shyNsytxRvjY2mI8IXxkbSkWRQi8/NTuL2qRoAkgYvO+Paq6cqIPhqy6qIuqZHLURNvZ2Iir127Fq9c24pWbm/HyO5vxyvXdeG3jKN46aMTVQSMORXUrayvxgUcvxNKdd/JA3O1RXy6KiJk8p79k9jWAsa1Q7TnmyrqM92z8MbUYONqS0JC2Mdi4Y6JHOCIWZgyTFRSNM2ZethNmK/EJSfDldUXbSFBqS1e56XenVWwYQU0E1PKMxQ+ofoaaZ41TwjjAF3KPVo/bBTw6yp7KKniP764Ms2/vK/M+IMOCGERU3t6SSA+708wfZ2XhU/qrxsM0AyltrmU6Dm0o6D4iLiirImI4L8JYjsunqbnZUn8d3b4Zgxtfj9bBODnDOaC/EbyYpe+hh4ryM3o1iOCo5lga+H4c8qCKgG90tyQ4Wt01BafgGHl/X2u0Kwex8/al2N2cxv5WI3bvLcT29U7cfm0SVz83jeufnsTuFc0ijT/D1JXQ6C/lSp53ZRdWVCkx6QZXjXu+CxH41IM6w9TtDccWjWFnO3wmQARNtA8xZ64yGa8nIjAaMGwVaj5FXvSBykIYornQPyrHFyAqX9MOFzV2VFfVaVEyibryMdH+YiO6bFmp/q2OaETZtiRM8iuhLY2f6sZnZtt9CZNF78o0udOL61o4q6l09D5AszIGoNofZCbezzSqP/a6TYV9JKbHnua8WREBAxGzZTnWZMAcKY/UPJLQTp6lrgNDCqGY6+4tBMaNeO2tW3FtYzcONZHZAjriHhmtZtY6C/GB5V48vdaPC2cW1b+LEhh8n1eDwamZiYgBlo2bNlUulfDTHi0NuNTixo1zMX3p6Zg+87GYfuGjMf3KUzG9fkGrNO6MggCVhoFlqQDgpoYwOgmQWOnHkvCc6nFusas6iQnyzeW7t0xgvlKDA1ivpltuam2unzKjLsqyzepD+vtgezN2NzZjb2cnjg4lII8HsaUV/tHd29HZvBXLW7dj4aaEhlZ0uWWgcdIqZ8wVCG0RPB+++TrB/VGAsaS/5scZqPaKw4Pd2L93J/avXY2xVrIIDm87VkYmhi9qMRvGW61zPmJljsv5hlkbSdQ3FhAgGhnVmdWJCDIyeQmrFkH193jIV/mWkATHVyT917CT9soTJqty2WZDS1Sr5X2Sw664GoufzL+g21hQefhgmpUobvJ2GKmrWYB4Bo2xjezjkyjFNu/nMpS38826plkQoFqkkH9eO49/iaewtto21lw5vPyG6ES0XMDbH85/HnBTr3QBHOZaGOCJna0mufHLD3FBE5rjQtOHeQYMW/NUC7odrqFR2vHgUExyJXpnHleu4gMDnoSScPGTROPYuj2JbQmNzZ2etOxeXPtKK24/04i9V5V2Xyt4eKeYLWcFvaVm9Fea0VuRW4zZL03zMkjpkqyrWiMzH4iAz0jzYddgwpYQ4TB6UHbHgVdAf6DmtezE85mPhQbxCkIPCA0LHsqhf5TE9K00vA7PdfGak52eBIhYRFcCAo2jL42j221GW8Kjq3YsqE1NzXuf7UlwNMVj2p1lCQsJDzWClwtbC3w6elH5nx6vbx24a7NDHozzDKK6T/vX7Sns80ICrO9ucMbBy38ICjNdNRrBMRIOlW4gZucdFgawME+I3t/alXO8exzXL9+N1968HW9dvxdbB0dmsuTJoC9KX13vdeIRMeuHxbSX+cBRr5uPyZEXtEDZDKpWyGguZldtaQpsiRCmerA3q/W/BlqExV1U4AITrKwmALYxuhymKx11BZUW9FByxWevHUtSa89J03l4bTmevHA2nnji8VhWHTsiDDre2hfpKgEwEVUPMAWpwqBR9S/vRnCwvr29G5vbe3G4uxM9ESoXBubxrRiC0tSmjtcOYoIm1D1jAvxaUMe7gldmgmzWyVg/CI93NmLv1q04unfTbqdTxa2NiBlNNMYSyflQitro8ywzNlXNTU9L/gH6heF5XOgQ/5efYtofCymEzohexV7CAczKEDFAxt7hxXSck3gcji+IMymawuQnfw7690U3bLUYCLPpSCXv4kk1XA8h6e1dwlxGQXdA8aM/ZHoM7K5IunkESphNGQhY0A6Bo2V8indfuk5TX4ezoDIGt6/H8O5NPA2nxz+hujOvpCxs8ADZhdjddaYXBIZMTXL7y37y/oPGXTxgd2dLUVKw8Kh+e/3RWLz4dHSWznjrqt2XuXg+Gt0LmtursXe9GXuXRnF0ZRjjTVGQyuGMu70gRisB0etLYCA4pAggNBpa2edV7K5qVtkoj8rwqZfrzlxXVPnzXQzHo8McvwiCUlejYrPwMw/BNBJPYVyLUsupgNugUtB8pAEtSHh0VUfOY3rSOPqwqUXVX9hVWxba3KChhSZ8TwvblvhTU9oGPJPP6LKoWehw8SOC4/2D+zQOoLoxYQKVoNJdzfTHTKGR2kYi7sShEOEB1q0q+pLtGh4p4PG1sUw+2WvBofQIERgOHdVoSk0bjGLrzk688vYdb9nc3tyKY624eVacSczLWn3pq+dXluLCcj/O9rsaDC1HfBEgRMAgz6PylrDxS3Mqx+cMXF0C8k0Dq4fJsNwTntxCHoHgBZ+eBoznv1kRmIAUi/qC7h8SCcR8uIBxqdt2nc5IkPSnQy2GeGNayZWWaxhMdJ55JatCt+RjZotFTMILWdl5OgvtSuIu+hJQbAApJ81V+q2mV1+e5UM4q6rv2azPVwHyrebJ+Fb3aRpQ7gURbDxifbi1GftXLsWIm9yUzgJDFqYa7zUO5DdSxWgX/vlHXVVZId1rRohpKOPiVTkxNdFLXANGsTpc5Z3ASTyvMLHPgmtczAynvzIvftKfx3H9HXR7Kw9MwRH0KeHhPFyGMCPJL93J5/2T/ul9Atjn2lmx9EjWdx5g+vjZLH73xZG9hte41b8mwB+76oV219PiZcxj0+9wZpjwrnLnYNaHRpguFuhNpjBHO+cCfv4TbRAXDQVaF2sW75U2sbepBaIWbvqbjI6VSoxw9fFon3kkOsvLMdV8GWnuH+6PY+f6fuzf2I/h5nE0R6q7msENutxCjbLe1WrdzFdTEiHC9PWX8GpTLCyUCPTEEIrXU1VVpywei516q85o6zZZQHpCiYp9NsLZjOzWVFg8QN20EUGCAEGLUW5OQpksAmS3n5CCrC2IfaiesJAUfI1Y8tYVbeKBAc1p8Y5WW9qGFzA9Cw+0R3YgOkrc7K4rLxr7/gEUZYApVJhnFPOYDCVNM46yYk6U0BCOJCT8sg/CpAgNP4orZIXNQXlzcclXp08QHOoUTcU41hgcKt0hAkZlKEOtqg/jnVu78fL17biyeRiH7DEP8tlwvl3N/SzS8mJpoRnLksTrCA0x6CZbRiZ25YM2UIEmKl9V3C9FkU8SuPwRFmw9oU2YKkWNCAk0C5saZcKg3pqPUURDfiBuBfqFNxgfRCDhsaj69REYR3uqZ1PCZEFMv2nNw9/Wpq5UV4wSVdj0aqZJM/JsAD+7VXy30/K5SUdpmdR+Fpx2kk720dJhjLWUaSysRPTzIzDvBYzne5mn8b6xZuzVf77Q8PbN2L95zSvKUmtNKYSetEqLtuJH/ZSPG0tExpC2y4HJH6ETTzT6WeUyWYnsdADmvF1AFvlzYnefVr8aX+B8TvJwjJkfwItjC97SUekK5y/jDdXHnNvdHz+nEFU2OHJxVD8ss/pULGB//ot/zRao0WwqgD6p9vmIdhJe/Goc+WW+glon+Zn5aPyOb12NCU8oFvADGzWeQamrs+ZpgB6gN0yKzbJSS1WZsvssEoHBnLDggE4ncXBwoKm3L/pAACnI/EIMtXs+xgt9TRvNNc479vajJXpqNSRaNBeYDryU6WlVt6m6EoJs8RSh0WBVz3DUOo9ksfCoKD+awFZiqXMKBvga9WEOFw2Ctqi+uXDCTRhCopje7s4+QHAkXQMqR8Tgs6GCfi+MgmU0pQ0tCGkD9easgw+Sck7TFk9YEM8A25jiHWBL9NgR32hr3relbTS73OStjngfwVQ/zxwquqEmkPvxXcxj5k5BgV9etczLQOk2lue7eSNyYXFZDFVrZq3ix2LGh4127AzHsa8OPtCgbopw3tkbxos3NuPNe7txe+8oGZHKhBhVERMSH3xqya8jP/V7dCUwFtA0xJBNPHUsK8C5IB7Vxw+MD45N4AiXPMwiAQnZRtHAaKLaRFgwaQFzvyQqI2mcBwSVk8G9ygGXqVxMSHVaElGsajW1JkJgS21FAm7RT1yJWKR2t9QWJi3VYyXOe0fJVJLhsuVDOF/E67e1ShFjazPRGRf6n2qp7lRpfPZIfavV26I0jv45ZfRuqONZ7afNimiZdbwTc8FQx3a0txM771yKY660kFupVJfEscaTceMva0fv0o5qP/lxybTXhkz6HGFIw3C7/wnPOOR3AvJTeSdhBfCq/gTVKDarpSKG/IQ8tcJ2FZEJYUwATLbZZklcr0xGbkDmlL+UTZgDT9ffhFLizfzA0hf8UvcaxXUrDtfdlgw3gQjZB8ZNWa4bDAyPCrLLm/ahUXEtzNGt/GQyfZ5xT+KnEKllFZuj6MfRTHHFTHeGQQU4MTNuuht+AXh3Z8eLDoepDB7P5zOz7fZDmtdLWlD1hWKamuR+3JXMaRJTUbgg+m9r4dRFeEhgcN6Bv48liEthvAeCsJi9gV78AfMQaCvnrKvhPpTpMOLLRKsgvITlU2JlsUlaCY98aozt8iwjBYaS2p31z7JlFsHudWV76jUpwqNqHwjCrtqVQkNjpMbxlcyu3D1hR5E6XQTHepYza9C3Hh54OA6U8bdfxfuEhCZ1NWfCYY6hYI5mGseJAPF21II6QKK2qY6YqNdG/ZXYby/GtlYcdyVR3xkvxKs3t+LW1m7sHSutqMEfMtJk1nBZArNS78vd1SSgU+lwTzmYNRMHpmMikJ8HuiKNUiaEq14wO+wc8vllO8ySph7S+30R7PJn7Dlzqasq7FkGAQxmOg1INwkQvpXekQBBUCxLiKAdLcnNNlZfbsLYe+ZDRi3eAZHg85UXFlgQXDFQVSVgFhW3L0TrAnxupEI9HqLw0dooGh0J59UPSHBJgLhCFYlaK3hinzdZZdVxZrV1MrY5rkY0SCEv/G1fe0eax4H6MPuIP+rE3HGe6hu6hzCaRTWSjdrT7UuftKJlOUj5kyahxhUWq3Hmj53yZWQmNr0dVuPib3NmkVEDgbRbQMOJStlmoELOkLxwmcVP/5obP8l4sKh1JewkELNC9sAMZlaVb5Pf4lnT2wRq5FIX+88yKFByoR62CSy8IEsYlLithD03VN8PJ+keBORGCC2zSeaml+QRtN3dxoC7L6hjxqN4Hsff2d7S0HL9D5SScHy4I9wTQ5KmPG57K3l8JDp2nkqr+ng6aX6gbXDGwREjyPaPm5YVSyANmfMVPr9IKCxbSBYmrl/Gq4jBj7fWqPYsDvMAWkTjUAACBD+ER6U5GDlbYsq7fk+84fKE1nAUDuq/uSCNoyMtS8KD9UkKwDwkZ/ut3Ze7J56mBWZPvIEHNbrikz2pJgv9s+IDPPGlkXCF3x9Qi9SeuRok4yhEUAA7TIROMnNSh52sPpORpICAmVSTbauTw/JkNmnuSbtor52N3spq9JZXort2JroXHorx8nrc3DmKG9dv+y3rlkQyb0+aKsQo20spbNjGWRBV9MRou+p5OtZPkDAK6KycR0D4tAEsDE0VFgEJ4WqYqo+Zk/wRArltlULEREM6gDA5Z9/QcL4E8JMChDgIF/cbBKKBtbaiumkJEU1hT7goQljRpF2RveKy/LoWLhIGCA/TFz85TVvya6Ouqg+WFIc0CBCr5gaNj5Cr3ceLxzGSEG50zkdz7YMKoy6KQbWMNc2Jfd4EKxMA8/K5k8XB7PFq9R2P4W7duOGxGmtiiTpc35Gyowv9GKnGhe5Qbq4KJcEEkjGlB23NWhIdAdpSGqVAaJd0CZCrHOZCmASUCeQf3DKx45TbSf0D1DQChwO45zGj1Gj2Ulw7ZXqrCsd9gt2hJVK6yR5nqUYpThZLTvDEmJkCC7q0pf8sb5m28pO5Zfg8VksBWel7M9+Zf5pt0Rwf1BrevSMG/aB3OkoZJX72JKOY/jb9jz9jkG7QwhOGOgut7qa3sHf3d+OIF4GZa8Rgv151P9q7Gwfbmvu79+L44MhTMNMniiw0P9JkV7kpxgtJuM9aqhHnGwozfVAcW1VC37QLE8dEiBBmP5mupuzCvIn3BGcLRBA7FYIHwCdsp5xSltIiKJxHNclnlqf+6SPVk+2qFqbYFKzKOw5Fi+Kco6cFJryCHRTGCe2w3dOc7y5He/EhtVnqSQHn+T7ATOPAPI0wjIq4KxPx1og6LMPmVqGzVWmmmffzW6QiVPwOxHA2GmzwLUejvxjHYha3N7bi2tuXRTg7oiEx0dX1aPYkKBRmJqMJx5fDuhI2uNE42Nf3XIHR4DaTEmFY9+srjanI7TNRM8hm/KDcEIEEnFcQrB5K2zztZarRM8yVD/7CkmUSg430Ioi42FUx39OPC0oXw4cIFqVlLHaldRTtA60Dd19Ew7kHAiRfQFMfSDh05deHkERcaCy8UNhn1VUY0Em1kuGPlwfScM5Eq891KE9m4AOA8TxtnkbGluftfWWExm+2/cgCANTkv/3OpdjbuOU45JSbVfm4tbKQqTqVPvVZDmUJ02qbf+kmAwEwZLUFr9Kb6V/jnFgMmddcvPnw+ahUKC01ked0WuRXFgWzR4RliuocVy4iiVSyzk5f4gPOhh8JeTUg3YIUkNUsfVsDgZl9Lh/DXCTXrZQLkFdWJ8G0UGEunqym21J2gkz5sV0FrY24xZiPbM3BTKgXqHVPP2iO/shwj57yqz4lhn7TD2v6ZV/ie3B4GHt7u4W+1Kca74aYIal2t2/GnrTY4UA8hL4mMRq4phBkgdbN5YLetlK9mO55VZHCVC+OIFKjAGUHESAWFMV/rMTz4bYrI2N1V5xzIxCKUPB3PKiewu0mnIHlE9OzvKgcqDwE1JX2KLbHL9cetC01KARHCgq2pSQ4erJrvnekeXR7i9JEVqPJmaWfkiyZvk9AUzx44Lz93YjwSIEwj1VI5PUCJziydpFaScbDH7v6Uz/bw0m83VqPV9sX4qXFR+PVtafi9fWn4ubqxRidPR8L0j74JCwrdbaoTDkilHavF53FxVhg1d3vyZtVjPJWHRljNB1rDGwg8sA0uixNo2CAyV4FSBEcqTHgL6SdMt1mTMWxSo0pP+dF/s7DdDATKg6Xj2w5VyXo8qkt1UH2qYVHUwIAgZHCY0V+S2qftZDq35dd5lJXYQiVInBWFJ9tLrbnTHwqj2Koh4WGcLii9rTPSNt4LKa8mes63Q9Zz/vNxByrNOs41jHN8URgMLZsOYyPDmL7xjVNIrYUsih3qeqhXLIP6DuKYVLJhAmZEQkR9ngDlrHZm5mRuQTxINEy4wwlDuB89YNpb/1kYYm213QFiDPn57G3paCAXs2X7tKLCV6q7yddshxHTDoAZ3WVWasLqg6OWszqnXBic9pSf+LdB64zJj81VA7coNt5Gkqg89SgzOyKK0RZbWtuTPa2Y7R5v+CYh1p0hSyJ/E7KJIqjlU7K/XfccmC1ocWD3DSTc86d3QM/MMPTgHSYX3bjKcqFtjRa0Y/SsClAKWWNpLT6cTdBQwqjn8mbcKzkLzfFOqHrA8peBYo1D9nnt66oghE7/iWe7dUtJC8LBM3pWd5y278IDMoin5p3jWcgMAEfBJ+/r49gVNt4Yoyzzrb6AAHCI+Ft8cCO+BjvcnSWH1EXrSkXUlPh9w/UuhM4YSDvxioATnB+u0poszKbuj2V7hovn/6RXfFh9jymeSydEzxsL8dGZz2uLp6P/Y/+UIyf+lBMFlekkfDWJCdgEJaqKwHCY3sTdagZj9AHscp7CJPTksMrGQQGmgf9C7UqjgLSjV3lJ3VqpSysZxizePJLN2lSGyE+fYFfHpQRT2jhoolBfjVesetXxRfhIWLgaTIetevJzeO0HHKvqm0IhGW5fQYi08JFyNZWX8TkJ8ckfNiea2l2qOWeQIBK9GO7o7baz5UI/fVYuPBRFdx2+Vln29I+B3V8wdyievcYzzQMkHdyuAWYx3B3tiMO971fTXMhaKdTvn4ajDzJjz5UVWt9cWCrCJCmAtFgMq4rCFQ7eVU/t64AFZh3V7DX6dIABczyEdyXtPYJdck09Dd19Ls198UFyMup9CN0Z5SyYAwY8jopXQ4DOVZ7AeILZ7zmNLg+pAFPyrgvF+pAP1Vfu4VOW9LIzbZoUwsAPqhGzJPxSUhn+t0fAuAjLEVQYZhJFgElZIDpNHOftYlzzp39nTg+4iNOc3NEwqPV6pqR4gcyvciYfCsfnodZNxOH+hCfIarNN5Kw2PFHaGBKGEyrNmJmP4ekqeZMOFQ3+RQ7pgVGdWOfi1/rAcjfQyErvWUBgMahxvEkH+dqbSFvhjd5DHehowVyN1qdvrSN9WgvPaX4WgyrcTPhLPA8+RaDt6rmEcCszCP9034aUyjk2+ApJNjOSiFxgiUMJlRMCxkhe/IIEQsS/FXO9u5hbO8cRnP9fEzOPxoNaR7NnoSHH4WFuETsYrQL/SULDY9XIUqePJIIiIHKGe7uhj8Sg9BBrzWhqH1m6Dl0BqwqW41MdDiRCZOJvTIl3B60Ehc7fyWeTcBLJEwREHW0eq16SFtCE2pIePCuAOczfmKCbSqEhLQODs15mZGD/74IqC+B0hdRcRjOFpWUjvAb5coaML2rDn70lXOPzplorzwWzbMfPGmHwC3gx3Ay3ieY7apbkB4zCYrRHPIOw2BwFINjCQrZORgf7O95XAHvWbuLMk/GFbu1CbqLPq8V11ilfzKWZBWATOqt8pxZ9ZshfVv6twJchT6vWVSo0WoFcKu8+8GeJa5+9E8MHgn2AwoOOKnhUDSUOThBgUznYuwkLo4ah8Bin8WZ/aSf6yUs9TMTJE2JMktvo4RVoA/n22V6Ln1nGijxa5SSlq24Fg8/7G3FhNuU5/M0pNsCxQNbMlDfWHtwGcWvZJ8u/SqIZLSj9oWfkBIC+weHscuH3EZ8yA0KZntQCz0xzKbnrLPweRnTj1TemnLqUlapUuXTthOXQACzVrHaIVWbSqTJU88kfIg+EwI1HmEynZaSKQR3tRe0FoIptOBRcE1XYZZOcZUWemIqcD6TdCaB0exIcPY0xztaYyI4utIwJDS6K9FdkrbRO6/4WoB+GwCtMNzPROZxXggkc6yM5URgwFgw2QMv21SgwzIeTARhYRP/mh9EI3e+UzG2GntvYzsOOBxfXIoWZx2Ly6lxCK1hqJPZAmr1lqx5TOSPwPALcyIKxowVOAe41nJoppiwB0/lq+BE7LyurrrP/BhSKLKGY1a37coESgZsr1tdpMNLP+SHaVQaiAwhQh14ZZQVhervF5k4x1D9exIQFftaCSIwFrFLWPIeSE9xoS/viYrYeCy3MjZOEHwgzZuz/YeiffEjMe2dVUtKHe4DxhTv+TFOgcHqz2Pl8bpfaPAlt5G0DNA3AMhv/969aIx5dyPPMdxFLlU+dFXpM9z0AmV76s8mSwHVJx9blIW+LHb6k7ztT7qKcCTA3hn3xH/OrFDjAZhOk86MNucupie1/GGaFUk34gWwEqkmyYHJcDxNA0A1HSaTcOx417D7gEgFSnn2s1mAZDjpIwC3+xkalsPhJR3+eEF7c1nYU27OCdn05Euc4/0Hf+Api2ZM8zcFFJgj6pLq2OEnkzFO7UXIvzrTFKABJRbuo+E4trlbjqerNP8JaEhDbopxNrXC5gEYsiBbax3OjbzvB5pIcppvUPxZVco0dFVdx4pyEx/0lpX8hI1ymM5V7j4H8TZVCadk51NR7or4V6xhtaYunzyUX5VwDgPlNiY/48S/IWwuiO9JaCwgNDpLEhxr0V7+gBacK0pfK/D+wkzjANKOcEg/sDL/1Cbm3TCYIgS+DrRmodGdaRzFP88kEtnyAm7f247NzS1VSCyRp6Q63ZhaQLRiog4ei+AtKJgQ3b6ER1eMsxn+wqDyhtBGSsuLhHbTlmYKHbe1MPrZhBMRm3jlrh+kTywTpSLxiQeKcVah44/LIPhISxzHd1NEH0kkJiPKRKhAK2oLVwt0hDyK25GwQIikmQeXvCDYtZYhVVYTyW/NMtklTNjvtaBUVhYamozj5aVorj0e7Yd/XMVDpGo3Fan1mbcSVtCaAivPOj4eiznkKarBcW5RSYvjmfupJvxQDIe2ozan6iz24PwQRBpjzFlZNF91xqI+YWtiUhiJF2uunizuLypJPFn//+z9WbCtSXbfh+WZ53PvrXtr7Koe0UADAsigDJhjUCKt8UG2rJD94BfrweHwoy2FTWrWgzXLdihs2gqFZYdsh+SQRJMSGQxJpCRAQEgkxkZXz93VVdU13vncM8/Hv99/Ze6976kqDKS6uwpgnrN2ztPKlWvlyvy+/DQJ0xbMIejWWWU8ZcybUBLojl+j33/sUebE9DyEe0bjVqo8fsQYbj/cDk05+BPNT+JDT8RJs3RmenbCOAjRls1RecutGbaGPFaaigHx2p0xs/kSrr+XLaT9QqXLOQ1hebx5WkjKjQ0tOQ6+8a/gSGgvf9hlqq8VQvl2LWUMY4C/PW9PXYyeBU4FJsQw/91afrJ/0A7ybR7nLTyCOhUci97N5P1yvQoXNdK5JlUL/lgm68lMSxi+XxM0U2kRAmkEjeklsqEZ6J+kGek7ZPuq0qfMkWcCxE3y66eHNlYYZWuStuK80sQ3yoULwi/wXypIfAzMiwzpiDA/j5ah1qXGEVxst+WNl/Mp2Cu/GULlg5ylxx+V+cBWVe1zDyitoMJqJZrzDAa63MM/4grCNJKvwqsMbOMUINgy6nFXU+U13JHyS2tH7e7DHbSP0xLSC2obrNY9zBuCAyJz7ed1JX6u1bODvNnr6phyLSptYCLJrHwM0Ml1pWQX38QFiEuAg65LJkr+MAEnP/9zMIsChQVCwpcHfYwXPNQz36azPPKYtxcZAquGwGjJS3+87iRpaYefrvRFMw/McxhGv3wbPMIjto8dZ35khW7YUhgChAczkLbHo6+XK+vt6sadtvLCT7Wr7ZfSAJvgj67xZ3/HVlL6rp/2Ff5rjMYWVcaS/nqtiFrGabaq0DqAC+H4MOdDFmMbU4N4tMyqOiCaK2wIFV19Qpk5RgaHVdnL0fuaUrTqBzPylHmKyc04Y/QLIwtpp0nKVW3AHQu6ot+uiC3XFGp4gnGHCk3T97Qa3/3JOEsHiehgOpMEzE+fk6dDL7PcWCO802KFdZO02t0dY9gAy5YRTcO0rqT5SRpgFGrT8Lsg8XLMiw/5pOwsXmdyYts/aNo/+uhf4tPdwlnHXNkTwWWbKkZzcOQh+QELvrquPiVC44tLm21l/SYrbZgpWSWfsZMwMgfVmHhx92kGLbN4cQoyPYNHmbcZTZ88MxkT1+OHtnE2wjqkDBoRN+lC34b1/JM6uns0cDYtcaWV4QQUGO4SXF56OwHhbqUjFCI05r1eBHthpfm9kqXVZ9ri9heI9kEXK/14GEc0ZkzgEEJAhq50m3UXFLMvgTF52mZiFwyBMLUNxy30cH5ij/AclCXsqr31/oP2+MkT6gOxEBPL8wiQTAT8lyC7VtslQC4RHhes0k/dUoHJp1zK8XOMjo3+nKmQPgKqAgvS94xo+SeMgPbIGCnTj+3rnmgaQ9uAgeaWUfNqw3AUKjlsF04JUyOJ3jzq6n1aZqWxCoHQbgciGoVaB0DQZK4TnMdv3VqQCfj4ISWlmTkUV6Buoc7e+bG28qk/gCBdIxbj2Nkvq7Te+Cmz93loBo6xdoD+RYBgq2mU0Ojvbgj09+y47vo62dtFiIAX/yyYfmlZbl3ToN1pJgmMR+hRvqvqLKwNJk52Utpd7zQ40JgkJnEdf+bRpABNCpmGmz/GAN1AgkwzEnUzkJxwABwUAxRqS62S2JfCe239mMLysEa5um3/MIbZVzmZODdBFdzzA+YZbq0qpLs1vS79PSowEsTf458qR2Pb3YzqAcmXH6LAOe3LVxpPj9vFzNUj102NKkD68IMKDJ5SdyBBlRY/lGqq3nT+DCNv0hjGj1/583MIRyeHTJt61Dt0whxX61ha32oLyyU8DFbZE521WMWWHCjDOEnDb5WLZrWP8+5OXE/zlLHNw0QAdHsIgQ7RXhQo1FdnID2d2oPz0ZWtfsszrvffXseZPNSfttgOMWTbKu/VFXPXa9oRFnMKjYX12PMLa21+aTtbVIuAi2YLrH5c78wP38wPxlGN6pODMGEqAAaUAIg7cVNBEeY/yTOTbmL3sqO59HQdKo/nEbbFDZjL9vDxXnv/3mMYFYzJcXCyRnCAaAgrN+tCnudQr6tu3V6Y6KcW1WTyVBP/Cg/B7Zhsi9kWo7CpTEfSFfhjZdjGKxz8njl9iMAwjLJDwYOKJ7ZxwBAu9Cfl0ewSQrhTvASFwzTW5ZNf9Mdgp7jCoZKY3onNhENyuDVFKaHnrFYoTNstu8vV9bbw7Att8zN/sM09A5Fhxpimfz21fxkDfdjF1MG9d+04TvTDsTinbUK9HV5PUKllnHu5JCtuzzku3Ko6mH6DO/jWUF3OlYJzwSDrqTaNMIVSAmlLLBkzffPa6LklFwd6nGROs0r3lIkX5M6sZieCJFYPixk2JsH8BHBTuQxUXKQh4GH7xlZ75YXnYHTSCuGkU2vdWl1tn/nsZ/KIeOUFpAk7XVwUwBgn+GP8AMsXKrJM2mEve94Qe3djihbi6mnLGaM/aYG4gQg1AXdPnyKTX7unNwuuaFL0+dz7o+hrziNS1jC6SWzzuy+UyH8FVtsnY5RCkyjNMCZ/EWAEyDDNyq9a55Ojy7brWcf5EbSH8JAOLZP0izDO5TUEiAsssmZ6sVrKlNMNCeXRXQWDTSJc4TGdlrQUO/2nPNcy8dAA06ch1Zi0N7enm1Yz4sxjWtodITIAHH31Kwvtl355ER6l3+T+dIiwKHeEC3110argUNNgFYxboeGnZwVfHfBsZ42mbjDnN9ry+qfa8s0vMR+2KQ/eVYSAodw07kdn7BEdYYKI+NizwKDM+EvS64bB4K8Dce0SBMMfSJpK5wp/CBTD3DaaCAxG0K2h0kQMh2hAkN/c/f69B22HVW20kbQW4kN4KDjOYRJnUFPONkh7St48cYDwUOvwvANUU1fVFyVCgrQgBj2EBhQBDQ+R4XSADBFmGVsqVDAMijWtMM40IjRm46gHdyZgCMk6ht3LduxdsdhO/BJUvkVhMvLLA3OesWCYk40JASgscgeU1VLW5eJym7t5u62+9Jm28rkvtasliC/9HFB9LeIXqN82WEAX4mN8zmlHAW5wqIA49UuLahkKjm57t9D58XE7covDflNU0Uo6mG6mg71O8S6kaoKKdtyaKL85bFIMCKgPODmx9A+AVAeMwBEfZok9KQQTyiZQRBoXo6N7TIuztnH4N1ic0J+1jfX2D//9f0/7n/29f7q9cvNGW6eizz/zTPtf/cP/UPvil36SMmmf+aHl6iTG/FVIxaVtvT1aI0xjm9JmxkY/YzRh1t0aTKKw2QNjcFemsuMedQ4gyPKsA09pcqbpYD9NlHZUeZf5pDOceLaqGCiOPP6ZtxZcFW5RplcwWIW22asIFkEMQppAHb43kmwa+8u8tYmn5/Pt8cEpWscB00vB4XlHamOol1grIjhWt9BAWJEvQvcUUtMNGqK5BdAXWkEUflaRIUnAuIsz8sDYr5jKrrryjpfD5nrHrtgo2uHu81/+a3Nt7xj/5EaGWUNYTxsgzdvv1peoU4bBjrcCwwR2QIGRbNB+JSGGMD9/e+W3gATPLRAac6ugZQ3+hcaxyEJw9U5bufWlNo/wyDxO7l5RbBvxozMzb45DCDbwGjwtPFyxF7OZCBBGadaeQs8TplQQwQKUtjLiy11bVLglUuqVP9x7ctDee/A416jbDuit1EMiS/ArPNyqgmACxHl5IkR2AhV5RnJGmTLY0zAqtY8qP2cDjGbKdVRr36fbBLjFRB4SjIRlGy/1fiT0snTzHxhx1JuyZTwrtJN0534O0rI7rQ0Ga4D9CxF2t+GjCV7FcgFzbRvbbfH5l9vaZ7+IAHmWOpzEKaAb+jf+UnbhOttHFFjjUGMy2W5kFgluTZ2i8SlELvy2++lJHsWNJnJyDPiNZSask8XBsTbKHY9p+mevio6sl1DqHHvu9V1yBprxjNB0YaDAYEXvi2BBimMagYF7dAtvMeURgJ00OE0XXPMfBmCgptsGie/hJtyV76T9thMk//hPfqn94//L/0X7l/+3/3j7N/7MP9H+pX/if93+5/+Tf6QtI1QyUr2Pqa+3M+54Z8JtV2ysIIC4CRhsnG3Q9HBDTV8u3N0zjGkYp3DHEAVhIQxpVm4pV+xl+W/atNe8BvdwvJat1nHFeOZTAzHGDFNu85jNn/ylDGxxKVD+SJPu5w/BAfPMG/gC2cWGoAnOgd3DeRgwi5SzQ6Yc9IXwKDq378sIj422sAKdL68xdUrbMz7aB109Q2jYdD81qwCQLFnzJE6/n+A/O2Tue35xUuATVNXOMpZ3P+9B2knMiJiYawGg9I/93GX7+/7YeVteFA+EyZQwnnnWvMVEeADOETSNy8slqMcvf3rvHn25WgEPq/j9UMI6gnaTxeJ2W7nxxbaw/UXQo3Ap3PYCgQ807oduPnA4XiAzGYQwGMwMsw/IZIZQmK5WjQtzNj1MMpoE8ZW/yigNYwD+kR6oOmkZINN/496j9uTJbpiYc8QPAHnAfYl2cQHBF8xHaMCC2wkM6FLhsbLezlFPXaWfIKxOqOcYweB2pds7CpZ6d8S5R5lxUK+VhOIA2hWwQdpJ0/2BHh8wrofHlhlQmYyRaDpacW5z+D4HbfZdiNwSmixdqFm8yemX2oVZZbRWnUeMO/gBrEvU+PnbL7SVlz/Xlj79uQjNym1V07Gc2JSW8RxgfYxBxhB3CQ3PNaZnGvq9yt5tKg/GfXzSA/M895+yaRuNq1qtHRf1CdYbVNgn01q/KDEd/jAX+pYvIhJYDIYwyqdQAzJHCKofE5XHqjCj1uG3ZEzSgH2jEzWbnsYML45iymOa9wgHAZzcfO7Z9rN/9I+0P/X3/j3tD/3hn2vLfiw6cTJmR8b6BPKNpuiXUUzCJhEYw/T3MKtLlRM2U+YpD2bksU7xwjgEPDvzZlY5pWPgNTtAxhshnzRw0OnNz1WvxetKNfTfv0vSe45XZqYBlsUgDnoyroSF7al4abd7kpOUGefgNuUPwUFeI4Ty5ff8YqE92p/P9/ZPz4+Z98wL+howlU8cLawhQLYjRHzyKgsMqnSanrKKOlNoiI683FfuCAziHS5IuEG60LF9pX7CxtmF4Ksj/+g/cNk2+/FgjM0cdtz8OOyBuXbjxpXv9CY40R0NYzTtq22MjdC4QGico21cXC1iL+NfZU6vUn1pG35H3DMOzzXcorpC25JvWOzUTH1Fu1P7h2mkcDo2JQyhBIN2Z/QMoMxlMJ1oDzL9pBt2j8tqoa9cB0MiTQmYni5+hUa3RQ42CYMoJ4jt8F2FR6zI3370uB3kQ/cyWdpFuIfk2r6j4fmGguOUATqh3SfY5wsM0NJyO0fdPff9DyjDp69Ml0d5SadKLN3kTVWYlC8gXrkdJWFQT8AJYpsEU5OGBos2zGwawobbNCPOfoGPULhGwUH9V1CyW1Q9ZdEieWWuLlyquJqUERbEqWX4FFm0DRiEGsbiS59tq698ps1t3aRYV86WVuYplx7iwsA7fh2LCCvHgbakPcy4XFKp0KCNColsVTHrLnwcF/cQLpaXRz0t3rJTlb/VK8m5UFP98M+w8BP7Kp7I771JCwtuS7g6JQHtqTjYShIzO1kEtAXqUnhoMlkETWqe2snT49Ke68awkcY+YKfiMgl1Q1yuc3RUcAzXCW2SVwgN9LIThn/QQIoacWVpFwYqyaSNA5KJvk3cAmaULR25jPab3aeHaAjYPtV2sN/guBEeeZQcvObrcT7Gbp4IGPoROqzGhEaAtIVqAgihzMFrBkol0n7hIU/GMWOnV1uAnkhSaciD4KzWi1u75JhVWDE5xpVKB8OzJXtnCI9DFnjgWVpz28rmBtIKy6BP8wiO+XXyymxlwsS7TQU5qlGc+yIf9eehBgWIwsI43EkDKjwHdWsrwkMtBNuWbN9SjFWbZk26lQ7rID4TFDCvh449j9Ga8pUZ5xoXVwoONY4F6l/CvQKU0Lhwi2p+izHbaovrL7aVWz/FAuBO4ZkyZssr36jpR2euaRxTpjIgzKVP5HqPo/zXYQiPyVZUhMaIn+aRMQ93/EAYl3VZp8iSWiZ1z7U3Hh22hzu77ej4KFqC7MdPwio86rFUBgbw6SrBj0KdOGcY3FPLRDWsw3MIDQZ14UEZRKuckqB9qulXHx62P//mo/bohBLCnBgg8moVH8Td26WR5n/+rcftz3/7LklIINOgHwHdJlNY5HAdv5PHt8cNt79QcJg25Xk+M943iVAQKD99wp0D/x4eTcQDdQTF/POfamuf+VxbfuGlvOcymjvGzoDrYxmcCmnDLCjsS5gFFBwKkAgNhMcQKAgPn7TySTLHTTxQEwYHHrE9tsLGNkYWBrqJcx84bAScu2+9urbGam8521YLXcDn0WvPdhQUjBlSpUAc2kErjT3cOoYZbsO1/LGF1coyPU3ihLQoNKGxD/WI9WCkvQxxOsxwh2MKmF7sB6rqMLZGRrKJkRlNIvjRbxnWIcj5vMH24KCExMFRm2NBpTCb8yk+ccs4Xe3t5ar0dnzcrojzvaIwLt8VYK5oahyeNmHsjPkHBUfVbxczpuKk53eR6BhP8DDBT2YnYGcKr/apHmcud7qpIbluozxIfni41naPztEU1DygO+mSRDnTk/mS2oWi2zeeCczBdOeuoHvfiVB4AK775Bk5mKZgBYjdumQiGe6U9FtNChDzZPhMb9eddDZxdEmDP2102zMqbDfV1W7KEfIhvcPnz8DEBYIsggM4v4L/XCAsBATGRGgs3GwLK8+31RsIjc0XyGdDKEb8dxyXldbo0/MjM5MzDk1pGU70qcAojWIKg9F4iD1lOiMM4E/GJBEOiGAIY7qAAZ0zD3qYdXUGRCSIMbfTttDiisSF4CGD/Obj/ba/u9dO+3lH9gn7E1Z5p4MM0TwYMOgiEMEBDGacz9OaV6GTz9e6AqAtUNuPba+0P3Bzra34GOgs8Uzw0wdLSrN/lPPfe3ar/amX/TQrcWMSUV4q0z1Wexao0KCdTkAZcx4oII0vKsZWuJKlwugL5ef73IZRfvqEQPOLiZebtxAar7S1Vz7fVl96pbWNLejURkuoHzQ2RaxOBIgg/hUQGY8SEhEUCglW2jkcx6/QqKeoTisMuCRe+sj6jD75Z72j7tRF22k9YwxDAifer7XM5Ftm5Hx3wL3qwV7ULNNITIQ2wiMr5oUOChL3BBAsESAShemigeCOQLGkbnQP0KRxo3Ua3EYZNpOuWoNJ2tn0mKQrTTdu64894x9GBmN2iyNuIpDKKgP+CkZd5u8Jkp84BYZfqvQjWXu7re0jFI6Oi64YB5BLe2hT18SCRsocj1LLeE+AQ+bMITR+sr7ZLp57sbUXXm5Xm9tpm9WnBeGkcs9hbIuR0kvNSv9sVwSG9STO5la6pJ+AxUMjFOMQWV79VVj/GSnze3ax0O7trbX9Y7dFj/BDc5QrnSgwZMB5B8JDZff+vaJELcQVPPF5BLdYCTDtm08liuosfE3DQBjnwtEnstIHBY0Tj7CnBwoD3U6CIkCwJ2ANZeIiYd7ZcDwJyIt/l/Apt6quFuE/zAA0jcu5DapSe9pibXS7Lay90Ja3v9jmNl4kG3ksCyOahmY27DKz7h++CbUXQymCKBrQL0gfFTdWq1PowqL7J2lgiB4uZgVN/HRLC+juccDuKIfQE1bEGKKUuEQdgwJp2sJ2//iyvbez144O97P6DQNk0vpCYM48mDwuGNyG8hIMNQ3fMFBoHNMH3/dwFEwTVZWVrFtYfuP8hMl5E4L4iZvrbWN5iWb0eoOAIKFWoGlKHzDaub262G6vQ8BSINFJry0T0XY16Gx2e0oGY73BjSxVoVBbUD4Vpnip7TMF3lVtucXd6dnzGhjo5cZ2W3j+pbb68mfb2qc+zWJlmya5lZOhTLXDjHE0dDIG4njGngh+n+4C8p0NBYUC5VQBopCrJ6ry4p+CW50fUwfbOGRe1BOBbp2ig5+sUEm7PHfeVp1wYUwKjUXQ0RkuxraMPXA84M33RBS61BN6INz+mUcBLESAECZoaoYlaYz9Ttf5MWwmTiFrVOUdgbRbJ/ZgZ/H3NqYcwnNDq4sOtb4IMtuFnbYQl3pwJ9s0b5VoCf7wGyTpxh51JC8QHKBR+HGsvZ02hyYx51aZy2nzmmbUaTbnwCKtBr+eZ7j16pfjltZX2+rWRlu7sdVWtzeRveDYN7U9n0J4tJ/+2bb0Yz/Zlm7cIm+fgxNTbUxYH8t8/Y6leca2Gl9/JtUfRzwTHGZMZTPpWwISTyf9wVtbWGXm2uHZcrt7sNoO0ahOuvA4oz45QiCCQxvt1MdYESCed6pV+W6EJFYvATLXIyTEUWkeViuNKiMh+RIcdo+0DoPQm1Um7U1naogK3Qhrwyp8gNXorL7h8j0PBNpVo31EniE8zi7cnkLLuFqnmjXahOBYeqEtrb3clje/0ObWn6ccxnVUVIV9wKQtP2LzEYfjAsQR6Awh0JlMYIbpAE7+ySO4+okfxFjxxg13t5kIhkvwIUzqq48hAREaDjZYmkNTIfyNg7P2aOcJWvth6okEdtIwiXJYDsKzXcXgj/MO2E/8yJ0wYnm5W0PezOsg+fLc0ekZWn8xS4VABJzxYoj+O062JkbqMpLVi1sBk2tGBONMp5AwjrwhAvw67f+5DJm2K1DtU64gJ07hoLBTUBxTdmlQAMzBj/crNPwU7PyzL7ZlzzVe+kxbuHEDJqFQktCoE1MT1WaLz48A+wdk2y8anxpEH8usVkvjqO0qtQ1t4hQuCG3zei6R+3UwMn1X1Y6raMi2Iw4ZzSKrzpXVNSbGjbZx69m29ewLbe3W7bbM6tdtqjW3qtZWWXGttqtVr5aRGdfTVXn6TCbsalCwb/ZVhq3wUBNJuupzMafu1oj+p0zFm6L23WcM5Q5eMElXkiQhKde6ZdguBKw77ehtmYTRnhRSJZlb14AYA1O29KJVzJgBYMARlmoTCorDgzZ3cEQYlDAK0tCG0jJoI21KCynPzw9cITDGbdLeTDDnAxReFLp9O9/6X/ArcuJ35wHwuK3cebHd+bk/0Z75iZ8hi+PZ+4td77cAEugkHJPJMQPxEx7gx7mbtlavo5UG731x4J0sFaMv+eLuxewerrX7ByvtEM3jGCHntpWauStxzzWhvrgjLNA+IBrawPzw3QjPETznQHuRZkAttFiIs/ZJk2mCKNftMMBigErX/EDUdWNQdSekELdGG0Fi2ycJLBdbbeP8fIH2r9CmNer06al1xq62puaXX0JoMI83X2Ehu01fFIDT8fww87TW8UH/D8vMPI4rkQy7VqQyk2IABdlamkDFDRjCYhImE5oRLjJKt6sG0xKyleUqCiY79kzTno60iI20CReOA7jrG3un+WbxyfFxGJTMJVKa1ZSTqd4qL7U121YMosJDreMIhnxEm05kzPhzPR+TUMZ8zGT1Vt2xdZS94UEAwQ9tsj7CYsdN28nTE5Qt4chIwUHcCjbi7NsZ/VdoOc9oRvCj4PDG1RNwoLCzTeaUIeZ6Fdp3seL2FELjuRfbCkJj7aVX2uL2VsqOxiXzlBFar3+2ZcY4HtWGEv6TsaPOjBHMSuFQ14sgHFjpux11rhCJYCG9AiPpWAG6nw6u3bdWoIR27ZOdssswreWVtXbz2efac5/7Ynv2sz/ebr3yubb14itt7c5zbQNYf/b5toIQnL9xs82pNeX6/FVgjYm7yooeiGbh+FbfqjO9b2Hi9FtI/8W7DZkxadcsLsROjWdFjvSGAMlfYLoy2IYrFPww9Ngyi5BQYNDOjY3Wtp9p7dZzrbF6d+uwrRBvsykh9fUqYsJlhF4H5VcQP+B7cp7hOYZ0JEEkuX2mbs3oqzRopMJTYZGFhG3TBi/SpxpGzj4QSGqn4DVbgeZ9qAB51FZPj9vcd7/WLt56rZ7I0jgBqD/zLJNB+gmFpak1V23YDNCMERxhMBkTbN3xQjs4KI0/E86MCatz3Q/3N9r9vaV2cHTcTtC+TqG9LLJkrDkrcOvKfMyRCJAKv7zw4FnNg7hzt4hI5zSFHziFNWrFMVYNqEBkvPEkynSgOuklu3xZsMMieJgXcAOjqPgziJXJl/surlZp8zr2Bu1Vy7hBNAJ88U5bXPt0W9r4fJtbfZ5h8RFdxqvvHNT5hmBZAr8TPGpm8fqjMQt/9s/+2X+hGIrAQAY6Y5nxh/GHkeB21dxhKhi625UpkJfICMvKmnRhOolzNYsAgUnVPvppGJaPAoY5dWL18ViZbS0mXaswtAzMMUQwD4PaDP17qOrFYDBPECnLtR9YZKlBrX1YVdbQCYOILUVkkCvMlXO2WAxwFWcemSB2HzacSZk0STccJkjAsJgStKmEL4JRxkaiHICLHyceZfl+RK5/p568wEib8pCGdZJHgeE1KnnEktX60p2X2uqnPtdWX/hUW1TTgInNr663+ZUN3OvkgRlITCJsMNkZM8YygtvxdOwyJtrT8wsFw8UpAi5hHRAUeZoq9rHTtN3c2miHd++2k50d+k2baesaDPT2S59qL/4df7C9+IUfb5vPPAsPRdNAOKxvbra1ra22Ql8W/AQwbZ/b2ETLQFjI8GR0tj9MeQgE3AiIbImNMTZNn6ARKIT7VnLyahJPeLykCy5kGtIHZaWMjp+k4cexTX57Uu7uTfnRJhQYbk85Hutb7WqTVePGNmNzs2AV4UGf6CTxm5UnZYAb8Y7HMg3yNyQ4AqzfuhgPNQ3vjprzLIOxqrYlixkqrzSKMwumaDrgIGdC4g6/tgJEHIrP+HFbieVpxJmGtmVb7PigzR/stvbem7kttzE2llFz1LMu6CD0gv/kJO6JVipkHktLRVdDk+UnNJd60k/rd9PJvqQ3T+Glemgoc/1UHJ63pfmT7Aj6ky+C0m/HcuTShENYdIIqvI8mXuvICIB3bYqiUqeKwyvk8FuyES2gK3movi3T9gXaHqGhm7BRtWkMj7sgb4krvC585HaFBeoGsIJwkyZeYK3xUgmNtZcIX217hxfI+U3C0QbVEL3gEMEfgE6l/UGzPrZeboH6qDA09CMwooDOgmAYXdmC41yCxPBc2YHbFeVgQFOYWcFeD5dRIizckspHliJAIKQcmAqmqbS6rbge06RRIse25bcmnrPNLZ23ji7be0/22+HeXq1+STGfQ9Tad75cYCVMeoWEZx7m8ZAtW1fa+BVAbhW5JeQWlu98RDshwO0uGfjIazlFGWUopgC3bbV18ROQz9cSHu3MePrheY8HlZkuUKuCVLCuCA3rgTCi5TDxz1kRXqyutasNBMQzz7elT322rX76x9rSsy/kw1ZqGU7qPEkF44jG0U1wl58yjmeEopBxcRxrbAQFSAmRAt22bWxLjfABOXgFnEGWN+/Hp5653V7+6T/Qfurv+QfbZ3/uj7ettY22sbLcbmxutE2Y6DrCYWV1pbZIpDgXBxfogceHMEhW1jIYsSYTjMAQSCi3wD/dljHcWQ2EPqAKh6Wnq7iimqnJKMyMXjfJ2EOHINF0d1BoeWoZ9Kdt32pXz6BR3HkZ9x1WiggNBHYY9XVjvg00D4R9Q8g3t4+oSlqIo/4JoG2MecLEAbTcDvfBidtTMF/wa0McuzDgzBEpG2N/wf2c5xYRDLQ7QkJcDCCN7VMQR/g5R8Qx6bLAEChLwY2mNwfN+RGhlfe/365+45fa+cP3J3QThHR3tafTlH/6MbotMH8pPi1lKPvYgVvDcj9WUvXU4KAgyTGMF37nw/0nG+29xwvtycFhOzk5YHWO0KINzpeLbE8z31ndZ5tHG4btQXQOoy+YUz45dcacPKN+0Gcdab5tpQFBgxrFEq1nqNsyfVWj0F5mTJbItIQb+0ohskTYouEIeeMSBih4ECJ5EpDxz9nL1XLgau4WQuGVtrz2+ba89WNE32mPnpy09+/vRlvyQZGMYeaxuNHGgKv8aRcqZ0yF/6jMta2qAd0veiUQBkqhUavoYjxPgUStAMAtcVd4+UeasUWlO7blSIQAP7HrrKPqqXYV4rRti0Zcyfy/d3De7j55wkJpP6tiW+uqewgPP56UlwMpxq3LCADy1/bVJcLiMltXp4BbRR5V6D5VS6LPCoDRRoWo5ZQAKlZkWYYRJZ2nvQoGJ4eMOv2GCKJR4FbbUAuTKR+dnLZj3MeU7VmL75Z446/vnWRbipXs1Y1n87jt8sufj6Yxt7ndTh/ea8d332kL7luvFdNya8JJmUPbbtIkx69DCWZwSltqrMZYIAQAhXmNk/6ZcN0R+KRPmgr3nipKa4s3b7bnv/R3tC/93f+D9vKP/URbPDpsS4d7bdtvJDOBlmlTXdg4x5ySGVD3CUzxFPDgm1UqDSxwYO1D+uHkEcqUxtEh6bDtpPimX/EYFkZZDKqMZQGZYK42y52s1qkrzFs34bFN0ieqbUFQt2dfbO0ZhPbqlskwpIv92xi3jLYQINsIDxh3JrplpvBRAGPEuORcI++L+NYabsJqLthGu1ltlOnnIFwtI8x4AMwx+Ot+3eJDXESoAjKnCBfc0VScL/gt2np0r9XW2+r5cbv6yi+38wd3q5XE1zmk0P3Jl9j4qxzHo4w9jJCQPoNTtzdhlNjBhXGYFBGKsgx/p39uRz3Y3Wrff7Dc7j46bIdHeyhlh5lPPlnpVePe93SZQ3L8blflCSYXbMDFAuB21XzsCGpr89zDpq1Q51rB3BptF1YFBQICAuFxtWI4bV4F99htnfTr0PIawn0FGlbAqI0olaB1dwy8qPDyaoM2PUcdX2gr2z/Tltc/006Oj9r3Xnu1vf3u+6T307AIa3cLHJ8IDHHVNYu0dBjx1+nyY2AyckUEHwIyTAUB2kEJjGKIQ6swjVtLiUuYTGrACJNpDWZVjEuG5GQxzMkx7qcaf0gz0KTLtg1CdOJXWzWHSIPX9s7aPd/vODxkrp0xSORzRYXKd8WkcGWuABg36Co0FAoy/2gaOI7w51AaoDUs+k6b15OEkeMfW1i15QXgrnYRjmOyiiR9tRphRb+8DiHxQOGLsin38NCnRRAaxHtdyimM/4L2Xqyut6stGMwtGNTzr7SlFz/dVl5ya+rl9GP3tW+0o6/+Sls92KnDT18AdH99ssquds2aaiNA/RHofRwiDLQ75CEF2lZXwjjWjlEJjoIaK8OMz5kTwvqlz32hPf/SS+3y7Tfb5d23cuW7LfFFSvNRUPH7NKYwl+/H+1RSxol+ZCUsMzMhEKaGHQYHGCYS85GLFNTLquAYcDvGIHksQ7dhw5B4HPZWxpFZU35HL3GJx5g9HbANBvBjmbPl/nZmnr4qPDYR9GbrjCsm5bDcGELDdzROwS/4ltZsh9X6W4sDGGMXDsV4BftZZU3CYF4RFENImUa/OB+ah3QjjkeYacXjwDt0ucUMmPvGr7aLJ4866guHuSm4t6xMZ3JpA0wvfwiIMNASFLp9oCJbTTD4ka5jvc8j7SpPE9rlzwXZvSfr7dXvL7BKf9L2mQNHCJBTFjAu3q4Q0FeNOQ9cxg2e0Dw8KPeQ/PIcQdLf8/AxXc0SGgIKG/SIR41jDXpVYCgkgCuFhlrGIrUvkWeZsrJdSfkKV8/k1lciTKKRrHThIe4XfbN9k7wvsMD7Ulu/8dNp2913fr19+zf/vfbo/tdB+0pbQgv3wsws/sR5P+NI/21m8FkwNfq780do6qkqhiYvzMTgN6xDBACjMxEQEnUY4UeATKa7IzhGvh4mAwujggkRGOYSTcb6INy4aYOtEYUhJEAyIzJ+ftPOJ2eX7TtPjtu9R0/aCZPOsxNTzqN1zHXm5H1O2XICFBYToGqmK3YdlE/ezqZtp8eqw/SZyZW31B08JlYG0RqwS/2e2q6K/ZZ4bv+FaSYt4TnjoZ9nCIuca5yVpnECcZ/RTgXGuXvmN59rc8++0hZfeKWtPPfptvr8y23p9rPt5GC37Xzl19rpt7/S1s6O2wKrdFsxt7oBnUmgUn6Zwo2OGrsAdQXHY9xmbIXGlYIimgSCN3YXHtgRHhEkhCt4cPutkJtMnnb/3Xb0+rfbyfvvQfzLOWsJRVO2Wvu4oNF3NOqD/MzSMCRArSBMawZmGX6AfoC/CgPEPP0pQ58sc9Jf/L7BZZ5RtuWZP4lMVVSDL6by8TvKjGWsjplwD6q9u8LVpGX9zRg/wOOiwL6ARxl00TU/qrpqGZ5p5KU9xsHx6m0bdjTK0Bm2+QK20Xb1soTEiz/qGn5hCObEAcFRx22EB/NFt3v0eSqLMBZfm7SnfffVdikOwLNYtE1BR/66odzsxwPz1FWr7i44DAt4HrlIswpK87BNJUAsq8rr/YohvNe1sz/fvvfOSXv0cLc93n3Q9g4etUMvR3RhS3lXrPIjQK4QIL7rkfcnStOI1gF7ICnab33nRh4fmvEpKrecVujrIjDPHFssTSOLNBZo+SZQaEoNf5m6WOh5JcgSdJ+HOah/hTJ8D2zJ3YDn2uLGH0SGfKY9efhW++5X/nz79lf+g7a//0ZbXNluS2uea/jRJngVgkPciyt+QMfAbGEjvXcsP+D/0RnRljGK8AiTL8LIdpEMBr+xMvVoD4TnbiLSlFCAwQRwE5bV5oDkL8iqt4dV2Zbpmh5kO+kJsx1BjkgReR2JMdiudMf8rcd1W3uEBPj2k8P23sPH7Wh/n1UzE0/EQvg+jujhtIeodQ17CZBsD1Fd3arrNpWaFTbMNBoJwsPvTEj8vnPgba2uDIRFD+RhnHlOHveCTNO6sH2aKBOEBvpmtBM2Dw0gLOqA8TxbZGesuCZaxubNtvDM89DZS20JWL79XFu+4x76Stt/47vt4d/4xXb42tfQhk/a8uUZNA5jZkLPLdeB+IQxMJT0OqgSLxHEfYwyjsMGIhycbAoG3bMQ7bKPKfiIoCed7V+gnlv0fQ1hdvrwIQMxn8dqXbHmEUkq9hzDLxguwjxcXeaaeMEJJaMS0uZu63dASVPh2gPoCEHjEHwaIEgvk/XqxB8v0VVmjX3cBpmGBFk1m86EISbD6Wsya7ptODhhVUK0aboZyX43ZmktfR11hK7Bb841FBqAQmOMwxgr+yRNFW7IiJ2tu2Hs2iReeyatdSTen+7XLbMWnzIsBUjGAltNxDi7mvhFeOJ629rfaVdvfCtFW5J0ZvurSmwFBZERGoJjT18jPIB56slhb9zMF1fYCpAAaawTE012oJ46Ikzwy5uW4fSrq2tt72i5Heyctt2Hh+3xo8dtZ+d+29171I5Pj8AXi7wFmbzXk/uSndtYah4IkPN5Fm+X7fQI/J7Ie6jEakFBnWGIA4SFWoNPTrnlJP1YVr5vA34ABZ7vZsTQ2DwB5TzEFr10DgStt8vFl9rB/nl759t/rX371/8/7e5bfwN8sfBCyCyuv9RW1m6A7nXQz+IPPGcBCLiVF9rouJzyQHFupR8PkxELQ+6N0xSzl/GI3SLgYiYKDyYY4RXW05Gs4qYEP+JkPjiC5CSUMDpxaCIICLD62RU8P2ldmDAgr8iE0d3bmZzkfwxBfPvxQXv7waN2sPsERs1kdC/VvUNXC+7lMii++BXhQRmkKI2DAuLuEzZVW7TbB0xkBccCjHFBIdFhDuaZwVY4MBlcnc17SElmGaXNlMn6NI1k5jJHfNTlhKjLCrSNrdw1tXD7xbb47IvRLpZu3srLWGf7T9qjL/+N9vBXf7GdvPv9tkx/1mHNqyDL7aAF+pQJSP2ZsCAqvLTjw7rEebY7JmOCTf+iVdCeMKhofvZbAVICZWgag4HFTzpXZ5uM39zjh+344BBNTgFaT0Q5ecJA0vdO8PHXWIYviBQh2yi6Z2xXwxNwAgvGdTuLBPqCM1sahsVIC4Sln9XXLCulOcNqJLvdwSislDcWLJiUAdRHrhJAVC/PA3xoYWJGsb8r0zOlbOpwj8UbmH1fw8dfobcsqNJut4QZE9zSfvoLXhSCdUMAxvDRp8wVYASZJHYP10zwPYvf7hfnwTvMS2Fiea6uXSytrrb1je229uC9dvHwAck7zQGOr2XI7PyccY29tnOv7h9zUTVPWQuZLwoq0mSBJbNkXmHnU8iUUeMS1Ee4a8TJmPFr0v3yrbZ3sthODy/a4e5pe/Jorz148KA9fPQeGsndPLrrdlWT2S+glasZoIVcXCy18xOEx7G4pVzrGo/YhgkpGOh3aE2TBIBB1k6fPaNz7DK/LqAVFpfSx/lphH7de6Wmg3DbO22v/fpfaO8iOE6Pd1DoVtrSIuO5+mNtZevTbWV9HcGxCprhTc5l26wWFhzWnJ6aKX/WLveP1vTDcZCFfR0yFyMQZgWGca5EBRKYVuxqGzcLhJXBza/JNdXvEghK1CBr2BJdmH4xosEYC41VALkYRMNHWa09Ob9q39k5am/cf9R2d/wAFCs4IovRo1rK4CBkt64872C4YeQQEuBVJG6lQSb11B1lekXGnBR2rqih5jAUoTOb/vhebAkvfQ3rTr888TCtZeo2vyXl5l6f+b/9Qpu/8ym0jefawtZN1NotEs63R699s939G7/QHn/tN/JY5DJlb8BQV5mIfjrWbaE5VoFjlcdPIYH/wnKZuCZCg7Fyu1EhoJ/+6s55h2EdogH29NN0TFzKXmFiXD28l4sPZQaLMBWZi9e82MMauyLqaoVtqnaBkHKbdITF39sf23S6e3yYkrZJ6KthcP16yyUJgvMcfegNzeERkgZgnKaTrMYnZZAmAiLgeNa4JaU/jiVjl1tlwUvegzh6Qpjl/k0aL0hCAKd422TZCgw1jhOYXYR1zSvHxCeHMg+Tmd/gRjyQd9KnCot/Ei4Qpq0fencRVXRS4dHCYig3+fAH34JumShuhQmLpKX1tbYJ41t853vBgV+qFCYH3dBiaRNTgRGhAX0s6VYrVyNPOPRrOuajgqS0kRIkVZ6z25Zp8zv6RL0rTM7F5Rtt5/IZBASLwJPLdrx/0fYenbZ77+60d96+1967+1bb2UOA+NTegtvVm9SzTTlbkMhKdgZn74RzwwOmwDg4Pti6fefDSMZh7vwIRrELLzghDM7Bomvu8jT+dg5dGO9DHqZXaJyvtLOTubZz9722e/d1Ckf7tgtugc99ti3c/BNtfeu5thKhsVqLToVo37qrcap5JNSCLEEfK7PwZ/7Mn+nvccwwjECtSCXmsfqs843ObLSBrFS1A8Nd6Wa1EAWJ21iZMN3v5AyjCpmAHAcSV+19iqz8lJu4QqZpisZNq5V47DMGfO/sgnl43BaZiH7HW20hKifxkxWNdVp9GAGTkxX9AoxRhdOrMbyvagXCXkZ9jdqd8klL+tSVCcakig1oVHVdMRufiVjB9tMtsGOBiXTho5zPv4zAeAGBsc3CCCFAO/cfPWz3Xv319uhbX21nOw/JfkVbFtr60nzbXltp66vLedN6/gt/R5v7A3+caq37aSJL5dYZxoej476ecJMxlSaR5/F1ayMYB3hGlHQjLAe1TJ6Tw3Z1923wdA7BrwSWVyR8iB3CX8IWPNPwWoslwurG23lU8WImhR9XtOJN/AywHz2skBfIudKkT3QmbvvlOBisX4Ntf7FCDRks4wSNtvnMpLPSPmWGP0lMax09vcbyXDCs+W6DTPV3a1im7D6sl/pSPi11hXpYlxZeebWI84v5Jk16LuYYRhjLZAEXPtLXmBOFM8IGDhM+cKt72IQFdFdrTBNn+pV/5ld3aJwozlPLgn5MPA/DPKO9Ryba3O48wNW7ba05nwXlDJ5l/NaRZhBUC0XjLdBwIyrSsTPNMAZXw/IfR3ULgTG30Y4umK0wb1f852eXyOArUIkQ2T1qD3cP297RGXR4xvyXIaN95HFd5sIVzH6eBd0y5S2pvacpFEw/cXhnVVpi3fZBHuUcoH8uVot/ITQQIrk1Asgb52eUf7aGdn6j7R1stp//G/vtF1992B4drbTd01vtYv1n2vaLf1e79dyPtfX1DebPJm1w7jOPFtyuUuuosS5tDndsx3xAx0S3f5TmIwQHhBDCUBDIeKbCImG6QyQKgGm+0jRwXytvhDsQBMQ2b+05a9sUBgmmLVKCrDBshrDjKETjZDBdCKqnNU1Ii18S+cTUIYS0d1IrOVfpSzA6VzihB5vAxCgoovCAeIW+bUJIazC4FWCRZUJUaIlpjFPaY0OGO4HldwWeACqw/cknA6QZHoizIjnz2f6Xv9AWnn2xLfjCGGkO9vbaW19/tb335V9px++9DRGetUWY0yrt3VgG1paAlbaKe/n2s+3qZ/90m3vhsxEsVJI6BhjEf/1I4PSvLnZjvBQMLgRgALmyGn+FISD6OxuewUSAJM682F7drdA4OETdXqWbS+DHsx2FRt1qu6gGQns93yjBoRBRcABu4ZE2B3/O0s4AA2F+ndk5tqLPfoz+aIo46It2D4vTdDMMMfFA8vWw2fQjvjJPouKNraPoMe54/QFSR2/f6SHax15rx7sQGlrIEfYB9iG24cIJcOahuk9J4d57BOwxHNA6RYTuPXTf228Xu7t5oc6HMsYLswqQqrILjsyHITgGrkwAzOKvJslMvGE9XLB2y7JXxPtn/2SOk37b3/TffuvFZs7O0XZfBPXx9zPfZyHcBYk05vyuc03zDeEh7VO2f6maH/9pU5z1U2FQc7Wlm+TrzvxWeZWcOPpyMbfaDi832v75ats7X8BegkEvw6hX27291fZobw4BcgaaPdRHQDMHXNmDYebAKZoL5TllKQsSTXt8hN+VP0RKE5j7PjB0qY2Q8lqTPNdPfz0gVTvx/ZDTBZTJBRZZi1Sx3k7PNxFaz7avfXuhHV7dbref/8n23Ms/3e586mfarTsvtc2NzbayttEWV7ynyg9TrTGsq+FPbufVp6OZW7FnwbYVfBzMb6FxdAEBwofWMQSHMBUYRTT6U04Ih3DcYwVS+8YS1dPgBBINIYbY7nXyK4KYECU4SjiYIBacuNIDFQzUH4VmC91J4d1UT47P2tHRQVuCUa6slLqsmmytapa2X0JfANaYf+tQkO8eeD5hOZmkMVURWVJ2+QXiyVspTGCh9tuUli/TvozgOEE1PX/5i23+hVcoY6HtoVW88Z3vtK+/+mp768232+XuTlueuwjT9WB5FWa7TpuFVZk1q5S5v/NPtss/9KdCVMV4qVWiSnuqffMyu+C9xiTjJjPqboVCBEMXFvGfYUe4dE3E9DAJ/e3xw3b23rttyfumbMdKbVPJyBQWahdL4FQBooa3rBDBzqOXQB4sIF32tyM8ZHSulGmwzNAw8TgZTH+mxpFOyCR4OJK4nEG37k5nYab4axgwhRPHZlJP4gzX8qdoocJNC+gxbYAf37BWS/DMw0dn0RTyGK2238mIv8d5xYdpY8O8KC9bi9YhXvf32yWC4ww4RePNOECnCnfpclRpHp9M8+JC58JEExsJ7OfEHnjU391dsASPjgHjQUSyx9ieiUnnyxo4UTiIN9okPZydHKF1INC2boRWpPUxz0uAYJPT8gP9p5olA8SmPfahBMYI62nS0sqsW1sBZKNGvL3JLKY8H8XNI8/znhXU461jDvno7cHRVXuMADlgfBYWr7LoOb/wvS+EM4tD1x6wlFToTkd9J9xxIo78V25dneP2/CJP1JDmBA1wCAzcF9jnaBxnZ6vM9Y12cPpie/jeZXv+hRfbC8+91J65/Xzb3r6ZmxWWmcdLy5s014NxX7iEJwHjbMhD8vG5aOf5VIBUGzP2HwPTrxzpAw+UMCghEULAH0YCJKynKc1C/5RoBAd4uCtdH3Qs0+HM4Nv9CQQxuAARlYNlRrQOVwkO8iScQtokf0bctP4WkDJ+64E02gFM+xGrjnMmtecEi/2KC6eL+8iaXPnNSnwZddVXCFKG5DkmJZAnPlKsHejhmEkfO/7sYm3R1YrMF/5OztA2btxppy9+vj148LC99s1vtG9+7evt3XfeyYWN9vmK1bwd8NYataRl2qrwWPUJrmeebQt/1z/ULn7uT4fgZMrZJ+5480/jdgOtoS30S7dj1McuwPiNbagIjjCq8tfWFeFqGbEZb9p2/ua3WZHRFvC25tvfCDIFn6ujaBlqHLjVRBQYmbQwqDw8YBuxI0AcSPoVRhah5wpaodH94hOrOlL9CUL81S9i469xSEzGb8R16DQRwtF0XFSOSc4KT3o1M23jOqR+y8DSpCzCYeogrAD8pH5wmrxx97osO/GCWZ0jMDrjzKs2fHjULvYPkDdHMOO6YNNtX2nPhZPjKD25aAoDwV10Txma3sQ+QQA80quBuD1Edwxy5Y04d9F054XWbt6hfoTdaL+mJme5037AokyTvijIpKVzFKnDdsyi4uq5F4iyX53ue9vso1nJOJmLziUd1RfplnDt7s7CMElML64twfZUSf6axGYWvRsAroCF2L6TUZqDC78VQLfgvD1HABwdqaVctRtb0O85PM1zCvKMOe7LwqLDj0Fd+JVA4OII4XA03y6PfSJrvp0fUxaC4gw4RXCcnczHPkdwnCA4Tk6WsG+03YMX287OZdvYvtXWEbCrG9ttZWMLTWMrW1TzfgI3D7i43YuwY5ycTyUoaq6M80IaV32Ou/r/cTAf0Dh011mGgqHcQziMNJUO28GFQUZQSFikkc5kmsbbaZz8DoLSrs472EECyJJW6hConv2XIYbHBGH6OwJNi0veQPTEVKwCIKnIYx2m0edC4ao9OTlvj1nd+R7EEswuj93SRNu0gNBYhYGgvTbf9SmNp8oZpdtDSVm3fSrhIA5sT29NoSPhebQXOIXZHLOKOX7m+fb1t++3V3/jy+3+fVbxTD777yp+dWWlrbISWbx1py0gJFZv32lrz7/Q1l7+TFv76Z9ry3/iH2hzn//JtrC6CaEtZQUv0jzktGZ7WdimbkfFhjLpfcR4nDlNhAerxtqm0j/sCi9towRHPtb08P12dvc9iH8DwbEM0bOqs6/AEoQeUNOgPWobCpJsTyEUFBqTQ9POJCIoyFPQGRq2V6e09fXSTEVgeqLlGOjuiLVjPhRhEukrAHMb6WdNGIJtvZY/o2g+nT0s2Q2YKUevPwalDMCwSRkCYZMsE0eZkacHR2jYBgWHAujkGG1jr+3v7uY77qdqfcRlnqVflS+LtXLmQYtJORbsJEkdvZ/WFds5RZjzZXmlzd24jdB4seUuLQW25R/uYSkQKMviLFdbo52xELf6CUBFr/vm1I5O28katAjN2l4rdkx0TjUH/nTThskj2YBzfIRPwPYGX9A0+TLv40rraih1xBCeLW3jyz+vH5e2GNGTuJQTi76qgVzlrHB9bRF8+/AMhVK4j+d7vn2CYDhBUKg8Hu8zZ4HDg/l2tE/YHsLneKEdI1COTonDNv3pGXEIj9NzNY6VdnKJtvHkOYaYhdaWWoaCA6GxvtXf3WDhh+BYUNtQQ3I+MyaZI5O5Uryw8CLO0gvc6dXHwkwuOZyFyXaTxAIBlSAod6XpzEkmxV8IvU9M4x3MMgxoJayB7LbDWQiRABzYIpwgTLdquYjjL6zRuEpY6fPn5OplG48zREMZlc/fxE5c3kD74Ogkn6H1G8tu37jVssgEWbo8mzzuWgIrFaVOGXTeeMZONw0jLo9HMtA1/VihiJ+OL90+4usLf6ek2bvxXPuV3/x6NBD76N6/2z6razDljc22ur2db1zf/vSn2+3P/0S7+eM/1TZ/7Kfaymd/DI3juba45sf6WaHAoPNElfiznTTR+sV1cA/IgLNNRTvqUBzBQB9LQCBIutAY2scEiK8bc2FgrIKPvvt1hAPaz8pazjfcovIqB4VCzjEUGAoPtQ3xiBDJqkmBIc7idkIMQTIjOBQaaFMetM7dfqHN+aSZT8LkZbt0p4y29BW/SMdB3yIwwEHCqKcMcYYlv2FSJ2HiZOSLsbAKn9bVw4YxXBqw7JRpgGHmwT3qiZk4Km6UlXSA9Wjsh34WFD5+e/rkST5OlqvDoccT4Bgh4s3PJ+DhBOEtHWX7auSl3MlcsEzdMpbE0Sa73ePVMtpLn8vXIoNvcxhuWQgOnxCqpvITITHa2X8kdoWc9ER/68EJ2nh80s4oW004+cifLDYhduHMxWHms3SQtkEDzk/aUFtv+gmXnrFrq9r8NrPmWPzd1MF6osuYAFO7EXa9+/OrIX33KGwgcUhvoW1teR2IcwBBSJyfl5XsPJbKbmPfccwHFw+u6hkGBQUahsLjUOECnKCJnKJ9nPiOiFtVl+vtfOFn2sOHzO2Nm8xrYP1GW0ZwLCs0VhQawGIdiI/HlWtb1znT54+4EG/ih/brTh9mkfEjNh8qOAbzy9MSCdOvsBhpyh0CxBBS/omNC9s8IRL82qFv3LUVpZuwLiTyhjGIi8YxkBdEVlr9OoK8EJCsukzs68QTN5A8+hUmick9UQc+Q0+ejdUVyBWtg9VUBEgGzVRVlzXN+94F7QvQHj/fmhbImOmn14vUVewQIGW7BebqxgnvFe4nS2vt3tKN9sZbb4W5ukpfpkyFxtrmRlu/caNtPfNMu/HsnXaDybiJe/3GzbYM+F7H4vrNEhquTiQyt3doR85bhG5EvWOj4CgtQ1uhgc2kr4PXrlFE8yhB4qFs0pPWsGxX7TxqB298J0LN6xFyNYKrVeqTwD0ID9AXBUjAcWP8aixrIkTrIK4ERxca9ONqg9XvHQTGDZiPDM5+0D4v+Qsig2H6mP7oJd4OmkZm5WTSTT/ySGvehdDGrxFH0kTy9/LMH3Rh09+UYdhTRj+JaL+LgkzageNEdXcVVFacM+H8Z6NmBA1TAzRxeyv0/uPHMKJDunKRA3IXFvlyX54OZGVPf7LleebZFONoPtruY+OhZ2mSCq9XlcrFgde8i9+nDHFyRnEmHjQ2K/0Dgm9+BNriAySphzIvWamfeEDOeC699JlpflthlZNZ5vwRd85jgHmeeY0/K+jQUqePhEMjznVwbp6UFHtmnqcCacLYqi9jrC5GWORIDysob7qFQ9t76tbX1traCowe2vH6n5OjSwTHVTs6uvKrvO4iYqthgCZQdAKrOEOjOEY4HJ1inywhPBEYaB55LJiwEy9XXPh0Ozz7bA7uIzT6FpVCYx6hsbhYQsMDcd/DyvZUHkdWSwcXobfCUwmO4kGa8L+PkVn4J//Jf/JpwRGBUZBVjlqF7kw+kD9xkyYBFVYj5GCX0zEPAnDLvLPyAGoF0g+giV+AeCJpZTgdIn1lkCIrceSnpCEEiMW2TohGy0Dj4ra+RMUd5KcN/OAq36T1bRPBobCYPz9uS25X4c4WXfBAApiez337udtx9Xi+hpetBQ+bXbnIdCUutQwmN32UnE+Z7N6FdbF9q73pId3O42xN+ZSXHzda29ps69tbbfPmjbZ953bbvnWnbdxCaNy61ZbzMuDttrC+zYoeYiOfq6WxSqsVmv3sBEVb0yfGrLQNmYxCQAGi8FBYTAXHU2cfQM40IlCIg1kdvfndvIjom8Pzy8vgz0muwCoiH1tVJewN62NH3z0Tydj3cTSf6rhPVfnS5JWX/j3/6TbnFeQ1MGVYAbaDHUhOxNuXegzSK7rnaHuEggfUERDuLeD26SSXiONywCFUFFAayggnDCO0zF622AuBJNEkqMKxgl/KGWmMj+kOw4ybmFl39xFfbG9Kd7P1Q9bt/OCw7e4+ibCQ7oxz/Mb8U6gfq33AxaKZ0MdsH5MmpZOuUDgaWGWXoc8upb0QU3yMurGvfBve24mTrocPY7pMfdtSY5BgxvXy/LSdHR+0U+ftcy8ypGiNlFJzkH9wn8N8GiWNTuggbsKkBfy1yGDhoW16wkwv3uUNVZblVplxpCZMJMRsm7FNa78y8Q0yY8VW08rvfLW4zfUVOVsE8inCA6uUK+nUq0uullkMwgtMnG9reNMt9uUSZcwxXi4YvcbEbW9ofPH5Nr/1R9FSFtr6+i0Exjaaxmbmz4JCY2kDXPWnqBAa+RyEi60ID+d0nzPps3a5p2G9Mx8T80HBEYDpdKIpjYOU2pUHo6s6MrozHWTD6i8CQ5d24kVEIaPsAsPzQtFAXpAFdGIqYjSdRCavsfRqjW48/neodlYayuzhFVmTTEg2+rSy7OOurMigHN+BVhuQ5nwpMB+EIuPx0SmT13umzll9XKBVICCYTG59nZAu3zKn0lye6PYeFUTbQKvxC4OnL362feP770CVl9n28XG8NT/pubUdbWMTYbF563ZpGgiM5ZtoGFs3sj3lW+JOTt/1KOHrikxcOApOqBqNYIP+DG1D8PHPCAXGsbQghUMH3E8JDRhU+ckLY975xquiqy3mqm0EBwSeFRF9qy0qGYBCo8azNIxiAgqTGmPHr9IlrzZw9eyLbY7+ZTJIXNSdx1h3H5cQoK0RALRHyCWAERQwQQXFyVG7Ojxsl3u77eLJTjvd3a1w2u6Y1iWQK2F8dLbqGIKj46kjcOoPdH9RzMRKeIgGO/g3sPsrUEd3DnfZCZqUqykmLJH5p8Z0gPDwU6kgKVWZPnQqDitVFgJ+I+WI5fAROHK76AR6dEFjAxVCJK8KRz/15EkwcCs+tU/Q6A6etDk38inP5NP+93zBlSAnVXAooNA2aJSz6/xovx1C5+32c1lRk5CqoAOghIXuoon4pduED7qYMsspfRStjPleGop9t1OG47ax6WdaPTUgzJA8cRYXkLDylT+tTBlHJ2fQMPN+wwdS6JN1KljVzAi/YF577pSFM23108x1Z52XJTI/mD+WHnTNrdT3wm/9YTSS9ba8uhWcLK1vsjjcRGhsUKSCw3nsrgHpnc8somYPxCe8z74DxRd1a1cvPk5m4Z/6p/6pCA6NzGZMZkP067bZEShJVUZfJkTvUwYJd+x0uga+EFNEZILBYKJdEF8rD6FWrjKWrGBlVNjGkSEEVci1Esql7tSVP90Gl88nUCq2Wpx2EZasCclGAnMCQQFD3t5Y65PDLSdWeXQ7N+mS5hCBcYgAOGSCHkEwZV/GrX2I7daXB/B+A92VnRg7ZfWsULm88Wx7uHGnvf3m9/MC3/L6eg6b17YRGgiIjWduta0IjmfamkJj+2Zb2lRobGWLzHOFCA0IeBCVUJPkaaPAl+nW1pSCw22ogmgS2K7ehXGmkcPwAG6YRAQJTPjJN1+NVrSAkJtfWsmkzrghWEujqHFSE6nxxJ8xckwZgz4pxhiW4GEsV5msMBwnTt5z8B6kx3fb3KP7WQFHaNCGaB+eWKpJ7O+2S993QEicPHrYjh4/bgcPHyFnHrWdnZ32hBX7/sERWc6ZlOBs3esm1DjEh8wPOghNGESYJv4BmCDTdN0eyO3RIL07utH7VNAIsHxs04+8MXhGO0Y4Y+R20cHhSdtXEDgmpDmHYWdBAn0Zdgr9uYWVxRx5HaNj8h0iPGVwxzBCt0qzRUjdg+4nFdHnK880xK9bVDB+BXGan/Z0iF+c4e5t9f2NES/jjBaEkPddqfnbz7cVFjuasTAcNDAEQNFA2fyUe9AENDShj05TNc+hH+qKINGmHDy0t3hIQKNw0J0h7e3HpP/ROEaY3Mq0xhXDF+cKi1Xm/lK2StUqxG9tO6dc2gaHAOy3p6r8SU8a5uPS6m3m6ufAwc8y/5mzCIiVdTQNhMYyWp7vangQvujV6QJCY3FyrtG1jZl+F88svIWXBWiaPx8zE42ju2NKiIhAiC1u7UL9aL5uPekUfgdDz1A5q/OFBAkqdndLKIthLAoOoRBXZxsQnoRk2hBUd5s+xET+lNPLDzCGNjBtKT/BuAzriKeNkFzcPThheixnA4buXn1ehCPeO6W8jPCACTkREEzWQyZRwqGdI4j10KelIKiTS68tYcIz2S5oQPK7teUz2p/5ifbd9x5ksq9uKDA229qN7baBkNi8pdC41dZv3STsZltmFb7AasWnpxZ98iLbU7UHGqabhg/b9lcvNBkfGQRtGBrHBQwogkCB0AVFaRdTmA2LW+H48H7uyFqBAS/6RE6YsPPIb2vUWAlO7DGGdalhgQwsYwNOx2rSMbMf+b4FArHtPW5zfuthd6fNqUnQ3oACw+0Vwq7QKE4REAd377Xd9++2Rw8eRFDseqi8v9+OYH4ntPmM/rmFI4Vuqa0pOBC2MTLCEHCHiRF3hpXv6TjcszjWPexZ9zA6zR5bB5DiLEdbZ3fLkB1L49PX03YOnR1Ka76p7wqXhGqsOc/wBC5j7kMYZAGySLEc2nBCv48QrgdqIsd+ofEs/BJMg3MrwZhU7cE2qN3NtlGcj3YHVwMMwwa32RYzmvpsUzQO6/Hzv3eeJcJ5ZH017gw6fuc6fmklfmlFepAOpB21DsE0zmvn+gwknfmKzoqx2mXntKBfwE1TI0S0C8mxdI2wwbOGLfr29nyaDSUjB9bLXStgzua8ZYlkLG5od50l2o6ltrTi01F3oLFX2sqNn2rzGz/O3PfetrUIjSW1DRZc9fRUaRq+r+EtuD5AorbufBoLq/QxdvVn2PZLo//jaKJxdDfjL7XE1d1Bc37tSGiru4dWMSBMvYfrXhzhM4gpLaPcRVBFOBEWYUgzDKgzqJE2docioqoLR+rTaeuyVYGLWP501wCQJKbSkd84PDJMzx22N9fDNF1tODlR0PMM/CUDn0sJIahLVguCd15dGQZh5JZbCMrvfrjrfMZkOz1ncuFe+fQX28Plrfb+O+/mEHxte6utb/spVYRFFxzaa4RFaGx6BYnqrUIDldZ9UHED8abfEFQ6ks70ydCN4xVhzyQfgmMiDCI4yj0OwIfAmAgO0udzn8Qd3bvXzh681xa3brZ5JoN3dsmExqF3VkvYEfSMb4X18aFttRiodKGTpKX99CV4R4OYc9uEuiaMijpydsGq+BIN4uj+g/b43ffao/fvtcePdpjke+346CSPMdtez53qTIDpDZ7WWOFtg+MNYF7hRN3ZvyE+XMI6OkPpP2X1MoJK+th9ZXQMfAv0QdqJMc7E/mR1q1uDI+E6DZwkLCthGPBNR9o8ffEzyvkODHa+S68fYeA1/OcKfPCUcbWtLiSgxYWVuurbR75zjkU6Bcj+/gGayHHz+hi1hUX6NGE90R508KNtebMQPM3YpjchdmYTYymNnTFGR2g688+/1Fb9yJVpw1jpG3QwO98H0695Xna0jKQxTjd2wrqbuAEjzSTMOTBscBk+QCvzyzyxvQPFWtM5YnylSxhuBfL+wSka6yFam/TkV/t8mdCrzn3XYrODW8bPgPMX2vzyy2jhn2lt5RUWjBvwiYW8n+GZxhLaec40FBhqGj49lcNw5jI8I09RBdQ2xAX9Dd7sZ/VpCI0Bafno0MfILPzT//Q//ZTGUQbEhpi6N2Z2gOwU+OWntIFpx7P9FILR3cF0IZwSBoEQSeUrxjMlniA18SVYIkySh3p7+gmiYxdicdE24rTi1y5C0l9uPdX+9IU+OvH8vOnG+moYaAbNtigsaIMX+dV3sWFGtIsGRt1UsLjFDMvNPmm+OEiZ7ocuv/RyO3/ulfbW2+9ARMsRGOtoGgqKjZvPROPwW9yrQ2ioaUS1lehgDF1o1GG4/aZuyqXjdnViSmD06REBMEBB0AUF7rpGHTfaUw7NhyCBUYUpYev3+pWDe++3s0f32+L2rdwuPE8Z4ku8e5iZx24JcFxr7PoY0XfHKUKfcMfQ9mbcYOI5p4LxqPQXjRXzhDtGw7h8shPt4tE7CIz799uThzvt8OCgnRKnwDjDPoFh+b0Umavbi2sI/c31jbaFNrex5kQFb4TR0MKVDU891idQNUGGl1NCMEBfRZUZ4dcBk3IAy5TYkrXiDM6VInEYh2180mAmYaQB3wxOBGZ9z73OMI7Rpuzz+J63D2PkW/Dn9XCG45V9ebcxYUJqH3lAw/Ek3sd5D48A8GTeecbWMynJJz+jPU/hRbcNNLyH2TbsOWhGXLryzsKK8VLTWXgOwQGo5U6ZHuBctZ7MYeczduhCmqg5HaYpbYww+5OFhnwAd2z9RUclPHpc6gGPqUOUintGMrYd68b9bPwJxjjWfuzNIQOBBBCHZR+Pjs/akycHbXdPze2qnZz6Ut8SGu1qO0VAnLft2MfnK2gYtGNuGUGx3tZ8cmq9P26rprHk/FXL6EIDHqKwiLZBf0rLKsERzYPGFQ8TF5ZrP3pr4+6N/5iZhX/mn/lnIjhkPk81ciAb3Btc6lrNk6GSZrAJ0P5wGMRRhJMnKAibCpApgwkhGQYRVfppXOrIYRl+0sSm/hBVJyKbS4reh86kEiJtFWMtgqGfM8RkOiecjGgdxrO+vkacuSpB3nsgvooNlfZ6EwkDVregdAKy8ETlXX/xlXb17Mvt7uMd5t5FDsAVEutoGgqMdQSH21UKjSUPwVnVL+YgTcKDwDpDGCstPFU3daQZtgEorVBjCzy/sK1uUbF6st3UnfMNgckdgaKgsN2ki1YSoSGYRoGC4Hj/vXay86gtbqJxeIV8Z4QRFjBkx2eR9kRoGKY9xqm7Qx+kKTowXL/tlqBosm2XMSEIzp88aTvvvdfuv/NOe3QXgfHocTtCw1BQnB4fBc5P0DTI48dvfIt9ZWmx3UKDu3P7mXZTnG4wYbOtV+MjroIzK6PemBl81W8aUvEjTlv/JK+B3T3SGCbDnTUOPvGjqhDcKD8G2/xh1PRbgRk/9KNgoH9+AyZP7GGfKSgUEKTNd/j9y1gxpqYDb/oXwIdPvTne9VIp1E74GfF+GfPIp7EIP0OI+MSg51PBjdCbNekXzcqY6BhhaauCCmzRR7vp4+g+HOJW1arfwddNveM8Ioww447d53nN5z7Phz3CAj39JI1+3b08yk1Yyq8+ZJ5mnAsG/3I2lEu7tteSBqPfPlT6SptQygmvoQ8Xl/XU1NmZ79CwrvHlwSZtrUSrULtwW2rVN8E9z1hlwQfUe1Zrra5L9+W+EhpuN9cWVd2oUIKzhCU/4GDUbZvsq3bBx9VMBMcwU2ZUdnAMOHXoUjxBeDrmuNnpPqhCJxSZSRFBhRknkURgaOs3HeDqfjZ8orbGNm+FJ0y7l5fyg3TbYjlFR2FQtttBwA5Dn/xp6nC8oCb7Kas5V2gWoPBYZvBrEsAYbSP18UOYhEc5oCc4SbtoO8Sx5JuiL6JpbNxoj1k5yrA31DIQGDnXiPAgzTaEp9DY3KqtqTzyKtFNH9Or+p6utxhvgWbY4T8wotknqqJdEGYbZoVDPtkbATEEitsgdSjrEyMKn0M0jkMfHUbARYB15jErJLQ97yihbvsKD7axxsp0PUwcEl7jRJttsMwPgfEAYfHem2+1xw8etb3d3XYMnB0ctrMjr+JAqDBzqTr5FAyrCPfNjbW2tb7ebtxEIG8ycX1cGC0oWiF1iK+CIMmfAvf549eLnWDDn6b5HlFW7A4VQLLhN30P63nd/qgo/ImSSjA1SNiFywgOE+imj/mIk30FfATXw/AsWoivLUiZYG9f/CwQWOwoYNR+F1dXKu9pPQ2kBnKu1uK7IMCxD3igiajZrGb+UHf6VeWlfQNsU+pCWEEPuV7eyaWfDOqMiPE299yLbfX280mfcWWsLbOYHwCd1Bwdc7kgK28WIHngI/RR87/SFkMtHjDcMt2ipaShLZPtW2dxx3mGhfbbpUzQtLfsGgXaxp8hxrOUSh4z51wui9ZFFm8ICIGF3LLbT25FCQgLtYuhYRinvaTgiJbh9pSH4NIjbaesbOv2OX0dDwHqTj/ShzSm2zar7I+jWfhn/9l/NoLjIxtJuJOx8Fudoo+x7XAx7hrUKdPoDEYkAUNADOFQYRU/IAjtIDFNwkmfVUuvYxBQDXTVGaQTXkQ4BsJ2DkKeaXd1KQQ0PP7J2Hx574jV7R4CxPcxFpYW2ioMyo+uODHrlt0iCld6PnG0vAUx3YDBbt9up/iP20I7ZELbnmxPbd8s4QGTW8OtwFhBYCyxanGVUucZvpXtC0H0OczPhtof+q7d23/djG0qZm4mr0wm2obCQEExwhQeCowIDpkR+dQ6FCC4K50CBAZB+NHDh+0QBr7CSj4rPCsjXZg/f3mJcWZMMh6z7pk43bWYAGzvGeVT9oP377a3X3+z3b97r7afYHine/vtAoEhQ3Ra0+S0za4vMqnVMtZXlnJtxIbvwKyt1xaMQykeqI/Gle35hgPOf35klBr6kQzVqzLhJIZjjeC4+QnRzERM3KRPPkzCyowVbBnc9DuGfgRs5wRMAqMD7/PgJZ/xVVgwRnl8GkFeGmMJEUtNvIxeQ36vAVG4SpOueHN1DLjMAoGyXW2PbbDcYkBen0Dz0cElx7Q3r5DdtSBBP2nzKDRO6dBwhYb05AfJFl94uS1B+/a55lfR6YDM3TBHaWEwf+d4p22Fh0KhhxUz1SYv4boVIM6HzO2Uo3vMcfNal2630oLQmfGwL/4bTjqD/ClvTMpO2wcfQrPwoJz57VNRS8KqQkJhUQJjZQgNtQwWfR6EL+XpKc8z4A/ZMaitqXG2ofCrOWEfB/S6XSDSnupHWjWxP67mt9A4RuPxV68CNbB2ughj+EXKlHkMfw26RKOK7MCIqHyPGuYzRWS3HbjZ8LGqIDwCZ5JeaW79Epj+2bYUFEHYZOKAEJs2xJVJEOqp+GGTJRPN9y+8+mHv8Lg93j9qT5hoh67amGy+r3GKcDiBGR1h76HO7hN+xNLllHIuCV/eWK9DcDQLD77XbpTQWEXILKtlRGhIcAgNBdAQGvYFoLFhftN+2O4pjPYOwZExc5UJI/AsY/JklUwHZuBEr20shUOFT4SKAoO8MqQSJpftdPdJOzw8aKub26mLFgDgjXS0inbym/bavhqvjBltss1ZtcnI3DoinS2Wwe3t7rX79+63d996u919+x3we1h9xXhv0wUr4rSTusaLqKrxXmniBYtqGpub67maem1tLYfiNZYaV5rURP2oQpEVNKjKD86wjdPQx5iOy5BCd5btTwfTTOrQ3Z0xI81sAd3M5jMa3GXfQ0/8gGm0GQOFh4JDTSPv3ziG4GJsMY5xlj4z3mYkf8IUONi5vJO+TcbaNCajGUmTcxLCSbd3UGcgHgOskGjO1/PRyKw7GqaCw/aSPvUINhVQmF0yJiuf/lwY50Rw2B8gdGul0oTQ6aToeczfovUx70P7I03oCzqKZmG5hhWdTYQGduoI06Ve8joCttGf2OAueBdsoy01i7HygeSgvPAZ2yGjV2iwkAMUDF5KuIzgyAWF+H0Hy0dtIzRWXFCWwMgTWX5TA9zmcVv6WNpG354afdZOPweeev/sgy2Kv9wfZzPROGZNNb7sdCZhiaq4dHgKIY4MpsifMkDB7YwQAfHjwDcDhLuEh+kllJ5Wfy/PMImonr4ybmg0uqkvYZU2ZfTwYmDk7W4bjys9qTZLNHamIISvU0aDKxa0lUsKWQkeIzR8acjHHQ/cO2b1dszqzWftsw6kHX5pcBlmtrYJU0NYrG5ttbUtNY46y5AJL/vUFGrudD/UJ6fc/6TdQK2uyk77O0HVOEzN8E+ZCRMjgoCJL+MA8i4H/tqqKkGRuDCVEhoDDFPbyMt/2qz6j57s5gro7LFbZ6/Dp+VEUMaTdo63xOsRa/BAP3KtetpPGyn7YH+/3X/woL377nsRGLtPdmgzZZDOvXOvFr90m5A6aqUsmyeexUGuZkForK2ttrX1tWgZble5PVUrNSoBTzHiy9baYNrkAbKN0JvADCzGCtI4baNm3N2MLYwp7rEnbszETT7zfli8YBx4UzhcZ2SpxKaLYxk6NDU0DgVnvt+fsUvqGHtDDMUSR9kpEjvjajWkcasr2qP1JG8xdunEa07cmnTB4nsie3sHSQc2WQaRjnJSqIUxFhAFeKzFjG1wvPLuz+pqW/3sjxfNpqtFqxk50uh3V6DmYA8bNB2a6XNVu8/d8JX4iwdEgFhO0llJxWtP3dZVmBGdkeG2VLyn/2l12m6e8WZ54bHwMtpRc3EpN0AvLZfQqCelAObCii/1raNdKCwiOBQavgfimYZCo7SLp7anIjQou8/p0prERdUpvtI3W1QdmdgfZ7Pwz/1z/9xEcMw2eLYT6Sj2ABE97IAD2d0SxkSCh+H3PEEccdrD3QVCVhMJ62UHyq/tFglFVlqZRSco66gB6OUmzLzms179ZacN9icDZM86cUFY8QOKD8lpCJvZPlqGYRJF6oJxLa6ssPLwXpqNEhhbmxEQawiN9U2EBvYKoMDw+oEFVi2+EJTDM9VZoMordR1H7NFeQTPcs2GaIThKWJQ9hIQwtI0Ihx5WIGMawkXmAyPoQkPbp6j27t9nkmwQx6o/c68ETHAzJhxOn6aKEMFTiwAA23p8uufh4512Fy3j7nvvt71Hj5pXiIv2BSYn0zqrWr+Ap2Aa2yspk3LUNFbBszfzriA8VlfAtVuGamgKWnGGqfHuY0TeVNDD+WFMHXlMGHVPo513G5Kw4jXJSrpwIfFtWJU3MQk0Pp7uNw2g27KHSdbOwMLI7LWBpjMfaY2Dmc93oRHGHLvGMFuL5LOPCoyUYxG2S7z1cbRuHws3vARHj7e20JTzZD7Cw0s+dV+B4939gzwG7CIgj9FbF+B4ZOKlo5SJreaRErdvtdVXPp/wGPNZPvZ0Ds9Cn0tPxet23jrX9TMP3L6yrbTtqfmc9tMObf4SbrMMSli5Y3q/g4e0tuOM+C7+8j/KlKdk+9n7o/xUrmcbahpoFHWOwTx2uwphkTBsrxFZzlxWcPTtKQSH4HdP6tFbhYZg/wrS7+Bgdp5XWzTp4yfAROO43tjqzDRs6i+7OjwNFxk1kNqFnOmgF8LCUK5BHa6SDnuA4SN9rUR6vPYkHFtiSry2/nKbrtwOjG3r7cMdXiD1SDvp3pSISAZREZvwSmcey0iZ1OUTT7kJFmGxBKhhrLIK9gMteU9jcwvBgaYhIDBWPbjN9QNbbd79+BU1jSKyrEy6Bva00Kg6ZyHt6faseUpwMDFcoQ5GI+PJCjNMBdAvY8btSjJpTOujuYM5GU+6Jdrx5O77TJIVylWnqocJrEOGZFvyJEg1onAnjpkoRDZfQtvd32sPHj3OS3tPHj5sxwdHlO1WDURHv+lstrKuEC7eMWU/ZLA+reU217JfPES4rPnJXAU04Cdrl5zY4FA6GCgJM9XQBjBWg2lc8EorSZi0WW0aN6AzbesWDLMZOvmpPD1tjO6ypkaPmbplmYIecW3bBN0y82FGmamTcHDval+oMynHRqHu+Oq2j1WXQtYx1UjToQH/cOcb+/TZrSkZZvCBcczyLg54k449RD87PMw4LkHH+weHeXJN3DuPLTPznPigxLZQVnrq9qr3VPl9D8Kdd5rQ67DFgeNhvcSHN7joMwxwbofedQeK/keaCqu5nDymp6zSYqq+4MOytfOfUSMcXATvYmUIUMPS+qSlsGpb2geTh8HnhVu0h2gbq8zXnGWgZbDoyxaV28tqH8YhOLKltbiCoHAhw7yOsJBH9fJwV7+qfxGI9kVcxK42pOWxbVbZH3fzkRpHGTsUHHf3IALDph0fMIuMMMTZ8AnCpoRRjB/oaYqJdsZPXLY7TBMiM20RVgkL8xnWbevKQJnP+nseqSTtwArddOKRriSzEJd/9pDfpLXD2pZRfRFyYCbA0FbWWP0iDFYQGmocCgm1jVW0jjWEhWcZy4Qt4p5X3e3nGR6ehbDcnnKFRZ8oPPbA1wDNdfcwYRYdSkDgjkCYBZiQtkwIu1amHXqeITQS39PJPA7QDsRltAzxxJ+4dEIaXltUtCeTUeaxEIZ3dHjQnhzst929/bZDGUe4PZyVMU6N5dTB7NWJW1QKJoiR/qlt5PZghQUT2S8KLiMsyl9PnQ1mAkIybjJX3cFOnBVHool7gjkdZtIYl0ZIDLavpzLvsEfGp8KAWoUYkOAY2yTYHutImd1OGLbJGfeki7EswsG7giWCA83Ds42Mh37ymsQsMk7DCKlu9L6EFmiX398Qm1dokZoJK+1tKq2OMRQ3hJ+fHtOc+bYCrebdj8OjyYLOfuLq5yP1wMKlggXaXnrplTa/vpnyr3LRpqVRv3PTP7xFuzUG0oz+2HH38OthmQfDDTg+2v0vrwXEVNmp13/xMImqee2awE67+BmRyUJ7JyWGnwDZYnUXwUUh83oIjTx2q92FyRAc7hoserZR280lNFwIKjSqzCxu0i/9AwdC9dk2FY7Ssrg/KWbhn//n//mnzjiqI9NOPO0WquMDChkf9Ff68g8YxFECYBoexjwTF8aPLREqPEZcHcYSl1UJ9Rkef6XHmTojVPJHgIGmddLYLicQxFRXdXeiws5jfOZNu6ufMsbRPlcjJThkYmobCo0hOFBlmUxxMwF1q2ksMrHqqQufnCoCk/HlPCMqrG0bxCUUDmfho8wQGgGZPvZEKOiX6cAghtBIGIxprMSe+tZK9sSnaWXgbiGdeViNX3z5n21H/IIfvKoxrHaa1zeXj8jnmcY+2obMJi+sUX4EO+mDYEwOtg0nXz7qxZ8PTeSjUGgbi4BbANEwlvonacUdYytNUHHwZoH0oDOOjkcr8Md422ca/BXur33CFv/61ZTSRwvpphJ3u5sRJph2JnnqsqyEW/4wPZHh9t+2a2ssijEB6cSrdZBG4Q9OSuuoMVKTtOx57AgAsxGuK+A4E+5dUm6TuIDKVlXXONJifzSps+jGuSOefYpNOvebMEe4D08QJuQPdq2btvi4sE9meWXM/O3bCI7P5jA+3XL8KHdCr9ih304bAf8yPt1PXLagHccxbs7vZJ+GEWjIpCwTjPIqcWLz57/4KFrQXQH8YmxjcYVBi9Ztv+u8tT9+63aUj9tu3GjrG/UhJreZ89gtc94D8aWlOhDPhYXjKaqU4aJGflU8Kwvhp4SG9fa6A7ptW7Uw/fuEmGgcsw3+qMZXJ6/D6LwI+mD4dYQ9JSwSri3D78iWKURK6+/CQKatICC99hiYMegToNmpF3cRo/VVvY5LVl64M++AWP44AZ0cPSJtxZW8tsH6ZVgyMVa9S26d5IDWbSrfHEXTQICsIiTyQSZfCGJ14u2YC6TLh1sQGm7LZBvA/gVsp8Kj8JB6Z0DzlL+HpTO0cyI0bDeTfKpBlNBwy8q4Eg4wn66NZNvDVadh8Rs+wrQBwmTWx/t7YfoEUC11wVTayVkOwvOmOG0SP15v4f1Jroz3dnbawZNdyrrKi2q2pfogE7D59JW8rmo9O/EjvoRksWCZedSXut0SzPfMcRtWQsPVXC8rdsfNxMgqUknGDoIJo04o3qzITZY89Kl8ZUiX9AN6HUkjjjUppLsNN950ST/ienjydboK9DwxvQzxOuIzFrQ0gsOLNmvbEWcxWOoZ402yZLEYaVehSKV4bctS9ultTi4o1OhOgAkZs0k7sCnDp/qcm+JazcO71s6OTyOoHBfb4QLgTAFz41Zb/tRnEB7PpRGF/wFWYVsHSNfTsMGwx4Ks+MZ0DmdcZeyZG1MeEKGRKOnEdCk0NkG4pUXCqwGT1ox6ky555SduIRUt+cnjWgyuMa99PwPtAkGxtnkLuBnB4ZzOexsKFOaz2oaP3/rp12gb4C7bztk9sGzbbX9qN6Hq1m879FefCU4rjY+r+z8pZqJxjA5orrt/a6iBFKYEMMLLPcKvw4iLEDBPwowz3EE2zvDu73niTx2AhIafwPILTIYwDkwswviZzLaynLQ1caN1MFGTY6TFlkglhGgKERylbawoNDZ9vwOiUmhIXIEKG5pGrhDpQqMO3yTYIrDgxn73fk36NgNlyp7+2nibXUxkKhxwB4rxZ6tDxiMjSnwdiMuUyl+MSkFhOsGnyCJQWF361NLp3h4Mg1WmCPOpH79sQ7yMfLTx3L107Aua5lnG+fFRkru9YdosFgKmr7HyYHtFwUA6WG56ZbyCQ83Cp61K0LpoAD/aoQdSiyfKEAvVhspbWxgpqcJJR6YiAIP96XaSTvxypJSmp+wUqgAxfweNdmWeptEW7PR1E0SMsrWlt5lwt5PAUYx+3GH2ahrQpFpHxrhSRPNQs3BMJ2M/ARLYTNrofWpqbQxuaQx9LgT/vbmBhEsnLBQYb9slrXuDcz4L4Hhn4cAiAKHhAmHlM59rq5//Uq47Mbfl8OvPxB3ajWcKFaaz3IEeXnOh3INOhj/uiW37ob3koyzT8Eco6af+4iPOK9KGkUs/pJLBZy7X47bZllrbZj4DahcIjFUFxmYJD88r67OvM09XLbkQLKEhjVpewHqc39Kp9dKW2YXyaH/1ZQYnurr/k2QiOJ7uwNTWXHfPQiHE8ELIFEG6BwzEPZ230kzjhiAgIPbso3xSBU7CK72ekbfie16IJW6DMjDMhRGHGetRpllNVCcVdlTbrEBrjlnm5JzFlUm2qZhQXnWB0PCRvNVNH89D48jZhgTmygQC83FbVyYIDa8jz75phIZE3DUOyi7iLhxoD+Cnk1D1K9BbHbfNtt2YMP8wEAUBvcI/0SxgPPFHKBgH9Dh+ElYH6R1kPtE2imHRqnbhm9tuV1H+FQLkyuf+aYN4oXWp229fXNKs/UcPS1jQvtQP+A6e/ZPpl7Y4NIrltryEFkEZ3mycHhLvuYnnGovGgbMSHJWvVnKmtGYzeK7CKrvjyPaqddk+/Rl38jqgBiWLP72MCvMng98jMbSnPMAIS2L9PYB6J27TJ093p7wZf2isuzXiX2O4YDHa5mF8Ijh8uir5FBp9fAXGJU9aOU76HUPKzdhaleCiBBx6JuRWoIHRRcSDf7bbOu0DDml9MGnPVnyPxAc4lqFvv/lxuH8Aqq9yCeMVtH/z5/5oW7z9bIooU66i3+Gv8gbM0njGMEmsezZdpan44bdtFe7cthyJSr9aWPrUIS8Em4YxN08WfNrOPbUCNIs8AbXSn5Ry0bd+I6CwWPN8EsjTkF14ZF6jhdTZBovBZReC023nqdAYmkaHuG0Hc733o3Bg1wrvurXzW55PlFn4FzA6RuOftu2gBF+DNYzu2XTXwfQZ1I60D0vzAQhizVd5CCiidoURYsJNXA3IDNFlDhs/ykr1tnjyl0lpN3RlAjtpJwFTN4nSjl5PGB6EseRz3asrEByahttUaBsKCp+c8iA8W1TAorBej+qFuGSCQ9OACYaQQky0qkP1txqdsPxVWP0lquJpp3+aseIcQqNsGbbbG8W4i7l0N1BCRIZEmEIkgkKBcZ74+GfAt8NP/ZSrbzUrOAC3mNQMFICe6ahpKDTgZjTKOguf2XoSh5lUQm1PeWaxKj7Bw2JP61QawmVZgeHKkLR5AYywKY5M2dHRDy3i9qfj0vdDIjRwO4n56emGVlJpzd99+G2HdnnLYZqpW7yL/zI9Dnz2RD2/aUca7OHt/ZzEDf8Iw842lWOj4ACPjpGmxqfGQ+2uPsglnqfjKs4j3KUbBTN06hNpvk/jWVW0DhojfibzMnjBn7EsXHlpp5qFTfJ+NR833338uB0fHSCg5tqdn/0j7caXfqYLHbtrWXay3MP+sLCyzefcnbpHepOUXWMtTMZd0E0bw5hNkzabZtCIc1Uakj5ddLgNpebF4s0HKxQYCIAVtAZf5lOTUCisuT2FgFBwrAPZoopdkB0E8iyubEZo1NmGT1EpNEpgDKFR83va/ut9kX7tyuh3XN3+pJmP1DjK+cEODltT7kpz3f1BEGmz8ME0g1CGO8gefvJMVhjxa/f0/OEqN81IS7o9fuovc4KfBE5M0pqX+qJpdGZf21NdYCAQ8r6GT01JVH69zxWJxIXWkcNwhEq+mBcCU9Oo1UjdoTSI6um+p8/+pREVz88UbF//CZ+JkVEUhLHIsLVlIjKZ+GEk2vqJU5i4BRIGMxNWbhmTafv7A4R7YCoTvzw5bZenx+386CiPzdYkmctBqi/Y7dy7VyvlamXalhUgcdEunMxAHmWO1sbKj3KXHE8Pg90mJG/eISCP6RUwY+UYOgAPxejESeEjuKQvqVWcdTvfhI+zC+uncCmesYLIyhN/ShnIrXQ9YmLCfCflYCaDMfw6/QFMY/xIIu41CetgmFkn/rLzkIbQx9WxqDG8RH7X2OTN7T5+AceUOh0XC926fbu9+BM/jv0MTNI3oGV24IIqQt/iThxDn7kKQ9uxpl7LkWbddvXGA7esHj980O781M+0V/7039fmV1bTlQ8zRdOz7vJ80Bb3uPUa1u1JntiOt20dc73saBX6aWPxiKKXMHD6IM1lmxOtKZot9gptXmVerjA/fTpKYbC27qKvnoBcx95gHiswIjS2biR8GaGSe6h8jN57qLIYVGiMxVBtTY0FYbWn45e2Pw29b3S2bLtZ9ifRsMiRYsvUaryMTplMuSFkOinxDnuEjTzaYUrxFkPT1l9ppvHTtNrF8K67h51JoequXwaH7cTx0Pbce3mcTK7EvE7BQ9rYfhNc233Zk7x05jPq3ih6dnKUr6adHx628+ND/F4EdwxzhEGSP6s+aHYwvhX3QtdXayIhOLxUb12h0d/TyB4ohJeDcM81UIez/wmjzIEZBF37rBAMxKURb0LCIKopMTlpksKfiREPE/zRPnErHsa20vhIk/iovWjwQpwr1OAAO5fmGU4a74syj4edOfQ8BzfGn4IX8eQX53B7cL1I/MHd99vBvbttjrAVJk4uabx5oz1GaJx4NQl9ZWqkra7NndjeIeXKzzOLpdUlJq8TFwbmRCepdzNdMgZX+XzpXFtGUNRhuMKGyclqWeGR9LoVBE5IINsSCeuTlHEiMW4At7e3imsPPgvvMiFxi2BRIHW3YeWn4bSXplMO4UnvuHS/CYwznYuOCAidtlxjWFlVGMYx63OAwSi/bumLcRwCs9IVbee76ubxoQLo8QR8u1103K9I94r53FxwXN8fPz42zWnGNvUGFtpzP/lT7XM/+7OZI25ZZjzWNtAeD9qJGsTjR3WZJH5pK0LYplC3OJOe/Yzxxq2buRnB+j//9/6Dbc2PNv0WpujU/muXf/CIctvVEZff0DGhlRcYGmts6dw453oXnhGi0nxstGABGrq4OMtW6cX5CeEugAqCA9I6b+wfE9yK6fPY3gIWmevuDjhv6X/mMDaESxyw4Lsx0Bb07HwN3WFnPgftnaYwNad1azvftY1xvped357+k2pY3GSk+kBOTYIxDtYYfM11W1NuB1/3NGwAvh4365+FIpxihlN3bOM70cxuuUg8Xq0wuVE0DBJg0nknj/YFRBXBoVuhwSTTjuBAgLh/73PsvmdgnjwBBF352Gm2VlhZqPJ7xYBMT8GxjrDISgV7JeccqLJMylxWOHnstlRlV0XF0CQygJ4PwgrovpLpDUKjr0mFm1+NOBj4o/MlSLsAjdDoEGEBHs4UDNrgxsPMCA7TZFIVfkqAmEbBYRrx5EV44EW/zAhGdXVx0tZg2OdPHre9t99plwf79H29bb/0IkzsqO09epA2ZXuJflbL5cEIASZNnWegZfhoLRNxGTzmuhDSezeV4LcinITuWRvukz2ugMfTbHl6C8i1Mx2P2uJ1aD+1eq4VoG8eq22I00UEEAnSnrTMyaqbuGxbUW/CerjjQWTyJE7jQU0YAMZBMK1mxDs2JonbfFgCeCGqjG7GIAJHgRHmCWD7p2CJRmOwQkYtj/HwXEHBcXSo4EBQoPUdKjhg5N6l5udj/RZ+mKhtp00y/Rd/+mfa9osvBqcr21txb3/2C8HT+d5+8H66D/73cSNAzo8O2uWRC6mjPDmnIFbb2Hz2hbb64qfa6p3n2uL2jXTld2OKdsue5SF2VKf+KX13YZGwmvu6M//xT576AyZaGOD1KZeX0LwATUPYSaNdCy3cvTwh4zSvrfYiXc3Qj4/Wqn0xh/340tw8AmMBvwtA2l/aBXSCW3Cgh7v8Gunz6XjrDc0aMkn3yTZdcJSZccYM/2z41O1AdFccT/vL7YBN81T4SHsdpoMrU5wIDm39xoVwDJNo1DxgcnEXg1TjKAaq8JBJupKum0HHh3AumIgKkiEwzl2hQHA+p+7klr078DIrD2l92iRPUqHur3kojqor83SC+titT0/NR2h4ruHWVO3PS4hDaIThdeKahTAa66JOAoKjQVYdlcHBsCd72sFD2V5PEWavzYo1GpdCIn7xok1/e9jFSeEmgiWCRMGr4CBMgaoQIfwM5qTQnQff67Tm+P3328nD+2372Wfbyq1b7fH7d9sJjMcG5+wCGFshizDbnGHAxO1XVrzgJlczEL/hdh/uwwcPw7CincCsfGvcbayaxAqG2noowSFjL3yWBiFOCacOtRI1EPHvJDctCZn0xhvmClEcV7g4D9j47o8gwR5lT4FOaZvWoejjNLENNI/jFBvGbxRWpSHcOLUJ44REMp7ZqjMMRmYa/r21FokRDVhtwpuDFRx+cc+bm703zRf11DgM84NKHpBDwaHF9Tt32u1PfzpX+HvdzQZjdePTn4Hx3yw8iV8ZoTRqSzInjsN0Lxlv63UB5fmA96p5bsdAkPJvzQw6Tr+7s8LKX/M/od2tPQMKWcKntF+4rPlvep/+8jynn+OJ4whphXLVU8b57dDgd9sLnEQYuKCIZsG89bJCb951wQC4oIiGEXow75i/ug0fbm3j4rsWPrV/L5inBIfmmvcp/2/nvh42YNb/tHuapmAQjIShgBjuCn/KBsIIXXnIQCV8YKy8MyEUHmGOTMSos8QjNKKREJc7e1RxXbn0iZ2X0Rjg7J0iOHzKx4Nxr7vIwfhG7ZWq+qtlRGhk7xNgggn19NRYpRRhDVszJbYpISY8HvEyuzob+KLP/THN9Jf+D5U9fdZNvxUcQxMTFCoTwSFO0n/CSKN2ol/hmnQRHPgpQ43jzLMNVrVLtGGdsDlWvB6aXtCXx2ggXlnh87RR+QljyoE/n/u/LMHEhLZdm2sr7c7NW2geq+C57hC+deuZCIwLv71BOasyfnDuGYe4V3C4NaDGoeYRYd7r4Sc4lKHLALPHraBRU4nAqTI87I3mQnrzmk9hHjQrOMR7wsqdrScZSNISVgkrnSA/SpiWP5o+TsM/G5wwHLrBBwOHu5iaY+o5RvyOtWkcZ+hwrtOogkON4+TopDQNhIWCxG2rvGzJ2PgpgDNowi2lVYTD5vPPt5svvNA2bz7TltGQb+Bee+mVCFVxFwY48KdftzbV/6DNLE1ryi9tf5S78HQd+MkcmH1AIOERFuLXNIVnhQYjm3HJ0DAm0lKNTY21C5Kak1Bw7AGmw+75ap6WYJi6p2FTW1OOydyeRvyeMB8QHMPMBl9P8lH+abgD3F04ZuM/3O0glz0VFM4z03y04NAO84zblQcTTmbJZFIohJkyYZ2EQ0gkLG61DGCsWLAlNMnEQc7KGWa2DGTfN9eM+KLQag7APST0ee58TxiGlYMymJSMp1bGQhHfAH6KnEKMuCDg+jNs8tPNwGHhqfrdJ0zabN8KZgXH0BgSjt9zjCFEhuAoLaQLDuKjlRGWx2/1w7BOWdlGcLidR5lL1HkHAXAThn9CGQ+///12erBLF5iWDJ+CwvJOzmiHATY+0NrGylJ77tbNtrW5jSYyl7FwS2oTIbQC7k7RXDzv8EJDtZQcPLoqBn9uM2UsIkhKoMv8w+zAIwjHi1shQ97sQyNoTB+GMASHYyGYB9uxCLqJzzjEP3MGYhqN6U2oHzqb5BusdvRVZuR4aY9x7FbCWQ2D6PKYXhrWje02VT4ApSAxDVqgGvLQOI6PvJ0ZIeK5BnCg4NDNOJwyzsfg0y81rt9+tt186aW29exz9SgpGsfNz3yuLW5td2Ha8ZBVdPVzgOGa9P0HbMa81wz3NKzoftC8fgOy4xDBoB+0GeZ4GG6Y+XraqSl3etR/qnvX+9vH3DGowNgV5n8tKkLrV6OMHl+uGXeZWf/1uN8L5iMFh+Z61O/Gr/u6f9izbn4nYXqH8HCAKgxtALuEhgJiuMuufc4SIjLLYqwlFOJHiFxFoAyGSxz+EhqWo6bBP+6wiEwo+Am2K12fBMoTUsKq1wsIahm+MSowIWVqnZnVY4K4JUIKmgUJDEf549bbGdCHGPtY+Kn2Tb7NkD6WYJgKjhIGCgKZ+BCgiYOhGxd3Bw9UIyR6fG3f1VZVtJAIDvwIjzoTOmmL4Oom2pbfZz95stMO93bbwSGMDCamYKKlUZhy8Ejn8qw94DHB9vpqe9bP5aqhiSd65vnRBqtit6iOHj/Oh57WVjzQVlgoEAbT9+XAISDIa1yYfWl12XYhzG2rvIRlPsC9+px7ZDwK14ZTaNLz08eDxthI/DLwMP+eJyZjBCgkdCcCyPh0o9eyTGOwaZLOwROgM+hO3pdyEgawaNHOp1ndppKeFeyMi1+lzFkGgiMCBDx71hHtQ02EtMafMM4r29s5y7jxwotY7jdhAAD/9ElEQVQt1/pvbuYsav3Z5xtEHDyU4BBXhcNZ2vxhCo5hir7LDPcHw4r+y655b0CdfZTbaDWLJLtmZvsz3Pkd/c0PONAVm1JGuox7meGeFjdxTMx13P0wcfnDNr+l4NB8WPRvFzbc121cuK+HPx2mYHB26S+YdRdEYITpdyHS/SU49Hfm6iT08MzJaRr8TlrDzENAyuCnFooYBzuMCzuP3SkUVPOFxWWYkVtS/RzDySeD6u5iZmVLWNKN5YXotAdxGpEU/nR3tzVpUzkyGUa/88ZwhEYJjKnQKCGSLan4iY9g6BpH/BWXLSkFgwIi+RQSJ9E4IjhY5Ua4JGw8SIAWYxy273K4eo7WQpz1uC1o63P7Kn1VWIRJJ8x+evA9326tr7ebG+u57VZBoJB1228NQSSzPN55kkdy1xEoMrZcpBgmX4IjwjyCo6BwLgPUTT1jHEyLRhM721xOelmCY0uDKOMXvvFa+9Xvvdmev3Wj/cP//T/U7tzYSrgCQ9tvUEzGRNsxlOHbU90x0o6kddHefPe9dv/Jk/bFV15ut555JgLA8ZukE8CVNJdxhc7D7FIFGDK9gBAYGqLnF9mqAu9qHwoLzzkOoomAL+IPT46yJbeBlnHjU59q62iE3s68eft223zhhbxXxKongmNoHQN34m3Qe1rR+ztLiz9oM6H1boZ/NrzczoH4sJ375R7GNB9o9Uw/Cs1P96/skUaaLTu/I/haqb8T3Pww8fejMr+t4Bjmw5J9eNYa4Nm44b5ua3Q/Ha4w0O0kncaX37ipf1aAmGny/kLXSpzQJRwMU1BYsOnLLrrjB7f8JC9Q4ZC5ZFXs5HLF6oSLsJAJyZCII6xWbU7CAglmgMxFhhka6hNU81H2dTP6PdyjPwUlJAeDmQgNbYUD7hFXW1UlIOoMCIDxGJ44BEG2t4bgMMx4hcXZcR2Yxw10AZIn0FJeF84IJpmg7KeEBjicAHw4eJhrawjhW37FD0HhmVG927HcvJreg3PPO4739nIdyQrhERjg1SfUxO8QHNEmxCnuMD3HgDoi6DNe+IUI/mKYA8s+3PCf/Mqvtz/3136x7SFAjfuZVz7V/s1/7H+aZ/4jPCiDCmpVagcmuR0P3MZpiD86PGz/zl/6z9p/+Nd/GS3uov3Mp19u/5t/9H/YvvSFH0MIoGGEvmos8yY3Y6CwqPMNC+FHulRoOK6MQ7RB/I6JmoZ+hcf+4VHONQ7dolLQEneERri8daNtPP9i23z22bZ+82bbuHmjbT33XFu8caM0Yxc8M4Jj9tHmIXQ1usse/f3hmUHrw8z6p27x2F0zYRNb51NNH54+D7v/o9zD/G77/6PA14/adJL57Y3IuY6gEfZ0+DRshM/6hetM9mm/hDwNK0LXllm49VB+J4FQb2YzITrTGG+Njqd4fAzUK5B9FDTXIXvdQL8y2etB6ibM7ba0eaOtMAFXNv3oEv71GwV+NnKF9F5X4AH4si9LORnHKm52Qo7JaFvpC+0Mg9M98NDtgZcPNzUZKn4qQGJ0PjWphBKeOSxMQPd3IauwyVaXh9UKIMIqj8JoVihhmybbJ30rL3H4BdKn7LQptVd/4hp/ZXqqpDOMnO0Ixrp/XCvnE7e3qNP2uKWmex4Bsry12U5guCcw2bOLK6De28nb0r0tgbSdNtsX+2kdpJvEm77n4YdGkoKGzjF+/823XmuPDg/8UgN1nbfX7j9ov/H6W8wGdSSM/UwP7K8lC91KhyrM+n7xy6+2f/e/+q/bgVoBQve//dZ323/15a8STemO38hDGzI2tkH82ib6XQJjOj55M5x09ku3eS7Agw8apFVVRPrlmZKCYQUB4RUhi57BicPNzdbop9VV/eZ0LPTo+pC+pdQfncncmJkPs/6pu2xBHlBu51efc51HDE205iQ28zN8hf76+PflzoN2/tZ329mb327n732/tcM9BLmPF0DPqWda5+8Efj+a37HgGOajkHU9vPxPh3+YexZmhUXZI24IjyKQQRSzwmNAbS9NhUedT3TbVa7gVsmK1zLUQbcCZRl/7rLJh+eF1Yng8eM4blV5B1A+ZE/ZkzbYxt5eftLWanNBhQ07HY+dsI80Hx7nPJdVZ7rLOMPEgfAhQoELGJY8qYSGcaaTEZFJRtSZ9WC4swJDewgL0wjFc8xfwH/8MiHdpq2OUXzANpjI5pDGFk7Sz7UDVsv7MFgP2N0Gs3630nw6yPx+8GqeMXGlrTA5pwGnMPczGGyeIOow0TxlwtZqv0k7hOToO4WkXxauVkSl7XPPP5/Hhf1CYdIACpCB9jyai8m7YiLOfHZJ24KClNbOTs/br337tQgg4x1T+7t/5AullGfyhGjxa1nn2uS33bTZp6guztQIAQUkcQqQyVvi+sURdZ7bX4qyGDVOW6G2seyjt5texrdRT/utojnRhcL5FKoZ2HEOOpIGKu7jYCbzppvhN2jqFmqhVlC8YvhrDgKMMYhqcwd77ez1b7aDX/hL7eg//Ldb+yv/37byy7/QVn/zl9rSr/wX7fI/+w/a+V/7j9rl13+tzR3tf8Ts+9tm1vyuBccwYwCvm6fDZwf6g5AUHxo+hMaswJgllKnwmNoKkqngCERguB2i1lHXD2jHj/DIHVSJU6AgKPD7kSZhwUNaAeGRbwkPDeOpOms/fBCp/nJX2wtw934OfGgPM/pc0ANnTJ/v5cijujKB7i8vTplQMegKG4yzmEIYR5hP98OMolkQJlOdaCIy5M68snrXDVM3XTHYVFaMj4qoATtOzNP9mjTF5LQ7f3jOKWMPreNQ4cEqXeGRbTXqyAqbIhZYOft0ky+4ZcuGcAXHGWmGBuK23CVMeNwim35QftoukM72j227EorGX7X/8c/+gfaTzz/XVhgnHxX+2c9/tv2JL32x+jUaPdrfu2T7q3vTPnoY/+nnn0XLrQsWbectVvs//vJL0A7MG9xZp5qFW1OlaXQtA3e1p3CvRlFC0W2qDrjtr3237PSLesXVKfELbvndutXydTpwtrjmQsiXHhEKVBthTx7HLTQgkH/8DlM0+fEyY05Mzew8uQ4zc01gbmK1y8f32/4v/dW28+//W+38P/2P2vJr326ryHMvIGWl2Br23MaNtvjCi23Jp/le/0a7+oW/0tr9d0GPmP7b5qPM5JLDv1kzBuu6uR42m+66e9jDrZn6r6cbbuMHscjEK2wiaMLYC8o9trnKXf6C8RSOgsH939j6TWv8EArdztXOCgfd/um2HRPirnZVe9PgHl5hmuv+Mtf90K8coFxhNGGAEHWYiABTCfMJ89TdGSkMJww/bsLOYU4y0M6QLvoBd5gqYXl82XD9OfPw/MM46lCgJI9lyQzdXpER2Sx+MslqBWuX7IUMlx72LvmTUCzf8yih43sceeoKIQ/ScfexUhiDWx8JdlXu2FwpfAYuYlnWcF83MOnQA0koR+FedFA4vwFz/7t/6sfbsze22s9+4fPtH/tTf7yteb5hWebzf3TEMgT82ZijDQmmg5b5yrN32v3Hj9sZWsPtra32P/qjP9f+kT/2h9uS6cG7Wk7OM2T54i0Co8YuAvuiC4+MUR8f3OddC4kgAUrrQogwLr74d04jlm7camu3buftcB+99SaDhSVos+MvWzTaQDFT8EC7yi7/oEHtWffHxYx2zbbvI81IA22ffv97bffn//O2+PBBW2VRuLZxkwXJZptDK5tbWUdorLa2utGu1rcYI/IwpyHENnfKODGejUVj29pOmX/bfND8jg/HfzfmepG/G39WyjPRI+5pe7iFzrSSb7pKcLWVIceu1B80E5KQ4GL1kEGAcSYmYU463RU14oVxqJjf7i5b81HujzL2cfS3BEUJjIlwgLnIZGQodRgOU4ntgXc9FTXC8wSV4UlLPlbxefTWsFMPu+vg+wImnZcH8V+60sf2yos8YUV6bV+iDNgOIIIM26/FjfaGvdLHjpHOqFRtsRUKhM47IkzWrZWl9szGetuA4a2xYs711YTJ8BRMZ/t77eLwGK1xIXde+aRbmB6MMd8mz0uD2ECetsoWotuHhEX4d7/v4qh5Gk/9vhiX9qzCHIgHoTQVG7c8xAZH8BCWbasB9jE2dGZChFldKzPX3rv7gHYstmefvZXySmiIA/vKeML058C/j4JPBIX4A6Rb/dGODEdgKDg8w1BgGO47G4eMx+HREe7TNg8DXHv+xbZx+3ZbvYnWsbXZvBPMx8fVlOdy/Q0aCHjLVq3COVpzXyApVMQlfY5Qtc/2Ld0v+xNnoM2Lvd12/Ma328Fv/Fpb86t+BLtA8SzIxYlnPyCj3AK0QY/z7yKl7R3mzf22udXaT/10ay++wviS7m+bp8wPRHBoPqzY62Ef5Z+GO6m66wNxH5V+MN1pumEMd1IMe9Zk9WWepyZPgU5+r8VVrGGzZf1O3LPG8Gn7ywz/EBrCWKHmTALmE6EAMy+BMSM4OrOPG0ZVwmDqzzUr0SiI062QIP1UcJyQvwTHKOuyC466SM53YGSM1ZYIa9qW84OO81q0298SHBEiCXOlS7x+jALkBgLj9hbCY90LIzdye67MTuHgI7onu3sRZOP74+IrWiX2eFy33vHob5DjlzFWWDHIXJKI7SWKnknlDEzmKtMkXIGR8cFWO4nAMIw2TgSHBiavQKle2kPGRpfRg7m4gDEdUAKGNPoRCL6x76PgdZYxHdMsCAxzQYBdWkbZ9VLleZ6mqrfFT9vV4nJbuX2nbTz3AhrHrQjChWX6uWy/lts8K2xhCA7P+hSeflZ2ok0DdV74SRYc4Fh63d1pZ4/vt/N777eTN7/bTr7/Vtu88QwLjfF9FwUpAgI3KxOERwmRvOxJ37MNK/1Kx5TX9hEe+m/dbO3Hf7K1Fz7VUFl6nX/baH5ggmOYDyv+twsb7mmYzLM7n3JfTyvBy2wTNGMqT31bRGO6kb7M05Nm1h0X7u7ETNLmx0nXw5yEiaHsSVWVdrZ/03KnZjZ+tk8fpnGM7aY8TqsNYz9ltRVBEmEAzAoO7NIsDFMI4PZ8YbhHHiZNAQIDMG+2sMgfAdJfnHT7yu2q3FrsFgzNVXAoROr74cV07bv4CH6Cw1l/EkQAPLO20m7f2M711msbaB4wvbz5zcRXiJ3u7uf9EW/mzfXg5LGMfK8DnC+Jd5jAuPNq+sQb8fjzMIPCZLE0EfOOq7fDNIl3e8exdAwjPLDzMqCJR2vt4xhYx10h4ViBCxceETZJQ/s6PvJ+hkLCsQN3tZXYt6rA3xAWCooID+JznoNfjc+XAI9O1Di80JDxoP3Lt57Ji31r2MtobPkWPLDk7cP0aS5ndmstHxJDyOTzuzLN4KWERmljn1DBgfC93HnUzu6/107ffaudvvVGO71/Nxqd33pZ9VYHt54YB+kg25XQgYLDB1zckiIiwt53YLIUcJwEL0s8RniA/9y6jFBuL7zYrl7+TJt75rnW1rerDb/PzQ9ccAzzYdV8MMzJNg2XgHU/7Z8KBv1OwNl0w60ZtgRk2deNaUf4dLtpTBrLqrCU61K5F+GKdxQ9Jp4BJ/t77eTe3Xb+ZLddHh8m//L2dlv71Kfa4o1bFl6ZPsJcb7e2YB9nBcdkmwqmIpPPdkZnMhEcJ768R9wA4hOOW2Hg1pPvZwzBkTfFh9Bw/5ywaBtAmJ3p1DawPeCN8KI9NKTjpMZNW4bZ+WxwWX/gKfhkIuIRlfMmEx+kdwvq1uZ6u3PTT3ZutnW0EN/j8P0D03vxnteSwE2Z/+JbhlfiyTIWAQWH18OEMbrKnmGSESJqGUvG4U67XHz6ljplub3jLagKDCACIIKAVLbR9NVUTH7ijxMG44p1QjfDNpLwq3NAgeDYKSg67vTXlpSCg/HJuOLPokDB4Qt+p9miUmCodfhS4tIzt9sqsPGMQmOTWii/1Vf7/IDTQjQOhIYvqvrgh08TuuqWQUbwiqPSyvLNEvppk8XfB+fAx8ycHKJVvNdO3n4zwuIMDUOt1L55prQMo19K06UHBQP9sU/pIHYIzz6G+Ow0Y17p1AQZCLPyDz37Fj9jMPJebW23eTWPF15pTQHiVlaE0+9P80MTHNfNR1U7G65bGIRc/hrLMoNhlble5nX/dTM7QabOcpT/evysH+KEoGTKj77+tbbz6lfa/psQ8/177Wr/pF0dHsLY5tvaMzfb9k98sd35Yz/XNn7ip9rcxm+9Yhltrr4WyGi0w2zCcLowkMFPBIOMH80DJpNw/IlTSGCPbacID7SNEg513lHbVyU08k2O5NHt1hSMjfrywp8TC6YW4SWzdCtmbMlgxFGaj0MBMvCrpSt3S2nHPeKwKcMbP25tbbTnnrmVq+vX13xE2m8huCIkiUJx/wCBfJy8CgSFiCVX2ay4o11MBYdutyqG4MhZh0wG22bncW3SebNuzkdwT7YvgDpgB/jPuNgnQgzIKKWP2OBDFNiSq8GXrAB85bob7DxeKziW2Z5CQMD0HDvHtG4rNp24R2gQnruoGC8XBpcKjRs3csX5uttT4MgHHHxJU8HgU1VqGwuuthEYAb9WZ1yeDCwc1BOCCg+Fr9qbIG9UcCggew+7/bEwx/vtDEFx/Obr7ez9t9sldGDbHT/HYBGcLoALRq0vJshDfybgqA2hoe1YpnuMX49nphmQYB/EaN5crPDw3MMotRRwO7d9s7Xbz7b2LMIjAgR/p+vfT+ZHJjiG+bDqr4d9VBN/J3l/p+bDJsr1sOuT6u63vtXe/Ct/pZ1+4+vt4t132+khjNjtE1Z7i3AQV8IrK0ttZX2trX/6hbb2M19qz/3JP9nWP/tjyf9hZrRfexYmq9RAMZ0ICIWIjD9CoK6m0I4AMXwIi+6OHTfxaiYKDtzmL6EhlLZh+nryCsFBnVScVbNt8fFTuaVti5CoVmN3nNH3+sM58Xu1S4Vo6YrfLlOWW4m3Njbai8/eaRus6Pz+ybIMECZhIrfGTg/22+XRUTEJJn2egiPWwtRC8v6OgkOGqduVuAIDrcIDUg/IZZqOYYQL6fKlQMKJKOai1mG7cNvGaBSOA2EZ+zAKGm1k/US7ABlJ6+6dmllt64E/+hZtAjzmbAPb7T6fxKpbihUajI39YzyOz9E0wLtvhxt/peBjxbsGw1pD01ha3yDuuB0f76V/q6vrERh5jDzbVCU4Suuw//3dI/pa23iliUVwBMBj79uAj4VBwzj7/vfa0euvtbO77+XQ2o98ZQjAVRYu0KQv9i0qExj/QV8JcImi5Xj1BUEER8aKcBcehulnDBJn9tCjY+nWlXUQoC3drG22Bv4bgrohwNud5xEkCJC1LSsCfn+Yv+XHcf9WzYcR6vWw4f/twkfch4X/zcD1sjQyK0iqvf7Xf7l95d/799vBV15tF+/da6uLq0SuNkib2EVgIVsdi4ZDUKdP9trud99o+++81bY+/am2dOt2yrtuejUxo86pAIkPGi7GLWFHG4HoI0xkUtoyIuxLGJOMK3vnPY0vm417qxRCk60omRn2uI4+j+ISZ/6cZ8gIZXqpu9qTyTXctrW3d3ShvD2cNM5fRYvJDfc8pPJWYsv2Cg8FmQIjT0bB8PJ4qZNWfwSA+GUuuw3k5NaA67x46EqfshynXFECyDSFYpiUEQbjdk1tM3o+kH1wTTWumiRjSovxWb/9MEIGYzL89ADbvIUfGVmEjHjquAq+hn+AggP8BsB3bU2dtyP67pvzeZCBdL5v4Lc0IjRu325LaGLHh3tt5+7bbQ6hEG3CPgXEEQIB97gSJwfhXUCkr0AJXNpM+92e+jChMewfiQHvl++/2Q5/89fb4be/1a72dkMLCvqrk34GAc48P6oraeibW3T0lZ8aj7hLMOTaIBYYJKwwbfDWlpmb6wgCH7t95k7VLc4lVPP1P5BBBGHSQlRKykZwtSPawUKmHR+QD/8KwsR6fx8YsfCxMNcJV/NhYZrZ8GtR1+J+55C8/n1Y+PBLdDCBd7/69faV//A/am1npy34Bb+5ZSa7V4uT+MqXwXCT7pSVijeYHrnlAMGf7h61+7/61fbGn/+L7eLJw5T9QTOtc9ZUG2bdgH/UI9gurTA0HTL5pmAppi+zCvNXWHSQMUUw4K5wtZppGgVNCY0qw62RlOcbzwou6+7t0ZFm4GB9ntW5bHdiTEO8uwD1kEJYbsKHncNwnA8fPW530eB2dx7DJA+iJdkf57M3ACwx2Ze2t2Gom9nCyTsOCkkqzMEy7c5ZgQxIvKT4YpDVCOoKYxGDeF1Rkk+GlXaZR3xp2z7SunXlyv8KBmQfE64tiJNL3eQm3QVx54B2vc0+bYdl6h8v+9l231o/gD4O0fa8uNCrSyAnL9ZqizcQGnfuoGncbgura+1wd6fdf+3biZceqw1pdcd/uas+w7ptefkZ5inPx8cc7bfTV3+17f7KX2+n0ADiMC/oum10AaPOtSEkU/hlMYBmUbdTKxSci8Q6tjmzEnyCasQBMv1L0pzR/+MzGD/M30dwdxEAflFmbsnSKw22C0AGvsLyxRncCg3mdPM7/E92W3vv/dbe+F5rb36bsnZI83vfiI2PnbnONDUTZtlhap4On0KP7sawYX8UUNSHphlG15N799qr/8l/3BZdFSMtVo5P2yqECfnyx0rW9iT1mK4S37x8L19pO2cCPPiV32h3f/G/TqrfiXmqDU+1bQwghTOhTBVGAcgEs8+uAJHRd2FQ5xPYMv6EydgqLoIhfqALFMNjyxwVKuYbdVgfleqq7xTgQSjE8m+sZknhr5O60ldIsekCTa4WhxmcMckf7zxp78E4Ht+7Dy/ZrytIYPDml+F7mO11MYubG+3KPLT3lDFxKyjbeEzu0ZchBIzLmKSBFoSxPbh7zBTkHbRXIeg3zC/nFoGFdrm43C5hRhfzSwgGv28uKCxIT1r0jdrZoAyFYPzDTRvyhjn4VMCNs40cgl+oaagtgmcPrb1L7eYthMZzOQz30HvvwfvtvVe/3E7pz/yqmmy1tQ8zQB8onx9qBRwj4Xdgxnj+KM3Vw/fb4a/99XbwzW9mNZ/tNPHK2M/T52X8hvkYdl7ODX2pCcrQHVNmH1qJDwHU1qMAox+g4HBgHYwgjDyu9tQc9hACChEHbmgniyuUNQPuIiAwrmhPtrYEtR8f332MwHjnndZe/05/8/xHj88fpPlYCg7NYI4fZabMU+iBT5nZ+Eow7A8z19NeN4afHR+3b/38z7djhMf80Wk7e/gkWzqi0buP1iHabWALIpXMFlmpeOi7slQfhNpYXmobq8vt9OC4PfjV32inEtiHmA9rw2z7FE8OnKsvKFQWUTD82G6bhGEGapU7BQ/aCYfwSzjUdta4ckSG2xLmFpZbXOTpWgaFpfyOUauL7faPbctkBhfZKsItU8bT+zQLtrOyV/v1AE5wJv4xZTzZO2h3795t9+/ea3tPHrPAO8o2XGonnSvK3DW2sQEzR/Nwm8ezHhkyq/Y8bUZ/z4C47V/wUrXSqDDznEEQUu5arV8goeQrEQora+3ylc+3q8/+eLu6/XweiVVYWadpvH7KfN4lNcqYuKlHyJ9+2jbe3ThHGNsuD8J9aupUPMOg5rduteXbd9qqH2S6eTMr6ofvfL+98+XfQMCctYXtrY5D8Vam96hw2iEhQXXV/1Em45nx+VEZcP7O6+3gy7/ajt9+q+W7546RZ217e60dHrV58JVOudpHMtf1/dIVdGAnZfhqfQ6IfSEuzF/hoZZQM4Z/3An38WRt/MM9aNSyTGsY85YJXC8OIrxTHvR05T1nfcss2gdthGARGvfRPNA+3nmjBMvvUSM2P9Zmwix/S8KepvmbhevmeryT692vfb3d/ZVfactoDaePn+TFuCWIbokVioJjGXttaandvLHZnnvhTrv97DNtDYLznG4VAvUDSFt3WEXevtVOdh61o+9/v9f24Wa2fk32qOMPeffw7k8SmVMxgvi6++n9ddgY4MQsoeJ2lELE8IofwuUKjlgCaMQBlEmNqdCnjhQSk9WfAoOJlfOCTEjCtIkPVKPTtipluKmDcl3ZG+5TP+7tH1LWDhP0/fsP2vvv3Ws7jx60Q7QPD/6jMVkmQmbRJ7C2t3O/WL6IR7wXmp+Sxlt2PTPwUeW8Q0EHskWHPfqj0HCKK2Tc3tI2TQ6yFRKbN9vc5o22cPOZtvDKp9vcC69EoIhl8wd/2vyMLSID4i9ZO6nPO6lSPoG2td7RQEMijVdhLGzfzP1TahkrW9tpx7vf+mZ75zd/sx3hXkCgiB9xl4+d0YbAqDconQr27Ao6Vv6J3wn+p2aWxn7ohgXJ+fe/2w6+/mo7evf9di4DVsDv7rZL5tgczHkRnC2AK6gi51s+OqxmL0wuosQ9YWelLlIO4Q6ufZMm1ThCmwqDlTrg3tose2x1DYhmIj6lW8CDdOb2nIJkCBzapPCIBuJ2qraPjT983NrbbyI8XqcNUuLvPYM2C8V9gs1/V83/rSfOVdt5/fX2y/+P/3tbkajRGK529tsqK4ptmNb6xlrbeuYGK8SbbQ2BsXiLFeHqCm2DuXh9+CEr4XuP2umT3dDxJXFnMOytz3+mbf3cH2nzd14g9IP1hxnMQA6zYR45tGZ1fcrq2i0cLwp0pe1V5d7vpH0OQXv7a56uSrxPWbEax52X+4Bz0hl24eO52JZX14vQZvJfwNByyO4jiWNyMn/cPihGNASZAWX7F6NFm2VtYWO4i4sSpbsHJauB/E7elUneOh9QWzD9MkLi1tZ6e/H27bbtHU1oGb6H4cGvmpBvl58e0Z+jw+BndX29bcAQ/FStwtz3QnyxcM0305fr5mS3PepJGxmDjIOWpEEVlhfAFpfb/EufaUsvfCpPJdmH872ddv7WG+3q9BjGgMghLIf0vY9+Gz5tYoFR24DgkHQ+8nyGoPBx6GPce4fHbZ8xcrvd84z5za22jLBY2dzMexlHh/vt7a9/rT14922Y22q78fwLbX1zo62wAPE7+EtqWyureeS4bnyuCzt9iiqP5voipYJVPMHslvJ4ro8ky3zVCqv/eVhAHDgG9l9Xt3+whvF96/V2+M2vteN33mlnu/sZl3lo1Pd8clVI2t2fhPNwnHblqTric2aVMQIyltiG4S4BgNsxyRjj1qaMvDkOfbStrXahED44bPOPHrYG/YT+LmH2oXeM+Q3U1okQG5p3tB9p2jGnXl+8jGCRTuALzY+Dvfhya698tujr95D5xAuOjzJ2S+If3ftdTwTy+Qiq2zkHr3+nvfNf/KesKI7bLSbu+tpyNAzfWPZN5ty0qSorsQ4ik3jDATES1yA041B5Q5e3n21zvhi4favNsZpty658pvlG27WFcZhdb3PL/I8REl5R3gWIzFMhwcQKc9JGQCg88kEgIC8HKjTIGz958tIfdoX7dNVxu4wwAWi3zZB5y2RsWViMbkG8Yhs2ujsxab8rbWy6n2jDKNPyjK0x0ja+HK4lzafbuGQnXhxswTBfZELe8jO0XiWOcPDdjBzepy+s/Mgrc/SFsGXwuYrK51vnKzDQVQUH7mXGK08XhSFRH+ldwctg0ibjAM3cLTSNZ55nVYlA3d1pVwinNNiGOa62lf8wENpY2gX9U2i40GDMjPOdi5PjGg+/SfLk8LCdutWysdXmvOEW2lrcWA8eHj+837796lfb7t5uPsy0vb0Fr0MQIAyWERyCgnNRwQEjzM3O0KGQx2+x82gu7ghY3yJXWMIoJ4LDp9WoP3gYfbVfM/YPzIAnv4Vx8PWvtL3XXmunjx5Hc18E/46n18vU03AlPPJ0XegBRJ/Vk2vSXTQB55rjFmGB37bLqA3X2BXDKeMKXMzdvNVOV5baW6++2r72a7/Rbn328+0P//E/3JZpQ7ac1BJcCMSQ2bqcw4IGf9rBQm4SDkiD3n/mGUuEE+4r6HROwfGpT9OG3p7fA+b3rOD4XRuJAWac1fzxQTt7cK8dvfNWO3zze+343l1obj7fw15joq4sITQgaLdlstKBIEOog2hDqP4AEFP8mgmxdRsGccXK+UrhgeCYu3Ezt3fmsb7FerTPg3UHyKxqG3mhzKduJhrHVPMY2sepmgSMScERoaHmoXBQ2BhPnNpGCYsuOCwTW23ER3MVTL6V66o/TadfTtxc5WA36Z/MRm3CbaoSA72rcZLPRotXt1SyIjesxzvZetkUVpb7KqSdMC3rLIfB8ZvVlegzrMCfAXcbMNQVbA9MfQpMTUz8ZqVKuiUYi9rKKozI6yhWYKBepKjg8BPAzuV63LcYk3UEMHlznM6mn1SsoLQdo1XD9NT5dWgF+xftUC0RcDtLweZX+xyT3QNobH45C4YrGIzfILHNpyeH7e47b7e33niD/lzm64grxC/bZh8GQBgsQ4d+r700DtwwKd/hUPuIoIgAmWoc8WPXexwlOPLmOP0eW4w1BFPcT8bgB2FA5sX999r+17/cnnzjm+34/oO2THsUGI6j/YkWxRzLezbOMQfKOeZATLZ/aKNzDshTcoLN1ja9cdJU3ESoCWxstnbndvvyX/rL7b/8y/9pe+3hw3aF0P4X/y//x3YLDa/tAWiKoU1p1PIc9KFROrahYxwuDkY657PaiK2i/WofEF9tg9260dqnv1B3Xv0g8fpDNL+/BccVkxr19Pxgr50iKI7ff6edvPt2O7l/j1XNKYrBYrY4ViRgBQXMJ98ilzDx5wqNEHQnzEAxwbLxDzqRm4QRYbt3KtolNm0Fj1cY+Dy5QiP7qBA5TO5KP3AFIV5RnyvZvKsBE5IBTbepyq99fozAOKqwYwTEKYLD7SuFxoDSPAiL4ECzYDJGy1BwIpw8NFdwZGLYavpdc9RJPJ/zCP9yKM7EKsFRnY0vk6xAt4zTCSczrUlJnGCalDTFVcRDJlhCw9xiOo79sz2bjMH22krbhLmusWqXwc9RvoxaBukDCQqPZfKs4vcOI997cCWr4ND2nqfkI93Y6igBUlWWpOh+EaDbJhswj9h0L9w4AhOVLs2lnzn7sD2xL4Jn3wTPLbentPHOnXa1vtkuEWBe6bL7+EF7943X2+NHD9KWbDsJCo0ICgRANAyERbarAOjT7R0FSMD09HG8PZ4PkpE3b8+T1pW753J1FqXQ6P0Hx7PC4gcpOC53H7X9r325PX4VbeP7b7c12quw8KxsiXaNPkXjYFxyTqZmIR2EXjC6aaJ9iDtaI+k0zp1ECjr5MZ3zCm3jgnn9//xz/9f25//qz7cdyruB4Ph//Tv/t/YcY5DHa13sqSW6Qur07/im7tCsXtNIxwoLw/UznzPW0NBE86BNCo/bz7T2uS+29syz1Z5PuPl9KTiuYJZnXr/8/tvt8HU0CjSLi4P90OYKhLsKYcl0Zu9FciLrDvOSQAcxDoIWdAsSlOlmCV1bMN+wJ6b7FRKr67UyQm0Pz5JAFVBMpivihHPizyDqPIkT4aFgKAGiNnEWYYHQQGAIZydHJViiaQzBQTjCcbxFnqenYGr5Ip1Coz/Ca1tDIrQvT7HILOm35zc2WSbubyyNaTPJdDqR4uCfCQVesoWjNgIjzcF7F6IpJWV0xh3XCLNebf2ORTG5aDuEbTBWm6t1uZ0rVet2C9FtKbeqwFy0jTVX7DIkwozPIgC/QiYvzjFmCucMJ+WOfqdABsMh1a+2lUVDovjxP320b/wlD2XZP/ut8ACXtfXnU58nWeWes1g4Jd3+/l57+P677e7bLFoYL69G9013PyKmhrGyoqBDaGR7yi9X6lZQeCGkGgW0qmBZ1q9wUWhYBhoHTDRv31NWNA76qaY1zncUGiU4bLPde9r+79pcQYsH33q1Pfq1X8254Qp4XKNfjqOCIoKDNo8rUpZZtWfhQBvFfQ2OY+Bc7ANluPNOv3MzB91W5vgZRjzpfRJu7saNdgIN/9l/5V9vf/Hnfyl42V5cbv+/f+ffap9dIa+P1jIXalsZOu3jGyM9U2SERKdr7dxzpYnwIMx5YxvpF4NQwoPFTXv++da+8BMQLIvET7j5fSU4ro4P2+nDB+3g7Tfawevuq96HvuZZEKxnRbp0dd4WpZPAeLNYQhQsQSIEBoFKUPoxXkCX1Y/EMyhNSyZMWVlFG2DhcXeTcqqMEKMqsfUpKJjwWbWY3HAJ2jKIO1vfaCfEH7XFdkydeQzVFW0EBIIETeoEzUNNQ+FhuI8T556qCAv8/T6qs2x/ITgoP5oGdflEkd9hdqvKg8iwdtpuF/0pll39sEuZo/Hpth/FNH3KKKsw1fguPGJ3wZTuksY87ioEPfXDH2Fx46M6nY5Lxelxi6zC3RtfR4B4EO4lia5e/caHh+OLlL3ulg4T2W0aV7Fh/uTNbbKWQyGWk/KUEKPgpPLXvlevjcw1KMQX0+1JYTIpFxBfCRIUmIDaxjnpFRZXG5vtEYuVhw8ftnvvvdv2d3ZABG3tgiwCTiGgYIjGgaBg0TA0CzWQ+vwxNmnra5algaiV2C+vEzd/bBnxRHCoadXW3KzgmBUWPxDBwWAfv/md9vCX/9v24GvfanNouVsIT3GaN8Bp26JPKSLUs9Vme4mU2jK3xlyxrfpto5A4gHyZO6GRTkw9Lk/gIZDmthUcl+1/96/8a+0//q9+KRroKun/33/u/9z+4J3tdrW7n1t2IcgCy3Feig7n9giPm0BpO4Kjhzn91VYYbwayzalt0K4rBHnb3Gxzr3ymtc98nsUh8/oTbH5fCI6ro4N28uBuO3zzdYTGm2gXB7nHaM0PCMGAl9dYGcBML3efQMznNZEGMXYGESNDMVzCVDUWdcSH6XSvP/m4T1iGq04JiDK6P2XBOLNCNSTlG6+nCDFpmVRZ/ToZoomspOwc3h0ewIzO2zkT4YSV6xFwOIcAITqCgzTRQBCU7qln+6prIZ6HRHAAufQQoZH7kBQcMvWJ4HB1hd9mjYnjBLaNcWvwl1XdG8a+dcGhRpG9ftyZZL183Zc+CuwKzXDzWE2vKtXMFB5eYJhshoiJABlp8tzpfFtlzG5trLU1mOgKzHSBemEXoE8m2lfajqv5zcx4VvtKeKU0gu2y5fqnEFA7CT2Qxqd5FExCGDIQ0qBMPyMbZkzuCBrG0GLV4k58jNtSobk9cP71r3+17e08yfsnliPNRRNSaCgMoj0g7NCm6lzDMw0EhNqGAqVvQ8lks5XVBYVnHXW+UeXkoFwmDF3a/2jRCg/qGwJjuIf5WxEcH8VSLh7dQ2j8N+3eb/x6O3r4uN28cTNnG+LZT7fm0XbwkJuRWQSID3EonjNeziPbyZ//GSjBeMeGPma+Wr/xycf4dY3Dl/jaje12QZX/xL/8r7W/+J//AnhbRHDMtX/7//B/an/kFTQCt6pYXKWMlJOKcPd5qRt6SVzo2HTQ7yQMm7GO7RygznkEf4QHGu/czRutff7Hc1V7EfUn0/zI76r6QZpoGO+93fa+9bW28/VXc3bh0xo3n7ndtm/fbmsb60xYCIpBnmMiLzDQ2cN3NeB+KASc+/o7wZI4BBA3BJRVDCDz9xBbFiNxO+miZRgXhkAY6vPkrVYni/H4mdVAJ3gJyTKNtxzDJE4PAyVG2wHxxUYIXO7ttTmE3bzXHNDXfCSIMvKmM+4czNK3vPOALSMPXvwhTTENqkxba4KGqTCJw/yoJweTMhz67dvaud6hh2flqn8mbdxA+q7go1yhrvsoW5dufPhpTQKqLXF1f/6rgTTa9KYxsDSEWaM385Yfk693QetZUCY3CfJuhmGk99vnJwgtLxQ8hFEcIUS9Gsa7ony34sjvoqOhHRF3DK6PELx+svVYv0C5h6RXMOcjS3kfg3AWHtlCjFAW/2pVXmboOxwXuWZkfmOjvfb699o7b71NE9FexCOMT1CA5CwNOsmTXwq7rnmUUNCPmzR5THUAfoWE+YYwM2xs+UhLEZrgbjJG4OQ6DDPr/u3Mb7/2ZD74+PE3X233vvKVtvfOO4zPWp50y9k1bREHOQwX7I/tM2dvb2jeMOxUBy3TYovO2CY+4joFFhief37Mq2CRLqDvv/qL/0375mvfC07M8g/8XX93+8wzN9vcEQuzmS3WAguxbA3+VNrjqgGFr4Ez8zrVnG/OvbQF3JPHBdXcFRSY88x6+/+TaH5vCg4YxKlPbXznG+3JN7/aju/fz5M1N7ziHFU1T9QwiCUwLqKazsEwMvAKDIj3CiIr5sdwO+EkWBm5RCCxydwzITuRakxPXjhAJiqzuKcn7UgXfy/HvViFBowgz32jOVjmJI3EOuyJAIEYqWOOPqi1oE6gUR21ObSQ+b3dNg+DkzFeUk7OEzrxQ77llsj9DZ13Rk59YSadeZVQKBgCYqxWsyKexHXB0dOFGSl4ApRj+XJxBQeQyaXfOumTLblyHyyT0vBEdaFQbS3jmr/GorzGlYmLcPtmrHNWQeiBuekuwI/xOaAmgXjxqhDvEvMbGL4nco4AqbfNfddCxl+XDubb34Jpkq628PLtb/y+VOib3/XuDAANnSBMfOHw5EwhQXrbAPPwrfW8h6Ofsf7mN75WTAQ8DTyP22t9Aqoep1WrQGjgz2ExYz4ESGkTJRSMLy1FGyAst+B2O8Kjj0+2X+l/jVXhdBaGmXVfN7+doLgeL8N0AXf/y7/aHr/2em4O3kDr8muMjqvbfgq7CELbKv3YHuMhDdPQ8MzBohXKp47J3FOjcPStV/qij55nFK0RlTTmx4ZZ+zXAv/qLv9S+/toboWH5+9//J/5k+8Lzt4sP2Px0wczdpBzr12P9o2x/CiZrIImwG3lM4mx7Nxl323LjmWrbJ9B8Mlv9W5jLo4N2gMB4CJHuvv7dvHF6A/Xw1u1n8jitmkWuCIA5uC013BlyB3cQ4xjQEAuEaJwMm4lYGoSTbppWgRFhwaSEA1Q+YQiNlE0dggSeiYktYdkOn+iQghUe3tgJA4hA0abdWZ1Ij8c+MvgEG0FBGUury6j2K22ZtizTj7XHD9vGe2+1VQTnEuV50Kr6n6vGSScD8gA5h6qU7fZGwK2cbIfUtkf21D8A15iX2yRhaDO2QjkAAyM+K2DiZhnZcPsdjPmFZdAj4yxGFlyCo+AXO1OQSaodEG+iTiPzwEIslFfUAvUGuDIZ3BGbCw/JfUG9Z+DJu55k/BEAYfDEn6ONdEExtq4cmggX4r1TSkGQ688tD9v0CptcG6KmgoZyeHTY9g+P2t7hYXtycNAe7x+0fYTKoRoLWqHt2HnyJIImj8OKB/HiATftC4hLcRa8dtx2f7S+IcSBIRSm72ZIc8VkhRLggPiUGYs/STv0V+bDhMR15q9/wHUzG/dh8Zf0fff177Qn77zXTsHLGkKdlpDWBUWNexYWpBUsItoxDp/Yw1H/KZow+0EeaSXzKe03sujAUrJzaTh9n6R1vsYUTmyrScyVu9lk5iNt3EQmn+WQSBiG4Kq3B8aiUsOSv9v6oZOa490+PmqXPrm5+zhZP4nG7v+eMeePH7Xdb3yl7Xzrq+1id7dtsLLb2t7OEzUe9Dpo80j7Bd0IjFwVEKHBgMP46xZUViAyewTAFZM4AmNMRDUEiS+E1EGKiYDo2sWEODE6DQshAZRnWeXGFviPaszkaj5Hvo9QOEVdVsDZzlRhGTjUhtI23D71cVFakozat4lXYSwrEOw6TGzz4QMEyNttmTL9IFI9feMhKwIEYZM9cm33y7NnjtBwdRvwkLXCCnp6yim/Qsitkhm45g+jg+nl6R7tCSg0YGjYbskUyPRmAHwpNOxbbLo/mZ9Odv86/hUkblrIJ8IIgFPw5paRV5AvgJe80Yvt3VJ1pIIQQSqoDTiufstiyZfrSKNAcwFgLWppxa0QIkz6fNaVcn3PxbuwfBs/n+wlXjphxKKt+P6Mj0G71bWnEDk6bgfQ255PtYGDBw/uh8Fnpe0qO7gCT+JKYRsAz6QdeNVfW1ikMW8ETvlLqyg8ZlsxOKyFzBDAE6EBLX2YoPgw81sJg2E+LG42n6D2v/PGG+3o4UPaLtM2DdjtK/PRPs30rKm3sSSAGbBn3KbPfDNddzsP9RvPoiCrfZyV1R9tAPxle3bEEei4VtE9neWQLgJgPOo76pq0oYclHGPHrEB6TTqMyaAd799yJZKHQ3Bfsai4ev8d5rH855Nn0sVPvGFAjlll73z119vB299PpzY21nNP1LwrFwZunjTzTPw5B819b8JkQNkaYvJJGDl7YCLnXEINYsZdhNmJRAIVpLHhl7BCuKQzTL/xRbWEGUe4/pEuhA9Yr2EaCcmrLEKYPb17ovGb1rb2Ngu2X0ZBG/1o1BpMch17Hf8WWsn63Xfa0sP389a0wiXvAOBeRljkQHUIkaegBEius4gQgal2YVICSM0CG8YWu/sHXI+P9jFARtdtmWZ9zhW/TNB+ABHS4GtodLOMztUhmCi0xgyHaUqQyJB8M5vp2pa3ttqS3+WmLQoD2FK7gGNYjsJr0ad6wIsv4HnVh1/WU/PK2JiaijIEVhE3AidCB3oCx2u3n2srwLxXvd+41ZYBz7fyuVfA92RyTkIeb/31cetHjx7SV/oNfRY+xIU4VutTgJWwzrsNM3ibFcolmLEnuCv6jUCKu2sb1Jm3w8GLW1SFy6kgEezjLI5/O1M4KbjuH2Ga+FnE7L35Wtu/d7edHRwiLBlf330hWfis9abuDtPsGD2Gl1UuwpJH2gCfk3nZ51RAP+kUHrYnQFYFle7gpuabwf6eKzjiGWVXbfFP6hjuXk+oqJJU40zTnQMP5tGptgENZDGo8IA2rh49am0HrWOk/QQZe/+JNr4pvP/Gd9rON15tpzuPsi3jo5ew1OylKiwEGbKfHZWQvRgte4wKBFcTMLAr3IITLoQRG4jK2t3xAzLrQUAhQAa+E2StTvrjf/oHsSnAJJwY0kpdE0LHbVusSwjhm8x0Pf8A6w4oONzC8iXB5eSXcfj+iQePPpIqHm5QzCYr3MV33mwr81dtFSapEKmndDp0zaOECQKC8rINNQswr6GNBLz3yDBtv3gIA6ttlWJk8Y/tFxnjLNDu2q4yvYzTVTdAv7L90hlgaXniYrrVIgPMlhR/oiiebvzkp1NQxu09ULuHh2gSfn8bfJnMfObH4QMDPra8++hBrm7ff7yTq1rURsTzVLtkLC0z5RarGDVmW4jyDp48aXs7O7Etc2x3eSDuNpZnHufkml/dQPs4zFZaCYQhoLHBvRpP3tVQSIPzaB2CggT/RPsIgLvgsLQNt1CH5jYESPAHPeWcKX0pJFwXEr9ToXFdMGg+ICiuwdnOw/bk7bfa4UOYJGZRjZ7+B8QJ7RrfgCdHGL3NqaY6VhiabrvjJr4H4HY08BsmZI5WSUmTQgx3PHue7s/5ivWaBKNGmWzJ0vNrxJuBhplYb4CfxBFu8mFShumMx7Y82yRNuItgOe4WnLCwgT6v7r1fwuQTZuz5J9ZcMAl3v/uNtvf6d3LxmYfevsA331cabk/lUdKz89yjv4BTBhQm7XUAgM9Xj8PvCA1hEEvOKhQSEuSAQRAAE3hCrBEwIx+EOoSAdRlumtgzZWUy9zCHIrbpjNfGG4M7FnaIknjbadkwizk0DCRGQZgJK2HCNmCaG16OB5Pa3nvSFt58oy1dnHXNozQDGZLCw0dXsw3V/TnnIF5hEqa1KtOHWcnkuvYRv6te6hqaRYRHjxsah2H5fKtp9dNO8ywIfcWcrSsZIuMXzYM+yPwiRGT8A3/0P3/4a74Ws5GJZFcjoR5In7cHjx+3QzQPr+bI9hN5E0t6LyC8gMkvQBurlLUorXiAjUbq+ywRLxkvBMcYJ8fBMrBkcjIb763ym4++B7RsA85ZmJjMtNZTzUnW5e2tdvfu+9FgaxsPXIhPBYYCooP4j5ZnXPA3o21QT3AcuwRHBK5x4Ephkm0r8Ubbh8AtAYxt42xOt4cRJx9lhhCYNbNhH+YO0PlDhMbuvYft9OCISqFXcZR2MLb8DQ0u+XsV4k5nzmZsZvBvNn4cE7eP0n5TGeZ8MKz7tSwP+sli0DxjDJU1hPvSJL4Y70Grl16lJQP4USiZz/JGHdY5yslDHfoJT/m6TYo/i5kOCddN2Wo10lme2qJ8tI5LaPRqd5f4T5YZuPvEmbOj/bbzna+3o3e+3xYYEL95sehY4nZ7asGBwe05hnuKvmCULScFxkqdY9RZhkTAwEZgULD+wfT1D4IZxKEdt7b5tIspPZXOzBKhRiIOweEe6TTaqaeXZV6ZZNrSy9E9qYc8I91og2lsI8wadaIAZiND8cxjDcGhANmGed6Ayc2/8VpbOD5oq2gkah++31B3IaGJaAf8jvUIry2ulWgiQ7AoSLqgiUCRwQFoEkNoyBTn0UaSpkO2yXRTTmk2aB4dzJdVuMKEsSzm56Qf+O8MANDLNEx4zjgM4D9B+TN2LofU7733fraNckZAuckPpC76N3BoEbl2xVWhRZGmDu1l8iXgsrgwYWcwebOePCsErUFbfmM+CxWHO22yXPKQd35lPYflPtYbwQBOfX8oFxYG9x1wTzQP2jcESc6fImwKv8FX1/rchithi+Zhe9P2WaFBGyCeuNMsfuxjtz/KDAEwa2bDhntAnlzrdgA623n3rXakJubDAMlU+XQMZZGWgc9E4CvBPEmXBie4AqsD5XalLkTzwIzwSozLtIy5dq8zacGTnzjwnZukSlG16jdVytEhD9EBiUzqBadVj7RY+UkIaAgbbdbEwk8YPcytDGobOdvp/MkF79WD+5XvE2REySfOnB3stt3Xvt3OHt7LU1MZVwgiW1PaEJN7iEp0CdL7ikoDgAkB48A7A8sgZy9dzwe0C8ME3eYHZpl88pWRMGIkTJ2Wbxo9uqULZ8QsAUYYCN0/6hmgYEsawjWpG3cIE0gdHZgMARhvNCEgW1cwrbX11ba+ttK2EBbbCNH5N77X5tFABqPKlePkG/vq0TDC2GVqw6/2oZCAiQJ1cOtqGFvGqhbh1tRyHfiWdlFMNytj0s27RaVwkdEljwywyqitLrWOzghz9lHaRzSSgU/AbcCBAq0JTp2j/uEW1aRuT/b32htvfr/t7u2lLNsaAQDOwoTX6wCdhhTOqLM0Txhv2gMu8adO8uQcDPDRbLeiDtR6EQi7B/s5DHdrKrcY0wYFhrfdrmzfaGf4PRQPPnyRjzojNATGRSGisLAtuYNKoe1YdNwEX13AKqCrbQgL2lbvbRBPuyJsgSE46oyj8FOCYthlrguPIQSKuU/N9bDr6WaFRmzg+NG9tv/gQTvaeUKtME+rMv1M0Xks2whA8q7mkJa2x2N8cO/Y6zdzZ+iO/iTc4C5IdDv4gvQw5qRpdVCu92N520Caj9/v88vM60Dd8rWJTJnV4Ai0uCnHxva8cae9RunHNjKLCP0GAPivvNmXMq0n38A5ZWG78zBPWn2SjJj8RJmzg722+/pr7ewRUtrzCsIUDm5PzTvwqoEwxxx+M6B5kchVvMwV93hpbwzmUOEng69fxqEhPJpEX5mUCbVUOgnLeLFokkB3DGKN3/qwInhG2LCB0SbrnQXrMD51jDQjXfcrLPSbJuH4DYOxZEsE8KVHNYt1mJPfD7mhVqbw2N9FILj69Y4jhcgK6Xw6C8Y1K0BgVAGYVsKBCA/iw8i0ZYgys87ksjWlMOnhJSBqS6XiC8a5h+Vl+yYCBMAOY2Ts8m6JDBCoVXRB4QY0iEscMiBiMkR5jNN/0vmC3hvf/3773htvtF0ESbZx7IMCyTZ5xqLg7MxXoSUzDv6pb2yXzdNX+6fwEPLpWoSAAkgh6N1Rhi1vbLWVrRv5Vvj6nefa4cVZe/j4QZi6+Kx7pkrrKo1Df7nV8iZ47ngvDcNxEAq/wZG2bWbBY7sjMATb3EGciIOpmz6JrW7PmiEEZs2scBjujwqbaBoC8+/w/ffawaPH7WT/gKFg/C5h0EBlrfbwU+MErqOdZaxL8Ccug9vrMzA2cytjk4wF9K8KqjyZt8kavaPn63lh4KsrjB+4SrkE+X0cBUfFw0PUQGavEokwwYx6Q2TYk3qI785qh23CBhJskHYEEUKDNkR4nHWt4/En69HcT9QLgOes7vbffD13THlZmm96+4SC+9MLEojPYsMk5hhwBUYus3NrSgIBJucNDOF0FWNYH2jBdJoMusSNm2rCqLX9iY0ZaU0ziEgw7SxBD+KaTTPqChFi0i4M3lpR9/AiN4zxRlK5QSO9ft3Dr2FV5oQIg9ULgYZp9DSGuYV35rkHq+GlzU2awtSmPWGc2FnJxt/DZJwybmzdue+JftYTPDJ3GbuTHpv4YvIVFqYQN5B22G/dhumnRRN8Y3dI+2lX0vin3bufNOYp32RIyocxvrgOBjdl+c7F4ye77dHDhyzwPKR2v9l7p+wHbYY+7F9W8DDmwcAVDNEA1BTWEQxoKT6BlQ8ubdSTWMvYfsJ23ruJEASX0N0RNPrkyWPWN6ddc6tysm0XN0IkQgO/W3/YCoicLUUDVCD53k2FK2CjaUTYIjgWFLA9DPyX5lF4jzABCr/FjIPP4EX06J9g60NNmGo3wz1rD/fQMgbovzg9bjvf+np79Nr32tHjJ2j98wi9ohsPyH0sN4/mSkPi3zYTV+C4YztfHX/pxKb647whfdnEGx46MMx4hA75KSREEe1xUIXhlslYff03v9z+xm++2k6cGyT8E3/n39n+4Oc+3eb9mBM8pbSFyjayZzstRrvqosNAFyoeliSf/t4e3QHCUw62D9DYB9oT7Zh+ZJvxzifn5txPjODw+xB7b73ejh68164OD3Ku4fPRnmVE04jQOM3dROMiu7xUNoQFUAyqBjRbV4PxeKAlEZrWgUsaoyrtYGoxIVj9pJUoRxyTtvw9j+n044yReFJWzzMIWkIbdegnv66EYfwmRFyWa5qUDaQcw0Z9JpZou43pRSSKVD2d5dXTSReox+e7e23pmdthgMVgXF3LiJzUhcNM5s6IdEeAGCazHf7ktb+UHbf4LrvcMgBg4sYOqCV0gULz8sZwgDg6E+YmLmMTbm90J9b46qDhTsJKb2A3I0HcelNqOz09b/v7+3kZ7+Gjh+3xzk473NvL8/ziQC1KAShTri21YuLZ3oLB+66FY+M9U3u7O+3++++2hw8ftL0nO+0A+vReMNgpzBIBoIBQY4iQUMMod84xFCiWr3BAWNX2lBqFwqLCc46hsDBcG60nmofti7BQ2DFmwmRsSijrL3w+DUFHt6+bIRCGGf4hGGbdTwuNqcZxjsB8+M1vtB00vbPDw2yZps2hFxYpzDUFne0bQqNohTjGO3dVhcFW+6c0oN1pP6sI+wDYLsOkL/Be6YBqLE7jSAeO/FzsN7761QiOY7eoMH/0D/6h9oc+90qbP0Zw0H4yFVjurEkbrNM401m33p7emUZ4UVlFJ32iwZWajO2nv/neC/0zkdehzN+8lUXHJ8F8IgSHl+Ltv/d2O76L0DjYm2xFKTRAf5v3QBOhgfyOwBgrr2xR4VeyZ+wkQsrLKsSAxHUIIRImselWsNTQV/ggzBALBqbJLK+8yUcYE6OItftjdHemZv5JGG7TjPoswwCJKREQmXmStkDaq0kEmEeii3+UiwnRu2WHZZx2nJQUt5Ooyo3wYFKf+0Tas8/CyNbpDpNY/GGPt5EzqTtkdeiE1x9hUhN+omH0cN8ZMK3tTH3atDPMjHoHk8ifYSOeJttlAiuf7bbZBvE3cDLC0s0Zv2Z03cBJDJ0vRll+ncmng7rdkz9BaOwfHLZHj2F6CIEdBMruzuP25PEj4HG+ef7o/j2ExDvt7ltv5YNLTx49akcHBykjjD2CoGsUQoRDCQrPlMYTVHWWZBrTy1RnhEi0iy44ALfVJlt+4H5Attp0Oy4ZE4U84a7QFfyOh/i6BqP/AxcfZYaQ0EyFQ4FmCAn99aZ9vSTpjcsn9++2h9/5Vtu9ey+fJs5tBUDoi7ZlnvY2hqYyDEUTWTxIT52upYs0mLA0mXSxA4Z30N0hf0XwlY48KQcB5idjX/vWN9p/++tfbvvwDXrUfvan/0D7uS9+rgRH+gf07c7yY1JHtWkSloUftuDPCI8AwTI+4fxGcPQFJH2vbfPOe+RXaKze3vtJMB0LH18jUR7cv98O7r7fzg9269AboaGWIeT9DN8AV8ozHlmxMChDaNT9UjAcwkyQwXKQYw8wYwcp2PhBILoddeM0prVshQQTHw5RTzK5RbG1UV8YY6JnZePKopvkNq+uUWfcHWKoxxVJ6qMPFTiJnwiDATZRLcm+hQjtcz/joO8JM840EqZbBX0C+/itT5ZseTgMY7x843ttmbTusefjVWFuuPsKOU/2GJetlmJwYzsljDJhdZWJEIbHJK1D74JaWXt2IROsttT5hvv2laegmOYIz4F53KQNg1TTKbuYo0xBnBR+ZDwx4gv6CcPkb8xpo+MUoYnTktGYV+bFpCaxL/DtefC9u9t20Ux2d3ajpXjbsOK58KBGMZi8uKizinpiai2wgnsFPLvFZbifu41bvGZrynTYK4Tl6vQSLqVpFE5Kw1BwFGR7ijHNqj046YJbupH+O06eBjs9zFOemFmhMGt/GOTerS44/LBYrl9BYLgIcRvweOdhO0YIX3gATFsCjoGFpiGU09swKTd/TAHcXkOfQ+3E+0ta/XoSXu2rSUCcZQqVONGVrYfJK5K34vOUGngjNvRy6NOXY46PsofgSWGATN/5OeqI0d39WlVg1TvaZXPjZUykLYSrZfg5gdwaQdv8fv0VmuvTZX98jVj/WJuTPVT/u2+3c+91YTXgN8B9GiEHSxBshIZ71aT1cUhXL04SR3GcFbhKDRPFTtyMv4Dk18M0s/ZwayAAZnJ98J7Je8Jq9N3vfLd971d+rb39m7/RDmDCakChpE78HyjLMhLW/cP0+JCP7tk2DYIkLPFZzVBF4hEOltnV+wiOLjRy4RvtHYLDQ+AweJiTH9HZhJFdvvMO8P1i2DJC4vJSWphYrZoz2XK1d62gFRgyfu+wKiZKGAzuqYNvbAVIDs1lesZZh4ywp0n6pJVJUrawVGWZvgQI5XhPk0ySfsg0J1oO+AhjzEA69wov+ibMoMcXbRinDY6wTT1y9OjERjNysgeIA58KlazqaUMEWYRFCYzZJ6XywIFCQ/8awgCBYbxCI2HGK1wSbnwJj2gbCPUhOIMvQFv8BA+CbYjwBAeAOJhof7T3w7SN6hW/cT9tBs40wz1rz8JUYNTFjd7zlc8Qex8XGuzx4UE72n1SV/e7GzDqTjugSXGOWzGRGoiKYMEjVKCe4e75J5F9cWVZlu0Ucy4IplFIyBPw5xJTsySc+sCPc2PZByKcH71sn4zLPPpQ0+uehZk+xS8r1R3QbRDh1mc1JuEn2hSuemyb9gF5GfIMQXx41K4+IU9X2aWPrbmAEPfff7edPlFogNCz/uSDElsbbWMIDd8EdTWq6eRYY2oPGcgwlzBeB7V3exCekAHu4TGWOgZeBtNN/MTBuOAW7e1vfLv9u3/u327/6r/8b7R/8X//r7V/9V/619t/+Rf+Qjvb3yM7bbQpITRs69F0qxg7MOJsTy8/bZX56x9t1t3D7E/8nfgmfRjpxIVqOczF7aN6OMAwJgzgG+ZqDGoWah5rMPWz176bKxAUDhEcCIjs6Qu64x/MTagtmaSVySkEOvgyZmkhJUiyTUEd9cJfZ4pA7mXq7hIeBSWUpuWGYTrZe/uLYYIH8DfBBRDGBGR66u/IDkUM/CcsIeUkXBT600Nr2HTAdcJoAZnxeMIqQiOCzfbRToRsXpaMrYBYbavrCgYFhFpH1zyMi0BRUKxjb5QgAafiogRG9bvwRljwJli3QsPtnr4lq5t+KjBG/7PdE6/+0ecyHyY0Zs2ssBj2LJTQGNoGgoOFnOePfoVSTeMQ5udFhsf7B7nGY3JDc/BcUAt5GpgArc5MjQPSF8cxj1YZRgbLmMxf56P5MYYLMuLBF9QKdGt3CKMmLlerO4Z4LcMRt879CI5epiZ1C0lY9qgr9cmHnN+403CS2L50EBh9KKlVwZnTXUCmjZU/bcOfmy0O9q3sY29mMPXxMiJ2//69dvzoYT68dOmlhCJbbUP7Ar/vJJA2e7wySAYs++ZjIGHckqTejJbGDDWrcPSwEIyJtLBDoNOgGukOIy9wunfQ/vJf/fn2b/6lv9L+k698rf0X33uj/aVvfLf9wje/la/vhTBSOSAhkj8rYOtLlUyAROvH3Ymq2gYkbzej3tEo0+tPX7UN48cwcAFHK0HR77bK1p2TBoEhyIiiecCsfNlvw9UuE/30m19vi+B3cZGV8KJbUK6mZWJCd3eI1oBdzL3CZKKlIeCmvhICQGzTVNgQINnKMr3CIfmHH+0o7iE8gAkT7cxbm76HoQu4RYPAdBRLhc8+BvXX/cGZkWWSgvCAf4lX48C9IF15tgOz7n0qgUF/wJ8vQ9aLkyUUaptqqmHozlUvQwOZgO9zrEXDU2gU/rDTz4LSMMRV9Xt6vkHfFZ6eJ6XvHQe0swRG79foU4cPM2Hs3R6gGZrFCBt+P/ilUPAKei979ONhfmXSm4EPYXwehp/7cIBpzZOyCyiteHL3TyISpBZS4H+ukEna3u7MIeys1vXnh3+Z+FRIBGhfFpb9PJTGFCRLja/TZRSx68fRUo0/gFZPW23EPSmjl6MJTkdibOdlwipPPRbunHTbHJswfrGrgHwa2kDK9ZslzfOyT4BJHz6O5sgtqof32/neXr39rcoLcfiorS/5XUoQ2DnTyGRxkjMQDBAeSpAAMyRxJyzMABhu7TBbk/TUDnoy+WOB+nEnzKBeFhN8Z3e//eZrb7THtC/7ygRfAmcm7yucZCRLyifvYEjVFgvsfrUP2pLVc+KTqeqaDQt04hSIK2EEaCxXwSEBm098BHBHS5oKDxmQmodnGt4g7N1W7TGC+nvfCgOTmcuol2BgBV0AwMgEV8MRBjK6nv4pkOnFXXHeI5Y9+uR31S4DlDl2xqifdMkjcw6zlIEiPEzX48aqPwfxusU9/Z7iVjwHGd0GFQBsaIqnMb4aLfEYB+EmxhkGHGYMdEYd5m3bFKLgK4/Xds0rL1NGQHTBEW1j+IlfU7iUsBgam32KUBSP9jVlC+Jn9F+76h4wtqeqjdjgIFtr+sUDnRiC4qMEhmYIiWFrhpC4LjBKaNT2VG1RKTj8uNVRtqiO0DYO0LS9yuUMph2hAThPvRssZcrDqQofNSlGStuLQJkdD4zhzG5+6A/9ij36YrlVBKa3PQUZ3iECA3CnIgIEG82o0Wa39TLXNNhPdveqKCu3OMsqx9PuNN6wSp2wSdtwz6I6vGXUQ1xMn+PxEm9ZtCtaB4vi5jsdtv1jbjrmPl7m3A/ao22cPXmM0DjOo7a+FZ73EUIcIBiidaIUAfSVYQYQQhRw59sZMkuZpgSXARQc3T7CPc8kbHZABU0IgHTUNbGZ1Pnmws4T+DJ10S5LkHg2YRLWMoosM+ux3A7WPQFy2d64iU7bsAOGDXg6LIzBvAqICJGeNwIET9qsuwsUmJKg2i6TypYITMwtKz+pe/bmG23u0T2YGYxNpk58CQDSh8FPYTC6qUDRP8sAC7JqNj/uaZoqu84MsMMg+4o6eawDJhm3wsWzkgrPc+/kyzsjnYlOnsKy//zU6OkR0+K62zGGjxT+zZpRjmUqnDrTpl7b79vv0ZyAaBwKDgWFQiRQgqO0jC44FBTL9cJgvTioJjXFhzDZ+op71CU+pkJjqlXQ5zn6HrdCYtjVk+v2h5lZYaEZguI6fFBwqG2c5ebfE4SE2oZC43D/oB2jcXiRqC8Ajm0q/plKCg/KSnkVVsC8SV8UIJWGFP9/9v40yLYsu+/DVs55c85881D1ah66em6g0RAmUiBBSgqKIBmWaUfQVgT9wWEJJMHBJB0iAUf4kz/ZliMcDjOsMCXZskmKkGkFKVEkSGLqbqDRQ3V3VXXX9F7VqzflPNwhR/9//7X3vefdyldV3ehCvSa4Mtfd87z2Wnvtvc85Sq+5rvH0ATkRATQQ03OdI6ADFKeYWLBXhAlzqI0GggBRXREeo34+pAhbpdvY2IgDFmTkn5n1DYM1D0z9VN6AvdbDUNLiNs+Rs84/5iZzFLf+aaPrpnzM04TspBxJcIz4fPThBrXk4QKIc3dtNTrCIxHhsVYHI0cn+YCfiUjEW7UNjUAKDa7zMcmzORDiYLAYxGI6kEFXPnWAGUzrqDWcnxLm/EoYdg+6zEIYTJq2hAdOyN0HXZJpc2Im/ka1CUOI3fkkgeREKH4mLKGJquQNYGKt5RqH4jTdFWmrE5Zw3O4P+qC6SzrZ/QS0Vru+IYXWgbAQ4R68+nKMq77JvApD8zZUCpN0Z9gAk+FZMNRVdPEnH9+OsikGWBhh3XYZ88F3MsqKjocdwQLTtGAZpK9agBkPwrvZDxWwFr+Gb4H00cjZdDLigeofH4Yr/yyrmqoDDL8IDN8oQ3AUrIfcCAu/BwwtxOcb3JhKTWNwBTcxBahQfu5DlZFaRrN/2I5FiCEgVA+1OQUI7c62NzHb8+4WPwiaguI0tNAQ8wX5miEaxb7ohDlgbaMj1Hz1TSoJjiM+fCJQbZRe+SMsjAiHos0QShVtJw7zGzP5QN6synycCVMJIeA5JT83zxlg0S+JS5urt93kq4lZNY5eL/vOzD0Xne1uJ7Z7CmdeVHAepfySrcF1KXlWN+E0BiQP5pvzl/9985sE+kHwIBxJCpattmP16bH68mGHRi89HLDf3ou2hMYhQoNBZqXAAFloiIBZNaiD67XJvPUi4mTAGBAGh9WEJll/EN1MBq1i8XcYoJEz1jyExCEuYJPRlQnB2G/E1w/55nQFCJeVBAwjtR/SkafCbJR8yau0pw9NwdBPW8BbUw13IXiyAfKmSAl320o5DpdJX9yH0jjQbMSQcMMUYWQ+zBYDmxLzOl5bi5NbbyUzG2JeMDNvOXkbha8L5hcGEQ59jaQyP+wwRwsZ5WF3xUGeibjlbyxlgsSjTPsNwqrgYLsKAShPMwOvIdX+ZJwggAZS7dlxDnecZFzY68rdDNpY6ka5tEl14c2qFrYWGmgTqWWkppFnRvj7tejy8zuopGn4g1Hyo9/8ehMLiyKIydttpKzSXsxaPm0WM8KedeJ2V6mrcNDehKb9NOgzZAFMuglVWIBm4MLmFtWR5iA3ptA0wF5H5u5utHe2xZc7fo7D6elz1YOi+H4J21F1CPolamIQbg1Dfe/RoGqyHyN8LDxg0CUt7WIu9OcDOeHn0hzNRrEmyAajpp2cPW5t+11VjJ/LVD/yVcftXRh2SdXPwIWm3ZOYfmHuCmueDlQY87CPuEu6/HpYZuW5qX/GS4EIrQre3i7C42GH2vsPBbCa2ZPQ6G1uxrEGmO//enuqrFS4ipuChP4Xe/CEyfHoMwEPGsxRpsek+IMAA6eJZ6h+Dk+rM4doqp9RbgA/0pfVwkFXqromSSOi72ZzZmDBhR8m9ZTLecviiWEoFuI4b9UZBuiJIX/czXoAfbPEUXi/7c18AAz8eDaF/kBYuAyZYkonYoL2kxvmmzetOLsQU1M/H7113QfmubVUGBtY7D7zMMNLplq3XBwOsxf2n9doYsmjr1HInoyS7Sf5V+1DfsmsM38ERdYBv8y/nndULcTbVrS1PI0+ACYqBr/CYgCexDAQxsl9Dl0Vhl00jVpmvsgxNY3cphLTRxgU+xTXchEQEhZoGT7P8E00hYPOJ7WLui2VfQIqb9pa/CysLAwT++ct1NN1zLGvOGhLadgHABg88ZvComIVGlVw5Cd2QbSNXh6KS2i09/asdfBOKp7jYCsLyvYtJcbC+TFllKdM5w0Sx7UYQLJ//TIMboZiMPdVvrecMoNkxPj13UQlQeaaW8fyB/HHShr4x8ZaPH7mbFxYXvYVfnjJ0txCLE+qUPKs9FGBLPgpfMA1dJlC6uQ0gNyFfrLyQuZeFSIOkwmSnctJe/9MlG1585SHG9SShwd6uzuxu3ovDrhFxYG4+pIfHpjxcxusZDTwyQfLakudXwUIrck9UFkQHgwMdsDh2GVhteAELkCIUex4M/C24MYEGibMVsBHe3hIjEkMmR6XFcmUwi04yMb5VlB4313yww3BgASRzkElHKhu6lKRdtpUIfYrda4m+fTTSEA4E6GFKqtzMWnSEg+EEWsl7Nepi6lNiWkdb23Gyb2bYspicIrT1xSwi8ndr0FkegsQmbxfqT6LgUBCW8h9fJ4nSS1mHM0C5uh8SI82A6NOQQbmGwDknhCKaWdaoQVMlm+hAUNVvep7s6x5qH2J8nd/QSfZJzlmttp092DIg/1vp691cDlFqBYNgwcosbMV5dfTG/PKbW5VlUNw2fP5FgkXYd4cS+FhQaG6psDItoD49beiqEO105bShibWeld7hdP8ADO9BiAYKtQw/KrwqJoG128RHBYabFP1UuPgGm4PbO9qMdXtn2/w6ib6H6brXDUGTJEsTT61LGkUxEewoJkwFrUe/Jqpyt1f6RNGJpi4M/cC0H+BvnexEJW8JOQWVchf/5//ufgP/8yfjj/7838q/o9/+2/ERQSDhYBMz2VAdrQZl5VOwixDXI9Sn1JvQzXVds+t+mwVoDBvr4u+3C+kBZyH3OyoINwecmj08kcLHLbtrq/F/vZWHPXacaxVDVoG2gar+GM6U4PDmGjYTJCeGBoEjxMTBLcmYV3l2K8SGgzVERko/LELCDOUcDv143R4CE1MTpzxy0QbaBxJAMTg5IVnSmr0tAghIvxxVTtmqbdmm0LIW6brhF1IGOkxDPIj3BOmgPOwJe0Ok+lySrtcHqYQYhZDSlPoOELZYWIweJj9qIT38a2bMXZ0UBhorsL72zcVzfAz3GZxpx+YK+iqReCfWkK6K8Nn7O7LW+7UQNLuNDy3YWFCPgihjMvDjZlXFYpZz5FR7LlaN61wbRWhYAac6EWIzKwH8TBL3WmLtQzZ2W5DaxDTz5tUMtmWknDw4XgrzzB8liFkayoFhAQdAs/tLVjaZFQ5lO2tMepiQUG75G/3u7EKhSZWGHY/CCrTIi72PrMu9qa2YTwEpW0ciO5FG2gcvc6en9no7ezG/t5uHEqY+MNMKt51UL8ya3kaHFTlTdZYswy+T5FCyqhAz3vqgT9bVUXUKLNEqolVeZF/OgRkarOBJHVh1KmGy9zdjqc1Zn/tT/w78b/59/94fHJ6MkYlUDKu/4no3zRyoXEf4GHUTx9VIKi6200fVNqDL4mGNLDpT7374zRIz1dNK495WIFefyigJ6Jrr6/GUVeDxx4fzNpMFOKV0BBCSHQ2sjvJRZ1emTvEz4BokDwYnAsAfTfRILTi9kA5hqBYyB4rA9hn5PJ0XoUQyAiCFbDq4vsLSbzEznzMqGqeFAXTNlHI7jwK9IkGwF7c5OdJITd2p62IH3FqXJmlPgbi1PYB/bxA2l7cEDFmRdwwVDFgzizM2JQPXygb2Vw100+GBtPL1X5l6Hn2UARFdRMmrALEKP9qektLdoSB08D4VT72FBD4Z5xktErjclIA1afRER4WQAiLakeYoJ0ofmovBckXk/FxWJrK1MKILTLK73/KlrwkHNiK8kG4hYK0jZk88J6cGTzUh7DwcxpTMxYePgQvQsMaBqi8s/2l3yhL6H4U8tbY+iLJ5vnFgwQF6CFumNX+fgCTruaDsAqN+sAfW8kHftgPRGh040DmoQQJT43j9ssdyzx1fdQW5ab8mEoy5ZduoeIhKDhIz9tWKajguzwj4jis9qFZcqRtoPqjUHcC9Au67dB/pf2C5hHF20FyI71U59GtrRjd2PQ1WPsRBpOnSOerOaM2eG6IRjyXyYQG2Sx8oTjTLqQu1N95CpTOtkPi6991FTgfoMT31hdvx3i4tY4ckY8YIMg2r5/e5ZmNbu5nwrjViaiIRz0e/qvaBsSEJfcmGcd8i6ZQE1cz1APjH0bfRAyUgbK/7CY0OT3AWEhUUUBaiMKAn+L0B1uo+rDq4nvSzqYgvxN+GlxEVrLqE6Tys7rN7Q7q1ScaQT8D/bgcTBnEgXBrnd1guTNy5gOxkRV5E89U78QFBTW9mCuMMidEMs3+h63ExMgbRobw4GruSKcdJ6t3/ewMmhKrc6Pi5IoYxgezSyZYGaGZIW6ZZpQw5RJvHMauSQhzzv190iXTZ3JWgeN8SphX+8SFmZfVf76/CsbM1VZMISt7ub0lJKbvLwqWuH4GROaIMPNLv3zFh9Iors8rJiQI0ChakxYIebW2FS3fjmr564l5Uyrt9clwaxoy+0LDdRFSf7e71N9tKu3TONR+TC0ptaDEwnyFH1R4vB/AjB8EVWBUrIzc2gYH4pqnPQkNP/THVtW+hEU3hQWI8DiUnz+pS3Wos9pDkclANXsxVVeVkGWCrrr8ZCEudGwmz5xHqKhMf7OiK9zvacXGpxNE63UOobUoDzNj9wMofxcstJMIMku59lRyHiT2vNEY8GyWNQLM1ozfO3cyPx+xtBSxsiJzOWJuId9Rp7YNoJRXAY2BJ9GlhQXPoUkjO+nKr3wsisZZGDqPko7qUQ+F53kOC9eHF5qt/8gA4uMKLq/59h6fH/KjciIvubnf7BeDCaALr8IYK4281T88NQlZcWJ6FCoRwSABx8cchJmIK3HBfBlUTG5BMIg1DAQwyScL10Q5EC1IqDH49oLwj8UcxARMGCobk7o7PyaC7C6/1LvkZXcpxnk5jPQy8Xc98Cde5uW0tX6kcV7FDuZPtgsgLwCCBekrlQHDsp3Down1rZgaB+Qc5iK4uWE12t01AzRjo/8L5u2eZPYDwXA/g8y9e/xTm8mDYM5CMm4VCNUfAYJ7cNCe/plP+vtpdJg/B89i0D54LltHvrmEMMGfcxa/S0t5cNZAvII+sIbJY7LVVHGW727w/qhZv5xwemZOmPap2VlpGrIjLCQo8iE/+U3OKj8OwVWGzzNScNR6u521P0D3lfwsNJpaxaBv7/d/NwJN+/cKw4KiYhUYfU1DNMuBOOhruAiP+1Bah4UG2ocEB/RWaNWv+BBdKmf/ce6hCjN1HcWoeagQezPnebj3EIHU7kR3ezcOpcnw5ggESEhAnSgshQhbOvAGziAoTuX0u0KWUgBtql6G6oZ3IDAQBNIeY3Ex4tyFiMtXEh+9FiNPPRvxwmciPvW5iOc/EfH44xFnz3uR6nfAMR8FLkPtP9ncipO19The34zjnb04Uht4AzV4TN3hZfSxopOUNtdXqlhY0ncsLP+N4HhvQF1tb29Gb2c7VxZsS9G5qGvqXR+0CbNvT1RhJgqdzqQS06OzQU1Q3xKyo0AlEMV1U50wvTxQmBYehbECeNpN3BIZkwEFG/lzy4RJ4omLtyrD9s6EVs01aabBLIRgBg3BEaGUTT0rFVGfWjb+1J2oMHdUZQPxS1xM4jgZETM486ttLnFdDnGErkdFxcPPAkR102Rni4F28K32k52tGNncUFIO9VJIDPbhh3FImGhy5cp6VEw0maa3rIwwTpXByhx/CwQYbjJZb+vYX+kKI7bQ0ERnRY/WMM4HkLxVlM9J5G0moRgBH12amBETh7nzAaY+o08ztYbygkEJCwsGCwpwVotOCQwJBdwpLOSvuHzHPbWO+q6pGZWR21P5XY0UFhYQBX3gXftEbU9MdxUQTTtYhcIwVmjaPwhUBtpnpAIzsUqjAtzVj1eL1PONQ81Hvj3COQcaBw//+cWGNuV/0BPKX4sp0qly+RCu2snChBJBk6z885tHyl+I2DDHVzkcsu9KWPB8FFoNC0PfvNOiYFSLgpAp9c9ao8vQHBxRnbyNXWg+t4EoKPsnf2sNCqivRWzSKmYjlqVJXLwc8cTTKRw+9umIT3w24tmPS3ggKM6mtnH+ouI8I/8X4uSS4qsuFlTMYYTCdvnkg+hzZG4mRkV7o9NaCE1pTqkdXNw5Zo5Buy3FoQ6uXOFFMt3/6r+8gvzwAhzj9xUqYRrl5uto7Y11ryK4v2yBoTD9SB1NTQM3hIwW4jBnBF1oIrHKhoCwl+53INEgJFuAYjJHnEfBmqSftPrJrPFwl3LSL71ZgQ1WV2DWAIaomZ/xAYeX9JpIhhpWBZqBsko8I14lc9wQneMWpE4AhFustliaFihMwbfNKmB1/iqbepKv61tehsiEFyIYYHicOR1vSuuQdtXcQknmdj8m86sMsm5T3W/2BYJwoFUULQDBYE0it3nw44aWX/ZHHE3K+mZfXtDo178LJ3idhxk7DB7tQAyf732L+bcsEIq7IoJgTn6a4C0xD4TEzOy87GgXMouWQdgUQoV4ygekHH8FUOXwZlufgVD3Ut8UcqVdpZ2+GMC2nvom8f5+fC9B0UQPX8NeYdj9flDnYAXoeIApLKqZh+LlFSOiBS6ycLPKAgNNAIEiPxZ4PNtEGsD11HhzkcFKPOU4QO1Xf2jJZfIm3tHhfmxrgbLH81uKgpBvzaPdoT1yBgXzFS3KtGZBf4lxj0iInHBhgoxUd5O2aZ4CKTGt95mmd+WnMuJCERjPfiziyiMRC2xFpVByZsybOncwqMPSUoxcezJO5heTnXBBRn3hMASE+sllj6v9EhojLdHE3FSMzUr4tcQbRKu8WftEdCSCLtNV44FUpe4WhLWyDyeIW3x4UImzifeBOqm7uxO9bWkbqHnsN5ZO9yEaqxERoedESV8nzWCiMLA5zk4L0bqcigrAXZF4EIKYXCYCBTW8aW+6m/mQTgO7z6QpcWoQADPM+snDK30RAwKjllnDbFaoGRTT9lPCSaNJY6x1AtymEp8zEKw1LgRdy4QwQerkSUGdMtxvEgZK/jAzDqS51XayJY2js2eBUreq6jhUxpd+MMdkkN6GEfYPxY2FmRbG6mdBJGgtLHAjHKoQKYyYg2XCfR3Wz0mgPeSVVw6meWV5/y20HFgjFMT4pyQAYP7TEggIA8xWxTkJhiIoWvO40z6NW8Ji2kIl0UJFeSN4rI0gTCw0UsOxplG2wQbbUkK1+37tgj4aCI1Bnw1oehiBplntFU7za8LwnBueh8N2MF8JUoSI5hMChC0qnhjPV42k8EhECyFM2rcWfUcHXQuOzBb6kuBQf+DGq2+qzn7OQ/88RMsXGPcPDqO1sBgLZ5ZjbpExy7EdlRlauY9IQI9McQaBIFFC9aeIR9qH/BAsgOrsNqEKNLuFQg34Kx1hyjvQHM6cS+3jg4LGzGcf5y7GicYcHuVvkqgd3AZVyxQp59fIhMpS/Vx32iJBMorA00JkZGkhRpaXJKwWLQippMdAfxaEDzFQ2x84VAI8Dao/JoTZ3tqKwzZvv5W2IQKlv0eMCtfgQ8QeB08QxkwTDjt/lGNxrQDylfDxYZcJBn8heQIkBklT3Y4oF2lNaCBEhT/BDT/HIWUJkzrpmx8q31FKPtSLg185hA5I00bJR25iZkWaUOIBHpmGm7QAaQqRuWDsJchgP2FtBxMK5uR4xQ+gHsRh8jlME9DxpHWUSclqEYYnmw/5RtiyoubKY5j5DbD65cra6Z2PJozqUl/dkYy0aB8TKVSsfSAsWMFbSEho2J7oj0xhGtkqSiFRNQMzdE1IaxFarc5IOFhAWDDIFM5IQOA/M4+9CI35Bcdvzbfkr3TzSq88ZkAJi8SSf2tOAkpCQ6tFn4eUcw2fZ1B/2ub2JdZrzLVPKqPH3TSH/YDh8CY8yO9BMDwf6xwdYDLc+zWPxNQ6DlNQYCIkrIXwCpJkmv3zEC2mCGc6GWCe6g9MntNQJTXFKY+wUS2+DmNnd9dC+OzlS7F0VkJDDHVydjrGJDBG2J7SOMN4/TyEBAWCQ6uRnAvcUtI/eRkNKpwCapObGjhBuKF7eAX8QePzvQJtGhENecuN/hEvQKvKFzuqfeZbmi1HGj/efKo1bX5GRGURUbxqpNf1FBxdWYqx8+fjxAJWjWnW/SGF2tO/JxgmwtP8KgIQGMD+aGd7M446bR+I8YEmRTKyZ0k8OjLfUZVSmBxyxQudiCihUNIQVwOIaUKCIHDXEXC+CmDCVWFEHPxxQEyV2h23+NuUv4MwKU91E3LGkXEzqnJWcH5nmm0be7pMApWOSjt9tqVfDlj8sxyABtY0uGt4iV8jku6+YSRchssTOrzGVTwmiRhYPw1xiYe/mByCZkSM0G6lZVuAfvbBnsaK7SqeeQBgah6DUka6B5gMswgNGKg0kdQ6UojwsF8KjtQ82I7qf8NDdfCryhEgIHYYdfnGhc8apsXgxcBnvIWE8IDBF2FhTaIKCIRCsQtTWEiAVESAGLE3sKGhTCk/NBgE1cS00IfqCI3UjIxoU0V4DAQIwoL+qMLjfqTvhu21b5uCAHsTPwjU+dY0T5uHOc/SPwUAmJqHV9JFWOTheHGLUeLHp2IRIsxd9ub9AsRDPseq8qgnpKWFAbfl6rTjDIQ/nuvYV/qZhfk4f/FcLErL4HU39Nuo+lcDLXpk2whaFMo/7eojaBg0LdIfyhk6pt9UFluztZ0utG9Sp0L7qn/sbBY+8b2Bzyu6bbVbwodyGDe1lwXhMWPkcVd9eXiAeYVG4y1s2kBc2iM3dRL/s1Z97pzTuaNo0kMMpQe/P2gSYROafjXOMEKs3b296O2yTVW0DTHZXPmo3/jxoMitgUDLUEq5M1/3ayFMm8QvadPELWQQLEzIX2HYq+lM5HA+QtOgPWUyuEkMpbAMdwGpCbFwcF6KY9Vbf9AuDIQ69Msgj6xYxq/2vr/AcYkssL+QzLBTD/IjuKaHUCviT5xhP8yav/NpIBOLzPplNBDBIWaN8OBwclwTlNfZH29vxMh+12kGDCzNKkCaWBkiWA/M2cZCkPSfGi9Mlj7L15egeUhQCPMFghx8T0vDSNN2qfzg9GxekUXbQHjMwvzF5GH4s2L0qVkgBOZiTuasNIvZvjlnrEJilnRzCyX+/TgtnFJ4ahoIDfbdy5XfKihgeEK/LsV4v6AY7pNqr/7DWGHY/f2C50MDhoVGCopcrKXAQJMAy7c3LEBSu8Df21IICvwK1sUe5xymDP+IBlk4qG/MVClH5fnZDQUzhstacc9oYTAhGoIG6D8LBaMYrRlv8fNcEDIZPT9BNyRNp1G/woD70Og/lW3eQuGqf2xJcLBT8b0CvGlvJ1++qobWN1n4MB8BBw9QvX3TswoL6uSw8VyjYuc2l+goNtZjQnN8goN45uRDDozA9wXDhCgf+1X/0+zDfnt8XrLT0YolD8T5k0UoYhaB+RscuNWPHhwIUIPj9FAlWTk7/Ugw+FCsMNj+ir+OQcl3YBIPohM6D4HdJJZZysn4BZ1x8VZZqKWe2MoAJGwc1Aor8yFJyZ+2UL9ap5o/QBx7AiW+P1FW/Fy2ENN5Cp1XAcoCHC673cWvuk+Jw58s6W8j/a3Gs9JjO0DE7r15itd48YUypyr5uf1DOMwcB9tXFTPPwQodE+aSDNhXgY0pPDjTyJtT0jQ415CwyPMMDro5vM5tpHpmUbeiZiUIZucWi6BYsPCYkZkCQX4LBQm3XXERHoQrL7SW/E54oremJDSoU55plPoLkzYRiikk30vDqNjsv2qv0PT/fqA5zyp4jhUcdiem0Ejh0dQ85EaAIDAkIBAafSGDcCEeaclDfryKxyXQXv5E37yKHtK20CAu/TE14dfzTKnvOLvilfMjaBpsSxG/MFnyMQJKb1A5Rty1idUEPIfpv4annUrDFhXPWqBx8OGk9bv3z6cPAtIS2Goak+bg54lEG2zDWlsSPfNqHEnBFHrUg/prPE9EGyc+92i0i+04zmkkxMZVjzHRrxe8DzGo1t87VMKrkERXHBqoGl4JsmmvyC2MLofibFH5XTUMqOIS3USYwiPHXj+YnkgwaRuZlxM40AdMg8mWfookhMBAeZngyhYVg4NpKOlwm5EDxa9k5fJLfmyLHcoumwO9HSG3X/EuRuI8anzSNgmfJJiACUomcUv77gPHc4QMMoGXeG4L7ZK95kcQYXXFRd8pLLcNhK4H8UlHXkKnIRxTYdTdkzYFB0i/nnSkbexuKYn6T+4mc2ua70bSZx7JQPN8IzG1DZiv37JbGDHbVb491cfUPvx9C0wOwdmyksmBtYUHW1ZsS6F5iPmnyVlHtac5s4C2IQExm0LCmgrCwmkRQGx1pUDiGq6FhspMTSO3pRBqeY24Co0UFHV7Tk21u7a52R/Nfnov+/cKzIfT4XT/Zvw6L1PjB2XX/DgSk7W20cfUQlg0eT/fdOQcMp3+eILcfK/MAZ+dwUQ1vmxPmalKaPBMU4vFgMaQq9U++LbQ4AWcojuhz9vUnyeinxOYMPQICfPMEdu2AP2Ff50XBpnux9qXMisfgezRGNA0oOl3bgavIOknHQb8G2F02wnv09vLr3wyt8iS7TXeZuAzHXgA6JccEqieoY4SHClIFIeMxtVe6ongUP+OSPNgS/d+jenhA5r0gaESV4XT3QP/90Jev8x7btA2WNX4IT8JkD7R2k1mmnjqWIiYFVCaECtX7/Tn4ksdiC4/kvkHojbByGRwGLDK0GF+JR+DvEjdNys4brHX/KiD6sek0fqBACGTRlqR8mf1lBLPmQkUrjRuD1C9sWhSiLOkvdaNcMV3/QCbcpMe9bqGqQ5p4g8zJ26JR11lZDr1VT8PDMyClEn5pDXIYgIvyKQvK2hWaCcckh/uD6IL3osBpqDAHBHfyD3/um11H3q1Vlbwile3r+yGUYuh+PwDBi5mk89sFM3DyPXYFCL5DIawr4mkIPANKYSE3JgclucNqvTjptSkb2PNxoRwfBqB0bJ2kYffVWDkFhsCI3HQjhQaA2GBWfujmqfZgab9BwkMc4U6/4axr0FA231Mv7pthT21knT7xmPx83MUArXILz20Nm4mCcOXKcxXdiiS+g/7uOrFRQf60G2nr+oBuBgujJbX9/QZrvo83+gshPGCZgDQutJD++7CbLCZb79LCSNeiQMyZ7Rwja2diFvvSPNYTdwQrkkLuXsr4uYNf17gZPV2nKzdi5N7d+R+J45u3fJc4FaZ+YBoRKsd1ZN6kbnKcVmyUzcKVBNcpzHFE+3GY0/Fycc+EXHmzKDtaPTS7C1AH2JQTT8YQFxNaLor8cnW969+w1iJsdPei6Me97/FjCBCCA/aK4zPbplT05Lg9D3+EDMEXPOqzFH+/InUZBcxYPpAujZPGTgTIgttMpD4M5oy74MSrw/UjXTFqfisMlTrJIaSD9mMy86quVRapuKbcGR1tpkPtXVYOgZ29wMeOAkD5YfAILwSJXFcRgnHXqI4M8LdhyB2hAyBxQ0Sz2YD3B9CCFyrp8FzHRn3hJWZVHRHpcwCTSZY7U1sMtAUJslkzXhhwmICfWEhzK2qtFdBUv0SJ810OKAGESS5pcQ5BA/1gSkIrDFYcyjaA4LBYTV+SYO/8vErQ9BwEFQVi9DIM5msVxUa2RbaNBAW1T6MtQ+qHRh2/16BudE0gTr/KjTjpD2FRQqGKiCqHdLJucu2lMNIR5gQ2mJ+mtREU2gcaCV+WWTphzJR/BAf2sShVuy8hZlFIRPDQkZ9eaJ+Nf1ZMIj2vN1DPkJM9b8612n6c9zVZ94LoHNXmHrLJAxw95JOFseXqfqG+I/p+cYbEd/4SsRL34h4+ZsRr3wrTl4WvvJt+cn91d+J+J0vxrHMg9/9Uhy++kocb28n/1J+PADJlw8tRCkMoUSHUBhzh3kE0g4JzZEnn4mTRx/z1tyIaJSHGo1kxrkLW2kPMagn3x+aBAcM3ANixMSa5v2YxNcw1am9dscfauLZDd+GcidnR3M7gw82TbJCgRjlphTSe5Lpz4NTygPum4hVEDmVwISmvEykzUEcan4NB52Uwl2I7CUvTIIVJ+lC+agbcwKI11KM82Y1VIm61MWSA6tq7zyVgCFwuMBlYVIuCLPHLOlg/NjpryoYqp/++/k009igwsQp/hYi2IlPvUs/EJfJCqHTNxA4E5UVIQRPnPK6hwrDTK/prvYmDjPUqo00mXCu6IViGnw0KTUNhEQyb29bFXu9novb9mpqEtaHBOvhOs99YPc5icPzsL2PSmtUGsqypgOqHG695LbUhOtYhcMwNtvWxGZ/VBh2fxhQ50cTqh9mRYRG+oFoGZqDorOjQ+yHsldBAukQKWmJVMzFNBO7XWkchxyQq20aWz+jAJlDV6zMRVMH0ko89hpzxt0LE2slojehmSvCRP4pVKTbu69kN73KTmXNO2QiCDxfsAtVUZ4oT6IVUDHzF3k05qERrUP8KHZ3pW1otQ+ur8fIphj4luwSEFxHj71OjKINbG74bITbZaTv9zFZFxroF0wY1ZU2UduhhkesSsN59dtx8u2vStt5O/1ElyM8s9JTXXjP1UMMNOk9od8pgkpkA7utxS/DhrEpNCr6IaKOOh41TwNf/XP1koIFUkR4cBaCP0TIOYJLUn4GrzjSqsCCahL76f0AQHbyxmSATHhKSzY1HXmClRBreGXGNT8MxUf9do5OTt0wR0UXYiqskmrdar4VHbHmQ3jJ3ysl2i8iBhxXTBy/fjtlUj/aQj5yZh6EFahl4FnLch5YBKQlDoApppDx6BeZ7LWSqPppErM94NWe/Lh+OAJh9/slYZgJNt1Ns+KA0WJWRjzY7klBAqPWKl92P3luYaLV/iloRj/kZ+FSMAUNmsqUmqT8sDssNRinkdtY3PanTMWvgq1irf+gHYO2NbHZ7grD7g8D+nNEUO2n+SUM5moibpmKglaPX2oa1R9TpKMmVO1frbJJq7hmvw8zRhjA+DHVXmIhRJg7omIfknPgboGAwFB/Ow12VmBs3QAlvXNAOFAemVFB+wk5szBtk0DxHQcaJa3sMtI/jT4Sh3TUd1+8hpU+T4HzQkJMhAPak8ry510RRtRb+ZDsWPR7rPodiz6w0y7zsSogQLl5r9YJDwhyGYjHD+7di5N33o7ju3fiSHa7EUreihuLY17x/hBDGZnToUlcp9kxB3i/uy8Mhu0iFN5xs69Va/3mhgcPrUKrG79yRMjbWM1MIeIsTemJm3lA0KjHpgcIiAeBADw0kE6lPJ2YdIBNe9iZiQXK0w6bxd2f2DKbk9xRap20UhYmXYuBiNFPsOXiCSDCp3tFUCYesiBRKSLt+gHpA+LWsBqR+sK8TXz0hdxiWkbqVKuF6X5MZx9q3zqASEKXVaC2E1MMU8vyLAs3cU345aCOFZPcPitBtUfgnAIPYpIPwibTHWbGYDLqAeOG6ZuRi6Hn4XT2d93KyoNrmD4CoNozrhFBYYGRAmL4XGVQFliFRMWsU7Oute7D2Gx7hWH3hwHMsdOg+mMO21NQDNIN/GGDzNuBX87XTOMA0QmzsEFVItXDaGv1TjCaKjQ80BbQLoTqd9+FUf/y2pD+zSKr7IpKYpg2AoFPLUBzaLqdnph6rvQdkXpQJ0zPd+zFTRwVmRkW01Z+ip1snFfaTd/QdlZe4yWsZclMwSk7wkJz4lgC4kTtoadY8im17TzzwuMGuxsbsX7nXtx9+524/caNuPXaG/HOd1+Lm698J976ruxvvRN37q7FO4pz+95abEq76ap8LiU8zOBufT8YJqphcxhPExqgX4ImydsVARx2eTwfbUNxWHWYwWUab13Jn3FVCRSSeZX8NJolTCA/Y2WsCqnE7bQeRmIXxKumrnaI2gRnj4GbaLZXf6HtKkMGqyXRffBiQ29VyXOeh9VaLUeXh3qYyVIQO1LGiWSvdcQ8EbHygkfiAbUNtIv+cNqShmT9dBWpv7D6l37KuDL79gI1H2MJEOPs56Xoridl4s8Er+Uzgd+HsB/ENB+Ewwx5wLSx45cCZKCNVMztI2sjoO3ltlMfB+7+8yMlnT+yZLP6Zb64B69OyTo169is+zDW9lZo+n9YwPz4IFDj1fnZTMccTJS/wzVvyxYVftY+FM9CozTHGgcWta9QHw5/f1ypctFB29VnaBusztWhXqEfkHZSK3UtWFjBd7a2Y+/O3dgWk91880asvX491q+/FVu37sT23XtiwpvR3tyMruJxRnLEVrdp3kUmbSI8zD9UOtoBAbmyc7Q+VKe1kRJuP/3QiNJm59kPE8hJu45ol9pACdyu3JegaEuT2FK719bW4vbtO3Hz9r14R0LhzuZ2rO/sxcbOrgTDTmxu7cS23HsSgIdazIzMz8fRdCs2Ot24pbA1aSW9ByzMHhaQMKVn3g3Vuxnc9Bu2n+auAoMghAFSlHfe9Pbasf7ma7G/thp8W/zkoBtj6sQxGDGDrjjcKRBJicYgPE1eT9wRn3uwBz3NPjSrTKH3DmXymmP2SF0TE4v+NfEZ4GTeeAiVl4E42PEr9TeQBsDPcWWSHoaKe242dkem4v/8f/o78Xf+s/+bVrTU9MTPcPx7n3w+/sbf/k9i5eJFlh2ZD9As26gyyiRyvhRPeU03QBpPDjxkNxQ/+oo0eNdg0mJxe2R69SQ/JnsVQrWtjqI4tU6AyxLUcr3qE2pSnPCxG/XDyKUrEc+8EDG7mHHfByptAKfZB37QTbHJMhx32F1hYMekEypU97B/wjAzH2b6TYb/IBP4IPYPG2ofNPupaW8KCrDekkKr8DuoNMaJvMAwF3h8b6arMe9oxc9iryPG1mvLLuyIcfekVezL5Mt/B22+N77n6/Ws0OcWFuPZj31SGviY/Nt+yPe4dxDTC/l6l/atW3FRca5cPu+3ALS3NmNbgmG/3fU2l+sL/SkvtrroS1FeapDM/1bygGkt1FrG5AemYnYvCu2OaK5qJAZ0DdRxqcNjUz90lcpLoJ9qFP1iUb6c3bSVL8smXqHCk/TsnnSEvD6FaExr+7sfefkjc1DtUB1Gpa1w1sMibHJpOSZmZ1RXCiolTYxF68xKXPjMj8XS88/Z72GEUwVH9WoGNf2G7RUrcQJJlAxg+vP2y3xlwZG/Lb51/Y3YF7Gw3zey35PASMExIgEyKnNa/BMRwPYP2yWs+saFE0J/hW1SK3sRCnvfvM7C+6FeBWhlI/8UFvqHIVahAbPGNKqeFhDFjum6Ew+7rGamspBebTDjZQ+SA77p2fhXv/bl+P/8vX8ozeNAxY/G2cW5+LM/9zPx3I/+SNbFq3Lyk91Zy46QI4wyyLcJhFOH0of9ulI2gGl39rdVaFBemQ5TdfT0KW7qXAUR6UXQ/TQ1P9qp1bb9IXILL4VLHOZVXwRHV7gnP8U/dz7iaQmOhRUifWCotAF8L/ZhP7DJlAfhmAP/gXvYP+E0xo4f+aFVVGjG+yB2YNj9YUPtl2qv5jDWOerrtHYfxQErX9EFh+D5kaa6M5DfFO/1OtFuaxUs5tiTIEFw+K0PFh57cbC3I4aP8MhXB9F03jbw/Cc/G/Ozs3GkPI56mv8y843E87H11jtxfmVZOO88du7eVfqu6wHQ/dZ2YNaiX/FbTZeySJSdBSXzf0rzsTXVitmF2VhcWop55T8rQTKhDE5g5DxoBz1D62qvKwdir1DHunopjPIAs4YK9J341440nU3VeVvaQxdherTvPuM1LI6mtIeHx3Govj0+OHL21HWSrWyKpw2TEzG5uOzzUHgc37mhXVwKaF24GJd+6g/HwiUtPh9SeJfgaDqrvWkO28FKjNWsdruFPgwXUfIaZgi1u7MTu29d9/fFed/LqPzH5Z9CQwJEjHFKHck6niEdHZuUQsH+NpqHtA51Oi+881tVRRQ8sem9UZB9UoSGiYGRoLJYsefgDARJMR1BWBl5Ja5qB1CB7V/iUc7MjAJkV/ucFwILJquVmhqa6aqAABEgxMMPYiY/NABM/NVvWRfiy7SbOJRd7PiRN6h07B07CH9rFpRLPASGrEANI58ahzDMWpcqRNkuI8xuWRAcCB8ODTmwU5LgjZ5PPiPzQqb5gABdDMOwX9P9IDtwWl4VHhT2Xsz8QYz/vQTCafmd5vf7AbS5trtpDmNTcGDHBGHYYP26X2oc3dQyJDCscSBEEBx7EiDSMHoSFjD9Q2ke2LnwguBQL/hh2GtPPBsXYX7k2+357bF8aIvnZLZv34uVlcWYHT2JLh8+khAyuSHQVC/XDaHmOqlucuer9nkPnPpY84mr735uSvOupXynJ6R5yLxwbiXOnz8nf81RE6ziK32C7NA8Jt2EFabtVb/sqrcKSHQ3+qfvPlI7djY34663m7ZjR3NiV/3U7u5rynEFmekiTQSeh+AQognNz8zF3PS0+FVqG3wjZmJxUWFsibL1qTJkjirO4rMfi6s/8VNqq/jJQwpq5ukAcQ2bw3awEmK194lRDIgVjImQTmzgkTQMDsZ9tqHOPlFH+/xCbpABhDjcmfIXe/TAcRBqKP5KkXYiVrRHBaWjyvjDmIfjKQ8zUgPuQmSkAQEIzmmKG3+YK9s2vqonZCWuiRMiJDNX2kDeJKpCA6x1wASIgxvTaVSWw+SGkEHXsYGEYRTISQTaUQRShg3yK9BPpwjkVdM2G0c9bS3lVMEiAvfbOxGYxGdl6Pp8cMgxLeNaoPpVGMR5b3yvcwbCTsP3inta2GnYrGMTTvN7EPD68O3uQWwJd/aPYh/h/HsA5h5A+dVe52S1D5uD8IG96efLJ5pffX9oUUALaSYLFl7mV2ZnDbE7V+kjmh7r4gNJg15Ry6y3tHiDMXTVlSazLyFEsRYYJTyfTj8p5wdaUE5NidlOiQfkZQa2rLhqPdOajlkx4ZkpmTx/I5Z2sCPBtr3r/EzPmKC0BX8rw6j5xoIIZEFluyrRn3O0gR8hDVbdQR5UnWnNxCUtnq6cOxuXJKQuLa142+3MnISDtJ2piTFrQlNoGUL44a74wr7KpM+cj+rKWybcy/Qv/aa40xcuxZmPvfBQCw3gPo2jYe0TDMBAAtWNiV/GYaAzrlcLcvfvgBfVl1WDVzR+QEbSeHMtOrdvxz73psWA0TJGGTi2rDSpxsdHo6VO9GvRVA4fxvH3GGSykuZMYXpSGgcEpIG0CsvrCdTZfrUB2y5AXeHbLn/qbyc/sjOImBC9VyGy01SshFUErGkoP7Wvn4b8CMfJDxoPb8R0EtJCbDLNzGWvTB2T+M5GHqV/bXqlL5Ow6qZMygLsr76qZdM+wrUaDK3+1OEZpL7RjMrbKkwM0iGc0IioA7fQ3GZBrRvAxCEO0G+/kEy16nS4Jk5cuhpxXljTfZ9Qaep+gJ4outRPUGkQqP5NvyY8iIGfVhZCo0IznDyajPhBeT7I/zTo9A5ibU8rVi3Ke8fKW/0+PjkWC9NakY6PxJxIZ7KOyfcAtY6Yw/ZhrPMW0wu8Mk9T2wBz24XzjYODnrSNvMzSEePramXNfn630+tvVzGH2apim4rzjhPRX71jxXx97oVPmtFyzfWALSuVxYso5/hgUkdp7tyJo+1t306Ejtma8gG90h+obm2VNTkzHbx/TAExrv7mXWZsR81IcMxJ658tL7tk9c6coW0wbngGL1dUwhQY0D8Z08WMr/7yvEE0jB+0DTCP8UDYqUzPMcYZesPt+SRep/7ig1ad3XbsSQvbEy9rq4176ruOwnrqC4TevsqlT6clLBYX56wJTS8uxLi0C5fIGS487cLFuPi5H4mVZ6TNP+RgwQEhVWja68SsfpjVL4UExJiCoxIiqplXC+owDsM56IIgcaN9sNW0v7Ee3bu3RHBidFKFeVX3mNJz1jGieJxbtOhID+aReLGkuDp5SoSApuLzDRFOfn6UWzfj/jgK20e+3uetKiU242bQiwnAZH1uojaRP5uZEAX+bmdNV/wrYMdpAiKesERPUz8uFyKUJ36UiZZkASa/SoAAZdgUUq6Jkr6Vh/2Kf3U4XGZFTRrnffOdOHrz7ei8c1f9uumtAlYvrM5GZ2diTCu78YXZmLx4LkaXF7MOlEN+FlLkL7RdQFidZBYK1DmDEEpOpwngz2heQHAUIf0DhiYdDsN7hf1e4L2EwPciIE6De5s78frdndg+lOY8NesFj1piMpgak9CQ8LgwOxErU4UuPiA0+yLnY+KwG2SOVrM5XwdnHNgRHEIJuX0OxxEUEhhsW3HesY+5J6FRt6w4GJfgOJTgOOC8Q8LGh8AQjf6vPfZEXLh4yVtXfJecFyBOaD6vXLok7Xwv2m+/FcfKb1Rzqn4+gYRs57R5F5T4AN/o4MxiQvO2JUEwo7nemuZAnIc5edhT/ED+fquuyjSPoq1qm2/GaVFJ3vW2psHDmeWYzhlfBILfLSW/yj+aQLjzZX6oT5UfZbCth2BAoHa66jMLDglczZeOtIx9pePWFd9qb2le8l40vhEz4bdicFV5NKbOnI3z0jQWrz0W0xfZAn64YeyXBcVuoqpQ7ZXoHoQpNIqwgBBtQoh1awp7dixEyVAc+RbGTr5OXWEIB08jxVXiFAZiZNIhNLSqhxm9VmciIsbbyGpAg81VWA7K/B4cGJrS+ePvEALMELMSAARBamfgn/SjqRCU4+JfwH4EChyvxCGdD6HxL2XUsCpwiA9BgjB4eWU9bGm4BU5b3KR1uQ1/AKJHE1Bfca/9+LXr0fnaS7HxO9+I7W9+N7bfeDv21rajt8OBpVZyYlTd1bXo3r4b7Tv3LFgO5Ob5GPZXXU9l369/BQQp5RCGIAQIrwiwskPrmNWqkfQfAsCom9iE4bBhbEJ1D8c5DYfhvcK+F1jXWHzjzVtxZ6fnMT0WzR+IiR7sd33ux2ocZmtmrviaWRqeEeP3C8zNalasbqDuEqQQGZjMYaMYHvPY395omMxr2/fTXh/S5fIL/n4Oq0/fLiiWls9oGrBNJQ+VgUBii5rFnz8ZXdxey6nNzGcOmrkKfebCeSnOUzEjmptvTQtb0jJa3p5CcEyKJ7DQdJn0nMqrn5t2BWxqUUpfyurWyw7DdjXxN5a5yLwASnzq7zxUP7QWay48HCg/CzqSupxMSi7cAIUv+SKP6k0dJ6cwJyQ8xe8Un2/gszXFxZ7p5eU49+QzMa32TSwuxfgsN8Eebhj7pV/6pb7gqDBMaMMIkVXTxF6EhgWHCC4/M8nZRlV/BwdudOyRVhoHEh6otVZtNQBMEkvwI7SSMd9S4l33DAKDCmHw7WHzO40XV3O5uZFPFIt5wcDYqoJRE6mu/hEwzkN+gAlCbatM2mEZ1CeW6gZqPCC7JCvQ9DexCV1eYbauh+JgVnB8+dUyaz1w4DbID3/A+QrUL05L/9y6E50vfi1Wv/SNWP3Wd2Ln3nq0xXiOVC5vFz3W6sr9wApMWtqxVjV8IJ936hzs7ErTW42DtQ0pLAqH+VPn2j+1Xho/18ECr9QBw3ZhFdJzEhy1vR8yVAZe8b1gON77xQeaaSr+XgHav722Fa++cy/W99SnytPzRvTjuSQ3o495oBVsW/G3Ooex2TuM3YPj2DvIPX6uo3IQ/H41Is8mDLuBgd/wXC4CgznMnMbtuZ1aCYw8zy2xK0wM1Ig/DLWYbFH7th99KIP486KTadEipM5ZCYKms7Mt0hvzyyn5ZjfIIhEBQ3LyWbpwLhbnZmNKdNmalPCQls2HnlJYiBfInz5hqCw4EIb2yTbaX0g9vP1lGZBhxHtX/6i9JdLAzkJN+dqPPNjilR+lsEBNQaUwl5Ol83E5P9uluWX+pDYxfuyUwNt4YwYlj6vtk9I8zj37nG+VIkhaV6+W7bWHG/qCo9+hjc7Efj8OVie4U3AMCA48kMBIoQGBla0qVDl1Fq8imB4f9X4on4u14BCxocaOaQrlI/0HManORpDQ+QgQmBPlUKZ+zE8538Dcb0tl1uRkm+ZgfTPY5x9RHhCNEg+YIkMKIQC4weoGHAdQGaShrBqvIoDhPNNpf9z698yAkXKeUsu1YBDYXRF/Ye3qZl6ljQYaaKcIUn19eONG3PkffjNufeu12OU2ixIeKs2BCBUz8cQPViXmqxGyw0TAEhYQMVsKOzfvqM+16puX8ECDUL28zceEEREnZVfB0UDagTBkq2x2XvaPhshPY/TD+EHjgT8ooNu4pvnqW/fi5Zv34vrGrs80Rry9yruz8s2+/vQt786amI6xyWkxi3yzqp9CloYNHmrceiejsafF2B7KuPqfnRQwx2MAnhvvAzVOnbuY1T6MhxYCCIq0cyW2vwVtbeR+4eHLLprPpGVewazVs+a5LPDmFxZU79wyIg3PcnVFh9Pzc+qXafGBFBxcTeXNErPLK7GwvCShMRbTmuucDyAwON/0h8VEgnXsLBwYQ/0PekHtYH4TKLAVPyokW/9X7a/D7/4xZhvSrgDapHS+yAOPMshdeKG1N+I0QemokzVHOS1MBTyzwhsM2LIbEz2sPP8xaU4TcdTpxPTZszF98bKmYqnQQwziE8fqr2wUMCAm91jfnuaAsAbIVb5KSBISoIVFmlVwsEeKeWZ+NnrrG9HbWPNLDjnU5SruhBgXh+T4cRWXa7Y8BMg3T8zUhKiXvCoC3rWzuh27EhRHO52I3kFMqI5TGqJJzSr2j1Fvp2ZbMX3pbMw8cy1Gzp5JBkmzIAqYH0DbcTuAARNCSfhbIFABQG6VbyZsp9xqf2oZQjN5IasFC4mSD/kR1vfDLPlQLnmY4qlHWd0AhKlfHa5ZeHzj7bj13/9a3PnuTV/zIy++bcCJhqapb81SxpgExMFRTlgodk6CYWpamogmIweG03NS8+dbqja3PQ5j6dqVWPjkxyUIWmqHEmjc/HoH6iPG5rrlLEjEjUBB2zh/WekkeP4NmHp4IvjVt+/G3Z1uSG92P/VfdaK+Hx1lH55tWMZf3Y3oplv5w6vQFivpyQkxRDGqt1+9ExcfW4n5mWmvg7gwMjM+4sP06VFWuLBbhivnKFDtw8h8rSbInLVQKCaY28u5tcwBOdtKzNtuTws0n3Gwh9/1S0o56+CBQITAQXvb5xz7nd5ACLgyI34478mnno05LmsIWOzxBHhHfGDp/Pk4d/linEjYHu/uRE/mdGsuFs+seAHZ0nz28xqa07mFLeGpv1HaDj2qPTBa+jU1EPqSuc32FCQL36BfQc0l4sttH/sr3BUFcBOFOZdp0yN/fHCvvvLUdafjlr9M3wa1V/YvwpTnOFLYHvlJcOaqBlZjPhZtnovSguH8538kRrqdmJybj7knn46Za9ecz8MO921VVQJrQvUbxiQ8iI4VCR2Uq4/6Qfu+0CiEmIJkP2bVcTxJeqjOQtsYOTrw3iZzydoF+StvnhBnq8pETj00yHxpa2//MN55Z823GLptEfEub+LkkEpqverC05sHvf04FgEf73aic2s99l69EXHnXkyIgeaTpIKm4DCBmJTSoAuoiwlLgNn3K24AN/lYcGAXYgJoHvg7rtAm6aufQJPKGauNWUBx1zw0Ybnqe3zzVtz951+Kt1+6Hh31JwTLarCnvmurve2e7DJ9qMn1Tlan4kisULvtbnS395RNN/bUH9taAW9v7ngrYm5hLg7FCLT8iUlNVF8q0Bi5Pm6P3LV/MAFmDROTL7SxFzuulfIfcICRfls09vU378RGT/NBWtja7bYWMFOxdG5Zix00Ci1rRNPeSjWTk90aMf0pLVDjtrfN4TFjqDHd6cWX/vuX4hu//Was3tmJpSvLTssCSsMbXamS+6IfGDRvLABghMzNYahzttqBKjwUYgHFtpS3c4ReBMIk5WehYneib0sy3zV3MfmeztExZxyagxWVR1ZJ9ZOFhSc7BLOae/Xchnw434Ev8L2TmaXFOCrPQvA9eHjCpPqxPg1OKotI1d/1pk3ywzw6yLrStH6YTEc39yBeNTMPRC48A3edfRlHttqP+ic/4nNllnnnNPJyOU6vmuFPngUBhAlaBn+IFAs15hPzSmPOd2XGZ2a80GPBMLW4HK0rV2OU80elS6H28MLY3/7bf/u+rSqg2QlNpLMSCxGp43CbqERA3o5CcCAsRBBpatUCQzvIlQsHXIe8dln+KThyYCAodSsUJWI89rW7ca02eOMknw0anZ2LzfZBbGzvKr4W4xIch0htxhqyUjxbSxoGi9WJJ5Xy64lZ9t54J8a1chq/KO2j7iMyQJVRG6CWXNEPGGeJA8V44Et8E0IlhgFRWDhgJ53zwR+BgR/2BgJ0PQyF/AGIFZSADWlV21/6uoTGmxIQEhpq64H6fVvCYksTprt/bLerySvelT83SXgL7OTkjFRKhamveVCKSWn3wVFsbezE6r2NGJ8aj9npKff12MKiylVGrnupX20DCLg9aitbK1oZZj+WsD9gADPhfURf+tbrcWtHTE8CorU4H5s32/GN/+HVeP3FO2YWO9vteOPb78Qrv30j9jr7cf7KioYbIaIVNAskMcd25yC++Ztvxpf/u+/ES1+8Hi/+1ptx861NrfIPY+P2jg+jl68u+ZkPjp9hNhr+6EiA9DRmbDuytdsciTpvh6E5p/VjoWFGiL0hMDy3ERJapByX840691ks+iNstis9diGCg5W5wWRjdu885ucXYgLaIUgMlx2KI7WL99ahrXQ0t3mXmCjYebElBcOlrdx+qq3zr+lRPtA9c05AjPSnbVgpW24v0LBnGx2bKeb5RkQ8EBaDfiBjgrESBSHhrOTps1gFEBegPzJt9intN28kEOGucfY2MHPQ80p2zZtR8UIWw+PS7L1NdfmK4zbhYRUgp2ocD0I6ysRkAioCw4Sjwdfq1+casufhOFqHkFWFBYhM+S+qs3g52ZHc9RaVX1ms0aHLkNIQo7pY/TvmVdWYhAYPS+2KsHprUnHX1mNfmsah/I7L+40RNgwoplF5+vKD/uh8P2yjAe3cXI1YXYupR86L8Um6M5CGMkAYMHkQimHgYKAWCDIZ2DL4ZqAwfMev8eTHlhh29v9B3Bwm826n+eWImfl0UxbEpzbbgRtqZbuIlT+T6eVX48bvvhx70hyIR7/zcrRdTdB8cIyLBJwJaTWqOtBugO2CE60EeZ8PV5zp11FlXfuZNEjXjbWt2N3b9RO3MyuL0shUt0qsNku9KtB22iOC94f266cv/4AB2zjffuWN+Nobt6I7NuWPQPHVwUMN2ytfuhE3Xl1TnOO4+dpqvPnS7bjz1lZcfv5qfOanntRqU5qv6Gh8QrQtgU2XtmYn45Fnz8fMmfm4pbi7620LpkONp9hMrL+9E6999a3Yb+/H5PyUGZEHUmPeFV3vaQEBbbBVy3AwX4fhtLncdFezCpK0a45jioYG8z4FRn6rA0GRuw18W4ftVedV6Axmr2ztx3urWq0ZVTlpCk0BAaFAxWULSt6KS/C45hHCCgHrrT1BkQ/OzwzVc1KOvlvWvn/a4SFk6JuW+k9UYLX6V2Av+iL94frWQHDLKBGyL+SBFrarxfCh56DSyb/2GfHrQ331gb/kcALVByF4ogUDXw3kwcYJCdTpRx6JyRVp/cRpwEMtOCCY+4EOpBPoPOwDQhtgISINPNfyLDzQOPpCI7emrHUI2bZihbE0OxPH3byGCJEpsnoZQSHC0YBzQM6qxasIBl4MbbdzGDt31mJ/K58wHZ+etZo3xac9tfLlwI3XHvC++1GvmNiHzA53EUpD3hAuK53e+nac3F6NqStnY0T18WgV4nQBFgxCTIBw7AgN+8sDxouJdgFxGtE6hKpXLEhALEqzwbSwWMhzBJgu8djiUTu8cmfC+W64KguqX0NawvHGZtz5ja/Gvbvr0ZYwYdXTUX/tKQ6rTeriwzfVgT1eJim3NlwtSFVEzWseaMUUWojCODdqqfwppRnTZMJvb6ctWbruV7zMXTjvVVACDR8Y2W76QfW3xqF2smWF/x8g2NnZid958Tvx5lo7TiQsJjXefDdkZ20vvv6rr8Yb37xthpEfMBo183/2p56LL/zR5xRXK8xJbglFzElwcMEBWoeXIfhXLs3G9tp+3Ht725oICx729oGehMaddzbj+kvSZFrjsXhh3osHaABy2JUWyrYlwoMHCd81qxvzvM5rr6DhdIpd5zZu782LzirmKrogdvyZ8wgNwmXnRmV+mI38hIUuYH6cx8FceWCP5zjw4yIGCxw0DL/EVNXLLoM2SSvUv8OwuvrJgp0+s3ccO0TTbc2bO7zBQXF5NdEgkryou9tK+7PNzk1x3TfywkBYkn+/f8hMdvM7ITPtN7/zSvwn//V/E9e18HrhwgXNo1GH6T8vEig+2qaFhPMhe9kZF42nX8iKpq85NHHmTMxee1xrTNVXMCwsht0PA4y6wwTZuIrZgUlUTf+mAKkdyR4nRCRtw0SGAJHwkGBAkHDDqo/y8+0oD3SicvWfclT+Ur+1irHwUV4HWoPs7O3H7ua2OrkVU+rgycUlT6iRfZUlFXefh442tvJKn+pkoaF6sgVWNRlF9asduirf/F8D2uGc5F98KU62N9QLqojSKXGpWPaJZkCGQc1AIc4UEMkUNKszDoO+sBRx4Uo+UT0nYQFTRcA4zwfA1EycLEjAkLfarE6QKSHCO4Ju3Ys7d9ZjS/Y91X1DQmBTalSHlRptU1Qf/lG+AMGRW36jMaHfcYVJpKgv1DxN7ElFm2LfWG3grGlO9ZtWmkWE2GYvXvvSN+PN3/iyhPBOto1snXfmX4006aPST39AAPpfXd2IL33ju3Fz50CLjvxW+cnRSHz9X7wa//j//uV49cXbKQy0kGCnn48dma73OBrV+IwLxSFnJDQkP8RENDaKA+WNioQ2Vzuxfkf9L+Y/Ls1kanYqP5hEBSbH4/N/8nPxp//yz8anf/Kp4Psh+6KDDS2s2LKCLjdE56+u7sTaXtf1HYY6jweQjDM11fSvwcmcE3PMB365smcbie0kFi5asBg1Ny3omHmZjvlOct51tbmxrrnNlitrJ9GiVtyOS5nkafuJFkaicTl5KeqB5jLvqvJT2CxE5eZ1JHVVj27jDyrJ/g+/+rvxi//w/xt/50u/HbttLb4qT0LAkafSWBg6vYpzwS5cCjiLYeYgUzEXxn5zsOOnGx7D8zd/73e+Gt+4uxovakHLe6rIlz60RiLTH6xSnvanTJVwrAlLm440p/yJXHYj1P7J5TPervphAkbYA1WJqdqHMTWM7DwLDHWmNQ1fu9Xg2o52UbQNDXLaB3goPzqeAXZZ5VfZu5PtVocjeUfEUNuaVYcT0379MEzyYHs3Du5txv7djdhf34oDSfvDzZ18AyWrbjFLDoVRH1VFr7hPrA4fieCOYq/DTRFOTFSaCG3vzdvR+9I3uHCPNEnCNe1m/VyhrFwy0OoGbAeLe34xYvmiCKG8xvl7gJFJEQ3bVwgk8uPAutOJm197JVY3t2JbQnFP/bujenYhaAiQdB4+xZfAo8RR+Y/LqelrocH6ZUptYfU5rtnLXfye8uJdSWx1TM3PeutgTH02x6Tf7cb1L3493vrKNySUOx4Lo4F2qpRmH9V++gMA0Pzdu/fiq6+8EWu94xhHaLRaHoHd7W5Mzk3HxScvxsTMlGmP1WVrbibmFhdi/sxC3Hx9Lba3OmIaUibV33c1xO+I7FjUwFTIiK7mUHxceTzz49fiR3/+hfjp/+ln47HPPhYt5YEmePbibFxc0UqV+GLQXE9FE97pHcVuV6t3MaS2hMjLd7bi9jYaetJnNSvUeQ30hYMHNt1NwO3DfLBEs6YruhKZ5cLFAkPhEmamYwUgXGDqVchwy4gPFbW12GOBR3xeK857mdAEHF9VMn9h1S6TGiIwECCs4hEg5i1gUwCoUqT57Zu3Yk9xfu36W/HK6przxd95wtDNf6BmhAh8DEQ4aLGmfGq/ZHzqlO3NfLK/Vrd24m67HV3V6dLSogR4ahvUjXxca/2bX1I2+SndkfrgCAEnXnVCH4nPjfGMy/nz/cUfMDxWDyP0D8eBWuHaeQAdSAcMq65GMbPcmgJZDaRwwI+VgTUP4hQ797zPqqN9gAZzVFxlJKGQ6rZXy1rBn0y14hAGrI49FPHv312TwNiKo/XtOBYjPdlqx4lWVFzD9ZPQI+NaRY/7AJg/GCrDQBNoB3v71Mvqr8sSg0VQaIKd7HViemk2Rs6dVYoMVwSZbn4CbtJCoTJytuBfZjuIxkGdsX8/gHbT2fVT4Xz7ePfNm/Hyv/pKrPN9AlZcEoKg/gUj2VYjkzcFxbgIMrUMhMeJBAf+CneKTFeBw9bW8mK0FuZ93sR+MvkhWDdu3YmpxblY5NUH8ktQWvoAFAPxltsfkK0qC417a/HS9Vuxvi+RMD0T02o7jI49+Nnl+bj23JU4d+1M3L21GVvrnbggIfLxP/xcPPnpa3H56Qtx7rGVmJ6fjvkl3rs2Ei1134wUPZ7XhDnRzSLlmFmciuc+eyGe/8y5uPLovATFTDzxiQsxOjMd28r3UOU99fSK6J1Dco8KMkd5jMadtzdi695OLC7NiakdxG0tqlhIzE+zhEgYnuO5q5CMlRUzfmaampfVzLlezjFgvKLHio7Xj8t8xv/IgsFzSH3EbGRhyDSCwbIj0NIKOz+apQUf/l3xAxE3zxnhJjGUy4LRD9rJz7ROmN/aACtWviZPR3LYl268FW9tbSv+cTx57kI8e/aM2pRTN9NVO211SpfkvOr8xs/hRKA/ZKfdqjte3Hr7qgTUoQr/8z/2+XhsZdGLU7QS8kPIUl/sLOnYtkRrPJLJFwNH2F6fmpTQmI2Za4/HzKXLSkP9S+EFqnvY/2GAsb/1t/5W/4yjdlbF7ChMiCeJq09IqH5CGHIfrVmUm1XqyNRI0t8vOJT/mUWtzEkvdQ8Boh5PwaFuNiOcno0j4cFuJ3rv3InD21o1SMuIDeHmboxJWIwrPmr+pAZocpSnSKXyimH7ac0+FhHCCCpvblfBVLkPnnumTHoRixjlhFYMY4+iLUybUEw9mFAwg8asNkUJWeFh4gcDRVCgmhOf73TASL9nUNrOjnAvYncnTjY349V/+sW4e+eeNQxWOryqmZpVgoQ4fcBN8apLvsuHNtMP+OVEJQIp5cIhM4U0q6A9MRZPJsXzl/E0iRlvbvhsSQ1funohWisr2TaDTLc3V0u+XCCN0H30rynQH6trG/Hq27djvYPGJmGsdiOs/Y40IdszJ6LD3a1uvPny7Vi6tBI//ic/HU994lKcOT8bFx6Zj0uPL8aiNIXW1EhckMA4MyYaFgOaUv9PTeanR9ltqqt4hIiUZM05D3FcvjYn4XPWN+iWledBGYpKovDstZs78bVf/Y6/ETG7OK2V+nHc2dmNKUVabCVd0p5qJqYd5ljn92DeD9y55YO9CAl4Anb8zR/Szk1JxxdyhuHpY/JIC+URn7lbn6TmjbfwhANpuUSlb32VVemZq+9mnKqfBINqLlQn0GGKwnyfnpyI1XYnzs3NxR9/7rlYaU2rLjSSNJkn6Sww8RfI5nqlRKE/+MGZbjwGh9+qu8b78sJi/MwzT8cnLpxVXVNokrUP4xkU1ZsxRZRgIjyOFcaXD5k73KiaOncxFp58MiZkp40/VIJj+DrugKASa2e9S3AgGKrgsKYhIeGbVaxMEBwlrKL9D6VxSOVmhbOvFYby5SaUXzmijh6b1ep3bDI6Ylr7N2/H0Z31OLy3IQ1jO0aVnr35KXX+lBg9DwchCCwAPIFSWEBBdDPI+LHiNiMVWRGvJcKCQUJMHJiz/zyudkycWYyRM3yYSJHpCwaL/JidKhd/VpjevyWMeGTMYThxSAPRcADuenwPwFWc3S1pGxIcvW7sfvvVeP23X4y2BC3q8BFqhuoKAebKjTZLzdeE8wNRQtqZFxlVDbktHBwfZPLJQnVJq/YgWMD9dk/ETgByb1JjpbFRovYeD3Np5fzsE34FgrcWaCNthfg5QP8DIDi2t7fjzbdvxdoeL607iddevBvzFxZ8C41xhumNSOjygr39nhZB6qtP/tQzceHKkuidERh1fzIO7OKcUbJzmkdv3duLr792M954/UZMiv4Wlxd8gzDHy0Pl8auAfJ+bn4iLV+bggf2xBbCv396L73z1Zrz1yu14+zv3Yvv2Tuzt9mJqeTrWdvdiTgumhZmp++b1YH4nDrvBYcFRdx6OT5jP6e4LlRLm66pKo4SljjBF6isThmpecuTXiPgNEPLzd/rll+9ygoa1iFF6mGYuAknPn/KVH1oIpxrOW3H9skLV/5oWOi9cvhQ/8sijcU1as7fAlC9hCALaCFjLKjmq28nc+WISBWea2S/U3X4aTNp4bnYmzov+uVHGGYiz1fz3lVvF5VUxCA0WA9SSbapjEQBbVByKj2kBPf/kUzF7/nxpz2AOnSYwHjbh4cPxB2MlnjSbxDSMdF7/CXLiSJMYEFtZmRQzGS3/2WGo2Vy5PeBmyq3b0blxMzpa4bVv3YmDHTFTxTWjFNNGWLB6zr8UCtzGUGUzHnlZTOhPFMFfbuMo4vGIBNuRnyth35NDNlUgDva6GmQRLk9C9w+pnGnmC+FRW1ebAaRQITMYdFwBGoOE5vcMpJFGFhKOIZX93kuvR092bmBwSMjebFZFP5owECevjObdXaj29CETizD3jhkQcbOu1BmkT0Ta7jM0FG9riZCPehq77mG0d9sOsyYn4bL6+s24+eLLFhR+FYlpgoKcLSX8aw0drVzfvn3X387oSWjc+NbduP7129HbZZEkpsZCwUg/R8wuz8YLX3gizlyYtwCG4cGUDgnWAE1JcKzI/tKtjfiHv/nV+Ht/7+/H/+P/9f+Ov/+P/ml0N3Z8z4IhYyyhKpKVITRaK2ARgVuRsLIVwvhPTI/G/NnZmD+/qLIjvvO1W/Hir98QLYxHV5l9/a07sbq167jAsEmepi9bBzzA4fImBMz4zCrNMdGQkYWIaAa7n7dQn/iwHHuJL0u/LPpkR3S+sb2ludhTvvSlFoMLC36rc+Uh5AGzp689DzDFYxKZv/CdnvzhNcyTPEC/KKZ+dX7GvApGT7OYD2lPAVKmlMOwOFz16PM5XMRTsOM6InbCOTPNbXrKdJibiJaRB/sWHPLWcktsR0JDc/lY/cGOhbWN8xfL2Ub2Uc2/Caf5PSxgftPvlNppD8Rk/L63zeqgahO4GUTZcy+UgR8IDZDVA8KFtC5UHekVrDptVMz6aHI6tm++E7tvvB27129Hd3Xdn36EuU1oVZ/vryKZSVYZKF0ZLJpRSNK/qXkwqUCkfiKhXQTHgeoiE+YMEfK07tHUXMSFa/n+JRN4RaAOoNz3DabcapeR0g6kRe1tKg7u7wXIU0jenV5srSqPbGyGSC2HiL1lxTgof960yXXDFAcSALRZkb0fXHJkIlNFmuNVG0Qq5Al9tkRAa12aGUoWJ5z5aELyxP7M9LSF7e1vvhL7PHQJEI/MSv/w968roCHfvrcaqxu7cePV1Xj5i2/Gy1+6Hp2tvfj2v/hubK111H+SBOp7sThvRUxKMvDqf6+Uczg0DxgUR0uhLOs3vvt6/Nbf/7vxnX/+j+LWV349Xv3Kb8U7b78lOleg4sBYMT1uaU0gTAZZGuSGUUEXi+dn4nN/9In4t37+k7FylRt9Y14kdfcO/V6srf2jePFNLca6XSetcx6z4gCSyVeGVu19QSF0zWgklSMcP4SHpJ8FqlfX7PXTiNKCYpIX83Jjbze2d3bMNyid159P8Z0KMdZkyhyg07cSCqoH15rz2RHmgDRwuf1aD1AqmXzNa/JyjhZ7CqdZlEcdAdyUlU98Z/uqQGHaUi//yY+5RjzSGIjH/FN55MIf4PxMB6qfsqU1CHRF91iycLDQYGUgrX58+UzMPfJIjE8NNEDnM2Q24TS/jxL613HpJAB3In7pX/1SeCDZEQbs6WHmQDJgNTwFTLWXNAgQ+R/CXNWRZu4aTL/crTUXWzfvxt7rb0VX5tH2Tkyo/OnxiZgWMU2LeNi/n4T5kYYMXO0UGN6qgWj5gwPK03Si+N5b9CBC/KO+vsiTtj0xyT0JEN5I2uvsx4GElt/RxPMW7LnSAaAzy7piJ3s16MG4t6PZrCUfewtsQdHeA+UL7nfSzTMbEB9IPJtZ76OdtlZh3ZwQ6jNvOwnVgwqncKIe+wE0HqoEqBn9kfNShO6qarUrC5OcPEr1M9wWO9yDlUFY+KgNoyNHGpfRWDh/xltZa6+/qYhikrQvk9nM2vxww4DeEwHodWNzU0JjOzparr/x7Ttawb8TW1sdr4jPXTsnMuGcI5mlBYczK4xIbjMS+sgdn2ODlcXSW9/5Ttx6+etxLC2Td7Pt3nsnNu7dk6BW2aqCGQ7ZZZbua9KrtMyj5Gf+LZcow6ty3pv0yNMr8cgLF6O1PBdnrp6Jl377hslxfGo6bm2349tv3nId65hXO883JajUoTAKdBz94Ue4z2KgHtGMp4fc+NEf0Iq3j6x1SHioojBO6M7PMZCT3F3R+PrOdrT39tTn+ezV+ORkfuSo1dLKXXxEtE4feuGklKzgLUBUDezOk3i0X/6MHR3I9rclgUbG7VD7si1p8meQnSbJkljsjKKB/Erc7BNspFFZBe2ldsFrZHGfqFTXj9T1uQ2efeLtDLOPPBpTS0tZn/cB9/dDCCa9WrnsmIoaJmNDYCAgyiBZEPSFQzI5ayMlbqqO6UZKo9Jh5+VpytSdiwQeEYHsrm/F7mvX4+DWaozstkNkp0kkgaFwHlZji8rbUQxKGUTfkBLm1pRUdZmcf2CycrPqrHD+iAOhehDltvBQ/Tho5EMrXQjuzu0IMYtozSqxBrnkT13TJHGxUwfcao+JE9P7BkKtdmLtVsS9tyPWZWIveLIq4bQq/1tvRNy5IftN+ctvR+WyVaU6He51JVdEdMrrUHlbKKovfPBNmW7BiYUL70hSz2ZVGKcT2kj9qGHGcz+bqKlixsZOOwjzuY36VUPn8eG8A6GBZjih1dEkD2Bu7KhOCEPaW9pPOpiE++OHDyqdnwZ8Z/sOr6vvSZtW+xjavf2e96lf+LkX4pmffCJml2bd1yBdQj+y0oSJ0/MAjITup4tAx1OZu5vr6RDAcLkq3tndFd3jQXobffBTz/Ko+agajpOeGeYFkqw8fHf56TPx6T/2fPz4n/pUPPbJq37NCV/j49mBN+9t+1XvA6aVTND5FIAOmkyt9hV/tWJOoj8WgBYeil812op5hTc7wPkZoUfRl2lvPLZEV+s7W1qzdd0lfgW56G56ad5vEfZ2lOrD3DWNy4SG8+prbjezPWXhQftLPb14xY4n9RVCr9SR8XEdSxv7baVRNnIEUzgq3Dky1jLJs6LydvZuT/Z/nm2orqAm7LHmk5/y5ybV3Hy0rj4aMxcueBuuCeT3fvBB4vx+wQMeAKTjwRQQmImya6Du0zD69oolXsNOuHtVbq57ukh36Hh0909i+7U3Yv/2vTjUiohoMPwJDdq0pDRah1fCGkH8TYSW6nl2wUGv66+EkARPQpMW7aSebXCbgqQwABOAGKzYoN3cTjlUvOPrN+Pkq78TsbWqkCynD6q3mSZA5dESmm4qbf8S1pbWscf3x2V299Js78YI3yXnq4dS0a2ZgPhxBbf0Dx+kOhZn9/aa3PJVw/XPhILwS5mMEVof99mtpstdalSqUurvfDmzn4m5c5diUoK6MjoECv2IICFtTx3S2dd4aULz4jkOKhEcXKPu8plfmAA18ngoker0wwRN+j4N6Au2OdZW12J7r+1nLm7f3Iy1jbbpZeHSYlx4+pz7zoee6ofcAqWvhfSJTAzysqsEAebN+OcAeWw9jmyXqlx6k6galpIHdtF1MR1fSKSSVT8iBs/3sEA7f2UpPva5q3H28mJc+/jlmFua8+qfsWwr4cs377idyTCdI9W5r28wCa9ut8fx0/TNJ8KpjPrBwsOCQii6yPMftQgkXiNtfaKe8yGuqK519mJ9a1NKuXiDYsFUxyYnYnJhLsY4gGbBIz7il5geHviTAfS/nEWAsHUOr0lG7jq7vAGgpetX9aOu0HuOGnUCHE6bXUfiqB3QeR0Maka+1TCWMSmCw2tHudlWy+u3QvG4E2lRI7OzMX3lasxdvepPxlZwHmQ2BKf5PUzwwMNxmD63eQZ2BAF2MZYiGPCDeaXJ4GoQ7U88of3cw+KzKUg6FhzyE3GcjE3ExvW3onvrrh/kY0IhHLiCx1OxDCJMrg4iA4JwGB0p62r6VpOFF6dNa3D8DXIJpLyaOhJTSuMNLAZV9fA3KpRkX0TC9gLEW590PdIq83hVmsHmXY2+2ITCTDAQD4C+D3GpHWpgmmrPAKufKmW3TCi72jkAx06la97UHz/cJlDVZ4KHGJkksCr1ISSuNlL3kXH1jQQpqno+28FkUbjC1LvKUnFcZ7KTYFXclScej2f+3P8kPvm/+5vxwv/2r8XFn/wJX4M+Ulwmj/NX+gTGTUxR0tTzrOwTH0lL7GrV6iddqa/y95ZEEdoPO9C+QRvvhxpWkYfT7m1sWivd3evFxmY7nvixJ+KFn3khLj1/2atHHuKCEhEa1iqUD+jftKS1kA5DAtClWPkIEWYKELpU80QLAHrTQkImQdY09L+7yyipHJi1wgCTj8JsN+qPuijxxJTonwdEBFyU4LX6MGPmFLeX7u504vrtNccnExhzyYTi3A9NMLOXH4sz10DBVA2ry6RQIdrq2DgmwkPIHJZZ6R3hMciZdDLUpo7oaHV7Wwr/hgUamfuqM8JjdiZ4LQdprUFQX/pLplf3he8cHO2bD1E5C3UhcSkDtPbQqG9/ESrEbn/F8Vmg2pENzPgGyob2GQl5EWpdXw7KsrBwqFB+3qZCaEjTGOX1SJcux+yjj6g9s+/q3ya8V9jDBCZtE8UpSPdgMlDWIBAQDFoVFHanQKBT3bHFRGikFJddedCx5MV3OehcGA+vRm+/fSv2UZ0Pj/00rL+n4ZWs4uvXAsjTJgdbvx5caxtKMLeyHE/8j/5UPPMX/pdx5sknpGnwcJ8mi5js5LjsyupEzJC1TE/l8+IHbz+ISE4g8gkxa7QarleyD+k2iASouwlelTBBAqpRDTdl0hL8xOTZyiGMuCrH4Y4rhNLoavxBwGlLeM2fiadJzucmmcwWeDL3ESQixbbK2FX/8YEm9n97Skc/eyKpHql5kC/VlkBVmx75Mz8bF/6DPx4zLzwRU09eirN//Gdi4amnVF8XqFhsGWQVjfo76in/nf3orO5Eb3PXbyE+2FcCTQTXl9xhCBqDhx2Sju+HSt/DYTCtDTGwvV4vulr8dDUs55+5GJeePB/PfOHxePpHHsunnBU3hYc7TP0muoTpmPFkR9Kn+/vMkRwP4kFOuCaVByUb5e/zQo2tt6rk2Q9Top6Wrf/4v/p2fO033om3r5dLCgVUXH/cyL+mS7fmDMOjQnPlDK2Pq+xJ0dNIvMHbF9geVWTqn11RGClzQx7QlX1LnCzDETOd26x8C1KOfKw1W2tAcBThYS2D9JQli2mO2GjRonefd6xvxNamhDa3CxUfIYfmMdGaijFeqKl8zJThO+IXhyxy1D9+JQmaN/1Yx9QdAVIv6i9BZo2IumqeicdQZy6KUD9vbcvklTDuA+xC2ogQSaGRYfRBzrNsRxUc4ngSWsxF+SlftgZ5TfrkRWl9jz3mr/2dRo8VhsPeK+5HDX2NA6h2C4JiVvTVXDGmeijeDAP7qiKouDWvemCFXT+5Ly/3wclobEhodDc2gvcyMZgebMbD1YFp5tU2tAWGy88qaMBhrDMipis/8ul45pf+Wqz8uT8Z0596NuYurERL+XA2ggAiH6/OlY9XIR7YLMJbVMq71zvwB+b3ReB8alWVUzpQEUCEhKtT68eP7IZiOm41hRYeyoO4zqPfqLS7DMLSq+9WfqML89FaaHlbis+JdlR+R2EdRT6AV8/wOpYJC76exgPhkdcSZbqtmPSv4h/0Yu+NNyP2tuLgreux9/WvR+e7LzP/clIwoRSPz1rWyrDQYqzwOuB7J6ub0dP40I/ebiDAWFaSDylU+mvC+/lx4WBjc8u37nh47kSMFqblbUK1fUZCnYdGGSevfj3+Qvqx3y30icahcxC/889eiW999abGgUUAJRBb9MltmvLH+9Qgk0MehM0oBvLrSID/s195LW6+uhr/8v/3cqzebdu/ApRJzWuLCPPhMxYhUT3GFC7zRMyTyyjjE1OxIW3qphZsfsDOf4LSF+6Pkgfg+VtKIb/MmH/9kX+NKybNrSqek0J4mFEzr2DClAO9wFDdGc4g08t9oLnXPtyPjdXV2GbbSoKA/uWmFQJvXIug8dlW0ch5aQTvvzu01sEbFXwF1ldz8wzVTSC98rdwoi6lDtZmbKYA8dPrxhQirrcFjtqDyfQFVN86pdOtPlVceocobE31r96qniO80PHSlZh9/ImY4K3TSly7ChimRfejYNi/Ce8V9vsJDzjjuF8oDNxFMDTCMjzTVA1DlnQTt/qLARKv09WAS/js7O5Fe20tjja2NR45Mu58xfGBl4gBpsjHiroikH3KUTgCpiUt4dzzT8aV//X/KiafuBIjt29G/Kt/FgvdjbjwyDnfxOodiuGamYqgEHgwVCH7+ey7khsCick3oniTF8/GyMoSMxgfoUDlmkpVp8SspyhLP9QGhBJyNdUHCEDl2o90FeTOvpAfWSGUXIZMkHxEbMuPPSIBKeGgSHwWllUWWtKB3NyjOpoS0+bReZXfOz5QX+UBYhUaFijKe7fTi1d+5Z/Hr//5vxa/+Qu/FF/5pf9DvPx3/35s3riZxEtdbAoF3Dyjf9wvjJv6mttn3c298CtjHFnI5EL7sPvhA+isCZWum1D9KrIg4pOvvL6ebUC2qiwYGCrTALSnRQtMqE5wGVjhgzV3LjNwFfTX/ttvxe/+6ivxm//omxIet8zcqALx/GK/mkAZeKtFdKdRdZeW7KM1PRJ/6E88FsvnF2L+/HJs7ZRrq8SRiZDH9Kq3pDHgr0ycj/0bGgFCUBpPR+27cXfT8xeo/eC0/itJbUmfytgyb9lVEfKF4XoFD5aVvRcmQjNphAfxFJ909J+zkp9Lp1FaDLalVXT2e7F+915sbayrT9i2EnOX5uH8MPl2ubQmdWfRNJjHaCE5VT21aIs6h7yzSSqMfNR+MTyRPYfp8CXGGHBM27h0w2uP+AKpmuMMqmZV2w1aOCsOz6AxP0FysOBWm0daEhqXL8X8kxIaaheLbQ9cA9yHBfr9PwTD/s00HyXQNf3KVUQ43O+XzD+FRAoAY+l8VEcGK7ekUsDIaiwj6XiE97hBIuGxdW81Dje3Y5Qnl/UHU3d0Bl/x/XwFKwp1OAeDDF69mjrFx4fOzsXxF78Yh//p/yVO/u5/HiM33oix2UlvoXS1wvNtKdWLbZ6DE2lJkI863R+H8p/KUF1htK3l2Zh97tGIpcWsNIMMUCHQoAGjLXgoneP0UW78AOz1PEP1PxFDMlUDouz6IF0/YwihoggWaj33qWd8oMn7tFjlTk9PxuzMtGRKfjHsROr06IxWYPLjdSkoxwcjPLWsCczrC5hYSruvpdKetI7dnd3o8CVAIWZHK+s2All1Qzh3VC8eEqu3zRBA2NWNso/F1nYn31AM4VNtBJwm8fBEeBgAOmtC022aHcLqzxsPNre2TZ9oawhPHrbjE6DEgu6YLDA9GJC6JtPzL1PsxPTFAXVrdiIWV2ZisjUZT3z20Xjuk+fVXYyxEgk5izO4+KxH7s/f36VccJjWIuGn/szz8ed+4TPxhZ+8yG6m8lBCsitx7VUsJiUqKpP5ln5ZN5gfgbwmBWa+IVq4u7XjNjl5icfcoE6gV9yNMK/CLQQqZr51Vc/q3at4+fm18HKzyKA8ORr5KFPNmbwpSDWlOUgb2haT5TsXqxIem2ge6n8LIN7tpFU8bzEwjcuEN6CZcNaH0EDjxg8+5fNZud0OuV2esG7lUme3RXVlnvG5aeoM5Iea4GPJ6+izqrVRd2cmP7ajENhVcNittvKq/akrV2L+8SetgfEapixPkWlpafMHgUwzANfnIYBTDsc9Je5zw8jZq80tKgQL9mS+Nb4sQtlLuhQyYHE7Cv4nsdfpRntzK473Op4IGgP1vv412O5gkyogomSAhNy+8CpQ8fZ7B7H15Rdj77/6B9I23onjzZ04unEn9m/cju72rhmiV+Ya7GOY7NREjLe0CtB8FfvUyv1AjFWrFVFtV5NwH+oV8ajwUqzsVApiUZ1pnipe7DKZ5PbTD2gHbvwVTlp7qSUOJp78aRdh9iz5QPEOE7DEUT1a58/E83/kJ+PC5Ysxr5XLjCbNnCbL8nwrzi7MxoLU9paE5+TiTIwuz8eo/Edmp2NfQqTDaYjafCKGw1tWx4R85/hIYYfK/kBVSORQcjR2VTfeJtoW7qta9BtbewjcY2k9J9Mtvza6Le2FbQImvwUcZn+cHg6AvppQ3ZUGm/aKlZb5nvbu7q4E56FvlvWkAeTbV5Oh+3BW7SUXM1qlxYChgJk7lCstrXcYz/3oo/Gnf+EPxSe/cC0mpB0qeh8Q/k3w9ytULr1ZKMGkB1DGk4/z3ZmTmOa9+PZjXlB4huMLkkZD7PB2+yBe+fqtON6XJgPzRhNwusIstbjYUz1vraHxZxqAOetWyA3Wfkvh0BQUzS2eKjCwKwyBIcYOw7fdAoTzDtVB6XLLSnaXzCmbnCoGXrA/ORVb8/OxqjlyfX091sqBOWmoM2ceHJrznAdairdnNU5+sFeLRWshciMg2Fqv/IkxtnBWOfQF9fEZCkJtUvOH8wjVk3Joo8cXu9pjoSHIUYaXCembglWA+IFHzdPJS5ckOC5Hb7/j7U8LTYWTi8eA9jeAPq79Pwy1/x82uK8Fg8k0mFBpT8ywhjDQIA3SMFDYSz6lg+//02pLA8F++YEm6WGn45UBe8qongyxb2aJaNAGzMC06jrQqPgqntx7xwd+bfQmD6bttOPtm2vx1s3VWN/a9YdsusrnQIzTOKVJPBmxN3IQG0ft2BFb7KnFRxIgvdHj6MFkR/ZjYmk2RudmVAERFgPIwIqQjKwOIRwzfJnsC9gtNDDplY4tJwsOOgCzuhWO6bzdOUKSFTsOl4mwKgxZ5Z5/6mo8/pnnY+nMsj/+wx54u8d3w7Uq3tuOk95ejB7sKXVPQkLZiTkdKmlPAnFv9Ch2JRy3VYe26tdjRk4qkENZCZwjMa4DTeIjBACHvTIhfF8coE6Or46TwEII8VKIMe6h0y9QjE2lfYgAmqtQabLaqzmMlZZhKDuix26PTxyLAXElWStd/NElYG3+rnUpot7+oyu4xVdX7ARD8xPq68WV6bhwcSauPjrnlxgSN2PRvZUF8ac0+oU5umuJIE/Kwo4JqZixkEHJpDptF0KSZkiycOFj9e3t+PZvvOE39ZpZkQCmrjgwem5Ysf25ttsW05XQkp26oDUMMhZrV3w0B8DCgTIE5JP54idUHN/aEu3ynXAQxpxCROnZ828wZxdBmWbKiTykx1sLoK99LVg2RZdvbm/HnbVVv7gR7SK32iRAtBgcm542s0ZgWGiIL3Ce1EMLwY/x3Fc6rfiPhH4vngtWj8vM8wwV98TTMf70szEibYfzQ895tBvmR6Fz04uqhniHKupZUn3Ij0XW8dR0jJ2/6C3v7Y01b7WNqa4+X2lQAHk1BUXTTljTfFihr3HUSVQFRCJ+SO2U3FV1S4Gi7iIO8Z2mdm7mk8SfnY3TVw+VpqWB6XbFsiEEqcpMNG4iICjYWuJ2BecZDA6rXp9tmJEl8cHQ9sX4tjXid3vHcWO7E29td+PVzXZ8e20zXtrajrek6t467sTdw3asHveirWQnWrnHzHQEH8ZRHXry6ypfDtwWn7oWY7xWnYcT2WbiiWxNJupryjIhCUVo/dU2E4jxpl11prtPEBSYeGcfJcpNZwDVD0/yIC/cbGtpYoRWLXxS8hHV6/nPfyKuPPlozK/Ma5WlSckWlbQntt/a3Z3Y2ZLQXL+lldmtWN+7F9u9DQnW7eiO9qI3caS2H8aezG0t6fYmT6KjZrQlNNsSE90RaWayI3j4otzItNqlvuWFfTCVngQdh8WTmghnr12ME54/6WtjMh8CSDot/Spo2itUvxq3iQiHQzEazje6/lbJgZ9fqdoy48P1zLdfuh2d3a6cMNhcK/t2H+PVmPhAdWn0lYdQpuPjWUxrKiUdc46tWS0tDHgTYlNj4PjKBObf95fJK8XdMnkciWl29jRf2lpg9Y7i9psbsbfZie9+7e0sXzRWH4TlDAIhwJf4+IbHuhZg3v+HDomrPwsY4totsofhU77SYq/h9ZvpmJwNpCmNQMjW0jiocJDVff97HTZT66hlcE/NZwwIEMpUxdvqQITHzdW70el1VN+OeQUMeUwLqrHWlPphzItRXiHkB3uVLs82k//0eZr+0BSgXRZK9TD7RPxg9MrVrFelbcXL142IRpSX4yt92jnb4FBcQkMDc6S2cJFi9Ny5GFlciO3NdbdzYmpGWanNCGyQsmlrMStUWmxCjeM+H4r/MMDY3/ybf9OvVa+CIYUCJmp6qndcw0X9w86WFRPNT4mXTvWVXAkXXw0FSUs4eWEa2e8/ihkxRWZIZ3U1jlc3Ylxx6BYmmdimekr/EDAdJsLi+uC4CMTqntw8vcseNK8N2ZfXAatnYUf2PTHHXQ1uhxWFVuA8gQqO8oU7DRwDaIKFcFRQa242Hnn8Slx96lHf2vAyhAp4DE1xroehDix1c/0wyYsKN5A0gE2lIV3Jom+6kSB5QKTFmyLgEID6cVRq7oj6dWJ6ImaWFmJ2eTFmVxZjZnExplV3vhrmV1Kr3tbI1Mddrax6vXb0uu3Y7+5pJYaI2NeKSFXibjLbJvSbhMahZubhhJgOB+18IEL9fCKMea3kFhbiACG1vBTPSng9fu2CJG0nRpeX80uHmhT9vnlIoDn5qr05KTHroqeJPS1k7ty5GztayOyJkfpTXzADjQ976Qftw/jaf/eKz8KWLy2aAbLaHFV/ct5WX2eTDEIFqVscTvfUYabr1e/qvfjmN1+O3/6NX1d9UjjBhJ574WPxYz/546JfDb3pILsXRtokMYBgSFVVN7mQ//pqL1763Vtx8zt3JDQ24/q370R7pxvbq7tx4fGVmF/goTPNVwko5i1zkvnI9fhFjf25pTnP5ewvmfzBdUmFHyYF4i+3ofgjSvt+AqrpqSR/Mz5ilLpnaP667nbJdAOZTsRWu9NTwkT0qXi7EuhsJ/pBSfmbj9BwoZ8dk7/LU0d760z+Pp/BREBhxxSy+Eu7/Bgw0t+84Td206Lc5kpa0bQy7zLvU99xCcX8Q4PCzohvUYlWxla08DyzEptbazE5MxOtBc3R2bmYlFYEvSRqUUb9hFUgVMzmnm4CD7J/VFAEBwIisU4muxEI+NFpfUzBUe9Mpx9XdJMYHbcIDhOp8xKRYlc8Dnl5kV5nlY8zrUtaKJ4Gy6stdQgrMfYY6eQprbq5UcHDalx2QurzwrDDSRHTtFTtKa00tEo+lGreG5GqKnGAms4qh5VPHSQIqraJc5RZaRkXLp2Pp595LB578hENsJhgzoDE/tpQnqRnoCoW7wQsxIEYESJJyO9Kg9v1wF9x7SYMN1nUDGVWu+o6Iu2H18kzYbm3ztf72NLg5hnbAHyECeHnfhJhjo9q5aT8x0YmlLWYm8pgbGAOnT3eCbQZBx2+viYRPSniV/8d8S0ICabjlgSsBNPK04/HzOUzsfLktbgojeeZTz0Xj1xYiOP11RhfXIpR4cncohgqagqV/+igyaxOs2OehtBCNaFNtqlW1zdid6+rFa2oUeNpVPu4jnv9m7fi9ndXpYyOxPknzmj48uYU49lSOPzVzIDh9LgqyGNfGCfDLUQ+n5H3N7717fjt3/oNj7XrpDjPPP98/NhP/4QFR20JWYF8U3JaJmdTXgWXsIyYjIe9/ddevhff/I03JTzuSRiKkcqP7Zqtu9vBh4ZGRKLjEnS5Q5Bz1d/ukES7uLLg+jCnMcnbdln8Z2va+adMxIiFRhEwtDmTFjcgv4wlf1nznVhEUt/UaLRLyI0nx1YaTAJIDiLK2ILSgPnhXlVeyrFW81o0IgT4LDXCoy945GceQHppjMTxeYzmKc+NVOHhcwnNjxN2GJSyTyeVX8ADZYcP5tmJ+khlgIcaVC6hjGg+xIXzsb655jOY2aWlaM0vxpQWdj5HUZloY3mBQERASdSzYNNd7cNmtQNN+0cFY3/9r/91CQ7GA2bPhErBwWuhk7iyAzM849gswsFCR3aItMaxxoFAoNM12Nwsws5HXlosu8TY9tbXo8fX/DRgHNqyavMg6wfGP8HeIBoC/cyAi7F5O2VGg97SYE9p5SyCqOWz9+p3+3sVoVWAGgWT5QYRKxXqtzQ/E48+eimefe6JePr5J+LsuRVNJOVXGXgleA+MpgXOMtD9MDqrjht2u4tHNWkIwoTKkx47YTYpi3hJpE4hs28HyFP9yOQYURvoQ3/PRG3I++qlP2WnVpPSDKa0AuNtm7k9oH4QTk1Na2XGqqcVE+P5PAJChzHap1860s1UP77nvijCf+rzn49zj16O0d31ODc3GRfmpmLucC8OpHr7o/pLZ2JE2sYIbxBGUA5q/PsO9NdpUP2rCS0DuEEzgYLQKEKVQ/H1jW1pG/vR3le/qu+ONVZ8E/tI3Pq1L1+PnXvS3iRUDvYOY/X6erz12t0Yn2t5C5GRszZrbi7U+PomYJ8u1F0K5hY1r1X/xjdfiq988bdUBxg182wknn5OGsfP/ESwGUbNUwilwLgiRF/YUYBbVbLVyNkO457W3Dh3ZUGLg6PYvLer+Su9SZF5cnxHWseNl27H1tpenJP2MaHFVX4zQ+3RYoQPPZ1fnI1JMeG+4BC4D4vdJVdrhRpGO0ud1BNlyiSzMyMnDNMGFe5HFhRhQV4ljgOIh1tIdnbqj63rHc1nvl+OoOCZGHYVEL77EoLWipQX5ype5avjESLMCW4b+gxDflAFc+iQucV8Un/4hpaQxZb5l/xyRwV6YfEqU3XwZR14jxrKFvjY5auxvrvpBfD80rKExoLGY87zcXx8sggOFrEpOIaFx2n2YbPagab9o4Kxv/E3/sYvM4ksJOgkMae61cQg+KqbOhI/hIk7E7fjgWVFDCMrmsux4lndkx/xIFK0DVY4o4o7o47tbkloaHA432CFwgNvXOPjIHh6VkQ8Nx2TYvR8F3tiYS4m5qcsOGKcThORUZ4Gc1zEzsoCYuH6Lg/z7bb3YocngPfafjZ6RSvza9cuxTPPPR5PPfdkLJ1d1sqgrJjJTiaEx0Qz/TKulQlQFuhJApY0gOqe/tiJowC1T42/358E/bglzJjbdK4HdgfrR21TJ1p4jKjf0MroW/KtDLBGxUb/swJiW4/vXM+qz2bnpY2o/3DPzM/JPh8z0hZmlhYlaFp+Up594qlFaRmXLkpgXI1paYOrr74qDrUV08pz7PhAY6d6aeJNSFhMrJzJb6vPzKUQ/AjAzKwB1T1sAtAngF/SeNWQE1ltw4B2d/diY2tH2sa+P5zlQ1y1b2e9Ha/97ttx901pxse5GNm4uR33bmzHyexUPPXpx0SrHH6W7Qcxk8rMoR+GFR6BCYlacCjoWy+9El+S4IBxUydY5zPPPxc//tM/GR2ls/YtmFK6KzLV4966WZeb1jV7AFIDIA+Ex+L5OX/UaUvCgrr4OzTkqXGcPTcfjz5/XvNF9M48VR/wAbZRzf1zmmNzYnTuK1MV/QZ9Kr0LoB3FfgqYufGHWdru7SHcBR2P/Oy2o0A2wnFcTsar2oPRwsYBNrlCzhP++wc9LY5aMam6c4Waj4+5PMVCeKBhwB/YkqJdbHW1xR94tcyOeNDO5k5sbW3Hlty77bYWDx3fIuS860Bzz681Ee2Ig1loaMTyFpV41bGEwsTly7F1pAVqp62pofm1sKi5Jn41rYWW5pcvCQh9QK56mU6oH42kJe9hP80EmvaPCqxxpAAABysyJtZ9207qxOakczwRVm5l5baVhYTzqPFSkGC38FAartKeWeYbvccWIhNaAczMzMbc4nzMn1mJOWkBM2cWYmZZUhuhMctB8bjLOOSrgcrPB3taDcLsWYnzioL2XkdEsBW721txIPV8bmEmLl06F1evXoxHH7kYV4RLSwtKJwHEbDatJsEmPabw0KiY8AdQ7ERVG20SDzsOjD7AqGoY6UqgDeIKa1omJbO+5NNX23GLeZkToPVJGKJ1eP8ZgeK0RKS+aZp52B/M+vuBLK1yEIJc/zRK2+O8aFKayOSsJtvcnNTqRVdpd2M93nn9tTjRpFpij1Zx/LyBAlHtx7WSGl8W2+MJWE0KZ/wRQxUSp5lNrDRd6RrkY15tMQo0rx0tMLZhJGIYh+o/Hii78Z178d0vXo+7b2yIVrWC9cRXf6pflx85Gz/285+JM5foO61oFeZrqnQktCMuD9PGCRko2HceuNh2Tl4vfee1+HXOOKgLCy+VyVbVFyw4tIpVM+jeS4rLl/ABBMeG0B+FyoE3GahJUI/dzL/5xem4I8G29vaW0qgOisR8nL+4EP/Wz38qFhb4UJJoibkrOtuX4GRH4OLyXCxortFfrgBEldn2wWGC05hY9UknNAiDpDvwoDfkC8mQhR2O2Kd7e7vhDsw60DLcJY0oPuPnjw+32+IJaArzrVlriIdlO5dcGIo61Xm56u6uhMTmZmxubMXWtuzbexr3XS0Yus6nLVpoK94etGE8yO1h1YXbU9YwXC52jfnKSuxrEba5vakFmuaSBAfbx1NaWPEiQ4SGt5AbgmMYK1QtBGiGDZsVht2/39B4joOxooubky79BghjlFnimLhI0m9EDcMuP5sAvulkq4WHe2a1Gl48fzaWwCuXYunalVi4ej6mVxZjdGYyxCr91DgromNuOSlTVhVTs9xUGJPAkCBS2AFbLjt7caDJL4qJRTHEa49diSefejQek5ZxWcJjiVW20iB0NLuKSVsErnvW3zYq77ax6odRy7PpRhMQoWYjlSKTCojTyNf5yH6fKeTWlt3EKfGN5F3sWgHmxE0CQtWdFPKNZl7mOMM+qrAlxu6Hl0BvUYk4teolXRXkFqzqPxgkT39zY4h3FCFsWU0Rxsd01lfX4kjaGuX4yqWy8TYK2eEnQaJCvI3j2fgRgGmuQNMOVHfS6QDfS2js7e2JMeSVzUONKQ+b0W/cVmpvd7Vy37K/esHDpdGQAJ6MT/zcc7FycT4ZMH+Uowgaubp0cL/VGiq4Tyb03JT60FdYCzLGxCUvpxUuCDlIbwJnHQQyxMmQlW8xqQnjzvV2xpyxc1uFXE1dkeA4d06aoirmQ2ONIddNO9u9uHdTiy21xathYZ4PiJ7KgW7Fwe2otPulokI+KsZWUPrxstF84ejkRH4adlKLQ6++J7VgkaaLZow7n8uQxqY4PsAW0gZ3gpB+g+fQH/mTiyX8K3DnbG1nN97mso3aNSXNCY3Ar+LRPOppvvH539W1tVjlrcdtCQnlw1uCu8pIS9E4UDo+L8dzYl0t1riZxRcKd9WPm1pMbIhWtqSJ7Gn+8PwTgoPvh48sLUlT2fI3w9lFmdKCa0qLKmiEd2CNjWZfMUZgUzg0oY7hB4XvNf6HAUMPAGqQZKJ5ABDyIMxeCSXcgywgrB+nH4/UFRRPcQlniqxLRXznzu3oHh/EuSevxeXnn4wz1y7H7NkzMbEw6zdKci+b7yKwB83KmQNsDoFhrNzJ5sP2rC4oZ1qCZuXiclx7+tG49syjcfGyhJG0lZaIckp5TWqCwGCZDLm3C3Mulc3K25p+GJiFQr1llAeNokxmKDESYfz4K0+j+wX/humyShwAN3b8ah4gfdm3i8Cch+wQm+rO+7mYcAiPlvphViuaGdlnNOn4QD/fH8879LmPimpuAqPKqhcTLgkY4mUsctumI9WeFRu3s6bUP/RVEjgJqZ9s6kNe9cC4iENk2O8z5Ji8G5r+SYMDHBYaCAGEBm3uiBnwDYgUJLktgTAlLlrF1U9cjMsfu+QhT+ZFH8ohrn3m0rzjZTl0k0Ozu/BQ/9RvaGgE+72F1kDPMl4gFz9gLvWBMx9aK5xiEBr0dBPE9i00eDjxa1++G3fv9pyW5Ag1xtfXctvcrDuIsXlplYtiZGMTsd9msSPBp8i8o8nak8aaZ6juvLbq21fWUslP4++DZEwhws3zpwiSKkCq4KjIwg4Bku4UDhYWaiu0W3FqKk0ER57HpfDwCxGh3UK3GIhS+iQx+wd0nwsVxe5VrfpXt7dilPznZv3QLxrJ7q6YPltREi4HaocK17iLd2hMPTaUKeRjS5xrMU/USCRz7Eo7YaHbFc3wKppdCZM2dKQo3C7cO9z34frM7Fy0ZmctOEYnp8xnuIZLX3kuqiFuE+XJzPn1bqhxhuFB/h8luAV1oulfE6IMkd11cjT9ZFdDqp0/jxyYLoXnTza3BCou7a9dsCOhsL23E7OzkzG/NC81byHmpG0sXzgXFx67Go9+4mNx5rI0EQmTGQkBrqWyf3molfMYD1hdOhNLl8/EMjeAJDQWzyzGwspCLMxLZdSqZlor8GSoED2rqzzMNcHBuKmIq6Yf2mwBkO0dwZ4tSUium3HN3AfxLQRA8hCRGZtxyMd+pBVWokEgVS2DeDWt85IJKLpmbZzAZNQOGDuvH2khNNRGhEcKkCkLyclyMI6K7GJUj/7e6ogmh8pn24JsWZESjh1mgdbiCU5fyY/CHV+2semWBIfGYEJahybERw3Ua9hs4rDAqMgWBhclQM420DjYjkXT8O0zLVb8ni75TYvpXnjyjMxJ+3kbVsKAiwqdzn7GoyyQOoCUCWlBLuZASWYA4QgOgHA0RFb89D3jQ/6US/wZ/cwQz7ETeOHl/p6YVuc4fvMf34jf+dU3Y2utK+akNjsi+UTsdw9NL8//2y/Ez/2Hn48/9j/7fJx97Gxsb6itqkUy5hQI2Cd5DkIN6O72vOL3tpvC0ToRHn3NSHYOeLkdlJjCw9gXFqKfht3+qgsvVUSooHlw7X3Mds1RIR8Ls/bRFx4Sl6JBCNjnjm59GVd1ovuZ1iqAMLb56D91e9ySVtHWGE9okcl3PDiT9cJICdFsLCCYE2oLaf0mBPl5PahMQfJBM6ePJlgsKT5+fgRACwzepdVTeQcSErxDjyu3nB1OS+PgK4u0G8FhTUNtgMXmYo06l7EWnWBWP6DSbnVXqP4PG1jjYCgGFdQAqQfzoT+i1HAYTYlnvwoZnu1N4sXLecmOsw4/20Al2KskHtjZXt9wOTA4VGMTJUy/NRnnn3gkVh69FC0JlNaZpZi7IAEhbWLh/HJMzkxrxTLmeDznwE0R3vJqBuiVtwaw5Me7cqi/mWZFM33aRIWoK5XICrNVoVmcbYATOBJQ4otgjIrjcBFCn6pldX41rAoFADdx3B38qCCIyuWQN3GJ00gD8TGREAoiSD+VOynNQBOOq81zmvizUpXZupoW0VprkGkhAgGXSa8MXUwWQR/k1oTzE/JiSDQY+g6CZ4y1eI0RVlBaTY1okitQ9ans76OBpNEBnOYGq+DADkM+1HghONA4LDjaHa0i275Wu7O9p/B8CM/xPZZotspDzGdEDHNiLrdIQQ7NebaAko36oc9uXd+M3/wnL4lJS0tWN3mYFaPygtpzbBuaOQuTkbPFxNbrkYU2W1LS7e4DaHt2YiR+9R+8ES99+Xb0Ooexu7MPWzKi4VCPiamx+Kl/56n46Z97LC5enYuzwp/5Dz4V8xfm1fbDfnnWOFRJ2tjdRRCqvvLn5h2LFAsKoe3GpKdhrEKiIgIhBcH9WkYKEBY3skuQVG2DFz7eJzxEf6zW6UDos8hfgzmPGolAwTTQbsZLfcCtpxt373qrive4jSjfUW49oQlICHCgzcODKsgCQw0WjRThD72I5+HmQpBpQXXId1+l0JJI9mt5Rs6ei47iIoxac/N+bmNCQoP6o0X64Ue1gfqjxbmaKgug3tXeNCsOw2l+DwOUrSqsMKqBPZ+azIlX4zgIuM+ihrlt2cBMT4OrDzDwtOhwZ+RkucveOkzW4SpHYQxUj4NwReMJag8yAkUCYlwTo+6FUj+y4j43jJIVM/vHaecqnJjgCJKfuOLh+oEAvNquddLgmjGTEfkRgbaboSvc/iRCQyjpSG+3kHhU1HHkT1ucB+4St4ZhamWb/kpW8wMchlt55SzOvGV65aK28Y4ett7YskuVX5oGGocmSGogU7JPeSuAMK9+EKaaALaTp8pjFJCRbCd420Dh0zJbSs8ZB0KcerCVMcGk4PqtyhFXyHp9RNBnFoJh+4MQgQEiMHhvUMV2p20B0t5riwHveUvCtwCVxlqp8uWlkHyH5NmfeDr+8J//Qnzu5z8VZ585F9tbbeXNWFF4GkzwXucgvvHr341/8SsvxqvfuBtf/5dvxn/zn389br2za0FSBceBaJtutLYhxKRsVsjEQXCI4u8D4rckwM7MagyoY+8o3vzmvVhd3Weo5KW8hCL9WFhkLMXs5c9YL55pxR/6+U9rzFlpo30iNBQiOty+txNb93a1mIAm2MpifmU4jO/+cw7sEhhCLzhg/DJZxEyJdirNsZ2aNIowEX3hX/ymxWCnRUtTWvBMTrUUl60shAdpJTyUF1tXbJ3CuFWg6V9No5keU39PnJaZFsWjMATMWT4U99qtW170TGjBg/YxqrpVQQH1I/SrMMixHoy56Ya/4lZnCOkPaWASQlNXHokDLdR4Ay43FTkU53mNvsDgXENx6S/6z1mo3CoAmoKAMk6Dh1VYNMHc0Z2k3qcd/cZUhpfdaa93QfV2O+W4z9RkkNW3EUAPmgaIMAVAmDDyjZ3d6O7tpNgijsp1PMXpanIjQDJdDi6DTsd6L1aDR3ZVdc4DYg2cmV8OFuh2yaRulOOyCpZGJ6o7iMcbbH1ITowaZsaPBlEZP6goFhQNLaH2WzMcwE4dEAbEIw1hWtlkXNIpDmHZgX3DptoD8UOgHJBzzoFmMaXJyTYVQmN2ejLmJFznit+MJmhLKjvPePB6CYSN99eVjltTTidin0VoIJTInz6lz4SjPMAkNXyM17VoMh+PTaqKtVK/fzA8wao76fbdWLUNFiQVD61xpLbR3tvzGQe379A6jg4ULu0X4aEclIdMjc9B7zAe++xjce1zV71ldfnpc/ETf/KT8djHL5vJApXGlMhbWIe9g7j+zZvxT/6LL8ev/aMX1VsjMTcnZkh9nUJDqbyPDg9cBp85hvmSXrUOsTjjaUAx1y7PmN7Z2nrjW7fj7/1ffze++60N+VEPRaKQUhDunAcRcwsae94O4BqJEcqGdnHuyXNx8amL1qwA/BAsML2KVbuwFoK9zLG0i2Hij0CR28JCdIUA8ZmbTOYlWoaR8Klc2E21JChEs6l1gKQrmofS+fxB9fET/MwbKi1UV8lkvjBe9Cy8RVDGf6/TiW9fvxH3uI4vxj6B1jGlhZfzkyDitqHMFAiI6sw/tTDlVwQWC0p/lEqLp8kLF2PykUfiUPOLucEjA9NoGzwjhVbuetPmFLCVLsCmAGlCdVPnJlR3DR9O9zBA2arKyqYdswxEGaQSxXBfI9UgtwkvWdTNdtdmutNwCAljoNyF8jcDUod2NTnv3VtVHiIE+XvwFIWtFG6D+CYQZZK8Diz5amAh0FFJeM4x0DJQCykziUxl5ZLLdaaKTA2mZ7bJP4XZO8DAjpWtCDcYiYVEYf6ye6XpSEKYP1qH7aQCiZcluSH84LSQkIU0xMffnSO760JcwoWUUU21BwJuIpPWE1Qm21ZTPPtizSOFgd+mq4kyZ2EilHtWk5QtLe68I0zwX5iRXWHTyoMbWt53L33IPvTE/GJMzi/4QJHvJmd9H06o9FuxKThSaBxI00itg4+JYeLv23nqZ78JV6Zvkik92zrnnzgb1z4phjGRjBoqYgHj91MJGBpIDaHz9it34+UvvZFhlK+xPjoZjWc+eclMm6GHRQGME7f8+OAYYyg+pnlB7ic+EB/WNpoAU2desOga5bU6Wrl3NIdODo593RcN03PAxFfmsYDnOTz78FYcCwf9LZ1fiksvXIypuZYbQzqvmMU8vWoG5bZAkT1X0jUMjQRhAsNMIYKmkMJCCxEWNxYi0jYsUDJOX8swopHkoiaFh/JSXG/7aLFTP+0Mr0CAwDc8Em6YGmNLYtOLRcDrt2/H1159Ld5YuxcbGqMeAonXgEiYjEsY8JLEUZXNgfqI5sOIxmWEW1EIm4X5GFlcjlheicPlpWiLBniPHucY+azGQkxKIOH2llvhP81rtxWgp6Y5HN60A8PuhxHKVlVOlqapn2LHKgK0eX8HOJyRMsptW9oHbYdI5YDZCrBbDXZ4viqB1z34GQ17EZfH9tibzmdHknFXYVbT88CbVs9imoAPpIR1lUScmsaEBiMmb/xKO/WTlXbGQDpcNYREYd50hzUNqsYPW0mlD2qejlT6LYWDvElvkEm8Go5pgVQQu7FEr/4gwLsiNIFOxGh8zmAiFeOh/Zp8CI1pET4CoaUVENtXszLZtuLq7pzs82IwMwgYhAR+UuEXFuYUV37KzzfPSt/5NfRaTU0tLuQ1XJVxotUiqztaW8f/9wNOo7lqNnHYrz7xC/2k0MgtqjwcT5ObVGxFtXc6ilv2spWGcQdnF1sxPZMPxTF8tF0szM+gTsqDb9tzJfelr7wR//i//GLceuOeGTK1oWx/g1upIEXIn7TkMT8/LyHOW3PFKNXvMAq3wMw84zwILl5oxcKcGLLG8/M/91z8L/7yZ+JHP39OzFZ1yVxcFvWl3BQFJX/khuYyDsaZsoGZRdHCWTFTMb06f4xihHXbBUGCkEN4JKOcEM3Up6JTE/G2FbSEMBDaj3jFTXt9SF7doi3o1Vd0QcJEu/7qohg6r+/gyes886DyzOsUIOw8eMtJDYU70D4uL6AN+CZc+vis4u7mdrx681Z84/U34+uvvxGvvXMr7mxuxOZ+O3aODmJLY7+6vx9v7W7H9Z3NuL6+Fq+LJ93a2411+XOuMa5F1gwP0Uqo8J64vHrLOSvnGkLVEaTfqmCoCDTtQKXZH1YY+6t/9a/+ck6YPBj0pNOE8l5v8U9M9b9ijQsTZJVW49QnyJtxmbwnGuV8glz24q8ATzDsPHzUas2WSaO4MFLVY/BchcpUCNMyX/yWK6NUk5Oo+Wqe9yKFFiJeAYjgSEgaBpUSGESlSfXUTv24WBFeWv3rQKWnrs4Hzg4TyYnoeNStzlRnJLBR7M60WolX7Ji4gdpGC1fsMjTrOSxldenpjXpd8ydcoBqpD9QWrnQSJIRZeUWo9rMCghn4dQe8w0qRyAuB671ZEf3I8YH70ytf+kzIiqx19nzMrKxo5bXsD9OcTOU3n5sT4aOCOumaJngfzZWzjXogjtDgho23qtptb1VBh6MjE7G+tu1XzHtF6RWu2kmf0odihJUp4q50BjNjJQ1D5XU57Hnvd46i191XntDdmOrAR8tO4soTKxIW0gw1YFyz5fXtv/qr/0pMrVwDVrynnn8hfuIP/yHlP+YzjmTp9wNdvrI0FgsSaO+s78fHfuxCLC1NRucglIdW2Yf0gfoDMrViyxhpvqibvNbRnPKiUHQGvXDwy3MsfGPq2oXFuLA41ydVxtdj3Dft6zlXwyxcivt++/3hzTiYzorcZE+ax1+GrDZzcngOlCFOH/0wzkUMGtSiTNd356/NmphQIqj/ufjQ2T+ITdHC+m5buBsbPDUuLZQvPzLfEVqcWyAcuGbLXJnRQmoWU8JjWuYkT4ajIWkO1cNwBKznUG1nNqZvH8Ya1jSBB4VhNuN9lDD2V/7KX/HbcXlwqDnxIDLbLQRq2MAviVBuwo1y49eIZ7uFBfYiUGwnDnhkwYCg4jsdZ5aWzPjpGvz542osjI0tTQ7FIBo6D8HB5Kw3sUiFACEM4mZieHWlfCEfazrOWf5KlygfEyfESCQGXNQFEk9p0lS44qiRJYwBhC5LunTIQjgeiqO6umCgH+7A9Lcfds/oDHLeJ7G7vR1vvfVOXNfqaPXWHX9G80TEPqtVj9Op72wa8lCTLZIqCDkHgXhzuwFCVj/RNqWjrzjzmJaaTV/y2pdxpfPKF+JHg1lcjJmz56Rx8F6quThW3BO2Ddw/tVyqMLB/GED/NqHprvamCTa3p8AUHGgYqWVUodFp73nRAoPgFs7J5FjsiaH7/r2EhRmemIAZgvqGQ0/3r8aWu/sKTCE7PR7nLs7H85+7LA1lLl578ZYvcJy/dj6WLy+KMR/F2UeWYmVl2sPLu6oWxXhefu16rK7e802g5YuX4mf+yB+PFz7+LJTjh/8eBNDwpfPTcTLbirFl9tZHJXxYg6n9RxpRCQ+eMT040Gp7H9pSjdVFjBUH4F7gaU75uziK2JVAnZW2cu3sQixJuyIe/TigfWid+ZZjfx/6T3EKXSRiz/lmjUXoWvfDhYpPpAzh1xaX4cSOz5xDu4ALpAnU8TZ/qHaHgaRNExs/+b2PArZnWLO+Oea5Pcbh/DRCQ9hCcMzPSGBIaCws+DU+PCPCFhUPN6bmhbaBwEB4JP8B30t4VDjNPmwCD7J/lFA0jmTiVWtgQNKeAoCJOPDXgJUw/5U0CA8YYF+4iDixI+FTgKCNKI79ZSqdLCL24lbapTne76IJpnLcPRCGwgHc9BnMztoGKELwE5oiTk90uREalXicQMB0B1IoKI4GuG5rEY9Q6smzJasbm7G9s+18OchDWFEb4kCfuQVWoUwwezX8sVKFJtAWyieA9jp6iYShfI60bNxeW4/Xrt+I33359diRzj01vxQ3N3ZjV6r1GfUPKn0/SfmzTYaFIxO3ErDbp9CTfD6AuntPGRVb7T8WU6Ve3sdGwDABNClaK2eMYzPzfonbicZEHeb8nd+Q+fsJlVlUwF0ROrLQ0EKkCo8Daxv50J+FhsaYlzvyYClpFpdXzHx58yrfpoAmYAjqDPcjfeItRBYh9LPCYYjWSIT68YNmCO5eez9uvL4Zjzx3Kf7on/1kfPanr8Yzn7ka84uTYtQwEyuOsaC+f/q552J0YiaeePLp+CP/7r8bP/GzPxMHijOvUpqH42zDgEmpCRuqzyZblhJ2+PnrecJx+gEBcqAICFA01l7uHkAnxOXBwLs37sX8wqz6KbWxWQnKR5ZnY6E1KLk5xhX1w38xcae9ySSrtkFjZSs0iXMQx/HwFBbSd1yHMb/03w9ogvzUuvs1D+LJXuH+FMU1HLfUMReOGm+NB8jc4nbYNAJDi7Rp3vuG0Ci3p3gHVT0MT00jt+NSy7hfaADYK9SwYb/3Mis8yP+jBGscZvRi5Dn5QJ6glSl3agrDAiWFAgKBcUhTbsfPCVy1kpq38y8oh/1Jh51MeBcVB4aLkux11UI3MeBe7TN7ZUKOEJ0nkgaeCeu9WaWlY1OVVqgSJ+k6k8L0hKRFQynxQR7subezE3fWt+Lt1Y24vb4ZtyVAep12nFlUfUwIhcgzR/+CanEpb5C/O8VCIr2IVahdbuy0BSQItiCL2nCwtxtr6xIQ587Gj//op+NjH3s6Hr10Np558tG4cv6cGF/HZxkuT8AxoU23o0xM1bUyeNpPv6dLbiYJh3kiegBNj/Z4Ugu5l85h+PTKSkzOqd0z0jZYkWtVRTj5A9UEmvYPCyptVejT2hBWbaMKDRDGyKraZxtsVSE4bOep8cM4c/68VudsF0lwSMDQj+zLcyDrflSxHCyjkY1LwHAIytmSHzL1oS60pHiixd7+iZ8f+MyPPxIXL4gJa2gVXahwuknIq9HJdkFM6Uc+9UL82I9+Ji4/9oi/0shDf0sZzZ/w3RFuCXnVOttXjPq66vPdfZUF3cvNixBb5Ks1QC7Wcl7VOcJbFtC26B/9xBvfeifeePFtaUQrypBLAAexoHZcXZ6L2SkJTKWjfCDp6n4kkBh2q81VS2jGMeO8z8Q/F3fOo+TdN23HVB3Tm1nlX/th0/zRKLsNgzNYx8gfRcddspXTIfolX7kwcKse2KmLUQsiXjXPthMLKs4tWrMSHNIsEBZzRWjwoN9Ui5cpIjjQTjh/AdHq4SXZNrdZ0GxfxepumsB7+QEPsn+UoFbCfBgEda77OplRZdRAMVTpNPtuD4VTpykDv/TPMLoRt/d9C5Gpd82IADqCmPtaKa1vbceeVvsptBzoVR9M1fFxk5bBJ7F/sCsH8hVmOsKK0BITSeGV7ayrjIyEoZW+whA4V8+dix//+MfiC5/+VCwurcSNuxvx0qtvOA/yc01pJGXIrO02UH4GpAFU4UClEBBFaLpoY+1rgcKmeM/WU4/HuXOa1GJqsbenJaJYiBge76FauXjeDM3l0gTaAcrPpuIgFCFkHoRkwqY2kX4+lJTgQNtiYkHk3kpQGNcOOQgf1yQZnxGbkv1Y8fkkZhZGcxpt+5DBjO59oMapgqOOs7XbKkAaQsSoVXY9/+BbFaZL91UyEgStx0jhJ/u9mDw+iBkx/kmpCu5XLg6wyqQ/1TVz0yex0grFkXmuFZ/9qatx8ao8lAXygp4rvM/Kc1d4S+535L4u/K7wbQIFZ4rJywzxA+8JRQkmF1GDhIZMeaBheKoKLbckBCBBxpNXiU9N8XCsGCJayeiRFh07Pudpb+75y4A+RNZ4ImBmxDinxAShb8qhH5iXtU+adtAaO6h5mWb60S/14UGfmUlqQnP11lXGUZi3eMoBOzQphBlz04otoDw4RzPmlhUPC2IqPTsASsMXKqFXVaY/l0wKtEkOo/iZN7blTxBLTtosb8WrbVJdlZ8PtxEcwik0DQkIkFeJ+FVHmg/WNJg7qgM3x/q3zqx5DvqoAu5qNu3D5rAfcJq9GfdhgLFf/MW/7MNxlkdNbSLNnHzWLsQE056TE7fPLDxhk7HCIH07Bf/DGpbxSYvm4jjk4/jEyRUSWgVPbE6J6OfnWibG3LKyWOijfDVA2LgWmdtO8hGmv/dGIRVUdtK7sxP9YJOs3qZCiJGP4kyLGcyzwpiGyEe9orwk5n3x7NnY2tV6T/XjGquvBVIfsnOOmYfV6+LTB7q0D9VRTNpuK+Uz+9PaB8YDNyZ9VttAH6pd7heS8uP/MoFEzEBqaEruPs/86Qd/6J8lsOz+Tor/lJAJoMnJTarppSXhmTzbmM6zjf6EoKzS1iZB/6BhWGgMC4gmVvqqNFZpFJPnNuoV3LxRlYfjmN7COujFhYuX3Qu8p6q3f2j6RSjQby3R1xKvyBbj4BUWE8LttU7MLaif/NT+mM9HePfTtHBuWiMhaXF4LFPdQreZxGoXFZPW8IAaW1xSFCwY0ByAu8JVhbVJJzvevFGXTaTvKPIGWg3+B6qz5tg+ZxqKyLat44tGd7c78fJXrsfO2q7KP/GHnHqoJKrj8rkF0/+Zy4txwDc7lOqi5tvFxRnfrDNhkY+Q/OrY13Fm3mCvSHwvUJiv+MmOORyvhpNzNXMeY5WpwjBqGFSrmPqlFkCaZbZ47PGq9E1o9kCC7SU/+8okN358acZnVwhWhFtuUflhWvGBGWmDHIZzg6o1m2+75YFFb1FZIKbGUW9RVayAnfplW7IOTXvTBE6LBzTtwLD7o4TSWiYek5DJKKd/mpCT9H4ohKrfHBJsjTjuBMzEZDglDWHkB3H5T6DO5mru2ua2P6zj73wgVByPDBSPAVFU32LBVPUtnMofQBz4Lfvcfl0AEZW2z2QwnSbd1JmVIKtUR6Y8BKEm2qxWax974prfqWN/kNrSTy4NvzTSTh0wm/asV6bFrEh5hNF6eWDHz/Ex5UcQdSz5kYy+8+ud6Q93Cz8KkZ89SIQwJZ5TICjF3LSC4/A74yhEQga13bJP8VlxjYsx8jla7rPzrQFe+kb8HHshSYfg3XTxgwXyd1uGymm6sXssi1kFCDj45DFIGOOdH8PKg/OuFyksQnjtykG7F1v3Nn3TaGkhv6nAIfO9t7bid//Jd+L1b99Tf6q/uP6qVb6/Oa2q7Kt/6PE5ddmE+nRW6WdlstZQ1hYgdCEkxlBDbpxdYwe3hG8p7K5MX0yXXf+eoGxhvS3/e125uWuqhAg6vwlX2JPk6XAYThoF840Q8v/qv3w9fuNXvhm/89++HK9+6UYcSlCOSRN54QuPQyLqr2MLixZbNVRU/ey5CapPKrMfNvt24oiGvL9fhEdfCxEigFPLyHOAJk6KYfc1Dpn1qXNrJ7jRQqQJ9P19GE1caQdy82oSfypAebkxrgN0n+0A+fPiSvUCPGfcBtIJyZfyNTfYhuIWFZdGpiUsLDSEvE4EzSefK6ltQWjQtkEfAbVfqr36Vxh2A6f5AU3/0/L6qKHxyhH/GGA49q+ujHAqEOI2FX28NhDDDa5/9ih+IB2u1IwzkZ1a5la7G+sbm/kpSM0o/LN4Eiuy0mWZhRhg4jBVtwOBoHhikP4kpMJ4UIr0VlOJT7ghXenvAhKwViEiZgPDXtAqhInhfgCVpkbtA/741DjkCkfAzybWagrJw/kIaxrQZSotJunsV0yQZORB/YrbXAmUs+ZrjU4majXfXGeFlU/JZtJ++VK1ESi82sUvoNOq61grqyNNFL/ywZkCimus7g8fhumujnH1b7rBKjz6QuNQprencrsKu6+aI0B8jnfsA/O6/8524N7aXtx65VbMiH6mxKxe+crN+M1f+YaY7zfj2795Pc5dPRfTc/SN+Lf7UfWwAElBQA/NKGxZXXdFJnaGpgoPVS+HTvEY3jqMnGf3SF/chJMXJuccb0uacFMKKcUCD2FFPGYRbrR1gLkwMz8RT336EWsit6/vxNqtTrzz7Y3YubsnZodGRXuzPjzDw3M9vAurQp2jlSneh/Kr/j5HUToER3PLr7+NI6yCoi9MihvmmwKhCBBva7GqT0GCnw+gERYIDwSJ6unzBaG3jBTm15OU69FIae8qqBx5DgSK65nbaXlLLtNOiN4nERhcueVcYx5tg6u30jAQGPLzRRLXU0g7hNn+FFL39Y2wQrU3+xAYtldo2n8YQOQDaTLxILoyKfESFHZ+KmRD1QnEchbZcKwP7ALSlEAfPArN6GWmt9R8ZbC2ueVvRLBCTO2A7FUOURkIEWt+VMXzqD/5YATe+tLs8zv+RWzEZ4Y4DCx5up1AVt55pY9+SYNJHakZcXCqIO/zZ5Xtj+bkvAjDDjdQZOx+pw5hmH0ukcLIhTksBYXDMclXkPnSFvUN7dWf+xx/tcEaG/m5PqovYU5LHdiiOvFKmsnLhKLv8mojMZQMk3QK55Oa3saSpjHSmk3BoQmSTSd2gmvRcH/YUCfTaWXidxr2xxlts9hTYFR/tqNkehiOY1d0xiyACfgZirlpP2W/tDgXnd3jePM7q/H2q+uxca/D1an47lfejjUJF2RqIS13v5Q69zFbT2gcXdnZXuLcgm+NK7qBNPS9+18Iv6/DCFkAtBp0uH7elkbR3lccTQ6+Jc6T4mbaRBI4vstXZDnI5ptfeStW1zqxr4BjCUS2tF76lzdi5/a22n5oWp5UZVpi2DwU6q1hpa193jRhfpXxUm71q8KAqA4jnv1yjtbw6g/j9WuBLDhSmPAy0ioo6nlHPiSYZx1p8pAr78KaluCQG2Eik8scfgDPAiUFgud9EShpF6OX6XMMpeFzrnw/g7MMzi5as/lsxtz8QszPL/rabT0Mn5zKW56+pqu8/RlYFllue/YJfVFxGE7zOw2G433QdB8ljP3iL/6l8hxHTjZPPjEzTzivbrAPJiYrOcKqG7aebpmg8sm3i5I209cru8wMmB4Ttp+HyyTIIsSqOR+fYfLx5tfRUQ2+SiHM6Jmqgco54smj4XNnO0yZ2a4wAn34q7hOw+zCWwRrgUJa+VnVdkj5JRvbBORHvoDzSJM6K6G97a84DqpxXY9k2PYhIZZSl/vAbgekXWn5Kps6ycKH1ltQEEV9anutYc2L/lWaE2lqx0d8p/wgV6FaGamHk1kpCRqYt2pk4qdZ4S2qMQmMiYXFGF1YiWOtstRxyjrbRRl1dQUMm0DT/nsBaKJC096E6o8JHYEDLSO1CrSN+sQ4z3HkQ4Ccb8guv/pgINspK+fO99OQ85mzy3Hhyrl46cVbcV1CY2RkMkKr0tmrF9RHc3GoPr32xKKYXm5xcevKr/QQeqzUFTzRXGFPHc05hmSV+5wQh+oHwUAXV8Qf7QQLh+uM2Z6kUaencTtQm9QWXv/O3KI0cuSMhcSc72E/UDzu0j31qSvx/I9f0/hOx+rNDeWlOir+5UcWlT/2iAUJyQvz0zEj4VK72+Ne6n+aWe1A0+3FoKC/EudPJgyWzDPuIK8UOtkKB9hIE6hCij/+mfRcPSZuP0x5+3q0UYLKAkmCwibCREIKYSXhgdDwzSnR+4zGk/MMf2YZc24++HpffcCPLSuE00BoVGEHlvYJgWadP4g/8EHsFU7z+6jBgqNOvtzyqYIi/ardTL5gxpWdP8cr/g5Pt1f2JV/vLZf8RhAixFMcL/sw5fYKWxXKToL4D2JmasIv6mNCOY4JSMJAWAUH8ZvYP5QrKiqASd7VDsHC0OXIOFRBTlhpMn75E9mQBE9c6lDR5RfvzIwcSFfs1QtQu40GPKmjbOTjTORVw+XeWF2L//3/8x/EP/vy78YnLl3wt0povSL5IT4EsJ0WXMpPjAShIc5noZFMsKyyRzRW6pMcG0VRf3P2AxOzus1qjD1cTZiJuYUIrbx4bmPQj/QR5aSQPE2AAE37DxropwrVbvorWOmxuUXFO86qcKiYDwHyner9fji0ev7iJZMhX4ubEs2dv7AUt29sxbdfXI3eAU+Uj8Zn/r3Pxs/+mU/Gp75wNa49tii6FANR38CzERq0nzGCoTGS0Oie8lxjaOSme5Dj1L72FGYhN/sDxKMu6cjx6krb2JfgOKTe+1oQqL2QAXPKGq7ie5HiNCfedjp3thWXL8/EhXOtuPLEUqxvHMbs0nx8/mefUvxDH/IiaBa1ODvP9/1RmVSgx5xK4GrYgWH/B4UBlX5sh7kL013SlbAK70qv+HV8SwOVJ3Na9YTuyV9zHMHPQtBnHjB2trJ4vsLCgu0tUO2b5qYU5xczfhocwWGBIXr39hTf8ZGJBjI1ld8wr+ctVXBU7Yk6Dtd32G/YXt3Ag+zA+7kfFhj7S3/pF/vPcfhMQYSaGkGdkDkpK9ZJWk0LihLHfjCrvtAo4QgLwiwo0t/hmuTeihLmbIFAqBZbVpqGCp8VYTNoIr0kRsdiioqQaAA2eRJCJ5vRiZGnXQNNIHYhZeKGwCgjh6QwRKVL7YPruSdxd30180cAuVrUT8BMN/HKh3z5UxvVUAWqXpgQtvKgaIOrID8EDP+KQ+z6xCvJqV9t13/6K/80/vGL34ob27sxebQfn/v4x+UroeGNbSWhYiRSe4zqJ0zad3TA3r0YJ3ZQAsSCQ3ioRUHVOOhuzoE42+B7BeOaMONS1U/mFtU8Csg6JQNgwqa7Yg2v0LR/GFDpr9oB01TxT0FZBUcKTm5V9bUNVurSNCwwxHwJw4QGVy6cN02wUveBrv6294/i8qefiIOT8Zg6sxw/9nPPx6XLYjKtMQmNsZhQvyAcvEXF6MhOrUAEhXrEZNCRg+oSjx4CNWIGx8dDFuyQFmYC9APN8ooSNA61a7+jNYI0So99xoIkyJU//k2eYyd+4SHPd7BdNjY5EucfkyY5Oh4Xr87H8UEv5qYnPdd5TftZIW8PUIFkZjhtbN/PrNB0Y6/jhb2G5bzEHDBiezm8uqE/+jHnPhH8NDpuTGG+JyuZO1tbKSiE1i7KbSkEBtdsJTRmROtoGjynkVoHD/hJcIj+ERo8Nc6V9Sp0OJw/TWhUBE7zAx7kV6FpB4bdwGl+DwOMVsFgKJNwQLxA8SuYPqVB9sMDU5SMiX+/sRkfVxIKinK6iUMeFc2EhYTmr1Zre53Y3NoSM9QEV94WbORJfM0Q8gIpxSGqg5ml7EwoM0nCyVcIc8g0CCsxT6fVr+JZuMmPg+J/+s2X4z/6L/7r+I/+s/8y3lm763Cv7ECWjWbUKkD+9qMCpd5Y/ZGoEpw/GHgUf9LYUyksDBgDlU2c/cP4+lvvOHsE2PW1rewMfjARNrUeEhJaPrs+fg8YzFNhCA2vumGiBS2olb/DlQ2CRLNBGsekzza4jnvcmvPZUR/KeLjSWYkhwP/DhUpzw9CnRZnNOE1hgnc/vNizDxh10miBIu1sZ3vLtEfTWa3z3fbx+emYX56Npz7/RPzkv//JOHtuNqAebjg9LmZyVita8uNMzkNIvnbLPBqR9gJNKbLCGEuAd1Wx/cSNLUBRs17p1Lhl3Myv0JPs+DG+HQSg5kJXY9456MpM7akrOuhK6O3vH8s88StIqNeKGnSNPX7ZeVfW8587qxyVrxZDU2onD9zyskYXUOqUczChzs2m/TRshp/GXGG63pYiTGgNAb+iJdRtoKYA8Lc7pnk1Tst2nuSeQ0Mo2gL2+YX5mFtYiHm+HrqU5vziYizIXFySubwkXNY4LsWizMUlTPkpziLx5J4jrbRtvhk+PTMbExIcHL779e6qCws+C66hdjXbDJjGBM04NaxC0/1eYRVO83tYoM8lKpGbUoV0RKKDDXJ5YvbD+76ZTE0tVH5fInqgxE0nSMHumNo5CAIFeADKSpwq3eF6Lu8VYrUsH8chlHQiPgQIdpB78aQxKpK3xxTbfxp44nNYxqqTcrxCBymr5Au8troV651evLS6Gf/0qy9qQiuGAtGU+m2T6Y8+FT9X2X2IhTUo/mXt6XC5qTN2PGH8YvTgCAJAXMPbd/rnjbcIWf3EuZVl9Y3s9HvFLCLTUwZtYHuqsU1ljUPMxtuEyhc3153Z+vDL75gImqwjE+oTTdSR2UVxtCnXDSH6QcBN/ZDAdFCgaW9C9ces4ymX7Bp32s9iwO1NwVzj5dionU5zEjtanGDnvWdonH5rLmGyn39kJc5dmOfZypgX/TyzMBfLk9JO6E/F8daf8t53//I8CNdjKTuiJzfXZRUl+5XqFjsH5lJcLETY7oJ+GHEVKeFyIv9CM6QhHy0E0Jo6vW7sdbsWIm0JDV7Y15Z7t9vxu7a6PQmPLi/yO4kNVWIDGlDBCCMWKlqemElz/RYhhqDsnwMWYF42mVbT3TQ/CFaGi4mmYG1BbjQ7HlJFoLg+E3lAnofkQpkWGBIeCAq/+ZmzCWkMc3NzEoQLsSChgTBAQGAuSTgsnVmJRWmIiysyl2QWP8eRfUF+KVCWYp60bFVxriHB5NtbaBqaB7Uu36+2MQzNsOF4p7nfK6+HAcb+4l/MM4468bwS70+ynIAOw024MSdgTWN/pxPDEQFmnAaKgInjyStTFjNOufr+SqyJAlmXjuNPZk/hY4rPNyW4gVFV3LpF5fj8lo7W8GZ6e4lg09vx8MSP+9gcFGK3N/WxBfV3JK6v78TXrt/wnvft9a34Yx9/1gRc88y4dqQdKHnYm/ZQovxsRwioHRmmePpvbm9RSW9lKcKImEm3exTX792Lx86txH/8J34u5qVik96TG0Rg4BYxI2x4Wd2B/BAUCAdMxijPllQHCQauino1LLTQZSUq/3FNyvGFpRhZWHY810nhnihMck8YEO/ss34fCB5k/34AevogYJqjHcJKYwjL3KYC8xmNwRnHwJ7+MhGusiMkad/K2XPJQNVvnf2jaI+Jacwt+ory9PREtCZG47LGoauyvrvbiXsHKlPV5WE/rtL67bRS/jBRAn3sBCqcoVKvJQPHrXQaGtOkulfMm3bTr7SO/sfM/kB7aHfy40Q7u1uijfxOOugrxR5rxjn7hDFgDtCVbRW0I/9D0Tr5cE5yLMu0ypvxmQZPvU/GPB8nyiLvg9PGurqrvZZZ/apZsQnVDU0Z5FSstJrOMo2v98rtrSiEuUwOpfOpcxi7xgYBw9PlolluWfnLglU7ac0I89UhaCj5FHjZmmK7anYuZlr4K40EEd8H8cN9FhYIjtbt9gAAwwhJREFUioGwsKZU6l3r91524DR3haYdGHZXeJD/wwJjf+kv/cVfzpUXq2qhiC0nZWH6cnuiYi9+tmMSDz2g2omrPGoaH85C2OQPYRd/eeofE/8siyeiZREPFSFSMzpOyP56RyvyWRE67/P3igXCc3B2Lr9GS4n080RgDhK3+Dm+4pAeYrTAAuSmJZQPLMxMx0u37sbGXjuORUT/9tPX/EZT1cZZOTfnpbxLGtvJQ22q/v0VYxMcTg7OpWZW/jP+x5+4Gj/9iU/E//inflSrqvkiKConEgKMBczSQoPtqGSeyUBTeKBN8RDfkRijWExRiFSQ2s4WFc9s+At/C7zQkFfaU77qXSYu2JzQKUBOnxRNv+8X3iuPpMn7sdJdCsoqMKFNCdAiKBAkaa83qTD3ffaDwPUbY9WXbFvAPMhvt6uVvOiOcx/6CObEsw9rosPbvcPoSrVl4cFQ+AE8CQreDIPgACFxNAj6+1iCgq0r8R+TAlioLkH5OC/PhRJHdQCYGwx9p3scHWnA7fZ69Lq7Elb7yp83S6sCxxQoPAERJPsijcOcT+Qp80CSrds5jPZuN0b3u7EyNSaaOfHzG4stvhapyr0HDI95E5r+74qH28bAf9he6YwFYaU1013DhHn7iW0tHFMjSeHhT9RqfPjkMW+zZWuraiYIi2qvmgqLv344ZxnCFEJFGJWtMrSMfr2G6nIaVngv93uFNeFB/g8bSOP4C79cV/2edA3GPzATK+PvT1zSiEnJprAMT6GSq92aJzPMWySOQ/4QfKaXI/2ZTvID6DZ3Hv84NLHY2+WrdqiwCAhWI/VgzWlsZJo+yBNnDVKFhKQpwgli0F+2P+NSX26aPHbhguKNxeeuXYkvPPOE1WoldhynBTzB5UIQDDyLKRvlU7FSR4PrULDpVltkST9lNq8JPYp/5UQV6Sf1LXfx+fJcnmFIaHiLKvuWvjbzVGy+E3Go4tHlYFC8ImPE2gbvpVqIscXlGJ0Tqj+5wusVFlgmjfuoLzBoSrZl2ASa9u8HKsM8DZphSX+MGe0sQrLgoTgtLy3E3tcujPnCw7RzVVlx5GcaVNZcguDWDe+i6iiPHSEaGXvwMBUYG+TJEHjrTyt38ul19qPb7sjkBYpt+fGd8o54OA9eoOG50yR40JKpu701GqkV1GZ5KtCedHnRgR9aIltgvA7lQELjeJ8y1K5uLw4pr9uO/c5e9PZ246CzK3NHAmInurvb0d7b9os6uzsKl99BeyfmJSSYR5zBLErTWJlJoVghx/l+rNB0N/2B4XjvZ56Kmkf+E81xY00xzcShScbBphDNI5/1kOCQsM/zEITHtOwpSCwc0EKKsCCOw7lhJf+qYXB1dyA0UmBQxmmColn3YWj6nRbn/dzAaX4PK4y89tqrJ7k/LqYjxoOdvWEmIIzovklp5sSqZjBZzajEcJwOf5gZkxe/strjcJtVMau8Y01ctghyxaflFH4lPd+GYGay/s8+1AAgJJh8gnNz03Ht/NmY1eoB9RRm7kHSTBzVLGNiIgqgOSY6duYEt1/Yu7bJSlLaiwWPiMMEQnqHkV6lcnhoYpKqLDuv3FZwyVvlYZKxPSlAJWNvMP4+4K9/mBx1tSnMKIQ50FETGpxE1pNStjkW3vJHi3MfyvSWi8cj+59xNGNTPM51eLMtwoPD8PrAH98S5y24kytnYuLMRb/c8PigbWHi19p7QrFFwASijweTqE6oCg+yfz8wLByqCTYXLLS7mkmnuTXl21PlvVRgvkp9z0+Hg7u7e/7GeKe967fjdszo6d8RC43Ljz4eK+fPRFt9eVeM+nhCDEn9xHcZJickaMVcGAXGIOcCdI0QSk0dgQsTgmHNTXF7Z1Eay5Jv9kxNjYpe6R/60UaaAkhJQ6fhTrpH8yOIeYAwQTvY3j32m5M37t6MjbX12N7eEQ2gXVA2twWVv8YqnyA/9gEvzPTc0kKszM+Ynmdm52NlYcFxZjWOF+db8dilJbXnwWNHPxOG2YSmu9qHTeC0sGpvjilY3ZjDYemf465/9xDbvSVXIbSpNtB8pmb+GLzAVBjtAOu8T4TG7w+rdqCawIPsFT6I32lxKrxX2MMG1jg8IEKveBg0mFNj4E4b0KbJlkhqI8pDROl82AIoYRmuEdUE62sZiuNVlZCBV+y04+8RLwMvoUGHQhNdMQgEBK+0rgPP6iTzUHSSF2qpQ+Askq5cCvYkIvyzvAxUmOrVbBffoYYpGBwta2azEFsfsNvNdMeK2wH5T/646AcAh01ZCBP2t7YwiaeyPTmwy4/+ReBaWCCUC9NKoZHhrrPSoHUc0Wmj3AUqQoP+Qiiwsl5YjvHl3KI6undTlKAVnZgdHyeqW1WYTaFRERg2gab9BwF1XIGmHahjBJjO1O6BmQLV6IVM9pVX6gXN+GWiHSs3LW6OJCjHY25pnoYI6f7c2mprRc+LEdfX1+KdO7fi3trduLt6N26v3ot7W5uxtbcX21rx70kYWbPW4uRkbDKOOCeRsJlUvuo5lZXDSpnUPymCdghx00bqg0n7FApNsH3LUJ6cjPup8R1pELwiPrfdaGPSLO3qcOVY7e1JI+m0VXfF5QCeMkamWh7TKbVvXILx6vlFf3MeeNDYnTbOAO7hsHf54ZYdWur7FahxT8M6t4cxzx7QALX4Uzv6747CLX9rJ3bzhHdqJ9YqpGFzGE94fXK9hlftoom1DsP1bLorNP2bcFq84TgV3ivsYYWxX/iFX/jlVPvFNMX0OTz19hNmmYgDO0Ih4wFO47AUCMTxBODNuPwxQczQmBDKB+FAWsXRj02s5JNudWL5g9EVm4i9DsyIzzvGlM+s1NS6WkiFpMT2QSMuZYcksSPFiV2UaVMT2SY/CVx5pI59v5Iox1S5M8D+s0t/JZBZbV9nW4QEZcpBA51BZpqxBLbox/1BGjmzMyp3MaYwS4FsoeGVbppmijAO1dsf7VE/Ikh8HZe0mhQnCA5NAn+1TpNr1EJjMSYkNEbnlyI21+Lozs0YO3dZq9QpxVGfCnO/eTCRsLvGtvdb8UD7DxrMVAtAZ7hNl7TdfZS0mloImILBJoLVQiSFhrXd0o+mb+WZ3X8s7WLWB68w3pMiWGgX47q2vRu7bTFstruUFrJmDGFaPGXMKyvmF5etaaDB8K6rKZgbfUa9yURpTB3Un/lBu2gHdmeYps88mG81jkzfvlJZvFLczzUI/CJPbnGV9tGGw27XCxSWMPhD50srK77COi2mOSNhcUbaxsXlWc8f4IOMHXEqVqj2ymiBB9mBGr+ZD2aN1zRrHOwDRl92C2yiGeNXhUERDDJr/Pq9jIH7/vOL0xBo1g94L3dNAwzHq3CaH/Ag/4cdxv7CX0iNox4S1jMI0Z0wJ2idlBBlJfb+5MV0fEzSYC/hmBy4E1+B+HniyA7TVbDd8vDESJ6dnqzomW25NZTgeadgzjvGJCBmp9A8WBUTlRyTWTu+IvIgoPPL//LjYuzvNITxQyKZtMEO/p2ORIM6uDDy5s8FFxNwNsSn7ExnT7dNbbYfXiqENPi7QMwaj+26HAP6iT4D6wqaK7fsr1vTsLsIC8U1A1U+fJTIr7wY12pSiNDwiwxbHIYvxuTy2ZhYOhPH25tx+OYrMSKGN7Zyzu/z4YruOC8+VP/TtxoBt4/JUds5bAJN++8VPB5D0PQz3RWs2iz9lVt1KQzoq2pyrpGCIgWK+9HhCBT1N1mr+l4wHY/4Ns6oVrH0KxofDHtfcXe6bYXjpwT6V694a49bPHMSGEtc9ZxfiDkJnyn1Jc9JQMZZV5Lwk/VO68Bk/mU8tUn23H5Uu/pmCpO64JFNcTl4zzZXWsFce/UdMcjRaM21YlZjXp9p4MNTM1pwrcj/6pm5aE3yIOzp4/l+QNyKFYbt1V3tw9gMAyqNgdXeNKsdAYC9KRAS06/GqVjjDudVcTh/sNanmtWvGf4gO1Ddw/7Ag/x/mKDxdlyRY9+OFSLELIRuv4rVbS5rIk4ThikL/VE9BfRPdpQGAlMDwf67hUJxe4YJq7ueUQBklaxaIP+uJtCtzZ24uynGJ0bqMPIQcfi5DiMPG3KgiYDSpFMmMNcDTXwzWpiKBJDt+MFMNPG41sgZDxOyMuIUhsmc6vVHBCFrVQtOP7lF/xXTAkCoPFxw00/lWOuqaQqmAE708we1XtRTzA1mh0Cw0MAU5jaMVtDUV3lTFEIVpsObbbkR1n/QT0J2XJrG5MJKjC0sx9HeTvTe/I5Wp70YO3tRK7j8kE8+ocu/THxyCDzm70XslSY+LKjlDpeDPz65FHGN7U/FMy7Uwdo7/Qknqz6jEEK3RGV8t0VTa/fWy9bVqOiAbZ9uHHQ6MaK+HtMYk4IXIvK6fW7nzEhwjB1L0LS52aQh13iRjnFg3HoSXPsHPb9n6gBTY2ThpTL2OfTmqXCu9x5IYOxDl9iPFXastEIe7FMcxpt8uVnIh474JghXTHnP0tS0NJxWK/Z3e7H5zkbs3NqO9p2d2N/Zt79fAqh5wfduuEk1w8vgqGyBB43re415hWb4cPzTwppYmXLTrNhk+hXrNlPTrHZwOH4zn/fCZp1qPWqdKwzHG4bqd1oY8KB0P4yg3kniYZIxeRKxFySsH56YgFkmZ+kLjH7H2IG7dnaa+mEEHNjvSMIYFCGDwyG244ElXi0PkzI7hyfxzsZ23OMV7JrQYr+Zh4iE/LQY8wNcMM7k2SkIfHAsk1WaGXKdxEx0xXMcCw1Wfqz0Mp1XtPgprvMS5laCmLTsMHwKskmfuK+wFzeAqThoQlmpgbCodl9MUF3Q2nJvPlfIIJcXkhllvS0IlScPo7EhYQalMG9LTUzJ5PXy6uspaRoLC8LlGNXK+KTXju7rr8Th1maMX7wco7PzOVG0tB6Mif7p7g8IOUYfHlS6e1c58senonrdcTT0SQ+yp/YEbcguzIsQBRUmQ2lJxyW2nr9CCZMeG5HA1RRhLBgvXjOCFsENLAQsJxet1pRfBfPmV1+Nt7/7lsZEwsCC4sBmT/kg8PloUj7lfWDhjukxdJjSeExlZ2FQMBcK+CF8yE+CQ/RBO9njnxyfiBYH8RYeszGyH7H5JkLvJPbu7cba6+sxKoHir+gRX3Wf5QruNLfENEcKWQKDeX0/NPu94mkwHNZ0PyhsGCtjxvy94AcRFOBw+WCtXxOaYafBe6UF3i/9DyP4xifA/qvW1ukwaUI0MMVk1ElAFQnzb9/u5wPUOfjUjiKXvr1gfXLUbhGzJ7Mnr+wMptxoDITXJ8JdH+z+yzwx9zTZbkpwrK2v+/sdZuKEiXD87iAhplEJaF1qHpqYMFtNQt7Ey6Td10T1YbP80UpSmAhh5mLWmKkFIHQGWkdqJCpXcdxHKqh/jkOh2TlG96drXuzEFaZgKvmpgl6tyo3ZR7sLyl7rmU/Hi+Gpvjyw6G2pqVaciKmcaCWG0JhAaEhg8KDfiRhj59VXYn99NV9seO5y+MM49HmZTPS1zY8IPmjZlakBplGZde/fDppioSGUf56JVbO2V6g/Ujs/aEOaAQsEgO+JZ/oRM1/GGzf5v/WNN+M7/+rFeO3L34m3Xrwe62/d89XXA2nBaBdoGX5TMYsUMX3opseBu4QIb+rd13jlwgUzz00sZEgvZCvNgsUCBhpVuOzUjbrysOr41ETst/fjrd9+I978rVdjb3VPWgWfrh2Pc89ejTNXz/iKMXXnvGVpZipmZDaBvE7rc/zey/+DpGm6q/00d8Vhpt7UHCqe5tf0b+YDVvdw/tWsWOtUzaY/MGwfDj8N3i/8hxU8y5Jw0ukJyPwpOLAMwBPMM7N0IDOUQ2nyEJKX/T0wjmU3A4UHkxUBotmo/7KCK4MuyaF0MgkjvbCuKV2iflK8ZR32NJlurm/FvU0JD00+r+CpH5NcRXjLii0Hlcv9KNIqShEg7CWLUQg5YPZKHqbMRAdtz3BfLcaUH3IhzWT4/XdiiZFTJ//1hYb/s05Kh4DNs5/cAiMt6hH1slBQ7HwgTGFy13gII8enDhYeqREhQLpqN6+e4GE/VpgxMRkxORkjPOC0uGhNY0xC41h91f7ut6O3esfCYuLyoxEzsypRdaKv6XsPGPjuSZV0kvYPE5K+HgzD9QK8GJFJ32MhDOLGr2oWacpXDBf6qIJEkUtMjJE44LUe21vqWwkPub13TjTlgZZJEeS3eHk57r15N955+a046vZi+/aGNI/XYnddWvAxDx+m1lFNtA6unJuelDfbrFVI+OxK4TzQCZKGyxpeRIASFtY6ZEKf0AJA3abmZ2NithWdnf0YFdGPj07G7MpSXHz6sp+U5mNNk2rz/NSkn9sgTRPoq+E+b/bte8GD4uHfDHuQGxxm4NWv6V/dTb9h4TEc9zQ7JoC9CdUfc9h+mt/7wQeN98MKY7/wC/+xv8dR9+6x2y3CzENucOA/QCa4eCF2hcti/2SOxJdZ/ZhpTGl7JqpbiYCo8gFkBXd1v78JGzCrGmY1CQd2/fCeoG5v31tc0149FwLRPyW7LOeB5qF64K8AM+VSrwHmhHQblCYPQjMXwisTcq6Eg3ZnfkAxzIwzT9kpEz/9ZR1SENb+Q9sgjt1CmIXjWkgoXGa9HuybVYrPuOzLn7azLTUuIYCGwatDRlutmJTAmETTWFyJE62A91550ZoGL5ebunAhJi5ejTFpJ56A0k7qbSozWfdh9mNFoJrAg+wfCtAvGKDaXcer0iYMFntFGK0PmGX3jTMzZw7DcxXPah5NoArizLkC+WqsxWhHJ8fVNnkJGbOe/AFuNk3PTivORKy9eU99pwWKytm+txW3Xrsdu1vdmD8zF+McQKt+tf6YlaZqGzz+Qi8oqG9xV0zhIXtpo8/AVBZu7HwamA8TdTb3orfd8cH49NJsXHnmcswvzMb89FTMt6bi2pnFODM37XlSx7Si21TMCsPuB8FwPk0Y9n9Q3Kb/B8UKDwqrZoWmuxm3+g+Hf1Bo5lPxX3doiF0amw2GaSZA6jlRBjY6qnRs/hd38SPHynDEgGpH9ld9+CHt5fbKx/EUv/gzAWFaZlwFiSMPmS5eEzjPLeC0ucaP2D04ihtr63F3fc3bBEw25qcy8MsPzahVhgq1nXSVXTBR9zUB2erpaeXOvjTIa7e9daBwmDZM3ZOYSWvBil9ObPeYyvJT28qV/I2lLDMwh2VdyKsKCepAe3xmArMr+aXQyNWmt9TE6BAa1jaos/y7Wh2zJcWHmHxPf2oqRiRAJqRh8IAf2sbR7lZsfO1L0V27R5fF0Yy0knOXfDXXW4fqc/d1X1AwiO8NHuvfR6CPAEqtNGW3TA9zvz4y8TDtZXx+5EqaUtvGwKJteGujNLeWwZjsd9vR3d6OI9EADF0pw98lnxT9aHFRx35C7uNjtqPQKHh2gtfUjMTcxQUJY74rk1tWFdNdnl6XhuEbX2gYbFk17BZ8jHvx4yFZyrRGItr0jTDRAJdROPQ+6onmeRX8C4/F1c88LW3oTPAMAzen2KI6Nzfj16fT1NrOCrR3GL7f8W2OTRNO869+D8L3i5PjeXrYadjM7/uF4bS/l7x+mGHAIXwdKpltszPSnu6BdyZziDwdpwTK1fcbhCu+zLrPnE9yy4/Jy2oXYeEwxZU/YYlsnRSG5sydI5Re3P7PiSBL5/A4bqxuxDv37kav1zHTZVJQBzNr5e/DYuVrtxL5QFyIrGThyWedfVCpSckT4z7nAGHgIMyd1b5KTUHCKhEUk5ebMo5Ud4QVOoMFgOzHamf6UZ7SgUpDGFtmzs9xCctVtM9TxCTyoFWMpQgQzjYweQHkySTf05iPEWkYIUFwyNPfC4sxdea8/bv33ok7X/616PF6erXtYGYuJq89EdMrZ9XnqWEMHvjLcQMGpg1D9fuowcJWmLSVdJY0kHa3A9PIr0Zafk0aI11lPHkuonjOJIFtot7ubuwjCNTPAJdXW6KfcaXjiX4Yea8jwT0h4TE9obE7jvHWeDz68Stx9tKiGX9++yPRb1AQIjAS8xwjH+RM7ceCQ1gfWOQhRG9dFZP3k1nTEFK+F3miyV77IC4//0i88DPPxtM/+mg889nHY3FhRvUd8yt0Li9qMQHtnwK1H3+Q8KA8q38z7LR4QDPuaVjjPAiG470XfpA44HC8P6jQ36qq20q5zZSMEJS1+MlkWezZVZEw/YjZ1cmcfjW/GjP94c7Ip/s6nLgy7FXiI5jsx2+hdQ8UJhPFDA47HhmWHmIRym+vu+9J6m8pI3TEGAEzCMUhblY1ywZh6FlvtVV/RAOY/N4/V5lAFWwuj1hYccNMKIcyFJdtKpeDXX65FYU9McPkn5nKT6WWvrepesAc8tBbAgMmJL98d5EYls801L7ZeW9Rjc5JSMg9u7wSM2cvWLNae+2leOt3fst743tiMmPnL8TZ556PWT+zIYGDpjLO1l4K8DoZkqEmU3XfUsVib7orNO0/CDgtv0pbTcDPQhws2pkFOILfAh9BX84J6D+hLzgoPM8NCJNfSW96aNAUwgHi8PMtYxIbpjsPeHSk4RJver4VF569EpefuxyTc9Oxu7ar/p2LxfOLpc6NtpwoTzKUP2PMgsNt8MJDdpvF36bao3raNJa4+Anzw174HcXM0nQsX1jQnJBbOCktY6E1HUszrXj87FKcn0e7zLGtArNihQfZfy9wWjkVmv7NeE18PzgtTcUKTfuD4IPE+TcwgCI4xHBZSUOwJkQYWGViEH/6eRYVcJhMmHfdckEwJGAntOznGrAXm/wYpjpUzkmTqr58kGgO02CS3ITgtDgUx4n1I9Q0rlalSWbNKp5D816nV745QCwECBMHbYO8WIeSRqbbnXXPVsmkvcqLusJc1MgUIKSg/jBaxRtsvYEKguHCZOg/0jfyBNKe/uRD+zIUDciG+xNmllcyWX2m0Pj/t/enQbYm6X0f9tRy6pxTe92l7+3u6VkwG4DBQmIIkgAJkqBJipQlUZYlO6ywQ2aEwvpIMxiUSUZwcYQ/OPxB/uAPthUKMUKixZAtQ1zAzSQAbgCIAQfAALNhtp7uvn1v3/3Wepba/P/9n8xz3jpd1d130D3TXfd9TmXlvryZz5JPZr75ool4E5/xEeNfXFuPRQmMU9n7J/Oxce16rMqMhgfxdQmMr3/pSzHiErcrV+K5j39K5vuiy8WGnZ4FRgqOeicV/dPU8hiPs8bNu8B+ryHxMMG41zDgrt1mrClw66zcS33M5nm7mjgLEGb1ipObePY4zKjBAT1OxSOe7ITTenJz4WHdA/IFfDII73nuMxOSEba6tRrLG8saz/lYXu95YNUqtY02U67+UY/qNL6BI7Sf8bRgIK4+i+IVRka3pBTiCYXazvPlkhnpT2IeocSzsKGvpHxLfG25Fx++uhEfliDjuxtVs+cZ6pg2TRNm/e8GnFfP00It490oq4XvHMqVI6A3eAmSTw1ICcyGYzKCv+kvw+Qq4XaUsEm0xtqDXvwAfntBBIw8TsMPP1ElmqIcZIcIIVP55z/ykUB/AzGEAwkPqR9KL23HGVN4TJdlVLfc1F+JEAZC+3MTE+It9cmg8czRLfAYsmdjZRBOxU8ZELaEV17cSJ8UpiA3mfHjIn1Wo/R8XwGmoDhmxAiN3AzHzZIVS2ZKv9QXZ9j0lejj/mqMpGk8d+O56K4sx/a9O/HNL/yGnnsQV55/IW5+5KV47kMvxtrW1Vjqr/hCw8UlLuwrQkN5p0IDU/son6f2Z/bV1F+h6X63oVn2BOcETTy0tqB+rYLCM/LSf9Y26EP2BNR/RzYpKKyFwKydL/cLPDaJoKCPbI+OxmQst/qmUy5/1GyedyJIML0A0ygRPWkdKxs9L0WSm3J4b4flWaYaFE+UBYXbz3OUZyhtqEKDuscax12+Qkn9GhPS1PY6PzbP7efIm5S5UWFDQuPFK2vx8Wsb3uPIk2E5QfAEqGEqXOR+t6FZd61nNuwi08L7A3zlSBIhZ8OT8JqEiYEAqrF3AvJoLIX3Nk7CPyflHww50zDkCAsPvf0Z6PASCM8qTgcmstSZPkEkkIH6YPyEOizzQLxT5CLvvK8W3x/BPPje9CifR2kQOFxql2VSZBUe7D3wnLmsNrliQmkW5xZ8Hp6Zp9V+5Znsv5Q0Btwi0Lnl5Zhb24y5vuylbszxboXbJ0N9Spf9Sxa5WTYpjAAGh8Dwm+x63hEMT2UuLK/GobSGXWkchxIai6rjuSsbmhkP4/VvfC1uv/yyT/Lwucy19fVY8dfNliVUlLa3ori+72JiUzi1DQmQMpM+X9ugdem2q4RXaLrfS6j9BNR+mzVmqsy6zUTBZWwJEQQGfap47yvYjzCZpst+zzHUEybeMoZ6Pmsjwh33jTQPhC6zdy7bQ8Nks7qgpHFIHJ1W0lB8FOn/R6NR7Nx7Q3k5GCJcUDwTkRQcpFcy8oB40JPq//ov/4v4tb/7t6LTXYnNmy84ypqShR/PkPsknBCjnX2N7cbyUry4uR7fd20zllmuVcO4RgbhUcevady6hhtout9r+G7W1cK7A+WuKji/SOVcoQE+y56EOagBCvC4E4FJBixssB+kqAIBWjCC1p/dCWfdpCc+3fiKVJAR8hNU/ufH05zaTHlSPtH6x5F9+MEQQjOj0Mx9xMuCxzGQ/+CQi+G4QoKtT047ITwgZDSA1BbySoPFvIWzsxQdvkksBrLQ5Uy8hE9HRkJBFGpiD83wWK5a+tBHYun7fiAWn7sZC1vXYmFzy8dlT0cDPYYbqD+ldz65ySs//WSGBlOyUXmqd0FCYGFjwxvbGzdu+CNPvfmTeHLn9Xj5t78SuztPosMV3hJUfAqTj+93V1aiK2HTkbax2JXQWFQ5CA6eyc8lQVg3yUv/WQNxB9KFU/u8sO82zOLmZNYtu2oNVXggMGzLuD8dVuLwF4FhwVBwX/94sMRhQX1upxmjeWiYNP7WPNRPCA+EiG8jZrKhPOSVM8tCKFCQ4P7Xvhxf/Nn/wd/QuPbRTxqlJ1XKTa2uWX9GB43NF/7R34v7r7wS6zdfjOsf+bjbm2+Z5z6etQ09B5MYTlCt9yQ0ttbjo9I0/H1ztY97szzOKrSObdMATTfQdLfQwiws/Nk/+2eLxlENMyCQWf8EDjMyZ7zRu8RNqATSKHFTKGmAiVPIWX8VYQsDxWJGVwWEowkjkfJnenKm2+GafqXNP8LzX4l1mUR670ThI5XDkg/tZX36we5e3N/dNeGti+GyNq2nFxNgBsfSFjJgIfq8SAez0KwNwbEoQbEgIvX1JhCibSUmA7YMy18Lm1fE5K/HYl8Mu8e1HxtKvhDjJ4/jVEwom0f7Mi/dhPDjNlsEmDUOhZ6qzvnllVjwrbZXoiOBcDQcePZ65+VvxBuv33L6Jd7dUFu5pA8to8cJKrmX0Ex6y2pzrwiN/GjN3Hx95yWXQdyvcqdd2uUmTu3qBprudwMuKo/wCc4VMF42DYwdJir8ZTbOmCIgJkICuwqSYttYcKiXYfAux4WrUv8Jyn+NpwWStAbq87IVkwe1zbexLvLODpMOBEi2SUULaDflzcXeg/tx5+tfk/0gPvJ7fp+CGGdoR/1KHcUkOakM/zTX2LgSH/ux3++rQ/gMbj2NxTNRKael+sLJVYSGtM+XttZ8fJf3OZb7PcWrfRrfptDADVR/dVdout/PcKL+GPL+yqOdGD/ei6ODkZ79JOkTWmzhPYEzggMEzzXXqb8isP8IEhPGSmBgcpaVSXDJgT4NlHFzNv/ssJ3LPHJja4CTYWU6xWa4EzuwhNuZYWeABAgftYDqRRMsHWQ44kDl0Tp5eeVwqBkbyxYd6tVD9UR4XWaNZia5Ps5zsyzFTI1PVFrNV4nMNFPlVyWlbaLCrBRw22jAqZeVuCOKuk81yzze24kjCY2j3Z04EQNyzzDTxWU7+z+ZD8suYmoweN63kLaC4OCY8cPbr8fdV16O+xIYe/sDaRJLEhh82SwFBoKjK0HTW5W24SUq5WdvA22jaE8Iu8pIvMHv/oe5+CEcXo1DZmyg6f5uwBQvE6rf+xwY9Rd9hkCgDxEQPt7qca3aR9p1pk468jFeHgtLDkaGZ8vnS1yiY8AXlT8YxNF46DRL6m/utAIn/JVIdSAtzHLlcrkKVhkr7DNpLLZe+lhsPv8CJU9IJZ8lk5cAC7TNFz4UL3z6B31tyNjf2qD9aMnCZBUK3vLp11VNbBAaNzeWpdHsu7VX1jVxYGlN7colVo2vxzmf6zzhUeG7PbZPC/TX8MFO7L16PwZ3nsTRPQmNbQmN7UEc74/NXxaWl1rh8R7Bwp/7c3/OggPsNslUxJXDiD8NMAidq6P+ezOSFUSsoXlOXgBjx9JgMp4sjwAMMnkcVvPan+EuX38YrNqEGp5pk/BKCgIzS4kn3Ky/RPOsnE6iMI5u8p4EV5bw8iCMhtTc5S8WK3U/73IirfcGYBCUhgDhGXg+R5eGAVQFkznYj8PHD2Ks2eb4wd04fPIwThEaMCjapTwwPWbM9G0yNJhfrsuzT8JR21hbizuvvhyvfeNr8eDOGxIYe2Jo82JEXQmObmoaXp6S8JCw6K1IcMjODfFlPQPHb1PTwLbgUP25hJGz0RQgZ40fZcYGmu73AmbLTxxNSCabfrth0tYymgKk7GuY0Ra3GK77V8YCBk2DvIyBbP3Xj7KndeMEk9KG8Wbc4XDoT7cy9ksr5e179aEnG55w8HJhMmlygHvg09WPfiy2PvRSftBLj5DCmsJJW9LLbwZPTj0XByf8mWAJQYSdGhgdpUNo9KRVrGri8OK1zXhBQuN4sG8t6LqvUdeYa5LAMiz7Ki67YYBZP9B0vx+Bq3P2bt2P7Zfvx8nuOJbm85ZiC0lo9ViThv0hKWNhtf++f54PIlhw4EghAWBXorSVXLb2PWG4mwbwVF9/mBKEKxmuKnIcBEEYjDaRFb9TFL8H2X/OYLu6TV81DWFuTBIzPzetpqluu/D4z47SJMfxaCxesfnsk0teBjgWkXd8GgWNhG8yQ4wUWNe2JwJDcdjTo7cUnBUcI4h2t6Vh7Jmgj3nLW2Wb2SkeA6Oi7828xOBoD+6cOcsnTWJOAuHegwfxjd/8QhyIWVEXwqwjhoHxh/olYJaVDmHRZ19DJvc1NCMunz2texv1+G2a8zbES0+9jf3dgFrXeYJjYvgV91TwFi1D7mlYES4TTYO+1ghg6HlVQRk5MqVe2xzQ0GRBTssU9Rezd4Q9H006HGmGqxk/AhxhwfHvFBwF1wXWemif8Iw65jjNxlX2CPF5jQt4tZAaoY/9zi2qnhwbmpZ3k+XyFB+G6nWkaQg/NzTmL12/Eld7izHe3/V171c21i00FsVIERrTyYHKo/nKXw3QdFeY9b9f4EQTvMffvh07rz6MuUNN5PREaGZM+rj+nu+/D4Yy+/sx4OuHPY0LNxiXcWjh3YGGxlENVhIjqOO4yWy+xL8JpwgvSOj/IB7u4sOtgDqjFa+3bYbltEWAEFdsb9ampEj/JM6W02ebcPNfZVCj3aRJv1tGHtswSEc7oDopCx9MmzfJydvtaKbmMsI2xOcyUflLu122winUp6X8fMpB27FdH376kbbwo6YUDnVdPYWHmBCcTHnN1JQJpjbX7cWRGP7LrI3v7ibzl4EpMMPqWNNAy2CJSgJjVdqGTKcvU05R8QKb84hJWWhMGEm2L/s3bSD9U3fTBprudxvequzE0wTc1U/f1U3x1B5ScMCsLSjsLkKDMASFBQc9L1v+KeQI8fNAEeL1JPxpso2JCyoojiQ4jgdDH2ZYWBLDVv96sqE0EhPel+AlTJciYYHAWPCyYdfCYh6hLuPZsgUK48MafeKWmprP6zYfa0IzH2u9pXj+qrSMrfWYG+7G3s5j4+imNNO+v7+RQsMaZsVZt52W5zPUvm66gab7/QRc//L4ldvx8BtveC8DYkX78CkzTfi4RHI0ZtUgX/ZkXIaPD2Jw/1GMt/eQ3rn3IeHawu8MFv78n//z1jiY1kCHNhAKWC5I4kxE8mzL3oJw/l8TwijTbUQssXabs4OcpCGsIrE9DRsr3V7ecthsusLgrOHIpuRcR9BfaYsg0xR3MRNwWcUtcFo/F2xEDFV+Pq/pL7gRIWZDcrXItkWqyy/r2UJSNAkvl8jOY7WVaYmJscRQZouchPF1E5yKYf2dF8y4TqKkp79zHV5lMkNUOw7F+F/+1jdVq1RvufkoD7NbhAafKOXdgWX2NFbWcnlqeTUWEBpdMRA282EeZSZrm+eHmcwIDsB9UezqBprh32uoAqMCfvaE3H/0OUJE/c5MlDDvFclt5ivD2JCOwbO2geCQWy6VVp7P3SG3/gg1iln4Z7+4H7DLZIH3dU4GI42nBITCrHnIgKZ8htYXUUqL4IuBPRi7tECYOx9kWuouRldjytvemY/lLgke6EbtoH7+e9NXQc9vrsYnb16NxfEgHty7E/t7e7EkobO5vuavD6JtoJEy7osIKY8zNNVou2DWXaHpfj8AHxvbufswHn7zVmy/9ihOhkfqFvUx/3mGYoPPqelxiIVnXyjjchjj3YGEyF4MH+zKPxQtiA6kJb7fnvWDAnO3bt0Sz4PANCsr68Gp5kNcOVOzigwBetamtKe5RsxUiLXkSqg5k4MQheQm3CTKXIYphKuwSuBJyOk2obv8kqe465KDGbDdqtf+nGlgqxGOVwbl5c1ZuU3xIjm5jRxygyKJKCAbblwKl4PYqnksybohIuSkyqLKhFg7ioGQl8SIl+pxTDNd0bYNgq4UqmrNlE3yRZwVYWzNhOcmrLTJ142onsKWnIYnEGeJzuZWDCUgfuWXfik6agiaQ0ezza6EwpKERu5rrMSytAyO3S6JcXAFyeLSshiH8is9H+vnvQEvgahd1poKM2kKjGqqv8JF7vcKwIsKiSNnDXjRNOCF366XUOadCpYbx3wPQ4YZ6HAkmyUluQe4McxM+SaGbC4S9F1gGMopy5V8L99LTK4HetCz+/GTSU36CwRwv2js6F9m+9IAFzUuHEo4UjkPdw/8tv/Kxkasra7Hcm9NAiPHh+UlDOOiJ8yJEM8pcyi8Nl2itYjhbfU68dzCKN544w0fye0KF68IV69euRJXN9Zjjf0tH5To+kNP3t9otNXtxaa1bnPa1Q003d9LGB8MY+/h49i7vx2Dh7txNBjHnMaggwAWLiOY9XCmW+835kOlnwLKP/qUvwl/0ngtSlj3r6xH77nNWFzvSwtJOmjhncHc7du31ZcpKPKMO0SThOIZcolLApWRoECgMMODP/ub4iIMlwGBFcL2ABXVOoVDCYf4Sddwy1OIMw3+s4Ij24JBkHmfwO2U4GBGQR2kJ07t0z+XAbLky3vJiOxOVyKZXUn3TCmTqPIyuxeubEUPYlb5rCkvqAwEB0dyWd/2TF2/yjNwU3p1G13l4RkrIfp5sWUQtvycXm49gNqXmo2PTlI3hL91JUarG/Ebn/+8GU0uT2nWKoGBltFf6fsEFUtU2J2etA2/5MdSiPIXwZFLH9luGMkZxkd7SxsvsivM+t8LoJ8qVPcEX4qpuFJxBOZaDcKAm2r5LCu3B+MfIURYA9fsFSGB3x9bQnCQ3pqgBJBs9rqM96aHxOs6MQLHsg+yz7x2LiSwAMZPmxXma0qIU//3xNjHC0s+Dt5fXYs1TQZW+xIc7ItoXDjKi9BgH80TC7AHlNC/3NRX/aPDmFc7rs6P4hvf+G3vo6xLMHFy6srmZlyV2WSZUtpMF6EhPGHGzVHcqhW5ZNpYDDBrA0339wL4TO/Owydx8GAvBjt7cTqQhiH6RFv2UXjah/alMHVc+nlG+lvAf/VoGRf1o/ywAHEE9WnyBWFQnC5KgEhb724sR/f6esxrQtbCO4OFv/AX/sJfr0iaANK4i/0zTBCJGTHDkn5PVpVEw+MgEK4R62yEeR4tO41SkE6DmksmQuiGG0SwDaIrzP7qlu19EtJTpmziq9s/yk4XTSj57LM/3RlXg/yUDT9MfW1NzFjMF2GTezNiBoqFIeTNtiyPyCg3L3/xCVd/GAq3DBvuDsNuhLGHQu/6plxhs4IVnnn5tsZk5myGpdJFLCO1Y+fJYx+55fvR3XLkdnmVvY01H7ltvuTHcoj3NGQQPrkRW/sxhUYeWuC5MHIWt10zdoVZ/3sF59UDftbwiqvYU7ydFS4aq+Knv+XQP4tzfA6nuDSlH8o4G6/ABOMiuDnFajI4reMzzPMSezN/TUuVLJUcj8Yap64ECpOP0+guysie1/iGBNzJeKA0AzHMA9un8sfh0OaEJU0JOCFFXFlZite/9XULkzVNHDaFo1tr69Y4ECJV0/AylWfkVcPM9tb+q89b3efZ3wtgmW/7/uN4cuehtYzx/kiTuEUvvSEMOxIa1qCMxxoXHyjQMyrMS3tyY/sdpbLs5zDSoWXLb9xXWC7bYistE04R5qLGqI5pC28NC//5f/4Xyh4HAAUkQVUA4WxPEKu4i223aUUDWPwE1fhKTCZGD/g0PAkzCS2JtoTXdApz/lJxZeAuW+66H1HrxDTblfn8Z6jM0gElTfWzPGCvgF5gj2OVq0IUaEQV0gkD3d764p9nhzKovjw/YcJEp/PtuBi3t7pVRwnzZrmZWe6TuL2K8026CBqW4sT4lrauxp44H8sufqlPDKK/uhLLLElo9sqeBieoeFeD5SkLDQgJU5an6sZ+FRoeD/vTqPZiZzsqXOT+bgL1JpM/W3/23RQsIMypZZQUoeHwMgnCeAkUSS0AeyhRo6t+p+9l+Nk97SPGnhwV7yo+1vb4v8Pk0l+WDpA3bVVqpre+IW1QeIQGy/IVV64PpO2w/+HlMzQhNB6WpdjYVRz3ZKGJ9rm1YLgXDx89NF5uaMzZCN/aWI912ctVaFjTgJGKKcr4eUr7bNNu+7HcwIkNNN3fLWDs9rZ34vGd+7H/cCdGe8NYFH34RJhkqwjBqxoIaMaLMcl9m8Rnf19FWptvwi40Sj9j89JkZ31FWrj6Q+NPn6A5Dg/2Y4wWZ21cYythfDqWFtO++/GOQILj/1BOVQHVpuOaJIA//wMVAf1j8CYIqH/mj4XoGkhLpEIdZwZe8kzSYIwMJZz0DKiTZrz9Apdf8skhm2oJc2z5ozz/d5jLcF4MftKmG6BJhhLPEtrm+kb4VlEKVtiE6cquMxi/DyEGLazNOPlJ6zrcXpWlMlk2OtEM59H2fty//yT2h8Po8g6GZod1Fkza2h7K4Fsbqy99JB7cv2+BkCen8j2Nvt8KX/F7GvX0VL1OxJvhno0lUUzaXUyzz7OqszZwkft7DbRlVmhMQOE1Tk9nFPaSqcPl5jFwiAM5nnSNZ5v2lWIL4yHamCuH8UCF4ie78T4TZDkYwaTMYjHBYI9ibWNDWuK6xrwfSx0xeuFET9pkX8yeicpyrx9rEgC4Cetp/HudrrSJ5ViV8Lj1yrcVthRbmjhsScvY2liLjdXVWOHGgKJpVG3DM3A/TxlnmSmdzrRTcF7YdwN4P2Vvdy+Gg1EcPNoLNr47IRo6lPa9PZDGle9UddRXeTqMZWOF8Gws8WmcLCAJhxYVrkQpTBAK/a6XoNAqWD0YDcbxSz//G/EPf/Zz8flf+2a88hqfUZ6PtbVlaYCSHwfjXCaWoFahpZUtzMLCX/yLf/Gv0z+F3iZ9NbXl4K/pVwB2GocWpCxhZrbpJkGGJdPC7Rn8TJhpUjaODCcMBBERULTDwIlEkhQ+ZJmmxXZ+CoO27c9y/bO3hAE1Hmdx1CA2JdnjWFleUZiQs6ajbMqTMcIqzaFmMIPhyLNZZnu0LZdJyJEdS388ePA4vviNW/Fodz8ePN7VLOpIwmnF5cDc/Nw8B+WKQfSvXY9DMZjRcDDZz+D+KTbDrWlIA/HFhV3e1UAIsQbM9d8pOJJxlP5paIQ1DEgrwytc5P5uwmwb3D+NsAuFhyDjUoiQx/mYrlqrLPinfjbzoS84dACe0e+KYwmDsciZLQIYd+k/frX/7C9t9Z/+UTV+xxRngYEYpJ7EByx8XFflLMnm9F7uR8g236M9mnGDdKOD2H7j9Xjjzh0v12x4eWo1NiU00DTWhBd1iSonDFmWZ9wqJyc92Ta3U+DnaDTsIvd7CYwNd8btqk8Gw3GMRROHO8OYO1L4/jjuv3ovvvKb34gv/dpX4+Vv3vYx2mvXrrh9ddw8eWMseR75J5p1eXYmZCfj4zj2DdmnEgiLcffOo/hVCYz7uwf+6ucT2V/7xu3Y2zmIF1687vE42cuvKbJhTjtZbkRzL0PagmDu8ePHmpSx+Tc9TYV/aghLN3Gs0HvjXEySTvWGYUnrTW/5WWKBTmuc05X4zKO8uNlU1+Cylq+Iko44qY1Oq/yoqXLX+sljW2l8XTZxbJLTbsxRnrQ6OeF5qANz5OWCulRRN6OpE6BefyBKAG4k8ZyacD/2/AsizmWXrQKdBiANiPpk7yC+/sqd2NnZF3LN+Q3ej75004RPu0tqIflcDNXe2492YyAVubM4FzckNDZX+6op25AAEahsBMWN5+Lhw4dmCmyGs7/RYblKhjfFF5YkMKSJcOQWoshjt3LD2ApxpWCt7sR83ED1VxtouoFZ/3cTpn2S7vNME78ShxNPfLaft8fZ8OaM/yEb4PIrTd0QP2I/iTjZfK6VTXMOW3BHGG9p4/f3T6QtkDcNV5hUWhE+CW988AObNoFBxiWNP/3s7pO79KOfSOPBG//cgcYmttfohUuMCrSRn5GVkVbKex/cN7WqMd+QprGxLqGxmkKjua/hzXDKUZ3Mtut4N42rvsAGmu73Euing/2D2N3P5aKj3WGM7m7HeG/srvvmN16Lz/2rL0s74HMI6meFvfj8jfiP/5N/K1ZX2MBGsJbnE6OXwwIEQ//m3XT0pn0TGw3lQELh5/7Jr8fnf/2recBHUZRD3Gd/76fij/2Jz+bEQdlOkRUqn+/KL21qkrasur9LffR+h4W/9Jf+0mSPI/skmUoFD87EOGAmrGHE8KaMqhlHWDKsnMllOIGZbxo2MSU/UBkdaXBP/LI9cyx59M92+svsg2CXRXTWg6cUIXRygkxbQoqDSUoMBgMReM/3VbkOYVq1EaJ+21zyhPuielKJ11ZE5Erv+U5hJtRH+o6Qc1Px1zeW47pU4253EXlmcJnKxcymIwbR2dqK3YMDldvxElXd3+j1c3nKexod3gdgaSoFB8thkxkyfdMYC8qmjnRT33Scs+6pXWHW/92G8+o/L8x9bJjGZbril9t4I5tgL3mgZcCsy+zUs1elcVjD9kYqdomfznCLoUCXW91ZX6mWXs94fo5zjAUUx4T3xUAPNOve3d2NHdl7e/s++cUEZ4mlSk0Y1qVdsiR1RVrG1nruaayCC0VgJA5o4qC2mqFiVFnFdbeNaqnZjXizDTTd7xUgZHd39mJ7dyeGg2EcPNyL/de5v02TKdHQV7/+WvzCL37VJ8nY2wGfWaa68eKN+OEf+UQsiYZopwVFGRuEsnFdvCvHhz5gTPU87g94gezT+eiL+aO5PXi4rzYcuD1ul3Do/v29+LHPfspHnK2gsrYJbjEZ0aRBhcc8LxB+F/rp/Q4Lf/kv/2ULDnfspD8SydMUxCuRoGCmLeH2J5LarsQ0Ca9pFVLjGACFM6gZP42r5WR+4iBa8shtQ+JST8lTZ9dO47iaNv2UIQ/ZMq/DZPxA/m8oIYbk93kaandvzxt1fpt8gcO6CaBcV+Fbq724srYSNzbRIJaVEQ1Gka5Hdauw+kzMSbEruK3y0tZFzUDnJTS4m2qgGTLMoC/NgyWpvB6d/QwuLJTg8NIUp6Y4drugtBIaLJOZEVZml89f7TQ0K4VGDavuJsz6v1fQbMdFbWo+Az93b7XKP1+AaVya9okCy9IiSztpmGHaJsx9qL4sDMoCGbdKJnyCf1SCXcoG0k7DezrkcTLylvQG14FhFp3LTN73EHPzJrjwanNt1XsaG5yekgBZAxckMHzSCMEhPAEvzUxVbraDx6PW2papDeCe9b/XAHPeefIkHt67L4E5iL03pGXcO+BYofC66374//3Cb8aBNLxFCVY9kYRjL9a2NuIP/vRn4+Mffy6OmKWpqW6/0gM+PcWzg/vl2UnEWNHf9DFBTBZow5Xra3Hj5jUpM9zOwPiI9kRP15+7Gp/5gQ/HUod+VB5IVTmhWQTM0fgox6oVHjGnmY76cqryo4LnUhQml4iq8RJRSYvB7Vm1OvVYs4OMyzDHazZd00yWpzwLZ+VINj/ikOjFZpj4oA5LUBQwWe5SuSw/5VJWCfNyActX5E03SxT469JbfVHQb3aX/HOy3RaHqZ5SJjZ10iY5igE5uRMn4ipn5tfWY0XIzHp0fWdFlTglD1YvyAOvHMZ/hSeiQayEgazgczIg3mCNhU6cyj6RcOIFtiXV4aO3/bS9Cd6VYPHSVJ6cYk+D47Ygud8ILwwOBkl9uOlrbNdakN1EV9xA0w3M+r/XAA5Nbfo43U1jfCj21OT4Gi+KIYwlKvCLJSGWSfm+hW/RLcta5PEyFctSjmNJK5epCPcttSxbsZxV4lzmpI6Cn24PeqnGn58FDTNko4Q6OoWXAh3OGDIR6ZeN8hVpmgiKVdkb7GdIYHB6qr6nUYWGhR4MrYy7mSfFM474q7tAdZ8X9t4BJ6f24vVXXovtB9sxfDKK+XHEkgReV7i+1Ouo707ib/2Pvxz3bt+LpfE4loX3L770fHzmhz4eP/5jnxBpptBAOBrPi6kC3k9a+pP66A9hR9Yui4mgEsidNwtrqOLVW4/jzt3H0gBP48MfvRrPXen5HB4UQ9knInyOUVMml2PMdxeie2U1Ois9t+VZhbm9vT33bEV2GGsSHEy2SQDnC46JDcMtbv1TeIZNBQnEg9ZXypBJIVLKcHrFuf4si/wQeC23ud9RBY7bCgZAsFVgQOzF7UvlsDEl7UTg0BbZ3FRqQUVbsVW2IoxyiRuJiPxxT9DGioh5WYTNrE+z/txUFWL5eXj8fFb5Sm75FF8Zh2dGMvlOiNIjhOQ/Un5OZSEsuEqEfQzcCA0Eybxf7OtKxqR2gUaSwkK2yk53tiUZQWn9xH/WDTTdwKz/vYfso9rWi4A+xVR3taupeDh1J55URg7eVXxJBp9xhOdLdhVv0l2FCAIBYUEcNgLDb51bqPAiYXVPBYjfNp/gpupRW9XrfkRsBIeQIceiMD+O67Jp7hNWYpgr0jJXpX2yTMU7RWyCs9fB8pUFRl2eYuLBjBvm6bETHmCXcbxovGfHedb/bsNg/0BC41bce+1u7D3YicXTPFG2pAlTv8ekKPH5S1+9Hd/+5q1Y0BBfv7oRH//Eh+IjH7kSXAjhVYbyPBaWLFvpuX0QBNzn9JTsOKTfNTkULhigaySByJrH9JceAQkS9iLpP2g+Jwkat4I7pOKEFVLE+ZXX+x4Scv2rq7HQf3ZfGJzb399X/2ZH0lnJ6AuxiQCw1V0Tf5M4MdUNw5drEl7LM9O3O+PtVzSh+dZ5plNB5JYbhk4atJji10ATe4xdypwMLgTqdhYilVv/CvEqTIScG+YljdxmGMwsld4Cgji5/da56nVblNZXXwvTqB2CN205OhHOxyZluiJmlrGYPdV15pz5M0vJfJSgmlw8z866bOpX8svNslNqFzJseFpoLEeHDXG+3IeWoXp8Rt9LVBALAiO1jDQIDZqcWF7dTaZQ3c2wCueFvbvgpxWzfiImuyP7QH2ZX2BM4bes51uTNreudF2ZaXtI07SBinvVXY3xQjbMO+tLPCI8cST9NRzhUYUGaargsBARvuTmegoFvvvOOxfgkK8qKYKjaii8g1E34UlPedSTXVueBw8TCI2Zr+7XOLL01Ot1rWksc/xW2sWatA02wFdl+yW4KjBkUtMQ02RZUjZjpxJVbNbRHGf6groqzI7zuzXu1DMLlE2/vP7tW/HGq3fiiWb3cyfzsbwoHBe+9rg6h2eCdkRDTMyGQ9Ge2ru+2jWFMF48m2kKRg+uq994fnDek6jlbpz0juP+rVfj8OAorl59Tv21bHqG9mgZT5l8Sr7S1vrkxh394BOEMYkzbqkuFS96lR/6kh/6XVzVeF1d02SOtYhnD+YGg4H6TF1WTBIdnYa/ENuMmaab2m8OK+FloKxJ0OUuV27nSX/WRZhSOKzUQ5wZe4aTLsMz3szAwqQyBfwInmQEuD3TRFjgx5zkyRmfumGWKaN/LhPNxFqI8IW8SqweSqHhzvI//EmEtEko5fVVvsKWxyArI4eglbMguhx2U0ZeR7GYM0cJHr8RLqaB3SuCo+ulqV55sU+zTG5SFWF5dsXylOy6NFVNFRLJCKot14wNXOR+b+BUjPV27A1fi/HxnvpNzPZ4V4x1T5MDPk40MoH2Ouvqw2U9nzSs+a1Y631CYc8pfzK/CtXdtGdN4mDTnTiTmkfBK/zCLeI4fp1x4EziElprXcLCjI9SSPD1SL7tgYCw4JB/ZCEy8ikhayHCLwSHJykqhz6gtfQ1P8bOx6clAJh5czqqv8xllcs+As6yFMtUaB8czqjvaZAeHMsJisaf8hg/28IDO3M8zxvjZhgw6/9OgD5+K7j/xr147ZuvxYPXH8Tx6NjvovTnNVHyuyxMGBCgaFx6NjXHtCT6UOvMpL0UC34bx/WcshGW7gPRwuJSJ44Xx/G3/85/F7/4uc8Jlzrx2R/6sfiTf+xPxdbqFRWjfFLz9Edj+ac/xiSfnSCPjnEl9UPjiwy4cOvWG/GVr70Wm9fW49M/8NHY2FyNY24A4KqSKyum62cN5jR70rifR2i4IbbszBQiGZeMPtO8OV/1w3eTWGs8w9P0Y1JQMGY5UCkUyKv6Slmuv9RZhYUHFaKvdTicMNqp9AiH4uZEhIWFiTg1kFzSQhNBkKRGYsGBTV3YqkP/sqP8v9jFY5oTNibt5fOA1OQxIy9Co+4/+MoEZkciHH8rgb2SrghITAHGkdpGHrvlS3H+al9H2oYEh8uQgcB44bAKC9cDwyj2LIOYtYGL3O8+nMZg9K14uP252B/dVZ+ONZM70MxN46Kf2LHGUWMihoz2BXPQyEqwhhiINK35K3F99bPx4pWfkqjmmslsK0PisbE7x6fi03mm4mXFW+Olw3OswSUvbRJunMk0iS+pedgWnqBlIDBGCBRs33mVGgcCg/0PwlITQfMgr+rXD6C/YfzskfE54qWOxr7f9VXoXqJCw5CmyfFb/OCGtVFwRjbCImfaMNOyLFnK1b+yXDUd19nxfTv/0wL9+1ZwsL8fL3/t5bj7yt0Y7Y3F7DVB4IjxksaXSZDqB6dtFMf8HYGwKFzWQ5qeeEL6rLbVuC6No0NfIDjW+/Grn/un8X/8L/7P8fIbdz25unntevxn/+v/NP79P/bvWsNBeKixHn86jJJqy+EhtglxGqyk/YPBIP75P/9C/OKvfiW2JDg+/skX4vf9xA/G1esbvuuqf0Ua8lrP+Z8lWPirf/WvllNVUwR6sxvmOLVx1jTpb7qnDOztDUgxLQPDAHsWxezcbiewyXKna/hOX6Cu69ril1Mvu/3nuAxLwCYWRAGFIO4COEAgMRWg5jBQRFpORpvw4c/Nboi6aB4QQJkl+uQLbmkYaBre3JSWgaaRBsGhGYyZRT8WJEB8WaHSmThMXGga7G8k83AdzDrNQLLPgfqsTX+Fi9zvNpyeHMSduz8bL9/923HvyRdjsH9XPSxtY34/TjELByL+gcZpoAkiVz9wtGZOgmVfjFwMWPl3xvfi/t4348nuy2LCuypzpPR80hfBCYuh76cw+7xNO521X8Ar9ZfHqoyf7LrJmmNYDH2sPLjpc/LWdJxmqzPhTJ/jwmy47juwDs9yFOPPjJqNYJadVjTW1ixW2ctY9bIUG+AY9jWI50SRhYu1DeEB+OQxV7nQATRSng8gPHEyw4EaBzTdwKz/aeAigZHMN90I39uvvh53X78Xe484mSg8pn+Vd/vRE68CcLsz/aNQC0I0+tzkL8y+jA1P5OeSmfSx+sBa12ov/u7f++/jX/36F6TBqnI91mA0VLlL8cf+wB/JvAQWwG3toxmmutxs+qQEk4bJ6Kuv3ItvfuuOcHQ+dnYP1O6TeO7GlmiY4/Qnpmm/T/IMwcJf+St/ZSI4mubNYQzmm9NdZN6cv5pEijQQ5DRuKjBqull3sWHQtCVRgJqoLONqveU3bYfy2ufUE+S2VdwGJh/ymy7yny0VMQW5iSml51+jvWYaGK/D5vJSvtWN4BATwCAofD06QgMNo2gaMn4THG1jMTUNX6WOXcqirsrgJs9W6q6mwjtxv9twePQovv7N/zJef/TP4+D4Yezs7ardEcur6oOe2tdR7y1IxxBThffPdcQE4RlzJ2YaC5rJwUPEFWJ8PIhH+7fi9pOvxL2dr8bD3a/Eo52vxWD4QN1+opn4mvohlzXqI9U+gLlV96yhnhy3dKfQL3Hq19q3TcGR6RQug8YAHjI+uURZxhy3xwomn+OOwGCigCBAs2Tje3mlaBcSEn6Zz6emJEAkTPKlPk0uwBMmGGgaLo96GHe10+05+0xuL3Z2g/0Vmm5g1v80cKHQmAnffvwkbr92O+7duu++k64cu0/24nOavf/qb3w9bin8+nNbcWVrvfSt2q/W59Ha0u88D/5qe1zUz8Z/0iisvxT/5J/+g/jyN7/uvQmAtixLa/+Tf/RPRFcTDdNw+dVWus+wHZa4AmVnKHAqWl0Urh3G1770mrVUhMf2k/24dm0jtrbWnAYc5lMHKiCzPQNwrsYBnIdYBCWTyvhKXLPuCjW8mqa/pj0TThioYwQhvtrFOI3KrXmKac5IFJt/Ds+21PwgTIa8GUAs1FMjlTz+2SYPTEgOt4UEhODIcplrpMCbth3EN1NBeMi2tqEZipeoZOrbvpyWstCwIGE/Qyq8T0+lpuEy5E5NQ6RHH/j5IZysrz6fW1Zs4J2431041WzsSXzlq//PeLD76zG3dBzcoTE8GsZxjGOFd1ykVbDR6EMDnKv3EUnllE3vn+B38/Adu//HXKF/Oor5xeMYHe9IkLxqIXJn+0vxUAIFTWSld1XMZLpkcFF/VOOZbcGb7FNwqfQne1M1benvpvFyITaCXDYz6dQ2WEaULbc1TI0vNywz1t7D0KSAPQxvfktAWGigbbARjpbB7QAFL6rAYHkzl3Gy3CYjpZ+az4SpUN2z4cCs/53C2wkMbMrGRpt4/dbteOPbd2K4OxLzXvS1Hp/7/Ffim6/dj739QWzvjeKlF2/GSx+6nkOufDkGarPGIN3wZf18ggpay2evEyd5fJrql/71P4svSXCwLEhZ4FNf9PRv//SfiuWliheK4c+mOlxtxgkQGwD/zQ2Upichvr09jNdeuyd6lGYirXdOY/3iC1etdbAywT6L77d6RmDhr/21v2bBAcwilAdG4IE8Y8rgNsz56RjgLAP7ovh0K12xq7BIwUA4UYkwdaZFWqubJd9UwODVP5CBcedXvGkrH//xCLxJ71gBbhnCuBBtQiglMzkzF5DlqvW23Se0gfZZaOQM0Qbir8Kiml7OJs1UWJ5C0xBzWRSS+8it4jxztfCoexo5y6r9P+272p5G6y5wA7P+dwNOTnZj5/Fvxquv/pN4/cE/j8W+GGtfbWe23VuMYwmLvfGeZoRH7iM6tYjpYAma9hNCuI/ISoj76g8OLygsv1lB20/kVtDCcQyOdmJ7//V4/cmX496T3wwpKpqxv6A07IdMx7gC/qahziZeyjvBObTGptAg3m6NJ25rFvJ72cSCQuOMsNBY8Z0NCw2ZqmX0+8sTwcEylLULBAaCRAbm9CahYYGBcCpCo9EW/WPE012gupt2ZeZNmPW/E5jQwgzU8KZN+U8eP47bEhx3X33DV6Mfj47imy+/Fl/+xh2YgUd+aXEpPvOpj8SLz10JDsCABu7TMilKrYNBd9Eqt4wJgp1A1eM06rvf+I1fid/82pclOIQvYgy0gz7/43/4j8fW6obSGnn4c93ZBfzDqM2iXfMFh+i///RP5TCOm5urce/+djx8vC2cVp0al+/7vpt+E529L565s/zsvNthjaMiUhOhcM8iC9FpcgCmdoP4ClT/OzWTPBpAueQGSVy4kGgmrW2nKmEVuc4SSQoWngOr2I5AKJBaP2+YYsPGCHSErbQdao/r9D95ZfOjDpDZPrWzLlmA0NY2WGaACfj8fS5VISxY6/ax2z6MZdlLV3xLY3GRb2mk0PDM1ppGMqcqNDw7dp8UJuIGZduqqdB0Vzgv7DuH49jb/Xp87Rv/fXz5t/9u3H3wW9FZm4slERSnxFhy8fFR3rZVP42Ox9IgxhIKR7kZjfig79XPCGzCrPnJ7efTDzTguLOZqPqCgHlmfTIQ8cnccewOHsXtJ1+M3f1XYnPlhegtbZX2JdRnbtqzYZ6YlD6dCJDizn4/a1J4yHjMU3BwtBRGY8OkoBg2unkPA62Cd4CWxdR8YkpmKiyaAkPluR7GfdoWA+2xdfZZqqnwdv53CrN8AGiGmUaKAVj3v/Pa63H31h3vZfSkQXM31ed/81sxGB97n0OtiRdu3ogf+4Hvi421vsd+se5ZiG7oX9qaOK/UaBzqF2gMrPClk0pDObxA+9u//YX4N1/8gk+zKVLUehrL3eX4oz/xR+LGlWuQr5Imf3B5a9Lib/Zj7lov5pY10VA2Llhs9Fb++ZlOY229Hy+8eC129g/jiTSnG89fj09+4gWN84IPRtD+JW7ifUa0jonGURFqFrGyoyvCVUM4A1vjz6arhJV53hzX9F8UXvPpv2x7M06/SkDkAUq0gfjMkCaXQhKhnVoDjIgwyD2JtSMZVsZmTP1qYNacvyYYec3I6nMzG0nk9zUgYgScimKdG6HhWSWzSzFVn6Cy0Cgb4R32NXKW/mZNI+3aP5NnL30xawNNN4B/Nux3Aqeno7h/9xfj1774X8crd38lHu3ej8OTUaxvscmPVsWym4hSTUUD4wRRB21K/eN2yNDfkzaZOYIHPBttTTzieCanb8yg6Qu5vR+iZLAIZAnlHun3SBrIve3fjrWljVjrP68EU0LO57er4S9ujV8VGhND+bInY1vS4vZkQSa1DoSHxruYyvirAOH4KcKDSw25SsQn6BRmgYGgsGDFnflyLws8yvJz1t1oF+0tbQGq+7ywCrP+dwJVEDRhNqz6m/be3l7cef1O3H/9XhwOj6InvD44GMZvffnbej6pi+pPNLPf8yOfjh/61It6nvKeBuNdhDBAvy8If3of2ozlj21F9/m1WJAWezo8jtMjxh9cUB4x75df/lr80q//agzFxHN459TP3fiDP/4H46UbwgM1j/GFuuc2JDSe60rlUb/StbLnNhAeiuUdEuX2pNOZFCebE3nLq534/k9/KH7whz4h+0VpjOUFQGlAdbw6XIT4DIC6jQ5NpMJ+KzNljpXAsPFXxjY1uQY/JYJqpmneHDZNR56z+SYqe0GsXGfOOvwyEMZ5mKHXfLXMsvYswzE+3PU7Gg6nDPtJR7lqfyk708mWWwHBjad566me3+lkg2q4VV81rldttODASMPwpjjCQwwEpopBy5gvmgbHbfOyQp4j25GGfk9mW/sdpJZzMm5NG2i6zwIEnkT+O4GT44N49bV/HL/8G/9l3N/+GofvY3FlIQ4XT2Ng4p33sgGaBd3j01AiMN60Z/mG9Wde/mI2amEpg4bmbyy477HZh0jBkstACJFT5ZsTA+74Zbm+BFSvuygmMRcrXDu/2o/dozficy//zXj53i+o4qNkLowPfWKcrf2IX3+yU2BN8RvDBXvGDRnjngwaBYye5Si7NQmoy49MBiwU5PZeRjFsgtvUZSlpGU5XJg/0B3shPgDhOqk7+6G2idG0qe0+x12h6QZm/e8GICAw9egygE0YFzbu7+3H4GCgflXdMqcnMG1YsPi1+u2Hvv8T8bt/4CNseSV/Jhm0pGdVIc7He0vLH78avZsr3pQG7Rc31dcf4jOvuRxpI6bOC5P0F15l978TCZcDtUGlZgUC86y+hJdwcRYQJnO9RQkN1S0//51K/qrpgMNX1pditSe8IE514WLl4lDC8XjM0urlh4W/LsBxPhISxijMhk/TZ9jUnaZ0O4hQ/E0bmMaRbkrYaTK+GSaPbcJd9qRMGf/wexwd73YrAGQl1GWkK+P1n/cFjMqkyylGiXVQLkOVvM5f2uz2Un+1JSisXpsBMuNMxmJNA8ZSmAQnpsw0ZKrw4GLDvLAwl3QsECmnITjot7P9g8k+drvc3rSBprvCNAz7zfFPAyfH+/HtV/5x/OoX/1vN8O5rFrgYx4tiGjK8GHUUmrWJrk+kFUBd6Hi+wgZdz8sFYjpqD0PpGaCerTIhiJ53hhLviFcR9K/7m5mdiFdl5kQAbUbhSuPnsxFSqx/ZkH+4+63oLvRjc/XDiprVPMh11m2Qk7rsJI4x5ye3mRljIjuPw+a4VJMMv0wYyuSB8fRSHTbhMpPlKAxpeBblpTxPOEp51FPbR1yznee5a9omzPrfKTAes1DDzrOr0Dg6Ooq7b9yNR3cfxM6jbT0LLzhqwjTfidGYvaql+NHPfDJ+6rOfjvWVjscOJKnCGbrxmKvfu89tRO+5lUzTeAw0hNORtI79o5zYqT/v3ns9fu6X/4Xfu6jCCm339/6u3xvf/7FPChmdM/FlTfV2c4zPAPlId1CYv/tOral1ywZfeU7wAuAqksxGOgk8xvMZuIrES1UXIWGFtwtLd4PY5K3hs2ZWIGTY1F+hhmHbX+LTKA6CFmdP/pnhDKzjyVCKyqWm9CSaCzKpEIB4wktiAcVUm5LsVRss6ITYJmjaBjPDbcRNhmBGwMy5ahYWEBIay1OB4e9qSFhM9jRYnipCA2Fh5lI0oewD7Ka2kQ3MuHRXG2i6K5wX9p3CyckgXrv18/FrX/7v4mD8hlRzLmdUJ5b9BjbC2aXmFT8ECK/58YIddl4hw4t2uenNh3R4IxtCZG+D72ekm7HRPw0uzATGWvsdP2MOQ3LfqE2EJyKUMUU4KWx4NIrH+7ditbsVG/0XJ2ma/Tbr9q+E1T4+M0mpYfyKQHPbim2tSbiSS05yy3B018JExh9r0jhbqBCOgCnja2FIWcU4rNi0yHYxQNMNNN3ArP+dAmPQhKYfd/VXt8eUFx01ngPNuu/dvhuPHz6Mwc6BBKQmT6KJfm8pPv3xF+Mz3/+R+MSLVxSW/eTn0jPqf9KQtEeV7Lb3X7oSfMDJjzHzKCcDseo9Dlqoj1TWo0dvxD/+l79gwVGBpcDPfubH4kc+9RnTPvWg0c+tqY6lC/rmUDi6d+jqps9qn8uwn3DmRKqbKGSNS/M/Fb3a+477/oMCSUmCixAQ96x5E1LbnX6YXNoZljOvMpOa2GdNpj8bV8Nmw3M5KsNMaDLehFbYZDnLftLJiCFnfPHXcsygZcOwxfjZvGWGYr+YfmoBMrh5c1uGb2P4hTw2fLFlfB2I7DwplVqFBUafdf6zpr+cNnsa+dW+vtqhctQOf7VPbfJylZ6F554euZ32fR2TChe5K5wX9k6hEk4a+cXY7975N/GFr/xMPDl43WfXT6FzYREnXehnv7egvmAp4FCZhpqBDsYjCZlh7GNGmEEMDoe+A+pITMfXc4jxJGkiFMCbXArycdZi2DxmjHlvw9pHAzdyxsoySOIcy1p8H2X/6FF85c4/ikcHX1dfqD8KddMvtW9m3cCk3/mVeIzxERwHB6mT+mWjQdS9jXSnVgHTTA1DxnHCIdkWGm5zjvF0opD16F/agklYA5r+2fjz0r9TSEY5haa/urEnwqJpNAnY29uNg4P9GO0PnU4tIYMaJUssFn2CyQL5mbQRD+O1JiqcodXU4pONGmM/xeyjkE8MPpujSI0FL1My7olCmYGX9/YtSDwTsTW3rDT92QKnkHscxOv/ZDzkw1aomuR4nq3WT7j9Kp8+OB6NibjUoIk8j53QRLjqPs8/a2aZGwxvurySRG3iEMGn+6xhwDO+MoIpg69h07iMdz4xqiyjCA2ZnPWnOwkZA/FmXogYv+NZToLRQdjFeO0aAYIg6EoQLGGqG01CNpqCDEJiCQ2iCgchb/20K0IC7YIPMOVRzBUvTS355b68f6q+FFhPUeX+Sj5PXdbTn00Fwipc5K5wXthFkIRw1kxB7RDVPXn81fjyN/5e3HvyDfWD2olGviACR8lQ/7I/UZm233TWs1DM4emxhEMer+WdDASGT1TJwExgwvRtb4nvTPSir77tL/VjubMSvY76dVEamsyiKsz+yVno3Nyx3NJ0itCy8GW8Vf+itJ4ltQnh8eDglfj6vZ+P4eGD0rdn++0iMxtf8zYNwiuFQD47OGbhhm38Iy4FRQ2vkxbKq2Wy+U+Nk7Jde/orTOJmwpow638aODvmZ/0VJzxmxW4KD4Q/V67s7uzGoRjnaDhyPpZ6udrF7ULj9HFZBEqGIyDYo1DvltR6PlYS9Dt8fODl4lk42Rf+7HG/WQnQOKPZ05ekRwi5jcK7g8EBnaJApYPrs0RFPpo3VOCxDHHcebcrjXfnUB4g8xBlkKO0zs+Cm30NCz/HKb387KscDmsZlxfc9RchnztIpklsTeKxqtmIn8aRLgkj3djVX4UE/ko8ydSbpsa9OfzNYTCL6jahyo8Q8Mkk4oo7w2DWybBziSi1BxtpEiwxpfYg0y/LTZge15yXjyohCCwcilldi2UZNkD9tb5V7JXgO+HLTpffB+f+KQSOTxb5A0wpMGzoA/dF9kcVHKAkhvD0XzxeTTgvbBYqM8BcBERR1HB4P771yj+L1+7+hgTEsfpLQkFMGwyazvyZ7Zcx8nOAC/WlLplTpZGUWZAAWFxAi+jF1ur1eOHqp+KlK5+Om2sfic3+c7HevxIr3bXoSVgsLUjAzmvchD85znIX3PAyBfsoEiBsWi5xwKBMTrJNfN9bOCFz6/FvxOtPPi/aHpnI6Z+L+hG79nfTjV2XTO1uGD+/662GPpDtfmkY0pf8+Gt+FXqmrtqOCk03gP+8sHcLmjjRxJHq9vJjERzsa3BjMMtEfMGQb4lzjxfMletFMg8XiCpM9rzyKbNm5+WOOMpOjp9Cg2eTPb67F+P7B3Ei7cJ1iykfPxnF0Z39OBlJGCEIgI40zeWu8/kUpYuTW/ZAgkO1q3P0xzYXe+rAkcIeHsbpfZkH4zi5N4rTu0NOlwuKAJKLGmhflg27JCQN5bKkqta6veTAzzsr1H2ZwYID8GAVc5HfCF4g3VNExz5ryJfujJ9N0/RDQFMzJTQYRaaZhiWxYVftApPHX3HnzK6GW+uwLUaFcEDDYGlJAsPLH3LbsImNZsGehASFz9ez9ITmIG0hBYS0CQkB3CvcXLomgSFjN3EyuDk9g42/V4RGR8LGexq84Od2SGg0hJuXKsqzpXA9219AHY9ZMwvnhVWohG9inYFmXDWUdXQ4jDtv/Ea8fPtfx+hoT33VMRH67d7SXjNxjx2MO5eSyGvmKTzwxEGGseEa+hUJ0Y9c+dF4afn3x+GrC7H/jVFsnT4fzy1/JFYX1yww2MfI8lWW2ucjufQNZXGBBc/proH5HKovTyxA0GCgcb/noXbyDghvnn/rwS/Gk+ErKu/NfQlgN/t71t2Mb5oK1c+zVzydhJ2Tt9Y9W2/1Y+vfJE3TNOG8sKcFxrpCdVccqFC1DfYyrGnI7wsfpWkcDEaxv3cgTWPoCx4RCLQo94FUhjSNOeXL8mSkDeSnWfWs4IdrQAtBK4EZq24JisGrj2Pw7ccx/PZ2jL69E6PXduJod6yHLv1OcdJ4ue8NoQy4P0pZXqqibyR7TjlV0Sn5ukohIXH65DBOHqq8HYQa+WgTmkTifp0o0OxsYymfuqRh+FEUyY9nmVMYl6pyyeplhtKLZ8EdI1Nh1t1E8BpX3TU+7aa7aafJ+Dq7rmFppstXCI8pEVaB0RQgDrOQkduCAj/pZMScvTxVtAyYVu5JKNw30+aLWlxd7SvNi4bBRvYyy04IDmkQfRmEw8qa7DUERdpVaKBZoHWkWZdfM2bl55OvfO61w/JUN1/u8wa6zdlnw2Q/TPsSU/u3ab8VNIndSF38zfAmNNM0gSBOOO3vvR6v3vqVeLTzWiwsqZ0iwPphG8YQTYN2VSKz0Q+GkWE8W6ZDkPQ0DtfXXoit+L74R3/7F+P/9l/8TPxf/k//n/iv/q//MHpH6rN5CVcLmswLQbtvslkKk3FfCXdgOvJ7RivNw8d6qav2pdqJxsHS2ZPBnXjtyefi8GSfUkpZ2V7KbwJhFSbPVMKafsx07Kb+t4rHnFdODWtC7dPzoJnv3YJZPMBvZl6Ehm2WZMTc+YLikbQG3tHgFtzhwYGXqY4OxYiVlmdmidjvaSgPewAwZJanJEPMbPnB1PlHuceHjtAfz6Zg1XP48EDax34cPh7EqbQPM+3aTBKxNNpDi9WEhTDqVngKjgOmFUqm/kdo+PyvwNoH+KEw3MIZP7tw1ktdJKOdpAXkR/5xr9rSzbXof3QrOtdXHeFwcFT1UARC87Ifyz1LLW8Bs0ja9J/nfjuThJQEdb5JgZBaRzUZRvw0rqarRmEWGGgZzb0LaRXYaBoIDwmLeh0Ehj2MXg9No77RK9sX0a36S2zWJIpZtZbB0pQMQgQB4rAUGOxzsFSV39Top0G7sUGI5ZJZzqingsPIbTPtp9qnTfut4KI05zGEaprQDKeow/FB3L7zhbjz8Kt+uQ/mXz+l6TaK4GizcmRZ4g5W12HktUz9mAEqq5+zu9iN6/3n49e/8K/jb/7Nvx8//y++Hf/qc7fjZ/6uhNPr27HEUpZnocpAVdRhh/y13kndwiX6TG3ian1eASaZ9xhkqI/runm5TsnizqMvSoB8Q+kmLGECs303qacR3gx7OzMd1/Pjm+VVd4VmeBNq+Hlx3ynM4gDQxIOm8ecM1M8cZkDbGEjD2JfQGGhmP5TbBx7E/JXawtt7N2LgHj9CZfFhNm6YZQgYE99dpnBfc490Ia3rk9PPqj60Fgm7SrzgR7QsM340eCaATMgyTkYFDIcDb1g7rREQh0DOOWkd5NUoZYBBNlKDhqUvQe1AwVhY70lgaCK40Yvl59ejs7XsRD5i7mbLtgC83PsctRvPhfMQdDas6T/P3TSViKZ2M66q90nsdU+kmtx4bAgP2w2Nw5pGxntj1gKkLFNZeCAw0uQbvfkWt4/Lcu3HMqZsaLMvsYobrUJGggABkctPLE+tR59vj7NUZQGCxoHAWHEeNsnzc68SGN5cz6WpNHV5avp8uD17hkBKf+hv0o9Nu8KsvwKIW+3qnoXZ8Jq2hlc3yxF7e7fj9v3fise7t9VutRfBwU+EQttpM8xELTIrhkQ131J+2ujiBKVcpck3wDvRl1bxuX/9pbh7i3VuMXWN1+ncUgw4Cqm+gBiFEnIrl7NTGPlVp37MKGuiqrXm2gMbrgiQEzGu1DxoM9e6dDvdGBxux52d35JgO1AeyjgL2fdTU6Hpvyhu1pwHb5fmonDgovDfCdQxB5rjb9v/04+x5iENwCeHhBt8DZHjt7u70jYQGmM+yqU472/QXtiLsEL4gZZBsXNL0vJf3Izlj16NhbWumWzWJ4Mt4+fkj0II4ufMGZipEy+cdiI4RF+aNHJKkkkFeIDgOJJAclMQHE3wRnmpxCb/+x0itdllZ7DBR655ebAUgzDroXWggecT+78FY9mXuazwloKjAh04i7SzYU1/dVeTDOZsWJpknGkg/ipMEAbJEJKxZnwVEm9lqvBo2n4zWW7P+NnHQNsQQ89vI2DyOgg0j2WZXLZC45DmIJslJwsFGe9lYDusGIV5WUppfdLKWkZ5U1z1eHkKgXGuhpRCY7aPjIS2sz8rTOO/M6hMAagMofgmfhuFHB0N4u69L8eDxy/H6FiMFqGRTUsCkWHjOhkEzDwJiLVvgxJY2Xebk+E7nZ6VGu68PhDzObEQYL2b50JTJB3N8pFM3DLkS7eLK2USSh3ULT94ZFxxK2xY1mbJjK/srfZWrI0+ObgdB4evKyfFUA6lpHsWZsOa/pr3aUwTqv+i+ApvFfduQcWDM7ZMxQeEhk/CSWDAiP3hqtGwbIjvxlhuNI38KNqRx1h/Jb/Gkn0LjW33Q1di6ao0cZm+BMg8n3xVueADNduQwSObeKDRlbuUxU9ROcOXoRL1DcKiKzoHB70kqnGWJ4ZjcGxs3J3jFswmoHGAIA1wNxtXaXwG8KMhenoFEFhAXu6m8gt/tIXG8ifbly2iolxSONtrbwPnIe8sUjf9s+5qv7VJhDOjkb8KkjqrTAEiYYApGsWsgRljIyhqmJeIituGpSsbCRDNRmH2XrZCUCA0sKV9sHfBVRZoI97HkJ1HbcsRXGsWHLXl/QwZlecLDV33tP5qaHs+SzX1Gaem9lPT/p2CiQzEnnED1d80LBscHNyPew+/EY+kbTBrV2PiRIMDPfDBHDapeWnPa9aiGMjqiHA9H7RG+jMo5jDqTa1kMORt8vSrUjOlg7195dB4wwAYb8i29o9SyikDWZNPHtxY9KlK44uONHVR7rkTvmc+jnnNPOfiyJOE5e5qHJ4M48HBN9Xu6Xn7t+pv190wNeydQjPtOy1nNt17AYzzeXAWD3ISYG1Dxt9hl0bBVw8Hw1Hs7e/Fzs52jFmiErPkpBTFMmZqvCbuyk+A/ItbmlCtLFnA81QLq91YlNbhiYSSocVYiAjBXB9HZD3MpC79wc/NBq/kFqq5MAkK3plBo3W4fuAQn/ulnW4LiNEElAcLjjqpyab6n0z+LB8ca0xGk3D9AgXi5P0uhFn2V8l7RH/VhJcPGlT9zuAihJ4NP8/9zk0VGtgIC8ysH5MCJWfy09n8lFHnext1qaouV6WbMGkfxe9Nc2kI7H94CUtMJk1qEHkhIe4Mq/H4rV2gyRRtJm/CxeR+Rmo8eUKotnn6TIn59dlrfzXtCrP+dwrvhEFUM2EQmqU9fvxKPNq5FQfDXc3suN5jIZcWTC655svb4KxLE8ICkbUH/fQ0am8Ke9JmLtLKlhH7Uf5ChPKT5vhkLh5vS7MpaJn1UFYa/TN4yQAcUZhLt58IpZlnmeQIPqI+lxcBMgdDGqqvI/ocUhBu7I0eiQc8cXmzUMfiov6u4c10b2WaaS+CZvq3SvdeAuPShOqvDB2b9zXGfGN9NIrB/sD3UXEfFJvaHKQgjceMzhbkEpX8YtCdjWW7a7keV2mIPmghSPatZ4cLGzUoh5jCuq3uEo4gAycEVXCoPu9jqTz6z5MLhbPn4ndK5MmyZsD5jV3ZrtI2CvUpK3kp3vJA9vHeOE5GZze+PWaKtNYrA/jGZ02+Liuc15XvGC5C8mZYM83buZsmhcTUbgqMqXu63JMCI7WKs2FVA0GIpHsqTKaagE9aSZDA8P3GOIy/+L1PgRtBwzLURDAQVoVR1Wiy7Kx/2pamwGg+Z9PUvmjaQDP+aaBJpED1n2cgRM/27D4Rc9iL+4++HY937lo7cLshcn5KwxTR2kbNU4QH5GVh4eYSAuPGJk9auSfCFSUidD2Xg2mH0VH16H8yC8Im2fyfOJiRMgYntDhbr96RH+EBs6A+NualZaheL1kp+uQUQXXksempXjSR/eO7LvWt4Dvt+7eDWuZ7Vf7bgcfwHPA4NAzja+avOL9zIf+RhMcQbeNgL3Z3d2JfWgdLM9YUjjVuep7UonNiQRl+zg4vhJZ6Xb4spSefofRD1ia8kJUzeGiGoGwTMNksxwCyfT+cJ2lFmggnwDXa6j7O4s8Cy1eEq1zwdppE9eApbUIIUcbJwWGcPBmCUJPyjnlTPJtVilLb1Q1oTJcVfkeCo8J5yD8b1vRX99OYynBTYOA+60+DH2adM/zKwKtwqIy96U8BkmFN+02mCIdZU4VG05wVGmgaU22jCr3a9tn+qP4KTffTwIRAC5znnzUQODNGmMDu3r3Y3r0T+4NHwhK1G2JUW3IGKaJQGdAOc6ojGIbDk2mc+dkP4ZUx0xiVuaL6Om3lzLKVnfph+g4r6RJwZ97aJ7QZFkFafixV1VlfCjVOtnD9ds3DHURHHpOQgBkeP1bYOzs26ee4wNT4CrNhs+lm478XMFs3fdmEJl5UYcEyFRvivLfBZjgzeczRWH1tvClCRkXzhUdKtDARXkzKL9XiOxlL7zwYeTPZL9BNmoDQQNjAoNLt8VWAx5IUlKe/XBJzFp+e4/MFlRcwX6H+wViMnjTnQSeFy5NHj+P2t1+1fSSNyv3j9pRGyV+bOL63F6PXd+J4cBSHTw7icGfoumhZPoc8Im0mRpcV3hXBUYHOrqbCRf4adp571lRGOxuW4WnnbB5mnZvplWFjIwwqI/epixKW4VNN5TyhUcNm7eqeFUwpLKrAqFoG7T2rbRCmJ574K1zkfho4jwlUe9Z4RmnTWI44HMf2zmuxu/8ohtI8/NGcOT7MD+HUPCJ88kjIQNbWAvgrVeup9A8PdjIRnHkrrrSFoK8IJVP2QZ7a4jglmkgKKvKYYp0yf4WNKBoNqOCHXMwwU3yQVs9yKgGUFO005EJ7Sio/idHxvny80/E7gzpO2E130waa7u81MPYVcNO2Jl4QW92MLWPu/Y0j4Yf3N9gYP7A5OtYsvAgI0gEwFsYgQWWT9yAZuIdTZY4f7cdRuTokj3i7Vhv3lZuoMZNAOtg7iJ2dHZ/islBpCIyEOS8VQ4Mcubc2ssBER+M85n6RC2BlLr78W1+L/+a//ifxX/2NX4j/x//9H8bP/ZN/E/sHB66joI+aAWYVt9rGdSj7v30v9r6tiVV5zOy3xD5Suo2XFN5VwdGEWSLB/1Zh1f1WpjLepp1u7KkfJt08qtsUFCkkzgqHpiHNeeFNU8tKd1PDqNpFnfXAcGn7VGBMDWFn+6m6a5rvBEDeCpXwqxuAsDN8Gm+moBklmsbR0WEMR3sSHHdFPI99v5T1dIH3N2SyfWgbYhQZIzIRY1YYpAMTT7eMbB9uUAbTOrNHRcD8eTGPEzBsbPPp1K2t9Vjm6ohSZvlT/lKn6vB/74gqDgZCC1SgcYBGkbkY2pKz3cJo3Fo0DAzPrec93ZP72YKKC0B1Y1ecM14UPAE3mExgo1UcHo6sbbD8Mx6NyhFctLtM43JKmTl++SPN6N52HB+M42QgHLu/E8O7275OhDFNBq36SxtwAuyhfOHXvhz/77/1T+O/+Rv/KP7+3/ul+NY3b1uAeUzro4jeObzCy6m8dMgEES0XPBsLr11uKbMJJ8L3z/+bb8XD3UEcKn53NI5f+tzX45/+41/3KTLwl3xUUx+Ltno5SjZ1AExQPHlxwqyqFRzfIZzHAGtYM/w8f7Vn3eeZFB45o8fAyKd2FR6VuZ/1pxCYhk0FwTR+6m+aKihwZx7akEeH09S2VXf6067PVO3ZsPOgprsoTWUCwHlubEwSeJok+DQIDRjDweBx7Elo7A13TAc8o6gg8+vHiSpmoccIEgq2ECSeGZ7isjL+Gwjx27h2KVbtZz9jqav+8+/UDGj7yXYMD/aS6AiXQ0/LvxLGPwgWIq0BoDB+nifDMaZZKFxxNuXdDs72n5weqj3seRzqWQ4U3sIUL6bjhtBlrMETGD8bzbz056O4w4Fn8riZcHiJCuP+TrAfPJM2wbgf7hzE7rfeiP1v3on91x7G8Xi6jJhLPBhltJ8PgZ3Er/7yl+JnfvZz8duvPYpbD/fiX3/hW/H//Tu/HF/96i0wKecCtFlowNF4LroE/BY5OECLhKcXwZM728L1kdqf7QXveO6vfO31uPX6A78LBLiNdlFXuuxWWoApDc1/VuA9FRwVLmJ2s+FNf3VfZJqMOe0anrP8aidDh3lXwZKMP5ex0s6wFAR1maspGOqS1zQtn3TN8jI8GSd5sy7MtG1NoydruPM5KzTds/BWcW8FSbxTU8PqTBLjl7ZkczkdL0ztHzyKvcFeDMao69l/tNvsWXRCfs/GZC/Mc3a+I/pV2WbUAGlxM5sszFztz0viFhyjnomlpbpvMhdHx5oZjmBOLolgpZiip0tWfvevy3GAy6WN1JJ9hMs+pct2mG2pAJfsPuD5NfM9HYsxciT38p5+mYWKA28FpLFhYgB+VDw5zPc3wJGhtY2xl62qRpJ9r//6ZxwRU2W274kGEwcJEF89wgWDHiGFe0gUZiSR7Rj+ncSjB0/iX/zy1+LUkzePqCdydx8+iV/5/Nfi8SOObgsX+CKbUOnK1hWlS5yqe2r8XKoLfTPclwDjbq0F1U0Sa8b6sZfz6u0n3oSfQDbM7UV2QN8p67Ld/MO20b92c/xdAhO5ifss1PAaN5uuGf9WpjLq8+x0pz1l6tWPQRBUU/1ViNSwDJ+WjTvbl/6pfZ6pz1LhIncTmnkrgLiz0Ayr7tmwNMnwIfQ0CI6xiWc0HsZgdBAHwyd+cerwaCSmDIpoFkY6GUqEWLynId/CYrcIlyQ8ADKqzNtt118mz3AEzVKsKq9mhyrecSQSHGlmi5taLbDoY3GFvFVX4+AMWUeir+rQ7NTLV6WvMl+WR31oG3yjnPY4pyo8PYHhDWN8wvcaLv812OdBxY9qA80wjDVLzfx5Wzw3x3lfI3HHEw6NF9drgFe8ve3xzkm443i3o5bF/hYCpAIuRoRxyeHSSDN+9s/HnduPYl9lkIUNdAsylcME7Y372/Hg0Y4qUSTSR0O+tbnpb57U/KJE4yo3K08qa4LmDPdf2ZH2lEtZ1ON2yKFq9NwkorQEF6EEiXUYMhCTQJ7002+iMwvTywn0wXcdkrjTzEIzrMmEK9SwpruaWeaNfZ4Bqc7GnxUMZ/1pZvOkO9twNixtMAi7aYgDqn/W3YSLws8DiKlCdVc7Z4Lpx+Sx2+nyFEsPvuGUc/kSGqPxfhwcPIlDMVXuJJqTlsVMP5emEByaZWmG52OSCvdyF4yZOvSDmDjPTwDN11ObgHM2OefZ5+JcT6JAgoN3QxTuTUglhrXDnDJPx8JicW4pFuf75Xsc3ZxJ0sekmvS/GE4VKgqnYmaEtIVy3ROq122z3qE268fJq6OToVxvsXn6jEDFj+oGb7D9nk7RKNAyESCH1ja4k0rCt+AQaTkOy5v7OQuHp9PXyBGVR/nVVjmMn+vkVxh1QqWTxIep1qgESlf3yhBCntD7zqvMfOP6TeFM0p8s2+AF72c5U6E/w0B5HhzFzStXg2P2xyrM9EZe4RHfznnxxatu66RpCC7XRRog/2NDB8Y1PYh1L2z1zWWFRk9+b8CDfIE5L76GVSYMJPNIhDnPnnU/jalwXlzTNNtUw6qbOAzQtKu7Qg2bDW8CCNmE6jcRzpgqNLCTEaSdBk0jN8Mx1jaGBzEe7XtzHC2EMhCiUA55uDIaWoGU1Eq1E00EDYGQ0i4o1gTFEoHSmIMrTNwkmcechMGK4sVkFolX/yhNPrfiVZ56UmF5umpRwoPvVUvnEO3Tr9VWGkpTmdgAVeVdVrVfSt2kkDCjdoRcbStt5+JGvtHxLED2SUJ1z4bhM+PDgDPgisJ9saEEBSfufPUIQld4k0udbI4rrQaAqz4YRzDCAyFg9u2xtyBJXAHFNeKZhKQK8HUxGI0tWsWLH7rmF3OJ95jnwKodp3Hz+pW4urUap9Q9TDz/2Cc+6fvIeA6SImSW+yvxws2boGPwpjhlne6pDRIap4Oj+Nj3PRc/8ROfia1rVyWD5qRln0Z3eS1+12c/HR/90JYFJcLCd3TpWXkBkgMjfLmSemirT+5RtCplc556/VzZrEsJyd3eZ3Ae46wMtRlnZCuMuUIz3UWGPDXf25ma9vw807qb4RVIPwuzaYDzwt4JNIm+CW9iBsU0hQfLDBA8ywnc5YPgODjYlXsQo8ORGQVMWi1LUnfeoyoOTCy0mHJzPZmlIv3hV7gfR/+yblg7odlfCwtrcknrUNBi51Qzvnl/GIpDCkeqg4KUyrPKXA4kfwoI9IrsK9JUoqUOUSnh9hbGYaOf2mempWfyux0WduRhqaXVOBijClVYEOa9CZhmwZdDCw401HEKDYU7zqfxUuusGgeeitOU7rRFgHh/TMactZRPeKYWlLzXb1yJn/jJH5Z7yfsrvJ2OffXm9fjsZz8lwbHs5dPY13jKuv7RF+Iz3/8jHv9jtY8Ppf2e3/1T8eLN5yP6wk8QYk8J748jhrJVN5dg/r7f+4n40//uT8S/9ad+Mv7En/zJ+Hf+9O+PP/STn9KkRbiv52Ipzs+sung2tlTAoOOK6PSTnpKTZt/8+qsxHOcS73n0f1ngfftkIE41s3Be3GxY03+RmRUI1U732TQ1vGma9VSYja/wTsO+E6iEf4YByD1rKhPwLPE47xbijqHhiCuxB/6mwrFm4HVWiWBUKxsEnYJA/+yemJLGAkQEVJ+LGaJnX8WQlusluvM3lG4p1tZX/dXErr+LIs1iiRf3IEHKJ295n6OU72DXP6lR/1Ug7aR8Ql1N5gcmsz9DCg5OU1EIvyM9r1hhRreQvQK+wMwZi2LXN8DRVDlF5Zf9yl4Hkw+ECgCteBAYJ4FSWChYaJDeM/ZD4R3LhBI6Tsc4Jm55di/Dr9vpxB/9qR+K//A/+EPSAH44PvmDn44/8Id/T/zP//QfiM986qZzMdCnBxIC3CGlCch//Gf+k/j3/u3/ZfyRP/rvx3/2Z/738b/5n/1HwiupGuvCo5FKfXQYp2MmGWSlTl5EXYhP/sAL8Uf+gx+Nn/5f/a74XT/+0ViWNoyG5SVdpJLSLyjMExxOA3Y1sVGRxtaicXz9ay/Hb33pW/Ha6/djoaMJDzOjSwofiCebMJ5zoMY145thNXw2rGkAI7xgGjaNq2Hnmdn4WTgv/KK0bwdm2hdAjTPxvckkgZvIJTRM+Ec5ixxzpFKG/Y3x+ECMeywaTIKBcedSj0tWOWoz1YhQCE2hkH6ex+RPmIVuec6UHsomt358g6S/cFMEx3cy5mJlued3N1Zl1pY7YhwiUoGardTUz/UgVJqGhSYDWgTlW1ihVVA6eeybtDNrJpwyYWIcHWW2Sxizas2cn5GlqlnIfi09O8GV4uYne4I3mun7ZlzhjCcgcjNWZvRKy7sdCAZPtDwuMhp3lnpch3EP7eTEQmOA8FAYl8MwmWBFlLx5eko/4Rrj1Ot14sc/K43gf/p74j/60z8Rf/J/8qPxqe97Tswe3Td/fOf75KEEl9r+kU9+OP6MhMef/U//d/G/+Pf+dLzw0ZsR18AjNeKx0owQGjybbOMIlhqwJrMuLxrVzoE1Gz+7fgC1uQyEhNrK91+IQ3hQzJGe6Vsv34mBhM2jRzu5ZNUKjvcHGBmLOQ8uim+GN02F6p6Nr2YW3ir+reKA88K+MwBd9R9KL9B0A8kIKvFDCHW2mDaaxfhwlPsbg4EEx1CELW1DcRCWj7mqyCw2WXDOHhWmx6BsQuXScyXhQyw8If581sLYxURyE7sTS/NXlQOCPI1rW8/F9a3rsb666vVsLtCjLgogDXsepHO9chGemk0pWYKFkzgIC/47n9KmKalUrwWYSsgXEClToCAvYRUN5DID/VGh6TaU/gLoJfqinmCqkw36yZpq2ddgKRPG7lFR1qHwx8tVZv7lZNOCNEZFg3cMBSJkpLwHaLRUx36VTyyqXvAD4SHBsSDNARsBBIahZW5t9OPa1ZVY6atM2pv8PAFBsCNN4u7YWsXac6tx5WNXovt8N2JDhcPl7mkytG0xlXjp51Uh4BLLWBvC9ScSZrf24mhA+5hgCE/0/F5WU/I5PYD7Rc8JvvEJAL+jorYOR8PY1wSM52GXbk5aTOnMSwkfKMHRhMqYL2LEzfgLksykeedmFt4qDni7+HcCs8Q+450A6apJP0IDBpDCIq+NYE0ag+AY+0QV34pm/ZpwThsBtb1nykMDUbAFBrMv2RC4jd1CKs/0M58KseF0FoKov3g9OhYcMBm4ilT/hY43NbudpTgcJHFTsnJlPZQjQ5m+pURh1IfA4LorTl9ROwKFdBNNRAaGRTPJS/toDkIoa6Ak9Y+5UPqfNajjSv/gom9YLvSJKLktHBx2atzBbWELAy0GPPG3xsU8qx8tgr7mWxUIFJe3tBBjcd/Tk3mNdV9jp7EXTnR4T6MIHMaQl+4QJFxBw4lt4lSswXtepPVYZ5hHU+WfPBbDf+0gTl4ZSJBoTJFO0jJOXpE2JMHiDPwhCCiQYQc2JADG0oTu7MeRmP+RtdBss1qrBPSOgLwsiR2S90SKB+8iLcaJpOMh2hbPozZ3pSXx9cnLDB9YwdGEypQro3szTOMvMu8EzsuHOQ/eLv7dgEr01Z4ChNQ0ED+4XpYbbDS7klrt9zdG0jYkPI6975HLVMzWYcY2egYYihw2dqoWmLoXj0Rkfsz6qPIgJJh9kdfCJINjeemF6MytOieb4levXokVvs63qNmhSHH3gIsIVSccX2mgbpi7j2ymi5WCWJKw6IhQO7JT2yjp3AieGRcl8XIgQf5voN3kMeeA4aj9zzrQOxVf6Dd+aBsIAiJhth4B+kth3odwn6bxce4DMWzys0Eu+xvfejm++cqrMSeBMc+Ffx0J+k4n1rc2PEnoScNEy1xSGN/S8DiidoAzMF4NJfJhnnzyd671o/PhZWkkHQsWNFhDNjHxtlycePLGQRx9W0LkwUjMfjq+k2dy4ZQvbOhIFtzej2NNonIyRFRORPxNGBm/q8SPuiQkTiU8To5kZPMVUW7+XZQQ4RqdtXWuPmkFxwcKvlOG3cx3kXk7eJq0vxNIgk2obuypcdCZsFyuEpuX0PBLW0fMknKpius+Dg9ZoxbBifhgpjZQLc9iJi5SMiFBUqqA8KpZuK6cvjklfVBsHNgmPpm1hQ+Jf6xJ3Ay9KbnUWxLRdeJYGsmhpql7+2NlyQdw9pI/n4MlAoqExdCWsv+BUClpLGjMGDAVvUt7/F9pLWAoj3Yj+LLtzzpkH9EniS/Z59P+qp+MZfKR/UhaMs1bcDAJoY95d2JfQuTx9m7ce/gobt17EJ0+p+gWfTx2XhpHR8LFwgCtQna9/w2tw4aJBwa84UfDRpqgrCjNc7x0aiykBY7PhgCqf0F4wZCqvZNgUstDMVkYfj3XkhSTu5o47Rykv6bxpIJnFF5lJtfpmyUkIJaurUbvuc1YWu873bUXrsW1G1uKW4itqxsp+C4xXDrB0QQzsAvMuwnvRZm/E5gQfDEWGiIKn4Qp7rGEBC9xQez+ehvChP0P0jsfpCL0ENXAlL0UVWZ4elrbueQjv+xcGnKwgf4guYP0D+bTX1yN1cUPO545P5/rXVu/6i8wspR1rLqGw7JUBUNHQ3JbjpShPAMEzcK5yqz+PN4p14nyIvhK+QBCCMPzkL4+GwamVNnEswwTXNEv+2fqx+bluNRC1VtinjUPvQww/vWDSeRhnwsB430lpX+yveN83U4vjsX8u71udJaX/DXA5bVlf5oAZOHqfm4T8DU+FiCaHlgDUSWg4lBteCDhxPs/0kKS5hhd8KGMo9oCjue4l3YiA9Qeu5ECttRSnPuigUfSNrx0i1BUYsGEpp0nm+Awtav7vDSmF9YkPHrRv7kRqy9ckSBcjJ/4qd8dm5ubcf36uk9VXWa41ILjraAixrthvtcAQTTNNCyZrQ0zRYSGTG5yQij58h/HDo+ORpqgjcV4c3YJ2TV/kI7mWt6PgBngz+UknEm8nrmjhdQ+kR+nfXKsLT0fywtXHTVnln8U6yv92FzXTE0EyYbkgZmPiFwGv9+1wBDmZzmMw5NxDI8ObMZHgxjZHk6egZe00Dp8KkzgvvAPN6fFzKcMCA83Mlv5bEN2UDrVHTjBncQlB9ttJm+Pgzze/LiKHMaLkOgsLglNxPjN/HlRVAqDtBCWdVZf3Ir1T9+IjR+8Gd0XN2Kuz8ugRdtAy5DtDzV5MqKS7VY9CI8n4zh5fZD3XXnYStv4RzvzIYQzdUIBzoM7RCP4aK9bbX/i/pHpI9+Gxw2elXKp35VnngVpyPPLooEKCl/oLkbv+lpsbqzGT/6h36UJUc9tvsxwuZ/ukoCJtUB1YzfDK9TwiWEt2sSTBOTTVBIWfpnLwkOGUy4yJwrz7M2AMOBUFbbAQqIQc1KRZ5T4k6Jlmb4yTrXql3GkQVvpLj4Xi3MbJV4EqrZtbz+One2HMRhp1ifiHQ1pA0JObT0RIUt4+B2Cwgi4P2t0KKGBQWgcDnw6jO9DDEd8ZIgX1cQoeG6YHrNN+qlh8v2QfA7a7LuMSrufJag4MgswTfBl2iX4U3DTrzBWH0CQQDBj98BLcOztG6/QEpZXl1N46Mfy1LImCDBnhMby1XVviHtzfKMfS1dX/K6FtY3F6d7YHEdzyzipCWVMhR20Re1z89z8HGvabTdBxZU+Upb2wtBVPsKMKD5Cxb7eIXThfT/Z0sL9DgfIU/sAmyzK43bwk6cayl2UBrWq51ySRnXZQV3RwmWAisAmF7uZKcJsp5qGZ1L2M6tiaSo1D2sjuGVMZwgJCEtEi+ZRBYCZN2kq8xBdwRhguyxlpXABIGqILtvASZhu52qsd75fTHrd8SrNbbl7715s7+354zswmtGYelSHZpK8Y3F0zBFh7LE0i/04GHOf1jB4M5j6T0+5Z2he8YsxOFxwfq4vwnhpjkSCXGJJJoKWgS9ZkvUokjwTkDiSthl+AxznIMXJae3TTJJglipz+QWmmzhWynLYXAwGEuZjPtMasbzcj/7ysnj0XGxd2dCk5Ci6qwpbW1b8qfc1eNcBmT1fhYbK9b4GR3ERGvJ7ucvVYIONcqkCqgbL6jM4iQZVLXZbCc+yMJQDDisfz8QyqNvvV0JNI6l9iybkRoiwbIWfl2RJY6AqNB3eBXGFZ2FR2sjxcBxLy63gaOF9Dk0CBnDi942mCATcFhwwYsJwQywlHqKRYVkI4oHRerancioB+o4FoQo8OF+MElFKSCzKz5kmzxzFjLERIPxgN54VKuta7yPxibX/MK4tfVblEHdHpLjvdtByGMzq2np0u321Y85Ey5HgwyNpEYf7Yka7EggHms2O8tqJ43y+/OSoUPiU9wUWJUzmlWdBNvcVcR3FotPSXmif+sxQyhJWZTLc1nuZoYkfldFWu0JNgaBIT9owXPpN3VT6L9P4NmR5rHVa8+SCyqNyskqTegmCF55/Lvgm//r6muYUp7G8uS5sYfN6ytApd+6QfREJDl+SSID+KFs/8Mh7WmL2nqyocMpnjoIAo322mQwI/1LYZP4E2imLSUyWpiD+Uy71aoqjclmiOuY4uk8Vyg9diD6Mb+CjhY3KAGefjCMGTG4oTODyZTj+qxnL8Yijv5cbWsHxAYUmM7gIkj7EODFCeAzCw0tUCAtmVhYuEEoSDem9/FTzN6jj9HhBRKY4MeJFfvMdn8NfnM+LCLt8WVEMoMPVDMz2RMRLi/24ufz7JTR+v5CtJ3Idxs7Jr2sWty1BIS1jaUkEL5oTcbJkBFNn6Yy2sIeBwMAcHQ4s6AxqF+8VeDlLmgj5Oc6JOTmZtwBBs+nMb+oZCENQQvwICok6CYrsPWal3MK7ZN+zBMmApzg0GWUzbHexjH7quwSEQ4m3oIBZI3RJT44sYX9/3zN1hMK1q1sSHs/HykqfjNHhqg7hBJoFx1bnpHHEwXHMjU9i4Wo/5jZ74kgqBy1HbfPyWMXbYjvMTJwJjPwwc34SAvxotTVj0tmdE6Z8XuzqlmEydZjlWrsom+M+rq5JVL0WPjVzlSlDfk53oXn4uWnrUFr7gTSWR/u++uRkXF4wvcTQCo5LBEZq5tGyK5Gb8E2ECpfx0pVnb+wx5CkkXwsBEQnhSWMV38IDLUMFMas/WZBbtmhi/kizRhiHUmC8bCxDneIJFgCdhRQi3YV+dOc2lSph5/gL8eDwCxIco3zzVvVyqms0GkpA5MY2t/QO0DSGvM0u4oUYRdA+vaUymIf6mSB+3tPVbLKzNB/L3U70NWuFeUD4ixIeixIeXHPhjX+l98e4mJnq2VikSv/lXlqYzr7PB/qlAkzXewX6q+NboZaTAoOZfREcCtawKy0b5Pt++x/+j9bx0kvPx/KyJgzCt8ODodP5dJ6Y8MmTQZw8Eh5s9GNha8m4x6WCfk+EeCY14KkZd+5BsP8AQ3cahIB+4HM+A3iOsJFbhvJSSKgswnArzDRCfuiBsmWsjWOU3xcnOg6tNydXCBBuxeXDVBxjRzhwu248El49GMbJXWnEEhxut8xlB8axhfcxNIm6urEtFEwUTUMcxE06+U1IKTAgKNwQhInOhAFhQmiFUEQkEAvM1BJAfxIRihODPe1rrr4cpxIaoi5FMVtXLMxDhiUClap6ETxixpIkrGOfoGEc/romaHcVdxT3R78Wu+O7ch35rVvzIhiA2gTBmjmIMA9GexImbOKrVCZ4eSKX4v2s5KMPnF9iiLfVexJEK8sc7+yK4MVglLa7eEPtuKbnIiHLGl21GS0jN2AXF7oSMJoRX3KoTJ++q1DDmnE404BfCpM7xxeb/mPMc3nIAqC4c7M8fGfVQAKfssCBmhbc2n/4JAZvyNx+HMPb2zG+s6fxZDKgSYsY78lj9q5SWPhoOEwbw0EOGW45GGtcYeK8hJdCBZwG98FvIQptBs95CLmFFok3xjE7jP/gKgah4/0NhIPyszmOf6R6fUzddXMbMAKEONJLeNyXZqX2n+yM4mhPE54D2cSpDBV/6aEVHB9QaDKAJpjYRe1VOEyWqUQ4EMn0iKLCldZIbhv/iWaLXAndESNeMHNF+1iY78Vq//nYWvtIdDsr3vD0dRBi1KxNe/ZpOpVWwE9+vqPBWnbMHcb94a/Eqwf/r3h4+HPSJO776CzfwVjf6MF3qD4pXHn5DvlJ59RXvMP80XbmoqO2zYsw1W6lniyT8ClSGJPqof65BW5UXZDwWHHbmEEuzq/ESvclCZPras+q/BJ+3EynUsnbkZ8ltMsM4Mp5+NIMs1ud6FN0Ds7JiQfHJiciPljgyYJscES29xU8ALkfsrursRMDznd/FKcy6e/BwUHs3X8cB/d2YrwtbYP9J07C3dmJwweasUtTYeKQDDqFhK/Ekf9Q2rFYchwLTyQu9NNMouKy2ke9TD7qMyFIwCl++QCIp4LvgvroWAiNsSYrQ+HlSHUecO/U6MBmbyCzvxe7e3vCyYMYSRtGMx4OlHZvaMHCfhuCjXBrW908RHCZoRUclwiSaERAE+JJQvLSg2AqQFJIOF4zJBg+DJnww8HIAoO3fFN4LMVydys2V5/XjL4fnYWTWOrlenWn00vhwVq1+QZMRMKGDU4BzASNBfvh8Dfjld2/E3vjW6rzKIaHe3HzpZVYXmcPQkzh9EjCaC5+5Mc/HPtHmpWKQD0TPGJvg+UohBAMqs58U1jwLxlXGjSPbuckukuhtoaExWL0lrZipfdi9BY3ozPXQ2RkWmkf3QU+KvXsLFVVdzMMPMixynDHFTud2V9yyabf6TsZaRQpQIiv6ediZ2fHb5IDvA3OUlFPmiAvzx1qnK1V8ulemdFg4A31g5HMcC/2ZbY1aXg82Ikn+0/i8f6jeLL7OJ7sPZH9xN/CH4nBjxEwBXe9RCsUt5iw4Eu8J6w+Ew7c/lfSqrWeAIE/tIe2DY8HMRxzIOPAJ/j25d873I+d0Y7b8nD7YTx48iAeb6tde2rXzpPYPdiJvdF+DCR0Ftf60V293BMRYOGvC4q7hQ8YQBCVSCbEYuIROUlIMJOqS1Feoy3qNjP5kWZyXDXCRjS34h56A1pCoxNi5qvWCiDshcVOrK9ci+XeagxGt0Wsd6O/1o3+Sk/aQadoHSJB8ZVkJikoPMmENOXmpS7NVTVz1KySa01E6Mxar61ej9X1K/HtV/fi6HQx/vAf/Wj8oT9xLR4dvCYmMnQ6n3JBqKjsRQkBmI/3YOQ3mClknbjzWxwsWzATPJSwuyLB95wmnyxTHNIkmUWVtSwBsxFbvZckTJ5zUZcVEi/eGjxjL3gzwR/hC8s/dY2fpU0EAieQ/O1xCXaWlogjPbjHOODv9XrR7/djeJBXy4BHvDHO+DFBGSM0hG982/7g8CB2hH+7mkxgb49lHw5iV5OHx/cfSpgMrBGAv2xQI/hVonFiAsY3LBwIBbnBCWDy/MWuXkWThOi9g30Jpu3Yfvwotp9IaO1sx660jZEmIAfSjvePhzE8PZQwGcbeUIJFYQOeQeZkSS1a7sbGh67F+nObl/6tcaAVHB8QmCX+pr+6sZl9VcL3xreI3RviUqdhpLz8h/rP+jFrtwgPX6duIZJvba9cXbdWcHKqGdRCV9rGNZUnQt7/WnT6h9Ff71njYLbGC1v+hoIokIvdUhsQNSJAWOYyo88ZqRpmpgIjSkET8aGbm/HjP/bR+MmffCE++cMLMTi9G492H0lwqb1+FmaTuQfDC2G+z0jlmuItJGAeclOnwNoO/eG166GCl2Nd2gYM5ViCSxEK4/bSfiwvXYn17kfFgtac91mCi/Enccf7X7LTgCsaNwSGDzDk2j+CxfhVcAxgnDEI/bWV1XhDjH9vfyCNryccPFL5Gk8N2YnGbih82/aMfT/GHfk1ZmNNEsZelso04+HYy1lLi11pjsK7Tldjl0LD7w4J3HzqTZ/RwRrS5BmLLYugpJGCWwLjq2AkIcfnBQ5YhtIznvalDXd5L0i4RL/oN5Dg3N/bi4EE3v5IkxvVy/spWzevxcb1LU2kLr/QAKC6Fj4AMJk9Faj+JtFDGVi5NJVMAKdPkMif+xmZL9eFOapIYJZHkeNBXjuyuLgk4mRmzre/+d7A/Tie243Osvw+QqVMIrhsRzJvn1Iqy1x8drOsYKkemBBrzkmkEDwMaHvwMLaPbkVn824sP/dQM7t78WT/sQULL2GNxKiYZR5qVstGpQUc14qgTag8GFbz+d0U2sC+iwXWqcrZIVZCYkPtWVITWIKTkbuzuCzfKpkuNcziDnBeGEBvEmdhb4ZKiEa2TAAmFxHKZqmKNPYzC2CAlZcwGPD29rb6ej4ey759955xb6wx4yVBNMoBJ+k0vtxxdYiwUnZOwMHOKWNpuR9XPnwzNtY2Y3NlI9aW12Kl282bdFWuJ0PCDfDAExKVBe54oqTyvFGNXwIC/OPdILRXn5xSuDVwGZ5yud+LLdWztX5VAm89ev3l6G+sBJd6GtQehJlvXBBejiTMKMOHQDqd6Et4VAH0LEArOD4gUBlkheo/lynIEDtlpgorbkSIU3i2lZvLFGWhImJkVnkoos63bpfEbBfEfFlOuB+LPYXVKyGY8UEoMAqZBaU1EyGcYDEJTr6g5UCwEmEKz7uuljRzXNAMcjw+ie2DJ3F//0E8OdjRDBSiZhMzlxpomF/0s4Djy3EIj7zN91gCBBbDM+Z+jYwypdBCo1jySZ/R0Y61p6WFFdUPw+HbHbLne9Fb3JD78q9Hv2PwcPJv4tVYq7+YAGhQWSrsiGkvyqBp4q9Cw5qm85MvC3j45FH0e13h1HE8erwdO7u7Tuu9NG985wunjO2RhAd5Fzqqo7cUvdXlWNtYj40rm7EizYUrSVI06QfCMu7CE+/XoRVZYMgGD4QzTDwIRyBhW3hgwCWbFDBsuh9J06HFvX5XAmQ5VtZWY3VtzW1AKHCNO1q1JJE/4gSg0XA5I9eLLK+tSAPXhIoHeEagFRwfUABJYZoTgVJwtuKu4+RJ7QMRUcLshoiSPVtdJxPlOe40Brt7Lp93MQg/PD5QjoFf1lvoLBXBkRX5lM1cN64u/5gYNjN6ykzmb0JVPV72ECFTOsKjMu9TuU9kH58uiMGjZSgX3F9N4gNNi4UTTQSDSoAR1OUuGIJKV2jGoU3MSThw0+48mpKY1OExHxdCM0FAsoyAESOY70ZvnvdLLvdb4xXeCVNj7PK9DPqdAP3T+PniQcaZzXAEhpcn0Tqq5oEpEwp+JT+CYTg68Gx+OBx72SrLdXUCMFGgcRrvHcSpJg5dmPfKiq8s6UmA+H2huRQQ4IDHXIPNiHvSYCFQ8Bm7GE82ZMsh/GNJTbbCjDfGpcRPL7MJ9/CjSVNnXxMbvhPCZYVLaDgSHHpyTai4uUAaivCS69N7fbVxRYJmY9Wa2LMEreD4gEAl/ImgmAUFE5Um03gLIKNMSBOQc7LvIBSA2EnJD2Ey2GUvgDQIjnkR3KEs9hiUVUmrMMoXBRfjpc1/Jz62+b8VM1nP+vVzGpl6RNJZVJ8t/4fhw2QWC/GqDiXyiS7VSdxRaTNlwSCyPKUVE/DRXNk+Vux0c9GdvxpXOj8ugcCyVC6hAPMIJwsayqD8RWkgy36znHzPAjTxZlaI4K/GoKTgApgBnuD3EiPGY5NLV2gPCBV/owJNFCavNM2ytnd3Yn2NN8cjdvYG0jx2rKnkKS1Kon40RQmPR3txtHNg4eUDFdJUhne33XZv0hctgVsOGPt8JnCLsUUgkA7tAncKg5x0JN4gWPL4bhEuhMtY40HIqJE8B4c+lhalGR2MoyfBARYd7g/ieAAd8KyL0e1KY5VwQyvqS3jwvNmeZwNy9Fr4QMKE0M9AA3kVjc+pcAuxYQgTJK+RELHtzHuwn6etfORVKMIJpYyDEHNfgXKAzeUfihvrPy0m7GgXCYNOAiUA4iRl3glEMaZRJJAgZ4cyuEXAyZRYPlLd1hJouNqLgBDz5+4pXw1BHjIpDgHHJv7W4mfjysKfirWFzxChkqTX+IW/foyPB6l98F7I/FL0OhuK5yhuC02gS0Er72MhNAQICU80ZPzxpQ7LVKlt5OEIrp0hjZGo/CWeMevfHxzEzevX/Eb19s6+hUsKIpW5kLaFjtKPtw9i/9t3Ze7H7rfux+HuMN8m12Cb4SMIhAvex0BAMAEp9SmFTBUG4AhpEg9TqIC78qOBqF2Tpa1Spu/fKu3yAYyDwzh440mMJNDmhtxOwDJrV1pRL1YkNJYlMNa31hWWWuuzJDxawfEBgYqQTWHRRNIMn8ZVJK6EVFPWMM8M50uosnkpAkGhfKjzB9t7FKK/XJPOqpIZ189pQnRX+p+R+yhu7/3DGB8+8cw+lwwkCNAM0CZkj8fHMR5xfBPCFfNnfRsC5oSOZpBmBCJeCLa3uB6rS9djdfF69OauSISsS4j0Va4EynFH+VS3zClvtM9x15WeVXUszuddWCpB7UzU7iysSLbMx2i867Yg8hBM/YUrcl3+W0wrNPGmCYQ349It5omRO4UBS4zJTP02OIJEAiP3OpaKAElD+izT6GMzGA2U/jReeOE5p+FAxinpEE4kMC4mw8YLrrEvAp6iDfB+BcuT3peQQOCnmIIz4FrVMhAGmlwUQYBg4JqQKmTwZzlKJ2FkN3lKGtzUKQT33kZnYUmah7RTPSP7LggItBG0kK4Ex/rWZqysrajNajS9pIY3+/IyQys4PmDQFBazMMFZOTzbx6kfrsoQYAKeXSkQoUB4EmwhYtnE721ze+3xJF8uByFYUrgQxgb40ckwbj3++/HKo3/kDU8TMoJBxDg+RGCIWKWwnJywudkXTYpZs8wAMcs2wcLQVT7t4Nvj/aXVWFu6Ghu952O9+3ysLN6I3vz16MxtSYNgGWrNwmFpbjkW5yRMTtCKjmP36POxffQPYv/482rjktvcX3zBJ2f2R4/15PQGdaxGV4KDZ3iWoTK5ilP4jQ+El67JQxAsS2W49zlk6umqRTFZL1U5vGgm9efymcBE7O7txOpKJ56/edXjrcgsW3lImy1ggoKwgOmLsWvcrDHA6GHu4IuM97jAsyIoLBjwO0wlyVBODbOgIJ8mKN4MV34fKZbwsAApaTzJUZmpceg5eC7cCMnOooUJ1//zMSo20DevbXqD/FmEVnB8QKASebWBpjuJH4KxVQRDzUMYEemBMCwg9KtahtMiSORnOWe0P47D4YAMimOPQPxZ2oJ3MyUwYMBcB3Jn+xfi1cc/Z0L0pvjJXBxaYED8KvtUguKoH3PjXswd9iMOF1SOZAflcZOthExuTqomtdHaQxzG8Hjfx3Ufbr8Rjx7f9dHOvScH0oTGapsacajZ7imaBWvQfQmUFeV5JMHxVTXxRHFdxa3EcudmjLgw8XBHZS+J0S3HioQSFyC2kMDYGydwl3/GCZincUN+GCiCQRMHTsZZ+4ChKszhxcYkLiEwXJrzw5gfbj/2tSNMGMThSxz1UIcmJ/Iz50d74Mg173PA5Ln51kLCwgNBkYJl4j/PFA2EyQN+f2ODcAsRNI0ULIRZEBWbPDQbw1yKflmUAMlbn2W6S9Hjq5XXrsbKamobft4CbzWxu0zQCo4PMDSRNu3qR2r4v0GhJNCf2bPTkCyXp6ofJiGtoISJjmJfjJqNR8JDTPpwJEL0kjLXSORO+f7ooQkQVBLNSQhEjI/Zz1iM0UHE9v1xPLp3EA8f7MVjH8k8kJAR0aocL1vJsLTF0hUtFpmrvqOY7xzG3CLvbAx8pcODBw/i1p3X49uvfTtefeW1uHXrbrxx537sPd6Lo8FpdOfXY3nheqwsXJM2sR5zJ9Jc5l50m3YHd+gGPduiZojr0kJu6BmejdNU7xRgeIkHMuVnDaPgBgzU2kZxw+zRMliuwlgrQYCUuIpjtTyAd3ce7T4Jf4hLY06dnPxToba9DyEMgHnn8mVqCDB6Cw4M2oUEz8mhhEDRGKw18E6GNQ+EgwxCQsb7HBilYY/MwkJmmg7hgeA4zLrBQYSObMBfIeR5EJzeOF+Kta1Naxv1JFVTWPC8lx143vbN8Q8YNJF01j01IgyMCKVuUud11SIwXoCqBMTLTEdj+7lULm8kFQEpHfngut1VliQ4BSPF4XQ3uqzx9ldENMzeYb5oLlkfhK1qYjg8ju2Hg3h0f0eCYt9vAC90ZRbFnFB2VBgtzw1M6vED6J8qkQWR4shZI1eHaMbIJ2HNIE5iMOSN4514/GQndnf3Ym93IEaiVkj2HEsojcVU9g9kjzoxONyO4RHvD3BSZjm2Vl6K9e7HxKuenf2NCk2mdh6Dq7iS4wADFy4xYy92nZF7iQcckkmmzX5VhlkgoE0oj+vgT7aFhyckaJenfomPGbwnLgilSXPIqz/nmQJ5VBB/8pi9uy1TZk+7s16caBpuP2llg5spRNLO/ApHeAjPqp94hIk33l0+pQtYkut0YnVrI268+Hysra/mc7lBZ/uz6b6MQP+2guMDBk1ETWJJqELDyj5W8Zs4IHK7pwTvWZZmaSacQ66NhkGn0MD2rEt5FsXsl5bzhToWEyRDJDy6wZfdOgtdkxXXoPPG72hwEo8lMB7f243Hj3Zd3/JaJ1bWpd77UkTNUJmRSpD4jfVC1NRDk2EVYiF2+RHUFtoJM8q2J2EnU5iLsZjWzsFBPN7eiUfb2z7qef/ho7j/ZDv2BuPgu+RHJyMJDd4H6MZy72pcXflU9KSZeE/nGYfzGJz73f+zn5PR0/8wWdmeoWss1Pe+hsR4wzhVppz5XIrKt8bCDzdCQj+WjaiC/QI2y9lLIB3j7qpxySaItoAjbmlNQkRJD07yPRbjkOqV5fTYtAUHfr817rmQVebY33ssHNlx/ZRlPFQC6IEXAnHz3A6nKrWxt7ZiobElbaNqV0C1gUqX5/XtZQGPZXG3cGkgCQojkpGd+wYEQWZi23Z7GUIIn5uArFfzEpeISMTNsoP+wdfjYOdQM/eRmIMIff5KzB+vx9FwLo7Yw9DMnv2Mg93juH97ELdefhJv3Hoc29v7mp3NxcrqUiz1F6zum/GI6eSmOMQMsZeZoZlNMqQk2jS03UyFI58InSW5VRbt58kABA37KvuDw7gnAfLGI24vfRjb+49izPFbJ+YkmARY95qExjXnelahydBgcLNALDhiTJEHHGF5yiEKqEtU9WVAm8kSVe6DsO9B/qpFGA+L24xVY7472IvHu09iKNyyVqAhOWVZSOVquDwh4XSUX9oTLozE+Ef1okMJHvIcHY/iV37rl+Nnfu5vx60Ht61Ne9PbkyImQSxBKUz5rEWQT2249/BO/Oy/+AfxMz//s953QUA4HUtjvpJE+SgLQcInZ/Ugi71uXL1xLbaubvrZa9/5eVxqwnl9ehmhFRzvc3inM5dpMhwQqohQTuf3H/4kfAQDH1tCaDALNHOYhCUjgPDZ3BwPjyUYhiI8bjM9jdFwUf6FeHx/HLdubccr33gQr33rSdy9vS0tg8+Gct59QRqGyhGzZ2bvU1YKzy/x5XUQ+QIfWgRCQ6QrghOd2s+sry6bkJ/rHnhbmQvkMN6EZU2dtire6+tcNSLDm75oRByd5Nmg49Pg3YPVWF16XmmWs5taSNwocP4sOfElEagIDjktJNzvFW/SXT8XDGP13oDTpwFgqVWIMLZcbvh493EMuAmZwRc3qnsKueeRAsSTDjROGLvw0N/skP/x3k78yhe/EP/4V/5lfOHrvx1DhIXSg19Ow76HBQ04hRDhcs25+Oq3vxH/8tf/Tdx+sJeXaapu0nupVumoC6F1JKHBd8vmO4uxdeNqXJPg8CWGPEgD1OLiSuB5L7sAaQXHBxDeTOBAJdKMJwXMH2OX42QKsTsd7jmInbVmDEw6NzrNMJQVeh7uihDHuYw1Gp/Ezu5h3H84jLv39uLBw73Y3R1ppidtXsy905234WppLwcpfx67FRF6/0FE6o1N+SWI6nsdJ4rL0zKspaehbuiPY7/McjsqvyuhxL1Ai0sSFNKSuC2V74JwHUqvh+BQGPcaSbiIC+nZ9YzRiX73avQ711Vgbmi2cBYqs0scerOxhlqOYtsvXKnh4FEez02NY7JJrvFPU/B1wkvx8x5QxN7BQdx/9MAvCXpfjfL4RgZ3zujPgoP/4I/ah1bAtzj4LMCixv4jL30iPvTCp2Jr47pxhX0JnoN8Zv4IAeX1HoeXSI/jyuaN+OyP/lT88Z/86dhYW/EdaPVUFUKHz8NK53V57GtYaNy8rvrAnWmfTJ5rBs4XwpcL2j2ODxA0kXEWOfGnsc+EgrMu+7A84M0+M2fCmIkxi4Ng5BcxospzugQiPZWqnoVBjSdixMex0OO7Gsqvn69/QFtQmciHeRH6kjQMPsbEXoavWhfzgNDEBsRIaCu5ZesPAeGiVUdxluoUSdsJR+goiCdhj8PpIVxKUXlsePtUDxfjSVCxcb/IdRHswSxy/bbMfD/6va24sf4D0jheoCVvSfTPAsw++/l4hEFyO9DjnHgjd50IcCkluHNEuPxyG3dqOSqWkhkr12B/BhpnqFeGmT635aIB+z40ay7gT2Yir/cZVDDlpp030z5//bn4zMc+Fc9fkzagyQ/tdALlcjuUD6yzW9jDPtnqykp8/EMfjutXNqjeAoM2eGkMo7REgEtXbj4X12W6XbWrIRSZXOWj6Ff6r9mPlx2/PDQtfADhHMQEWTM4mTVOws4gOQRZ08hNnF9ygiBMGNI4TBxcRJh5eK9juHcaw4OxCZMlLLFtCQml5QgvBO/1bmkBnMAKEfCx8qFFeAP1OA5HYi5oK3f24v5Xn8RoZ+j1apas8mQORjO+EpZLW8dx79Xd+KX/4UH8/N94EK9+cc88AW3Gm/PSLnyvkDQMzOJSx+Gc9sqbcLnddznWejdjrfN8zJ9y95YfvoUGVEFRIfGIMaavFF78XhYsGoT3OFiSgolq7MGfjmbneZPsgjUQ3n8gTSnUJsWKnMIheDz1EsbexBv378X9+3xaOL8eyJ4bWqwQDCmTex9KjxZxKCGGpoCWs77SFw5zoi6Xp4xDCANPbqYGfGJJCqEDvjIzye+J59LXoYx3QVTWYr8bV1+4GVevX8ln1XPzXJO+4XHcP+6htBt9eNmh1TguCVSkTUvEqJkhM8Y8CaOZIASKW8QBEWVcMutcRjryTNLn2RV+qjTWUPSDPtiAhtI1ibfwoQ4Tj9xcRsjsMD/DmYKIZQ23BQYhB7Lrm795EP/sf9yP3/zVw3jti4O4cuM0+uu8EyKGQntVUbabbKdx79Z+/PO//SR++7eOxVBOY/vhUbzwsZVY26QR0jIQcIW5IMQWNVtF01hQIzsLPblXYqV3LZ7f+JFY60rbsNBMYq92C9kXTaaHe2rgr8ICmfSDQ8KTQxhw4pT3Bgq+6F9JxyBmeWa0IBF/9DtxJTyh2LL4wiDf8kAI5Rcfi/BxWpVLofyVthi/wVf8FkGlUoDnysQlv4zaRyraavxHuChEJZRrUBaEk6tx/YXnYnm1b7zm7XALRcWdFR7Z7ulzTOG8sMsE6pYW3u/wTpDwbBqQWpYYOOHMCm1j9ENDIE3VNrx+DUGIcDgR4/0BTliJOXPFCKQI7R0O5mK0WwSPy9IsjPcjOrwTkW+c17fHeSucm2gd5rulTuON20dx7+5R7O8dxWu3juNbXxrFeKgZpIjZG+de+mCjUubkKB4/Hsft22O/t8HprSvPr8bKWtdCidtvIfJkLCk40DK4aoSjtwtzfB99Na6sfjTWe8/TGX4G4J3052WH2gcX9cUEX2Qqw5Qn/eCN8IPuBJdw534TGgeCPP3YNW+dtZdaC07pfzFm/MIDlor2JThev3M7Hj554JcFYfJsV9VyOIHFfgXhXhpjUiMc40tQqsU/NBrmPMKU/D4LGrLCOUTREV7nchgTHZWnpD45JQHBV/yuvXAN0eLJVH5DvzwD6fX85SEM9s/AeWGXDVqN4wMKIKcJrwHpTyIEcv9AfjH6nJnlrLHeDlo3A+3WDNIqPbM3ZmFlr0OZRSeyDXIdwyyOQ/RnQaM/M4SYl1ZBCtolW7W6LsQL+SDUTn8hnjw8jcH+UfRW5+MHfmIl1q+w4agcVIWtP87wY69IG1nZkjDoduLjv3s1fvQnV2Ntg3upiKbkJOQUgGJafimxF0vzfGJ0La6sfyyeX/+R/GAT7SyE/ywQ9tPCebg0wSNwAjdh4BAMnkHQKBinmMWbiSuNTLN3GaVJn9eIYlesmkAjnvL2Dw5iyEfFVC8MHGQzo1edfmNcuIuQ4Jp8hAHfj+nMszyJxpnuJdkWbDIWeDLgrYr3M3lPQwi3tLwsDZhlKeHn8EBaRjf6/Z6/ydFl36UID+MbApBnohzaq3+TZ6T5xb7MMKfOS+xo4X0NzWGqbogWwD8RCrIxdfmA9V5/W5x1XM3o+YIeszi+O86tpSMZiHM4lD06iMFgL8ayRzLYJ0d8CCnvC4KgIYn5pZNY2jiKpb7Ilu/DigVI9Ih++F6BZmlKi5mfPxHBKo8IjM1yzP7gJO4/OIqNzVMZCNF0p7RJcGmrXCIsQTIcIeHLDBXkGSbCiqkiH28q16ovLi5Hd3Elektrsbn20fjw1c/GZvf5LE9pWsFxFioeNfGpGsI8kSiGScZ4zGdT+QrjWPgxlBkLb/gM7L4//zqWnzgM6bian1tuvSxUymE5NIWPjOpkJOp4eALC0OrHJEKj5ThwAQa+vrYRK/28H+pIdc3xbtHCkiYGS9Hvatw73GbLh8YYbxDPxaou4aNwjwq9VCt85mQf+x2jU02QukqvSQ0XMfaWe7G5tRUrK2uxLGHS42NOEhxoI3l8Xa0SPlfh4UL1N4tTs/7LBhqpFj6o0ETONyNuGVoxAOIqUcrjOIgWIoABT9IqAWHeGJdh+UdU6DzEwcfJd3y0GOPdhTgcop1QjmZ0mt2xGR2nSwpbEPPhA1BzElhKfyiRIsPFh72l+fjIhxZjXRoHm+cnh2IgImIYDIZ0LEtxHPfYd15JWBwtqAyue1d6MQvKFQ+SrbZJcPhqdbSM+b6Ex0qsrXwoXtj84VjrXBGjUAP87PQDz9jCLIAfVXgYV8CL4q5+8KceoshlKTFSlqR8om3Jp6FYqsLwxTxm6f60agl3HvahZMPYWWKcMHbVTe0IGJ/aAqkI56c4jtPyzsfte3fi1p1bYvC7KeBIJ8Pe2mJH7aRMPhVgdJWNFryoZ+gQrqS8zEddzD7AB6EP7T/RBOfeg7vyL0R/ZSX4SFM+Sy61uR9MR/QJxU8aTkX+awLpLzskhrTwvoenQcaa1ghfRthu/byfIZPXZFehkcwBdz1VxdUgxNevAJo4XC6liLjHizHa7UyEB9d6sESwYOEhYkQ7ENM/8g24YvoSEnlaCgEh4kUgKB/G5+wn73MwG1U1aBXKi3aR73VkWgzx3kMBfec41dWLxbm+ZpvrcXXlI/Hi5o/EamdN5WpWyr6Hf/mcLUzhrXDKceCK8SJtCw6ZeiNuCpBFzfS7+c2KbgqKfAETt2yFVcFRjfc+MHVSQjNg6LNGwV5qlQGwD6QZ33/8IAaHQ+9z8Ib3+Ega0JE0nmNpO7gPRzEYS5uWGSrdGGMtW2lIpzT+5rkMQmV3wB1sXWkZK9Js+kVo5BIXz21h535gP6S0dwIpPLKFCbW9lxnaPY4PILwVwQOV8ABmZV6DFsetSxDY3tfwiapU3VlCYC07lxO4zI50UuMhCZcHN5fbdIPNLDWvSA/N5HhbnD0GNtNJQ/Vug/Kp1vTrx0QQwHK80iZzyDCEAYLN8a6yxDkgNRC2PBEI8xZWy2Jaq7Hcux7XNz4eNzY+HUsSIlyO2OtsKk0uUfm9gNJvb9d/zyLkWCBg7XFYE5ohHgr9Eyu1g/Fzl7oIJiTZ1xiYrsNgvBoDBtxxFISvuCkTdymEqGwGwy0gFSuTpAFPmdywfOU3zJXGS1BCmEOuYz9OAcEVJQdHEh64ERryE8Z17SNNKk6lqRzOH/uaEYTG8qoEB98Rl/DArgLE+KP6ctKFAMn2ZDuz/cRVyOe43NAKjksIVWgAFhwQt4VGCo8UFsXP7kTZD5kaBAeaRKbx1eqykyBymQuiwXsqbYJlJL+QtVgYBTvnULwSUrfLUD0ALvt9MV0aU14FJAvtV7ztLETpQu2irTyTCJlzMtI0up0rsbH64bh55ftjo/Ocr9uWDuNjuJ2FZRE0QiZni5WgnwXCftfBY4GVdk4eilvd6T6Vn70F3PUUFZFoKQ4rs3YF5l8dBjkoqdRAQNZHfKLNFEoehAfMfXl5RUqnmLoMm9zH8zKyjzR/OVpQubJPJCAQEidq0wk3GnTVju5inErbQKCgFa2u5Z4GZaJ9YKpWVfdMEBE8B+22uCgPUJpU4qrvckMrOD5AcB5SNsOaAiMZdmHSCs73JJLgEBypURShQRjvcchGWDTf9Uimr5yyXZNmjZTjzXJcCpxjOWosI6aNQOiISFnyQnhYg0Gj0azudI630TNNCg/lZcnMKxYiTvJ5dqcIZqdUSD2y87ZeaiQQBrRooXHz6mfiysqLMaf69w8eK/9cbKzdVNyGT9vArOo6NfCsEPY7hWa/NPEHOC9s1g+QDpOaHWNIfyu8+D0b159Pv4kJ22sBIoNVykhH/sMqIcY3PDUNNlox1+wjMHyPGRpvZzGWenwTvBtLy73o9ZdiqS9bYVxFA14JJYx3LHNxSIQ8K6ur0jhWJTSWU2gs9SbLaZTNM7hNyoc7W5ftwjVpu6DpvszQnqr6gEFzuHA3TV2Kqm6WonyF+hEXw/FGdp6q4kTVoWZa3EyaJ6tkDzlFpbDhQAQp1X50oDSDOFL6Y6n3h1L/T1UGmoC1Ff9SC7EOInpRtbHAiav+afRWRchLczE6Yq15R8Q6FiEeiRCVRgJiXjPDtGE4IkUx97ymhCertoDnoSZJDTbF5047MpycWY+PXPt90Y0Nf6nwVG3c2no+blz7SKz2b8TSwopnilxJ0tQ2gGeFuJ8GwBegiU9NXKqGt6+tlQqXwCe/dS0G7ltrjV9csZ84xym++olWn7QifbEPSedTfvjLBYOcuGLJVHWi4WKDWlgMmSx7GL8cQSYd89ErG/B838PHbguzJx24Qx6eg0zGBeEbp6TQMtY31i006gmqDvsyKgsthAlHCrosizJpA7W7PfLUJapnDadawfEBhDpk2LPuJpFjIMgkcIRFur1JKOExlFDIY7gcrSz2MDcRDw+HFi5HmpUdHnE77lhC6FDEDEGnxoDNtxAM0A1GzSFsfunUAmSxqzbEvgTHMBY7RyF69eyQ2Z9ngBIQ0JxnpywJ2JNl4fZz6Zf3YlE+m929uLb+Q9E7uhHbjx+JyHvx3NUX4vrWh2Jr/QUR/poYCIRftY2cMQKt0DgfzsOlaiou4Z4uZ6ZBY0UAWKAYz3LZE9vCxPiXggNh0jzSy3U02OBi4mgaBprJiZcxPeb657a4dQwijjKiAuKK09ElTSaXoBFuMYHoSftYXlmJ1dWVWENoyPRXlr3chVbS7fYtMNAyOAFmbcmCg5rA1bRtUTtlK+5ZxKl2qeoSAYQ9i8QQW5MJYCrzT8HCEhBulpRkl3zM+CbLVCaWZPImIOqYVFOI9FTheMs/7qo6OlQG1YewYOWqw0WI0jL4fjMf8WHpAiIkJ2V645FyCLNNuZSXfo75np5yrHMzbqz8YDy4e1/CaCmubt2Mqxs3Y2P1OZUvoSGiR2DkenvOGCs8i0T+TqH2zXl91AzD3TSe3WsgzWiLyXDe3WG5ELdm7wqfnlCivEwDY3d6mLR+CaUtBf9ABGGu0e0tQeWB4yrQXpabuPQSjWJlbVUCY9Waxur6mr8ZnpvhvbKvgdDIJSrfSAB+qm2U5fb6L93UQQ2481meLWgFxwcczkNaE86MPTUIiTKLtHBQGsJdTIZjJ4GKKKAb/4rfjBh/IShCm02QhyKzXZyAmY9uh281wwJSsIm2c8O0LHCzwe76OI5rW16E2pFy0FZNQo+PONLLAnU3bmz+cAy3j5VlPjY3rse1jRuxsXYjektbIvxcYpgysGxvhfP6q4Xz+6WGYV8YX+JsEAINN/2P1mcBLj9LSMQxCanCo46TJyaTcBVL+XLbU3G38TOSNYD0NUQlOQAhYIHAJro0i9VVBIeEhoRHHr1lH0RaBkeH/S5KahkVf848DxWoUDAWvwMIJ7iGPUPQCo4PIJyHpDXMgqBhJ6QbgQF45ia3CVCAsDBJOI8MNCFXEk6WbUagUGZivv4Bhkwa2cy9JCIyU9EY7OEPv3Jyky1lsFFONdxhhSjh3Q0pPTJ8UlTxRydxaEFRhUVqLkcnvB/Si6trn4zeyZY/MLW+dkXaxvPSNG7EcndLmghXqWvGyCxX7YJhuSWN/nrWCPxpofbPrA00w5qmhtXrPHJTHG0DjbIIBmbvRYh741lxeQJPcaSrzHpSfk4qAF6+a+Iz2q2Buh1cMVlBMpTDngdCo7fcl5BYluCQpiHBwTLVyrKEhsId3803wxEaeYKKfQ3ak+12maYDGdyuOuvP/4IS9yxBu8fxAYVZAYFdDYKg2phcj65rz4del+bDTH4ZyvsZx7ZHbJx78zz3N3xtxNFYDJw86WbdOr/cd+QX7LC99+F3PiQUqLv8EiA6NsvnYnVTgmH+II5PRgrm2CxpILmaQ34zDIXNQcC8hbwmuysiXozNtReiH+t+6XB1eSO2Nm/ElfXr0ZfQ6C0ti/Ah/pw1JuNJBlahMrkWLoYmPs3a55mKXxXn6ua5w8tpPfanKg6yH0LcGNwqfvCMa2/ympJD4eHYe234sb2HQjmUp3J8hYhblWC2zZ/GF4bvN9QlCHiZDwHhZSoJDL7DgebhpSnFITQWy6Y6X4wE9xBqxkCEhot1wfw/gz92lX/T0GcHWsHxAYZKvE1300Cg1VTCxYYgcfP2LCdaMJxnN6GORKgKR8BwXDE3PPNznceEwxRkTPQWKGyawwzYQFcYx25Vn/6pDSlEKmV1l+d8qeF8l2gxGQkbyuArfm4zRKi08xIY/d6a3NI0xvtx49pL0V3cjOHuWGnmY21lPa5s3IzN1Wux3N+ScOGqkSVpG+xtpNDgRUTKOkPsDXcLFwNjMWuf5664Zb/MMXElzHhiOwVF4lHiDv761b3JBnnZJD8cSWjIzakrhEkVID6RJZuPRvGiXxMsMGD6RYvJr0F2p0IDgVFshIZPT3XyDXfvaaBlyE7BcxZvEAt264/bTBxpq+xzFP+zBq3g+ABDHTrsaqq/EjS2CbcQrJm7Z4GyMZxoURwf9GcWWC9ETI2jaBsnSfQpUNAyRLya/WU5KWRIf1wEAdpHvruR32worRLtQdwn0V9biLWNbhzNSXipDZsrW3HK/VgQ4XyeaOlIEIjLxNFITOKQe6/mo9dfi62NrbiydiPWV69KuGz5zH0KjWQAXk83MSfBNwn7WSXyp4WKR0ATp6pdTfVXXGu6jWvF+Hsw+hlfjDN5VBz8w89pP2sgwh0uSuR4uM0QmxN/iYukq/kTYNyMay53peYggSChgaDgzimWp5YlQHhHg41wXynCx78kODg9xTFwf/dDmqlxhzK9ZOaC+e86FDzx+1/pomcVp1rB8QGGOnRNe9ZUQm4KDn+Qn5kbfgQDAgQCtpslLIgYgZCEilZRZ315JTthpJkKkxQ4OWs8PR0pDK1mpBloMg01IYnMLw7iPhWjn/PldLwwmMce0zB7ZFKJMOkuadbY4yTMRmysbcXm+vVYX7kmJrDuOH+4SQQ/FRqUkcRc16iBVmg8HYAzFc5zY1dT/bMCpIl79XgteOeXUGXncV25wTmO6YJrMmgffMzJgoNbd31sHE1YOIfwQBC5Wph9npzKjXBpGhIWKTjq1SFoGOWNcB+5rVpGvtxX76PykmYRDIkr00nHxPZ/gRykBK+LKHnmoBUcH2BoDh3u6q9uzKzgyFNVuYSAUMCdWgjEDVEiQGSfpiDJOIgaN+vLEHwRKvIjNPIcvoj/UMSOW2bMkpcEzvHx0IwCIoPG5iUwkg75B3ESjrAos0eEgDSObodz9xD8aqytbMbG+pbMtdhYuaJZ47pmlstebuA70xA+DMD5VVaW60reZLfwdNDEqQpNN/gDEDZrfAeZ4ustBYlrRYiAf+APfuFS1SbAPQQH7xRZ+5DQSAFSlqxYrip1ApPlqboZ7qO1HeFN7mVg8uLFfIPcAqOD0Mgj26AhuJH7YokjuHnCFApT4TDBoIpT/v9sQis4PuBQh69pVwNAZLgr4XrfgZkfG5YsJ0G4ZfPS73IoLdoDs0O0iiowTOyK96wPwWHCR/NIokdQjCUkeKnwsHzng5cIj6R1kP5UggiAOD1XE9WlW7/qFsHyXgZCo99lY3PFmsbm2hULjbWVqwpfz03NcoLKp3EQPMoLKbscCix1VWi6W3jnUPGoQtM/wTHs4iZs1lRGz94Eb4Zb0wV3sJmweGKC4EghwrIVNjcb5LIVkxPhlbQSwsmvgj3mGASHT0Yx2bCw4HZehEjavNRXj9z6C5dKTz7fziu0SdxJsMZa3DiMn3IaXxtd8azjUys4PuDQHL7qxp41lXg9+1cy70EorJoUHMVGsCBE5EazqEKE7zOTr2onCBFmjiMROssJCJnBcF/C4yDGzBLH+xIeAwsOTl4hsNQ6E6RJ0oSJppGbkj5FJQJntrgqobGyshEbG9I01iQ0ltE0VhXP8hTr05oxWtugnNzXMDFjUzw14G/YLXxnAP40oemv7lkbXKLf8VdDWLX9rW+Eh3Apv3VfNA5NQsArNBXwyqf/bOfem/GRPQ6V44kG2kZDcPi6EIREFRYSHLw/4pNWiuMa+LqcaaMy0u1mG8Ag4wx1yOaJzsMgp3lGoRUclwCaQ1jd2BeZ42PSIEAQGlUbQRiwFFUJHCFSBAiE7pleCpE8FikiRxNBoMgwM2TJijuuuMZkJG1jKCEyHslIqJwcjTTjzCUryI0lZS5KNJEy+xNxMyPsdTk2yXUQG7G+vul3NVb7WwpfDa6EQGggYHwSZrKnARHnrLFJzNX9LBP4uwngThOqvxk+626mqYKjuo1XCAzc1noRHAgHcC4nLTZMYCRQEBzkUQHeA4uFueiU/S0ECNqEBUgRIggJhAWaKfHWThEUMrxwCCJa26CJ8lcsOYNDxXYSjOLqMz3LeNUKjksCdRjPs883dfaX7tREMq4SeGoYOSNMQuecPpoKAia/feATMse5Fs2HcXIjMz9Diz1G+/CFiSx/ZV7oDTavWkTMCI4k+NQ0JDRWJTRk1la2YmV5I7pLK5pBNk9P5VJDvlA2FRiVkGcJ+lkm8HcbwIsmvJUfd/VPbPCohINTuQSaxnseEg516TRNCo4qWCwwKhvX0DOy9URd7l2ggeTLfExGbBNfBIaFhg9iKO8p//hLYVBxiDLrU+CuQFx9jmcdp1rBcYmgDuV5dtNAFtj5JjnuFAoZX92wdaWBYE3sU+KeELqEQCVubtTlNFYuV0lojAayB3HIl9fGEiDSQPzWuPJQJ5TLMpO/Jse+hgTDijfCV2JtdV3utVjulk3wpW5hBqlpeAMdgYHgUGmV4Ctc5G7h3YHEobMwG9b0ew9EwEjU/QnjH7bxiIkKuFXxC5xq4lviGcUYL+WoY47JU3VorQgIuWXXrxRy04Gv6gdXLDDQOtwctYdlqKL1UpbCqh+g1U3saXFpCq3guGTQHM7qhgBBevw1DMI0mdif9nnGQgJitV21kPSn0EjCZqboq9uPD/NznWge5cr2Q/Y/jvMFQfJBjRYaJvA8DdOVcFju5Yd5VnqrXprqdMpX2Cwwkil4WUs2hUzfCi+EX56xSeAtsb/3QJ+fBxWHNAh4HNbcSGeCYu21pLMAAa+YpAg/q1AxvpU0acAhjT/jLhxgEoFQ8HKU3AiMuiSFEOD6fuMGOENaNYd8tIIU2ZrUgidgvKGt1dviURNawXEJoTmk1d20q2n65SpuwiDUWVtGPwi6Cg/MVHhA5GWDk5cJJUjY58gXtw4Vx0Z6zhr9vXMR9WInX9ryUcpON3pLXAOxonC+icB5+7ywkNt0vTSFgfARIIWQLxISZhSqrCX47w5UfKqQPpDHDkNNM7ERHMatintprJUI/Ja54lPYTPMpo085CRs8vr4gsQiL5gWKCA7JhfTjwC38cZvSC6LYdpAcroK4GpDeFmagFRyXFJrDOuuupsJsWBUYTbdiPQNMQk6hwYwRIvcpGCXKq0fYfGed+rjsgcgoPdoG+SBTiJulhUUJgLr8xKZ3Z4FNTQkLlhwkLHyFiNKgWfjlPmzPGKdzw1lhUaEVGN99aOJUE2bDp3g2xbumsYbhFCk8KmcnDlAq2z4YgV0ExhlhAY7IJk3dCE8RQVixZSgpfQ2gHFnU1+LR+dAKjksMzaGddV/kn7qTrKaCQ8bLCsWN8CgzQjYvycMJGGIRGhB3ahgIGnIkM6BUE7iM16MtGETcdYNT5syylNekxSAwpuHMa1eDqGcJfNbfwncPKi6dB824imv8jBxyc98VNohivNFEpCR2kglofBnhCS5oUoGWwJKV97zLxndONDKNM5Cm5in+NwERqq/FoYuhFRyXHGaHt/pnbeDiMAgcdxEi+oep69N1cxNCR5CkZkJCwjMtVDulwyI4ROQQdi4xpHCop19ScJAuCf8MAxBc5K5wXlgL333IsZ/CRX7jSbr8l5ONdDu0kY+RtU9j7HFWnDUNB8nvvxJXoWTCAq9quROo8cpDVCNnC+dAKzieAZgd4upvhr+duxnmpQT5bfRDgEBtFhqElaWGGg/g9vKBAOKspi4xeDmhCo4iRCrxV1PhIneF88Ja+N4A434RNOOqezY9fkKaI1pDcpzPxhqPAFukmXgmcNYnf4svTw2t4HhGoDnM5w35RfGzaREaAOH+Nf0lrTWTEgZJOtyOJNKmISJPRzXDp9rFRXaFt/O38P6CiiMVmv506X8jSQoJQOPawKMJaLxzyGt84hD55HKSJtSkCeelaOGdQCs4njF4K8IFzhBycWObGGU3w87aKUAANsgh5maaZOjVhr5TQJh4HZQEX+OB8/wVmu4K54W18P6CihMV8DFqDq340nBrUDMeP+Nb7ClONUFhpJ4ET+ObKclXayL9+WW18FbQCo5nEM4b8tmwpv98N0KkuM4JA2q4CVXuKW2KXL3OXAlWRrZdDQJ+J+4K54W18P6GJl4B9jOOBS9m45tAzGTIazIFNIPOxQjS1Hpa+I6hFRzPKJw37O8krOmv7jfnSwEyS/yzzL3pv8gNvFUccF5YC+9/eDPevBmcRsNbRUL65ZZdx51SzmAAnguKbnHl3YFWcDzDcNHQnxc+G/Z2/go1/O0Y/kUE/XZpLsrXwgcHwBHG8SIc+p1CLbvFlXcPWsHRguEiNJgNPy/dd4pCs4TcJPBqVzgvbQuXD5rjfiFe1bFvxDdxZhZ3Wnj3oRUcLZyBt0KH2bh3ijqkS0Im/VmCfjsCPy++ZQqXF6a4MoWKZ4TX+AnmnZO+hfceWsHRwpvgrVDincRVAm/CGaIv9kXwnca10EIL3x1oBUcLbwkXocd54VUovB2cl+7tBEIrMFpo4f0DreBo4angu4UuraBooYX3L7SCo4XvGN4L1GkFRgstvP+hFRwtvKvwNOjUCokWWvhgQis4WmihhRZaeCrI60pbaKGFFlpo4R1CKzhaaKGFFlp4KmgFRwsttNBCC08FreBooYUWWmjhqaAVHC200EILLTwVtIKjhRZaaKGFp4JWcLTQQgsttPBU0AqOFlpooYUWngpawdFCCy200MJTQSs4WmihhRZaeCpoBUcLLbTQQgtPBa3gaKGFFlpo4amgFRwttNBCCy08FbSCo4UWWmihhaeCVnC00EILLbTwVNAKjhZaaKGFFp4KWsHRQgsttNDCU0ErOFpooYUWWngqaAVHCy200EILTwWt4GihhRZaaOGpoBUcLbTQQgstPBW0gqOFFlpooYWnglZwtNBCCy208FTQCo4WWmihhRaeClrB0UILLbTQwlNBKzhaaKGFFlp4KmgFRwsttNBCC08FreBooYUWWmjhqaAVHC200EILLTwVtIKjhRZaaKGFp4JWcLTQQgsttPBU0AqOFlpooYUWngpawdFCCy200MJTQSs4WmihhRZaeCpoBUcLLbTQQgtPBa3gaKGFFlpo4alg7uTk5BeKu4UWWmihhRbeBiL+/yN+JpBo+xL0AAAAAElFTkSuQmCC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95759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A29F563-0EBD-4C4A-9F37-03CDE1957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819" y="980301"/>
            <a:ext cx="11101388" cy="701675"/>
          </a:xfrm>
        </p:spPr>
        <p:txBody>
          <a:bodyPr/>
          <a:lstStyle/>
          <a:p>
            <a:r>
              <a:rPr lang="nb-NO" altLang="nb-NO" dirty="0"/>
              <a:t>Hvordan gjennomføre lønnssamtalen?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B957AC5-6880-4DC6-9554-11CCF1D0B79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0143" y="1694822"/>
            <a:ext cx="7939013" cy="4232274"/>
          </a:xfrm>
        </p:spPr>
        <p:txBody>
          <a:bodyPr vert="horz" lIns="45720" tIns="45720" rIns="45720" bIns="45720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nb-NO" altLang="nb-NO" sz="2000" dirty="0"/>
              <a:t>Gjennomføring av lønnssamtalen:</a:t>
            </a:r>
          </a:p>
          <a:p>
            <a:pPr marL="447675" lvl="2">
              <a:lnSpc>
                <a:spcPct val="120000"/>
              </a:lnSpc>
            </a:pPr>
            <a:r>
              <a:rPr lang="nb-NO" altLang="nb-NO" sz="1600" dirty="0"/>
              <a:t>Hold deg til agendaen du har sendt ut på forhånd</a:t>
            </a:r>
          </a:p>
          <a:p>
            <a:pPr marL="447675" lvl="2">
              <a:lnSpc>
                <a:spcPct val="120000"/>
              </a:lnSpc>
            </a:pPr>
            <a:r>
              <a:rPr lang="nb-NO" altLang="nb-NO" sz="1600" dirty="0"/>
              <a:t>Lytt til medarbeiders krav og innspill</a:t>
            </a:r>
          </a:p>
          <a:p>
            <a:pPr marL="447675" lvl="2">
              <a:lnSpc>
                <a:spcPct val="120000"/>
              </a:lnSpc>
            </a:pPr>
            <a:r>
              <a:rPr lang="nb-NO" altLang="nb-NO" sz="1600" dirty="0"/>
              <a:t>Få frem positive resultater </a:t>
            </a:r>
          </a:p>
          <a:p>
            <a:pPr marL="447675" lvl="2">
              <a:lnSpc>
                <a:spcPct val="120000"/>
              </a:lnSpc>
            </a:pPr>
            <a:r>
              <a:rPr lang="nb-NO" altLang="nb-NO" sz="1600" dirty="0"/>
              <a:t>Forklar at forhandlinger gjør at resultatet kan bli endret i forhold til dine prioriteringer</a:t>
            </a:r>
          </a:p>
          <a:p>
            <a:pPr marL="447675" lvl="2">
              <a:lnSpc>
                <a:spcPct val="120000"/>
              </a:lnSpc>
            </a:pPr>
            <a:r>
              <a:rPr lang="nb-NO" altLang="nb-NO" sz="1600" dirty="0"/>
              <a:t>Si at som leder har du ikke kontroll over det endelige resultatet</a:t>
            </a:r>
          </a:p>
          <a:p>
            <a:pPr marL="447675" lvl="2">
              <a:lnSpc>
                <a:spcPct val="120000"/>
              </a:lnSpc>
            </a:pPr>
            <a:r>
              <a:rPr lang="nb-NO" altLang="nb-NO" sz="1600" dirty="0"/>
              <a:t>Forklar at det er begrenset med midler, og at du må gjøre en prioritering av dine ansatte</a:t>
            </a:r>
          </a:p>
          <a:p>
            <a:pPr marL="447675" lvl="2">
              <a:lnSpc>
                <a:spcPct val="120000"/>
              </a:lnSpc>
            </a:pPr>
            <a:r>
              <a:rPr lang="nb-NO" altLang="nb-NO" sz="1600" dirty="0"/>
              <a:t>Mener du at medarbeideren ikke skal prioriteres i år, vær tydelig på hvorfor</a:t>
            </a:r>
          </a:p>
          <a:p>
            <a:pPr>
              <a:lnSpc>
                <a:spcPct val="120000"/>
              </a:lnSpc>
            </a:pPr>
            <a:r>
              <a:rPr lang="nb-NO" altLang="nb-NO" sz="2000" dirty="0"/>
              <a:t>Formidling av resultatet til de som ikke fikk som forventet:</a:t>
            </a:r>
          </a:p>
          <a:p>
            <a:pPr marL="447675" lvl="2">
              <a:lnSpc>
                <a:spcPct val="120000"/>
              </a:lnSpc>
            </a:pPr>
            <a:r>
              <a:rPr lang="nb-NO" altLang="nb-NO" sz="1600" dirty="0"/>
              <a:t>Du kan si at du fortsatt vil jobbe for at vedkommende skal ha en lønnsutvikling, men vær realistisk</a:t>
            </a:r>
          </a:p>
          <a:p>
            <a:pPr marL="447675" lvl="2">
              <a:lnSpc>
                <a:spcPct val="120000"/>
              </a:lnSpc>
            </a:pPr>
            <a:r>
              <a:rPr lang="nb-NO" altLang="nb-NO" sz="1600" dirty="0"/>
              <a:t>Vær motiverende og løft frem andre belønningsfaktorer som for eksempel muligheter for nye oppgaver, kompetanseheving med mer.</a:t>
            </a:r>
          </a:p>
        </p:txBody>
      </p:sp>
      <p:sp>
        <p:nvSpPr>
          <p:cNvPr id="6" name="Rektangel: avrundede hjørner 5">
            <a:extLst>
              <a:ext uri="{FF2B5EF4-FFF2-40B4-BE49-F238E27FC236}">
                <a16:creationId xmlns:a16="http://schemas.microsoft.com/office/drawing/2014/main" id="{F4EDF1EC-E545-43DF-9D85-547A6B834DC7}"/>
              </a:ext>
            </a:extLst>
          </p:cNvPr>
          <p:cNvSpPr/>
          <p:nvPr/>
        </p:nvSpPr>
        <p:spPr>
          <a:xfrm>
            <a:off x="8369830" y="1585086"/>
            <a:ext cx="3824868" cy="370003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nb-NO" altLang="nb-NO" dirty="0">
                <a:solidFill>
                  <a:schemeClr val="bg1"/>
                </a:solidFill>
              </a:rPr>
              <a:t>Dårlige argumenter:</a:t>
            </a:r>
          </a:p>
          <a:p>
            <a:pPr>
              <a:lnSpc>
                <a:spcPct val="90000"/>
              </a:lnSpc>
            </a:pPr>
            <a:endParaRPr lang="nb-NO" altLang="nb-NO" dirty="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altLang="nb-NO" dirty="0">
                <a:solidFill>
                  <a:schemeClr val="bg1"/>
                </a:solidFill>
              </a:rPr>
              <a:t>Kort tilbakemelding i gangen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altLang="nb-NO" dirty="0">
                <a:solidFill>
                  <a:schemeClr val="bg1"/>
                </a:solidFill>
              </a:rPr>
              <a:t>Det er organisasjonene som ikke prioriterte deg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altLang="nb-NO" dirty="0">
                <a:solidFill>
                  <a:schemeClr val="bg1"/>
                </a:solidFill>
              </a:rPr>
              <a:t>Du får sikkert noe neste år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altLang="nb-NO" dirty="0">
                <a:solidFill>
                  <a:schemeClr val="bg1"/>
                </a:solidFill>
              </a:rPr>
              <a:t>Du må stå på litt ekstra fremover </a:t>
            </a:r>
          </a:p>
        </p:txBody>
      </p:sp>
    </p:spTree>
    <p:extLst>
      <p:ext uri="{BB962C8B-B14F-4D97-AF65-F5344CB8AC3E}">
        <p14:creationId xmlns:p14="http://schemas.microsoft.com/office/powerpoint/2010/main" val="241778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58DB4FF-B599-4BB6-81E0-2DB16E4A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Kalkulator, penn, kompass, penger og en papir graf som er skrevet ut">
            <a:extLst>
              <a:ext uri="{FF2B5EF4-FFF2-40B4-BE49-F238E27FC236}">
                <a16:creationId xmlns:a16="http://schemas.microsoft.com/office/drawing/2014/main" id="{3C383EB0-C054-828A-93F8-484C6E9516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90" r="9091" b="89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7AB8B22-1A5D-43CA-AF52-544436027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7" cy="6858000"/>
          </a:xfrm>
          <a:prstGeom prst="rect">
            <a:avLst/>
          </a:prstGeom>
          <a:solidFill>
            <a:schemeClr val="accent2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F73D2A3-1D14-459D-AF09-BC80F85EA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Hva består den totale lønnspakken av?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F8FE63E-849D-4207-A488-16A215D8E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C359930-A677-48F8-A36C-42C48119046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24128" y="2286000"/>
            <a:ext cx="6066818" cy="4023360"/>
          </a:xfrm>
        </p:spPr>
        <p:txBody>
          <a:bodyPr vert="horz" lIns="45720" tIns="45720" rIns="45720" bIns="45720" rtlCol="0">
            <a:normAutofit/>
          </a:bodyPr>
          <a:lstStyle/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nb-NO" dirty="0">
                <a:solidFill>
                  <a:srgbClr val="FFFFFF"/>
                </a:solidFill>
              </a:rPr>
              <a:t>Den totale lønnspakken bestå av mer enn lønn.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nb-NO" dirty="0">
                <a:solidFill>
                  <a:srgbClr val="FFFFFF"/>
                </a:solidFill>
              </a:rPr>
              <a:t>I staten har vi blant annet gode pensjonsordninger. 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Du </a:t>
            </a:r>
            <a:r>
              <a:rPr lang="nb-NO" dirty="0">
                <a:solidFill>
                  <a:srgbClr val="FFFFFF"/>
                </a:solidFill>
              </a:rPr>
              <a:t>kan motivere og belønne med mer enn lønn!</a:t>
            </a:r>
          </a:p>
          <a:p>
            <a:pPr marL="264795" lvl="1" fontAlgn="base"/>
            <a:r>
              <a:rPr lang="nb-NO" dirty="0">
                <a:solidFill>
                  <a:srgbClr val="FFFFFF"/>
                </a:solidFill>
              </a:rPr>
              <a:t>I Statsansatteundersøkelsen 2021, viser at statsansatte er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nb-NO" dirty="0">
                <a:solidFill>
                  <a:srgbClr val="FFFFFF"/>
                </a:solidFill>
              </a:rPr>
              <a:t>engasjert i jobben sin og sterkt motivert for jobben de gjør for fellesskapet. 80% av de statsansatte oppgir at de er enige i at de har varierte arbeidsoppgaver, at de blir faglig utfordret og at de har gode muligheter til å utnytte egen kompetanse.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52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8DB4FF-B599-4BB6-81E0-2DB16E4A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>
            <a:extLst>
              <a:ext uri="{FF2B5EF4-FFF2-40B4-BE49-F238E27FC236}">
                <a16:creationId xmlns:a16="http://schemas.microsoft.com/office/drawing/2014/main" id="{F0E9C03F-79BF-4FFB-8CA2-F7D248E59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Nyttige lenker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1F40DF3-16EE-4337-9D75-3C42E394580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0020" y="2084831"/>
            <a:ext cx="6677934" cy="4694037"/>
          </a:xfrm>
        </p:spPr>
        <p:txBody>
          <a:bodyPr vert="horz" lIns="45720" tIns="45720" rIns="45720" bIns="45720" rtlCol="0" anchor="t">
            <a:normAutofit/>
          </a:bodyPr>
          <a:lstStyle/>
          <a:p>
            <a:pPr marL="539750" indent="-539750"/>
            <a:r>
              <a:rPr lang="en-US" sz="1700" dirty="0">
                <a:hlinkClick r:id="rId2"/>
              </a:rPr>
              <a:t>Lønnssamtaler ved UiO</a:t>
            </a:r>
            <a:r>
              <a:rPr lang="en-US" sz="1700" dirty="0"/>
              <a:t> </a:t>
            </a:r>
            <a:br>
              <a:rPr lang="en-US" sz="1700" dirty="0"/>
            </a:br>
            <a:endParaRPr lang="en-US" sz="1700" dirty="0"/>
          </a:p>
          <a:p>
            <a:pPr marL="539750" indent="-539750"/>
            <a:r>
              <a:rPr lang="en-US" sz="1700" dirty="0">
                <a:hlinkClick r:id="rId3"/>
              </a:rPr>
              <a:t>Medbestemmelse i </a:t>
            </a:r>
            <a:r>
              <a:rPr lang="en-US" sz="1700" dirty="0" err="1">
                <a:hlinkClick r:id="rId3"/>
              </a:rPr>
              <a:t>lønnsutvikling</a:t>
            </a:r>
            <a:r>
              <a:rPr lang="en-US" sz="1700" dirty="0" err="1"/>
              <a:t>på</a:t>
            </a:r>
            <a:r>
              <a:rPr lang="en-US" sz="1700" dirty="0"/>
              <a:t> </a:t>
            </a:r>
            <a:r>
              <a:rPr lang="en-US" sz="1700" dirty="0" err="1"/>
              <a:t>Arbeidsgiverportalen</a:t>
            </a:r>
            <a:r>
              <a:rPr lang="en-US" sz="1700" dirty="0"/>
              <a:t> </a:t>
            </a:r>
            <a:endParaRPr lang="en-US" sz="1700" dirty="0">
              <a:hlinkClick r:id="" action="ppaction://noaction"/>
            </a:endParaRPr>
          </a:p>
          <a:p>
            <a:pPr marL="539750" indent="-539750"/>
            <a:r>
              <a:rPr lang="en-US" sz="1700" dirty="0">
                <a:hlinkClick r:id="rId4"/>
              </a:rPr>
              <a:t>Lønnsforhandlinger</a:t>
            </a:r>
            <a:r>
              <a:rPr lang="en-US" sz="1700" dirty="0"/>
              <a:t> </a:t>
            </a:r>
            <a:r>
              <a:rPr lang="en-US" sz="1700" dirty="0" err="1"/>
              <a:t>på</a:t>
            </a:r>
            <a:r>
              <a:rPr lang="en-US" sz="1700" dirty="0"/>
              <a:t> </a:t>
            </a:r>
            <a:r>
              <a:rPr lang="en-US" sz="1700" dirty="0" err="1"/>
              <a:t>Arbeidsgiverportalen</a:t>
            </a:r>
            <a:endParaRPr lang="en-US" sz="1700" dirty="0"/>
          </a:p>
          <a:p>
            <a:pPr marL="539750" indent="-539750"/>
            <a:r>
              <a:rPr lang="en-US" sz="1700" dirty="0">
                <a:ea typeface="+mn-lt"/>
                <a:cs typeface="+mn-lt"/>
                <a:hlinkClick r:id="rId5"/>
              </a:rPr>
              <a:t>Lønnsforhandlinger - For ansatte - Universitetet i Oslo (uio.no)</a:t>
            </a:r>
            <a:endParaRPr lang="en-US" sz="1700" dirty="0"/>
          </a:p>
          <a:p>
            <a:pPr marL="539750" indent="-539750"/>
            <a:r>
              <a:rPr lang="en-US" sz="1700" dirty="0">
                <a:hlinkClick r:id="rId6"/>
              </a:rPr>
              <a:t>Hovedtariffavtalene </a:t>
            </a:r>
            <a:r>
              <a:rPr lang="en-US" sz="1700" dirty="0"/>
              <a:t> (regjeringen.no)</a:t>
            </a:r>
            <a:endParaRPr lang="en-US" sz="1700" dirty="0">
              <a:hlinkClick r:id="rId7"/>
            </a:endParaRPr>
          </a:p>
          <a:p>
            <a:pPr marL="539750" indent="-539750"/>
            <a:r>
              <a:rPr lang="en-US" sz="1700" dirty="0">
                <a:hlinkClick r:id="rId8"/>
              </a:rPr>
              <a:t>«Den norske modellen» </a:t>
            </a:r>
            <a:r>
              <a:rPr lang="en-US" sz="1700" dirty="0"/>
              <a:t>(</a:t>
            </a:r>
            <a:r>
              <a:rPr lang="en-US" sz="1700" dirty="0" err="1"/>
              <a:t>podkast</a:t>
            </a:r>
            <a:r>
              <a:rPr lang="en-US" sz="1700" dirty="0"/>
              <a:t> fra DFØ)</a:t>
            </a:r>
          </a:p>
          <a:p>
            <a:pPr marL="899160" lvl="1" indent="-539750"/>
            <a:r>
              <a:rPr lang="en-US" sz="1700" dirty="0">
                <a:hlinkClick r:id="rId9"/>
              </a:rPr>
              <a:t>Podcast tekstet på norsk </a:t>
            </a:r>
            <a:r>
              <a:rPr lang="en-US" sz="1700" dirty="0"/>
              <a:t>(PDF)</a:t>
            </a:r>
          </a:p>
          <a:p>
            <a:pPr marL="899160" lvl="1" indent="-539750"/>
            <a:r>
              <a:rPr lang="en-US" sz="1700" dirty="0">
                <a:hlinkClick r:id="rId10"/>
              </a:rPr>
              <a:t>Podcast translated into English </a:t>
            </a:r>
            <a:r>
              <a:rPr lang="en-US" sz="1700" dirty="0"/>
              <a:t>(PDF)</a:t>
            </a:r>
          </a:p>
          <a:p>
            <a:pPr marL="539750" indent="-539750"/>
            <a:r>
              <a:rPr lang="en-US" sz="1700" dirty="0">
                <a:hlinkClick r:id="rId11"/>
              </a:rPr>
              <a:t>Hva er hovedtariffavtalene?</a:t>
            </a:r>
            <a:r>
              <a:rPr lang="en-US" sz="1700" dirty="0"/>
              <a:t> (</a:t>
            </a:r>
            <a:r>
              <a:rPr lang="en-US" sz="1700" dirty="0" err="1"/>
              <a:t>kort</a:t>
            </a:r>
            <a:r>
              <a:rPr lang="en-US" sz="1700" dirty="0"/>
              <a:t> film fra DFØ)</a:t>
            </a:r>
          </a:p>
          <a:p>
            <a:pPr marL="539750" indent="-539750"/>
            <a:r>
              <a:rPr lang="en-US" sz="1700" dirty="0">
                <a:hlinkClick r:id="rId12"/>
              </a:rPr>
              <a:t>Samarbeid og medbestemmelse</a:t>
            </a:r>
            <a:r>
              <a:rPr lang="en-US" sz="1700" dirty="0"/>
              <a:t> (e-</a:t>
            </a:r>
            <a:r>
              <a:rPr lang="en-US" sz="1700" dirty="0" err="1"/>
              <a:t>læring</a:t>
            </a:r>
            <a:r>
              <a:rPr lang="en-US" sz="1700" dirty="0"/>
              <a:t> </a:t>
            </a:r>
            <a:r>
              <a:rPr lang="en-US" sz="1700" err="1"/>
              <a:t>fra</a:t>
            </a:r>
            <a:r>
              <a:rPr lang="en-US" sz="1700"/>
              <a:t> DFØ)</a:t>
            </a:r>
            <a:endParaRPr lang="en-US" sz="1700" dirty="0"/>
          </a:p>
        </p:txBody>
      </p:sp>
      <p:pic>
        <p:nvPicPr>
          <p:cNvPr id="4" name="Picture 4" descr="Overhead of incandescent light bulb">
            <a:extLst>
              <a:ext uri="{FF2B5EF4-FFF2-40B4-BE49-F238E27FC236}">
                <a16:creationId xmlns:a16="http://schemas.microsoft.com/office/drawing/2014/main" id="{4E44DF01-B204-EF9F-B7A8-58B035061C4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8279" r="14066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8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C4F248-C9EA-4549-B9CD-432DAAA78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5E0CE8A-B373-428C-8818-499181F94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E4E657-582E-405E-BF32-E9143BC55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Innhold</a:t>
            </a: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96524074-CB3F-F712-B81F-F0CC6175AB30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18831421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691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58DB4FF-B599-4BB6-81E0-2DB16E4A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Businesswoman looking out of window">
            <a:extLst>
              <a:ext uri="{FF2B5EF4-FFF2-40B4-BE49-F238E27FC236}">
                <a16:creationId xmlns:a16="http://schemas.microsoft.com/office/drawing/2014/main" id="{174902FE-0E5F-1D88-882E-9DA18ACBF5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1" r="9091" b="214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B7AB8B22-1A5D-43CA-AF52-544436027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7" cy="6858000"/>
          </a:xfrm>
          <a:prstGeom prst="rect">
            <a:avLst/>
          </a:prstGeom>
          <a:solidFill>
            <a:schemeClr val="accent2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C2D011B-2551-46EF-96E3-BAC9882E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07027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Introduksjon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F8FE63E-849D-4207-A488-16A215D8E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3986143-DE22-46FF-8A4E-EDD2E60D98B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24128" y="2286000"/>
            <a:ext cx="6007027" cy="4023360"/>
          </a:xfrm>
          <a:ln>
            <a:noFill/>
          </a:ln>
        </p:spPr>
        <p:txBody>
          <a:bodyPr vert="horz" lIns="45720" tIns="45720" rIns="45720" bIns="45720" rtlCol="0" anchor="t">
            <a:normAutofit/>
          </a:bodyPr>
          <a:lstStyle/>
          <a:p>
            <a:pPr fontAlgn="base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nb-NO" sz="2000" dirty="0">
                <a:solidFill>
                  <a:srgbClr val="FFFFFF"/>
                </a:solidFill>
              </a:rPr>
              <a:t>Lønn er en av de viktigste, men ofte vanskeligste temaene for medarbeidere å snakke om. Følelser og forventninger hos medarbeider krever at du er profesjonell i disse samtalene. ​</a:t>
            </a:r>
          </a:p>
          <a:p>
            <a:pPr fontAlgn="base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nb-NO" sz="2000" dirty="0">
                <a:solidFill>
                  <a:srgbClr val="FFFFFF"/>
                </a:solidFill>
              </a:rPr>
              <a:t>Ved å kjenne ditt ansvar og handlingsrom kan du:​</a:t>
            </a:r>
          </a:p>
          <a:p>
            <a:pPr marL="264795" lvl="1" fontAlgn="base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nb-NO" dirty="0">
                <a:solidFill>
                  <a:srgbClr val="FFFFFF"/>
                </a:solidFill>
              </a:rPr>
              <a:t>skape gode dialoger rundt lønn og karriereutvikling​</a:t>
            </a:r>
          </a:p>
          <a:p>
            <a:pPr marL="264795" lvl="1" fontAlgn="base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nb-NO" dirty="0">
                <a:solidFill>
                  <a:srgbClr val="FFFFFF"/>
                </a:solidFill>
              </a:rPr>
              <a:t>fremme lønnskrav som tydelig speiler behovet for kompetansen og de folkene du trenger for å levere på målene i din enhet ​</a:t>
            </a:r>
          </a:p>
          <a:p>
            <a:pPr fontAlgn="base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nb-NO" sz="2000" dirty="0">
                <a:solidFill>
                  <a:srgbClr val="FFFFFF"/>
                </a:solidFill>
              </a:rPr>
              <a:t>I denne veiledningen blir du kjent med ditt ansvar og handlingsrom i lønnsspørsmål knyttet til  lønnsforhandlinger og lønnssamtale.</a:t>
            </a:r>
            <a:r>
              <a:rPr lang="en-US" sz="2000" dirty="0">
                <a:solidFill>
                  <a:srgbClr val="FFFFFF"/>
                </a:solidFill>
              </a:rPr>
              <a:t> ​</a:t>
            </a:r>
          </a:p>
          <a:p>
            <a:pPr marL="0" indent="0">
              <a:buNone/>
            </a:pPr>
            <a:endParaRPr lang="en-US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74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F2CFB62-7BA3-4925-827C-489D3F93A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307" y="915252"/>
            <a:ext cx="11101388" cy="701675"/>
          </a:xfrm>
        </p:spPr>
        <p:txBody>
          <a:bodyPr/>
          <a:lstStyle/>
          <a:p>
            <a:r>
              <a:rPr lang="nb-NO" dirty="0"/>
              <a:t>Hvordan skjer lønnsutvikling i staten?</a:t>
            </a:r>
          </a:p>
        </p:txBody>
      </p:sp>
      <p:graphicFrame>
        <p:nvGraphicFramePr>
          <p:cNvPr id="5" name="Plassholder for innhold 3">
            <a:extLst>
              <a:ext uri="{FF2B5EF4-FFF2-40B4-BE49-F238E27FC236}">
                <a16:creationId xmlns:a16="http://schemas.microsoft.com/office/drawing/2014/main" id="{290E05D6-1F03-4D81-891B-0D3C6CE5B8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8750041"/>
              </p:ext>
            </p:extLst>
          </p:nvPr>
        </p:nvGraphicFramePr>
        <p:xfrm>
          <a:off x="950259" y="1154719"/>
          <a:ext cx="10472550" cy="5358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kstSylinder 3">
            <a:extLst>
              <a:ext uri="{FF2B5EF4-FFF2-40B4-BE49-F238E27FC236}">
                <a16:creationId xmlns:a16="http://schemas.microsoft.com/office/drawing/2014/main" id="{7B11F810-4529-493F-9E3C-45163517DF80}"/>
              </a:ext>
            </a:extLst>
          </p:cNvPr>
          <p:cNvSpPr txBox="1"/>
          <p:nvPr/>
        </p:nvSpPr>
        <p:spPr>
          <a:xfrm>
            <a:off x="950259" y="5809130"/>
            <a:ext cx="9934200" cy="461665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b-NO" sz="1200" dirty="0"/>
              <a:t>Det er kun ved ansettelse at leder forhandler lønn med arbeidstaker, samt justering innen 12. mnd. I alle senere situasjoner er det partene som behandler lønnsspørsmål. ​</a:t>
            </a:r>
          </a:p>
        </p:txBody>
      </p:sp>
    </p:spTree>
    <p:extLst>
      <p:ext uri="{BB962C8B-B14F-4D97-AF65-F5344CB8AC3E}">
        <p14:creationId xmlns:p14="http://schemas.microsoft.com/office/powerpoint/2010/main" val="311569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24128" y="585216"/>
            <a:ext cx="11167872" cy="1499616"/>
          </a:xfrm>
        </p:spPr>
        <p:txBody>
          <a:bodyPr>
            <a:normAutofit/>
          </a:bodyPr>
          <a:lstStyle/>
          <a:p>
            <a:r>
              <a:rPr lang="nb-NO" sz="3600" dirty="0"/>
              <a:t>Ansatte som allerede har en viss lønnsutvikling utenom forhandlingene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7984438"/>
              </p:ext>
            </p:extLst>
          </p:nvPr>
        </p:nvGraphicFramePr>
        <p:xfrm>
          <a:off x="769995" y="1919225"/>
          <a:ext cx="10556791" cy="4079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31048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EB8C91C-ADD1-40DE-AA30-EFEF4537A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112" y="1084593"/>
            <a:ext cx="11101388" cy="701675"/>
          </a:xfrm>
        </p:spPr>
        <p:txBody>
          <a:bodyPr/>
          <a:lstStyle/>
          <a:p>
            <a:r>
              <a:rPr lang="nb-NO" sz="3200" b="0" dirty="0"/>
              <a:t>Hvordan settes den økonomiske rammen i det årlige lønnsoppgjøret?</a:t>
            </a:r>
            <a:endParaRPr lang="nb-NO" sz="32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22BEE0B-DFFB-477B-891D-C3589BC893C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5868" y="2228774"/>
            <a:ext cx="11101387" cy="4232274"/>
          </a:xfrm>
        </p:spPr>
        <p:txBody>
          <a:bodyPr vert="horz" lIns="45720" tIns="45720" rIns="45720" bIns="45720" rtlCol="0" anchor="t">
            <a:noAutofit/>
          </a:bodyPr>
          <a:lstStyle/>
          <a:p>
            <a:pPr fontAlgn="base"/>
            <a:r>
              <a:rPr lang="nb-NO" dirty="0"/>
              <a:t>Hvert år gjennomføres det sentrale lønnsforhandlinger i staten. </a:t>
            </a:r>
            <a:r>
              <a:rPr lang="en-US" dirty="0"/>
              <a:t>​</a:t>
            </a:r>
          </a:p>
          <a:p>
            <a:pPr marL="264795" lvl="1" fontAlgn="base">
              <a:lnSpc>
                <a:spcPct val="100000"/>
              </a:lnSpc>
            </a:pPr>
            <a:r>
              <a:rPr lang="nb-NO" sz="2000" dirty="0"/>
              <a:t>Den økonomiske rammen for årets oppgjør settes i de sentrale forhandlingene (1.mai) med Kommunal- og moderniseringsdepartementet og hovedsammenslutningene i staten.</a:t>
            </a:r>
            <a:r>
              <a:rPr lang="en-US" sz="2000" dirty="0"/>
              <a:t> </a:t>
            </a:r>
          </a:p>
          <a:p>
            <a:pPr marL="264795" lvl="1" fontAlgn="base">
              <a:lnSpc>
                <a:spcPct val="100000"/>
              </a:lnSpc>
            </a:pPr>
            <a:r>
              <a:rPr lang="nb-NO" sz="2000" dirty="0"/>
              <a:t>I forhandlingene besluttes hvor mye av den økonomiske rammen som skal gis som sentrale tillegg, og hvor mye som skal forhandles lokalt i de årlige lokale lønnsforhandlingene i virksomhetene . </a:t>
            </a:r>
            <a:r>
              <a:rPr lang="en-US" sz="2000" dirty="0"/>
              <a:t>​</a:t>
            </a:r>
          </a:p>
          <a:p>
            <a:pPr marL="264795" lvl="1" fontAlgn="base">
              <a:lnSpc>
                <a:spcPct val="100000"/>
              </a:lnSpc>
            </a:pPr>
            <a:r>
              <a:rPr lang="nb-NO" sz="2000" dirty="0"/>
              <a:t>Det er to hovedtariffavtaler, en for Akademikerne og </a:t>
            </a:r>
            <a:r>
              <a:rPr lang="nb-NO" sz="2000" dirty="0" err="1"/>
              <a:t>Unio</a:t>
            </a:r>
            <a:r>
              <a:rPr lang="nb-NO" sz="2000" dirty="0"/>
              <a:t>, og en for LO og YS. De uorganiserte skal følge den største lokale avtalen som ved UiO er Akademikerne og </a:t>
            </a:r>
            <a:r>
              <a:rPr lang="nb-NO" sz="2000" dirty="0" err="1"/>
              <a:t>Unio</a:t>
            </a:r>
            <a:r>
              <a:rPr lang="nb-NO" sz="2000" dirty="0"/>
              <a:t>. </a:t>
            </a:r>
          </a:p>
          <a:p>
            <a:pPr marL="264795" lvl="1" fontAlgn="base">
              <a:lnSpc>
                <a:spcPct val="100000"/>
              </a:lnSpc>
            </a:pPr>
            <a:r>
              <a:rPr lang="nb-NO" sz="2000" dirty="0"/>
              <a:t>Enhetene sender krav og begrunnelser på sine ansatte til fakultetet, som lager en felles prioritert liste, og det er fakultetet som representerer hele HF i forhandlingene. </a:t>
            </a:r>
          </a:p>
        </p:txBody>
      </p:sp>
    </p:spTree>
    <p:extLst>
      <p:ext uri="{BB962C8B-B14F-4D97-AF65-F5344CB8AC3E}">
        <p14:creationId xmlns:p14="http://schemas.microsoft.com/office/powerpoint/2010/main" val="9559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8DB4FF-B599-4BB6-81E0-2DB16E4A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>
            <a:extLst>
              <a:ext uri="{FF2B5EF4-FFF2-40B4-BE49-F238E27FC236}">
                <a16:creationId xmlns:a16="http://schemas.microsoft.com/office/drawing/2014/main" id="{431B76E1-2714-4D75-8555-CC64DBD3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4000" dirty="0"/>
              <a:t>Hva er leders ansvar i årlige lokale lønnsforhandlinger?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B81D196-D14E-4328-AB58-33FB29184C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24128" y="2286000"/>
            <a:ext cx="6066818" cy="4023360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Wingdings" panose="020B0602020104020603" pitchFamily="34" charset="0"/>
              <a:buChar char="§"/>
            </a:pPr>
            <a:r>
              <a:rPr lang="nb-NO" dirty="0"/>
              <a:t>Leder har ansvar for å årlig vurdere lønnen til alle ansatte, også sykemeldte og de i permisjon. </a:t>
            </a:r>
          </a:p>
          <a:p>
            <a:pPr>
              <a:buFont typeface="Wingdings" panose="020B0602020104020603" pitchFamily="34" charset="0"/>
              <a:buChar char="§"/>
            </a:pPr>
            <a:r>
              <a:rPr lang="nb-NO" dirty="0"/>
              <a:t>Vurdering skal skje med bakgrunn i virksomhetens behov, dvs. etter fastsatte kriterier i </a:t>
            </a:r>
            <a:r>
              <a:rPr lang="nb-NO" dirty="0">
                <a:hlinkClick r:id="rId2"/>
              </a:rPr>
              <a:t>UiOs lønnspolitikk.</a:t>
            </a:r>
            <a:r>
              <a:rPr lang="nb-NO" dirty="0"/>
              <a:t> </a:t>
            </a:r>
          </a:p>
          <a:p>
            <a:pPr>
              <a:buFont typeface="Wingdings" panose="020B0602020104020603" pitchFamily="34" charset="0"/>
              <a:buChar char="§"/>
            </a:pPr>
            <a:r>
              <a:rPr lang="nb-NO" dirty="0"/>
              <a:t>Leder har ansvar for å sende lønnsforslag på medarbeiderne som han/hun vil fremme til fakultetet. </a:t>
            </a:r>
          </a:p>
          <a:p>
            <a:pPr>
              <a:buFont typeface="Wingdings" panose="020B0602020104020603" pitchFamily="34" charset="0"/>
              <a:buChar char="§"/>
            </a:pPr>
            <a:r>
              <a:rPr lang="nb-NO" b="1" dirty="0"/>
              <a:t>Alle</a:t>
            </a:r>
            <a:r>
              <a:rPr lang="nb-NO" dirty="0"/>
              <a:t> medarbeidere </a:t>
            </a:r>
            <a:r>
              <a:rPr lang="nb-NO" b="1" i="1" dirty="0"/>
              <a:t>skal få tilbud*</a:t>
            </a:r>
            <a:r>
              <a:rPr lang="nb-NO" dirty="0"/>
              <a:t> om en årlige samtale hvor dere ser på kompetanse, ansvar, lønn og karriereutvikling. 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4" descr="Businesswomen listening in a meeting">
            <a:extLst>
              <a:ext uri="{FF2B5EF4-FFF2-40B4-BE49-F238E27FC236}">
                <a16:creationId xmlns:a16="http://schemas.microsoft.com/office/drawing/2014/main" id="{290D96BC-BDE2-A05D-D11C-CFED697296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84" r="19156" b="-1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788" y="6279695"/>
            <a:ext cx="7792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*Tidligere kunne ansatte kreve en lønnssatale, men etter endringer av tariffavtalen i 2022 er det krav </a:t>
            </a:r>
            <a:br>
              <a:rPr lang="nb-NO" sz="1200" dirty="0"/>
            </a:br>
            <a:r>
              <a:rPr lang="nb-NO" sz="1200" dirty="0"/>
              <a:t>om at arbeidsgiver tilbyr de ansatte lønnssamtale</a:t>
            </a:r>
          </a:p>
        </p:txBody>
      </p:sp>
    </p:spTree>
    <p:extLst>
      <p:ext uri="{BB962C8B-B14F-4D97-AF65-F5344CB8AC3E}">
        <p14:creationId xmlns:p14="http://schemas.microsoft.com/office/powerpoint/2010/main" val="293844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682" y="1047994"/>
            <a:ext cx="11101388" cy="701675"/>
          </a:xfrm>
        </p:spPr>
        <p:txBody>
          <a:bodyPr/>
          <a:lstStyle/>
          <a:p>
            <a:r>
              <a:rPr lang="nb-NO" dirty="0"/>
              <a:t>Utkast til e-post til medarbeidere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82760" y="1823183"/>
            <a:ext cx="11101387" cy="4232274"/>
          </a:xfrm>
        </p:spPr>
        <p:txBody>
          <a:bodyPr vert="horz" lIns="45720" tIns="45720" rIns="45720" bIns="45720" rtlCol="0" anchor="t">
            <a:noAutofit/>
          </a:bodyPr>
          <a:lstStyle/>
          <a:p>
            <a:r>
              <a:rPr lang="nb-NO" sz="1600" dirty="0"/>
              <a:t>Kjære medarbeider, </a:t>
            </a:r>
          </a:p>
          <a:p>
            <a:r>
              <a:rPr lang="nb-NO" sz="1600" dirty="0"/>
              <a:t>Lønnsoppgjøret kommer som vanlig til høsten og som en viktig del av forberedelsene skal alle ansatte få tilbud om en lønnssamtale. </a:t>
            </a:r>
          </a:p>
          <a:p>
            <a:r>
              <a:rPr lang="nb-NO" sz="1600" dirty="0"/>
              <a:t>Dersom du ønsker en samtale så ta kontakt så setter vi opp et møte, som må avholdes innen 15. august. </a:t>
            </a:r>
          </a:p>
          <a:p>
            <a:r>
              <a:rPr lang="nb-NO" sz="1600" dirty="0"/>
              <a:t>Agenda for lønnssamtalen:</a:t>
            </a:r>
          </a:p>
          <a:p>
            <a:r>
              <a:rPr lang="nb-NO" sz="1600" dirty="0"/>
              <a:t>-Dine forventninger og ønsker</a:t>
            </a:r>
            <a:br>
              <a:rPr lang="nb-NO" sz="1600" dirty="0"/>
            </a:br>
            <a:r>
              <a:rPr lang="nb-NO" sz="1600" dirty="0"/>
              <a:t>-Hvordan jeg, som din leder, vurderer lønn og ev. stillingskode i dag og ditt krav</a:t>
            </a:r>
            <a:br>
              <a:rPr lang="nb-NO" sz="1600" dirty="0"/>
            </a:br>
            <a:br>
              <a:rPr lang="nb-NO" sz="1600" dirty="0"/>
            </a:br>
            <a:r>
              <a:rPr lang="nb-NO" sz="1600" dirty="0"/>
              <a:t>Det er også mulig å formidler krav og ønsker skriftlig i en e-post til meg. </a:t>
            </a:r>
            <a:br>
              <a:rPr lang="nb-NO" sz="1600" dirty="0"/>
            </a:br>
            <a:r>
              <a:rPr lang="nb-NO" sz="1600" dirty="0"/>
              <a:t>Uavhengig om du har et krav eller ikke, vil jeg vurdere lønnsutviklingen til alle. </a:t>
            </a:r>
          </a:p>
          <a:p>
            <a:r>
              <a:rPr lang="nb-NO" sz="1600" dirty="0"/>
              <a:t>Du kan lese mer om lønnsforhandlingene her: </a:t>
            </a:r>
          </a:p>
          <a:p>
            <a:r>
              <a:rPr lang="nb-NO" sz="1600" dirty="0">
                <a:hlinkClick r:id="rId2"/>
              </a:rPr>
              <a:t>https://www.uio.no/for-ansatte/ansettelsesforhold/utbetalinger/lonnsforhandling/lonnsforhandlinger.html</a:t>
            </a:r>
            <a:r>
              <a:rPr lang="nb-NO" sz="1600" dirty="0"/>
              <a:t>  </a:t>
            </a:r>
          </a:p>
          <a:p>
            <a:r>
              <a:rPr lang="nb-NO" sz="1600" dirty="0"/>
              <a:t>UiOs lokal lønnspolitikk kan du lese mer om her:</a:t>
            </a:r>
          </a:p>
          <a:p>
            <a:r>
              <a:rPr lang="nb-NO" sz="1600" dirty="0">
                <a:hlinkClick r:id="rId3"/>
              </a:rPr>
              <a:t>https://www.uio.no/om/regelverk/personal/overordnet/lonnspolitikk.html</a:t>
            </a:r>
            <a:endParaRPr lang="nb-NO" sz="1600" dirty="0"/>
          </a:p>
          <a:p>
            <a:r>
              <a:rPr lang="nb-NO" sz="1600" dirty="0"/>
              <a:t>Vennlig hilsen</a:t>
            </a:r>
          </a:p>
          <a:p>
            <a:endParaRPr lang="nb-NO" sz="1100" dirty="0"/>
          </a:p>
        </p:txBody>
      </p:sp>
    </p:spTree>
    <p:extLst>
      <p:ext uri="{BB962C8B-B14F-4D97-AF65-F5344CB8AC3E}">
        <p14:creationId xmlns:p14="http://schemas.microsoft.com/office/powerpoint/2010/main" val="371169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BF66577-66C7-4C61-AAE5-028F7363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196" y="1157951"/>
            <a:ext cx="11101388" cy="701675"/>
          </a:xfrm>
        </p:spPr>
        <p:txBody>
          <a:bodyPr/>
          <a:lstStyle/>
          <a:p>
            <a:r>
              <a:rPr lang="nb-NO" sz="4000" dirty="0"/>
              <a:t>Hvordan forberede en lønnssamtale?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A08279E-8BB2-4574-B833-66B522CE046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4837" y="2016614"/>
            <a:ext cx="7791637" cy="4232274"/>
          </a:xfrm>
        </p:spPr>
        <p:txBody>
          <a:bodyPr vert="horz" lIns="45720" tIns="45720" rIns="45720" bIns="4572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nb-NO" sz="2400" dirty="0"/>
              <a:t>Innkall til et kort møte på f. eks på en ½ time.</a:t>
            </a:r>
          </a:p>
          <a:p>
            <a:pPr>
              <a:lnSpc>
                <a:spcPct val="110000"/>
              </a:lnSpc>
            </a:pPr>
            <a:r>
              <a:rPr lang="nb-NO" sz="2400" dirty="0"/>
              <a:t>Ha en kort agenda som inneholder: </a:t>
            </a:r>
          </a:p>
          <a:p>
            <a:pPr marL="447675" lvl="2">
              <a:lnSpc>
                <a:spcPct val="110000"/>
              </a:lnSpc>
            </a:pPr>
            <a:r>
              <a:rPr lang="nb-NO" sz="2000" dirty="0"/>
              <a:t>Medarbeiders forventinger og ønsker.</a:t>
            </a:r>
          </a:p>
          <a:p>
            <a:pPr marL="447675" lvl="2">
              <a:lnSpc>
                <a:spcPct val="110000"/>
              </a:lnSpc>
            </a:pPr>
            <a:r>
              <a:rPr lang="nb-NO" sz="2000" dirty="0"/>
              <a:t>Hvordan leder vurderer den ansattes krav.</a:t>
            </a:r>
          </a:p>
          <a:p>
            <a:pPr>
              <a:lnSpc>
                <a:spcPct val="110000"/>
              </a:lnSpc>
            </a:pPr>
            <a:r>
              <a:rPr lang="nb-NO" sz="2400" dirty="0"/>
              <a:t>Forbered deg godt til lønnssamtalen:</a:t>
            </a:r>
          </a:p>
          <a:p>
            <a:pPr marL="447675" lvl="2">
              <a:lnSpc>
                <a:spcPct val="110000"/>
              </a:lnSpc>
            </a:pPr>
            <a:r>
              <a:rPr lang="nb-NO" sz="2000" dirty="0"/>
              <a:t>Med bakgrunn i kriteriene </a:t>
            </a:r>
            <a:r>
              <a:rPr lang="nb-NO" sz="2000" dirty="0">
                <a:hlinkClick r:id="rId2"/>
              </a:rPr>
              <a:t>i lønnspolitikken </a:t>
            </a:r>
            <a:r>
              <a:rPr lang="nb-NO" sz="2000" dirty="0"/>
              <a:t>vurderer du medarbeideren. Det bør være sammenheng mellom tilbakemeldinger du har gitt gjennom året og vurderingen du gjør.</a:t>
            </a:r>
          </a:p>
          <a:p>
            <a:pPr marL="447675" lvl="2">
              <a:lnSpc>
                <a:spcPct val="110000"/>
              </a:lnSpc>
            </a:pPr>
            <a:r>
              <a:rPr lang="nb-NO" sz="2000" dirty="0"/>
              <a:t>Gjør en intern lønnssammenlikning i gruppen din, og vurder om medarbeider er riktig plassert i forhold til kompetanse, ansvar og likelønn. Sammenlikn eventuelt også mot andre. </a:t>
            </a:r>
          </a:p>
        </p:txBody>
      </p:sp>
      <p:sp>
        <p:nvSpPr>
          <p:cNvPr id="4" name="Rektangel: avrundede hjørner 3">
            <a:extLst>
              <a:ext uri="{FF2B5EF4-FFF2-40B4-BE49-F238E27FC236}">
                <a16:creationId xmlns:a16="http://schemas.microsoft.com/office/drawing/2014/main" id="{5F441704-C555-431F-8509-22D9114CE081}"/>
              </a:ext>
            </a:extLst>
          </p:cNvPr>
          <p:cNvSpPr/>
          <p:nvPr/>
        </p:nvSpPr>
        <p:spPr>
          <a:xfrm>
            <a:off x="7813887" y="615324"/>
            <a:ext cx="3512634" cy="344572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Medarbeider vil vanligvis gi innspill med bakgrunn i:</a:t>
            </a:r>
            <a:endParaRPr lang="en-US">
              <a:solidFill>
                <a:schemeClr val="bg1"/>
              </a:solidFill>
            </a:endParaRPr>
          </a:p>
          <a:p>
            <a:pPr marL="342900" indent="-342900">
              <a:buFont typeface="Wingdings"/>
              <a:buChar char="§"/>
            </a:pPr>
            <a:endParaRPr lang="nb-NO" dirty="0">
              <a:solidFill>
                <a:schemeClr val="bg1"/>
              </a:solidFill>
            </a:endParaRPr>
          </a:p>
          <a:p>
            <a:pPr marL="342900" indent="-342900">
              <a:buFont typeface="Wingdings"/>
              <a:buChar char="§"/>
            </a:pPr>
            <a:r>
              <a:rPr lang="nb-NO" dirty="0">
                <a:solidFill>
                  <a:schemeClr val="bg1"/>
                </a:solidFill>
              </a:rPr>
              <a:t>Egen måloppnåelse og resultater</a:t>
            </a:r>
          </a:p>
          <a:p>
            <a:pPr marL="342900" indent="-342900">
              <a:buFont typeface="Wingdings"/>
              <a:buChar char="§"/>
            </a:pPr>
            <a:r>
              <a:rPr lang="nb-NO" dirty="0">
                <a:solidFill>
                  <a:schemeClr val="bg1"/>
                </a:solidFill>
              </a:rPr>
              <a:t>Tilbakemeldinger du har gitt gjennom året</a:t>
            </a:r>
          </a:p>
          <a:p>
            <a:pPr marL="342900" indent="-342900">
              <a:buFont typeface="Wingdings"/>
              <a:buChar char="§"/>
            </a:pPr>
            <a:r>
              <a:rPr lang="nb-NO" dirty="0">
                <a:solidFill>
                  <a:schemeClr val="bg1"/>
                </a:solidFill>
              </a:rPr>
              <a:t>Lønnsstatistikk på eget fagområde</a:t>
            </a:r>
          </a:p>
          <a:p>
            <a:pPr marL="342900" indent="-342900">
              <a:buFont typeface="Wingdings"/>
              <a:buChar char="§"/>
            </a:pPr>
            <a:r>
              <a:rPr lang="nb-NO" dirty="0">
                <a:solidFill>
                  <a:schemeClr val="bg1"/>
                </a:solidFill>
              </a:rPr>
              <a:t>Lønn i forhold til kolleger som gjør samme jobb</a:t>
            </a:r>
          </a:p>
        </p:txBody>
      </p:sp>
    </p:spTree>
    <p:extLst>
      <p:ext uri="{BB962C8B-B14F-4D97-AF65-F5344CB8AC3E}">
        <p14:creationId xmlns:p14="http://schemas.microsoft.com/office/powerpoint/2010/main" val="90201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C1C93EF2-4785-427F-84A5-F1666490E9C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54380429505C349A3824CD144CAC2F5" ma:contentTypeVersion="15" ma:contentTypeDescription="Opprett et nytt dokument." ma:contentTypeScope="" ma:versionID="d0275e7f78c25c24792cd2bae63ea13f">
  <xsd:schema xmlns:xsd="http://www.w3.org/2001/XMLSchema" xmlns:xs="http://www.w3.org/2001/XMLSchema" xmlns:p="http://schemas.microsoft.com/office/2006/metadata/properties" xmlns:ns3="931e67d8-54f8-4b02-b35f-113bc56ca346" xmlns:ns4="2fe967c2-8f51-4b0b-8546-2ec26e895352" targetNamespace="http://schemas.microsoft.com/office/2006/metadata/properties" ma:root="true" ma:fieldsID="ba3fd3ae1573713b00447b0ede29404e" ns3:_="" ns4:_="">
    <xsd:import namespace="931e67d8-54f8-4b02-b35f-113bc56ca346"/>
    <xsd:import namespace="2fe967c2-8f51-4b0b-8546-2ec26e8953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1e67d8-54f8-4b02-b35f-113bc56ca3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e967c2-8f51-4b0b-8546-2ec26e89535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for deling av tip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31e67d8-54f8-4b02-b35f-113bc56ca346" xsi:nil="true"/>
  </documentManagement>
</p:properties>
</file>

<file path=customXml/itemProps1.xml><?xml version="1.0" encoding="utf-8"?>
<ds:datastoreItem xmlns:ds="http://schemas.openxmlformats.org/officeDocument/2006/customXml" ds:itemID="{D57596B4-D31F-4A30-B1C5-35E0DC86FF7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3BA7CED-9C1F-40A5-8410-30DC2904E9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1e67d8-54f8-4b02-b35f-113bc56ca346"/>
    <ds:schemaRef ds:uri="2fe967c2-8f51-4b0b-8546-2ec26e8953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AB37A08-1BEC-4778-B197-E15B19533FF2}">
  <ds:schemaRefs>
    <ds:schemaRef ds:uri="931e67d8-54f8-4b02-b35f-113bc56ca346"/>
    <ds:schemaRef ds:uri="http://schemas.microsoft.com/office/infopath/2007/PartnerControls"/>
    <ds:schemaRef ds:uri="http://purl.org/dc/elements/1.1/"/>
    <ds:schemaRef ds:uri="http://www.w3.org/XML/1998/namespace"/>
    <ds:schemaRef ds:uri="http://schemas.microsoft.com/office/2006/documentManagement/types"/>
    <ds:schemaRef ds:uri="http://purl.org/dc/terms/"/>
    <ds:schemaRef ds:uri="http://purl.org/dc/dcmitype/"/>
    <ds:schemaRef ds:uri="http://schemas.microsoft.com/office/2006/metadata/properties"/>
    <ds:schemaRef ds:uri="http://schemas.openxmlformats.org/package/2006/metadata/core-properties"/>
    <ds:schemaRef ds:uri="2fe967c2-8f51-4b0b-8546-2ec26e89535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25933</TotalTime>
  <Words>1259</Words>
  <Application>Microsoft Office PowerPoint</Application>
  <PresentationFormat>Widescreen</PresentationFormat>
  <Paragraphs>115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Tw Cen MT</vt:lpstr>
      <vt:lpstr>Tw Cen MT Condensed</vt:lpstr>
      <vt:lpstr>Wingdings</vt:lpstr>
      <vt:lpstr>Wingdings 3</vt:lpstr>
      <vt:lpstr>Integral</vt:lpstr>
      <vt:lpstr>PowerPoint Presentation</vt:lpstr>
      <vt:lpstr>Innhold</vt:lpstr>
      <vt:lpstr>Introduksjon</vt:lpstr>
      <vt:lpstr>Hvordan skjer lønnsutvikling i staten?</vt:lpstr>
      <vt:lpstr>Ansatte som allerede har en viss lønnsutvikling utenom forhandlingene</vt:lpstr>
      <vt:lpstr>Hvordan settes den økonomiske rammen i det årlige lønnsoppgjøret?</vt:lpstr>
      <vt:lpstr>Hva er leders ansvar i årlige lokale lønnsforhandlinger?</vt:lpstr>
      <vt:lpstr>Utkast til e-post til medarbeidere</vt:lpstr>
      <vt:lpstr>Hvordan forberede en lønnssamtale? </vt:lpstr>
      <vt:lpstr>Hvordan gjennomføre lønnssamtalen?</vt:lpstr>
      <vt:lpstr>Hva består den totale lønnspakken av?</vt:lpstr>
      <vt:lpstr>Nyttige lenker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Kine Lundhagen Hesselroth</dc:creator>
  <cp:lastModifiedBy>Greta Holm</cp:lastModifiedBy>
  <cp:revision>303</cp:revision>
  <cp:lastPrinted>2023-05-22T07:27:28Z</cp:lastPrinted>
  <dcterms:created xsi:type="dcterms:W3CDTF">2022-04-24T07:47:57Z</dcterms:created>
  <dcterms:modified xsi:type="dcterms:W3CDTF">2023-05-22T10:40:21Z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0x010100154380429505C349A3824CD144CAC2F5</vt:lpwstr>
  </property>
</Properties>
</file>