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Lst>
  <p:notesMasterIdLst>
    <p:notesMasterId r:id="rId13"/>
  </p:notesMasterIdLst>
  <p:sldIdLst>
    <p:sldId id="7928" r:id="rId5"/>
    <p:sldId id="7934" r:id="rId6"/>
    <p:sldId id="280" r:id="rId7"/>
    <p:sldId id="7957" r:id="rId8"/>
    <p:sldId id="7973" r:id="rId9"/>
    <p:sldId id="7989" r:id="rId10"/>
    <p:sldId id="7966" r:id="rId11"/>
    <p:sldId id="7942" r:id="rId12"/>
  </p:sldIdLst>
  <p:sldSz cx="12192000" cy="6858000"/>
  <p:notesSz cx="6858000" cy="9144000"/>
  <p:defaultTextStyle>
    <a:defPPr>
      <a:defRPr lang="en-US"/>
    </a:defPPr>
    <a:lvl1pPr algn="l" rtl="0" fontAlgn="base">
      <a:spcBef>
        <a:spcPct val="0"/>
      </a:spcBef>
      <a:spcAft>
        <a:spcPct val="0"/>
      </a:spcAft>
      <a:defRPr sz="1600" kern="1200">
        <a:solidFill>
          <a:schemeClr val="tx1"/>
        </a:solidFill>
        <a:latin typeface="Arial" charset="0"/>
        <a:ea typeface="ヒラギノ角ゴ Pro W3" charset="-128"/>
        <a:cs typeface="+mn-cs"/>
      </a:defRPr>
    </a:lvl1pPr>
    <a:lvl2pPr marL="361950" indent="95250" algn="l" rtl="0" fontAlgn="base">
      <a:spcBef>
        <a:spcPct val="0"/>
      </a:spcBef>
      <a:spcAft>
        <a:spcPct val="0"/>
      </a:spcAft>
      <a:defRPr sz="1600" kern="1200">
        <a:solidFill>
          <a:schemeClr val="tx1"/>
        </a:solidFill>
        <a:latin typeface="Arial" charset="0"/>
        <a:ea typeface="ヒラギノ角ゴ Pro W3" charset="-128"/>
        <a:cs typeface="+mn-cs"/>
      </a:defRPr>
    </a:lvl2pPr>
    <a:lvl3pPr marL="725488" indent="188913" algn="l" rtl="0" fontAlgn="base">
      <a:spcBef>
        <a:spcPct val="0"/>
      </a:spcBef>
      <a:spcAft>
        <a:spcPct val="0"/>
      </a:spcAft>
      <a:defRPr sz="1600" kern="1200">
        <a:solidFill>
          <a:schemeClr val="tx1"/>
        </a:solidFill>
        <a:latin typeface="Arial" charset="0"/>
        <a:ea typeface="ヒラギノ角ゴ Pro W3" charset="-128"/>
        <a:cs typeface="+mn-cs"/>
      </a:defRPr>
    </a:lvl3pPr>
    <a:lvl4pPr marL="1087438" indent="284163" algn="l" rtl="0" fontAlgn="base">
      <a:spcBef>
        <a:spcPct val="0"/>
      </a:spcBef>
      <a:spcAft>
        <a:spcPct val="0"/>
      </a:spcAft>
      <a:defRPr sz="1600" kern="1200">
        <a:solidFill>
          <a:schemeClr val="tx1"/>
        </a:solidFill>
        <a:latin typeface="Arial" charset="0"/>
        <a:ea typeface="ヒラギノ角ゴ Pro W3" charset="-128"/>
        <a:cs typeface="+mn-cs"/>
      </a:defRPr>
    </a:lvl4pPr>
    <a:lvl5pPr marL="1450975" indent="377825" algn="l" rtl="0" fontAlgn="base">
      <a:spcBef>
        <a:spcPct val="0"/>
      </a:spcBef>
      <a:spcAft>
        <a:spcPct val="0"/>
      </a:spcAft>
      <a:defRPr sz="1600" kern="1200">
        <a:solidFill>
          <a:schemeClr val="tx1"/>
        </a:solidFill>
        <a:latin typeface="Arial" charset="0"/>
        <a:ea typeface="ヒラギノ角ゴ Pro W3" charset="-128"/>
        <a:cs typeface="+mn-cs"/>
      </a:defRPr>
    </a:lvl5pPr>
    <a:lvl6pPr marL="2286000" algn="l" defTabSz="914400" rtl="0" eaLnBrk="1" latinLnBrk="0" hangingPunct="1">
      <a:defRPr sz="1600" kern="1200">
        <a:solidFill>
          <a:schemeClr val="tx1"/>
        </a:solidFill>
        <a:latin typeface="Arial" charset="0"/>
        <a:ea typeface="ヒラギノ角ゴ Pro W3" charset="-128"/>
        <a:cs typeface="+mn-cs"/>
      </a:defRPr>
    </a:lvl6pPr>
    <a:lvl7pPr marL="2743200" algn="l" defTabSz="914400" rtl="0" eaLnBrk="1" latinLnBrk="0" hangingPunct="1">
      <a:defRPr sz="1600" kern="1200">
        <a:solidFill>
          <a:schemeClr val="tx1"/>
        </a:solidFill>
        <a:latin typeface="Arial" charset="0"/>
        <a:ea typeface="ヒラギノ角ゴ Pro W3" charset="-128"/>
        <a:cs typeface="+mn-cs"/>
      </a:defRPr>
    </a:lvl7pPr>
    <a:lvl8pPr marL="3200400" algn="l" defTabSz="914400" rtl="0" eaLnBrk="1" latinLnBrk="0" hangingPunct="1">
      <a:defRPr sz="1600" kern="1200">
        <a:solidFill>
          <a:schemeClr val="tx1"/>
        </a:solidFill>
        <a:latin typeface="Arial" charset="0"/>
        <a:ea typeface="ヒラギノ角ゴ Pro W3" charset="-128"/>
        <a:cs typeface="+mn-cs"/>
      </a:defRPr>
    </a:lvl8pPr>
    <a:lvl9pPr marL="3657600" algn="l" defTabSz="914400" rtl="0" eaLnBrk="1" latinLnBrk="0" hangingPunct="1">
      <a:defRPr sz="1600" kern="1200">
        <a:solidFill>
          <a:schemeClr val="tx1"/>
        </a:solidFill>
        <a:latin typeface="Arial" charset="0"/>
        <a:ea typeface="ヒラギノ角ゴ Pro W3" charset="-128"/>
        <a:cs typeface="+mn-cs"/>
      </a:defRPr>
    </a:lvl9pPr>
  </p:defaultTextStyle>
  <p:extLst>
    <p:ext uri="{521415D9-36F7-43E2-AB2F-B90AF26B5E84}">
      <p14:sectionLst xmlns:p14="http://schemas.microsoft.com/office/powerpoint/2010/main">
        <p14:section name="Standard inndeling" id="{D7BCD155-7651-4688-ABFB-C77C47165BEE}">
          <p14:sldIdLst>
            <p14:sldId id="7928"/>
          </p14:sldIdLst>
        </p14:section>
        <p14:section name="Planlegge onboarding" id="{61E062F1-E34D-4121-A633-DA089FC14B25}">
          <p14:sldIdLst>
            <p14:sldId id="7934"/>
            <p14:sldId id="280"/>
            <p14:sldId id="7957"/>
            <p14:sldId id="7973"/>
            <p14:sldId id="7989"/>
            <p14:sldId id="7966"/>
            <p14:sldId id="7942"/>
          </p14:sldIdLst>
        </p14:section>
        <p14:section name="Oppstart" id="{3E965919-9CEE-47A7-8D4A-8B9BF7A79493}">
          <p14:sldIdLst/>
        </p14:section>
        <p14:section name="Onboardingssamtale og oppfølging" id="{6A5A5289-4817-4FE6-B0DE-424545DDE383}">
          <p14:sldIdLst/>
        </p14:section>
        <p14:section name="Evaluering" id="{76444329-C31C-431E-B3C3-531DE957007E}">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dsel Gunn Valmot" initials="SV" lastIdx="12" clrIdx="0">
    <p:extLst>
      <p:ext uri="{19B8F6BF-5375-455C-9EA6-DF929625EA0E}">
        <p15:presenceInfo xmlns:p15="http://schemas.microsoft.com/office/powerpoint/2012/main" userId="S::sidselgv@uio.no::9b5bd886-2818-436f-b8c3-89001efda3c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1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5CCA67-D147-4E28-9705-9DA2CE8B055F}" v="1" dt="2021-05-18T12:14:17.489"/>
    <p1510:client id="{3BE2A9B6-926C-4AEB-AD7E-FC866D07A486}" v="1" dt="2021-05-19T08:10:56.245"/>
    <p1510:client id="{400E905C-4DCA-43BC-9A7D-CA587D4340B7}" v="41" dt="2020-10-28T12:55:58.943"/>
    <p1510:client id="{5DBFDEFA-F436-40CA-BDC4-AB09CBA069F4}" v="3" dt="2021-06-03T11:27:11.192"/>
    <p1510:client id="{7794C605-FC9A-4418-B1D1-2E1D4526FBE2}" v="907" dt="2021-06-02T10:19:19.700"/>
    <p1510:client id="{7AD71656-D6F8-4DAA-9307-14498930B0B0}" v="24" dt="2021-05-21T09:48:18.617"/>
    <p1510:client id="{856F5112-9094-40A7-A8C9-C2A99D0D2BBC}" v="30" dt="2021-05-12T14:20:28.427"/>
    <p1510:client id="{D9851C7E-8A8A-42B0-BA2F-CC00748998F0}" v="645" dt="2021-05-19T16:07:38.289"/>
    <p1510:client id="{F2564863-22E4-4D49-8010-FDE356DCED39}" v="39" dt="2021-05-18T13:06:00.929"/>
    <p1510:client id="{F2AAB13E-894E-4F27-9847-6D071EFB39E2}" v="41" dt="2021-05-05T11:18:39.1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5" d="100"/>
          <a:sy n="155" d="100"/>
        </p:scale>
        <p:origin x="498"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cilie Andersen" userId="a135a517-6408-40d0-81c7-02a75cc0902b" providerId="ADAL" clId="{1CBC1D48-A972-4BD5-B890-25B0F9B42229}"/>
    <pc:docChg chg="undo custSel mod addSld delSld modSld sldOrd addSection modSection">
      <pc:chgData name="Cecilie Andersen" userId="a135a517-6408-40d0-81c7-02a75cc0902b" providerId="ADAL" clId="{1CBC1D48-A972-4BD5-B890-25B0F9B42229}" dt="2020-10-25T09:30:26.374" v="10269" actId="313"/>
      <pc:docMkLst>
        <pc:docMk/>
      </pc:docMkLst>
      <pc:sldChg chg="modSp add">
        <pc:chgData name="Cecilie Andersen" userId="a135a517-6408-40d0-81c7-02a75cc0902b" providerId="ADAL" clId="{1CBC1D48-A972-4BD5-B890-25B0F9B42229}" dt="2020-10-24T13:01:10.051" v="5149" actId="14100"/>
        <pc:sldMkLst>
          <pc:docMk/>
          <pc:sldMk cId="828096233" sldId="256"/>
        </pc:sldMkLst>
        <pc:spChg chg="mod">
          <ac:chgData name="Cecilie Andersen" userId="a135a517-6408-40d0-81c7-02a75cc0902b" providerId="ADAL" clId="{1CBC1D48-A972-4BD5-B890-25B0F9B42229}" dt="2020-10-24T12:59:54.212" v="5006" actId="313"/>
          <ac:spMkLst>
            <pc:docMk/>
            <pc:sldMk cId="828096233" sldId="256"/>
            <ac:spMk id="58" creationId="{C41CE996-6A8F-4BF9-9C78-83C6026772F3}"/>
          </ac:spMkLst>
        </pc:spChg>
        <pc:spChg chg="mod">
          <ac:chgData name="Cecilie Andersen" userId="a135a517-6408-40d0-81c7-02a75cc0902b" providerId="ADAL" clId="{1CBC1D48-A972-4BD5-B890-25B0F9B42229}" dt="2020-10-24T12:50:57.365" v="4662" actId="313"/>
          <ac:spMkLst>
            <pc:docMk/>
            <pc:sldMk cId="828096233" sldId="256"/>
            <ac:spMk id="66" creationId="{25C31068-2348-4B1D-AC2C-299D2B5B344B}"/>
          </ac:spMkLst>
        </pc:spChg>
        <pc:spChg chg="mod">
          <ac:chgData name="Cecilie Andersen" userId="a135a517-6408-40d0-81c7-02a75cc0902b" providerId="ADAL" clId="{1CBC1D48-A972-4BD5-B890-25B0F9B42229}" dt="2020-10-24T13:00:29.841" v="5066" actId="14100"/>
          <ac:spMkLst>
            <pc:docMk/>
            <pc:sldMk cId="828096233" sldId="256"/>
            <ac:spMk id="75" creationId="{9C82E61C-D6AC-406C-86A1-3A188E26B65E}"/>
          </ac:spMkLst>
        </pc:spChg>
        <pc:spChg chg="mod">
          <ac:chgData name="Cecilie Andersen" userId="a135a517-6408-40d0-81c7-02a75cc0902b" providerId="ADAL" clId="{1CBC1D48-A972-4BD5-B890-25B0F9B42229}" dt="2020-10-24T13:00:54.338" v="5126" actId="1076"/>
          <ac:spMkLst>
            <pc:docMk/>
            <pc:sldMk cId="828096233" sldId="256"/>
            <ac:spMk id="84" creationId="{46DC5CE8-66BB-40D5-A6AA-56EB75D8B4C0}"/>
          </ac:spMkLst>
        </pc:spChg>
        <pc:spChg chg="mod">
          <ac:chgData name="Cecilie Andersen" userId="a135a517-6408-40d0-81c7-02a75cc0902b" providerId="ADAL" clId="{1CBC1D48-A972-4BD5-B890-25B0F9B42229}" dt="2020-10-24T13:00:50.154" v="5125" actId="14100"/>
          <ac:spMkLst>
            <pc:docMk/>
            <pc:sldMk cId="828096233" sldId="256"/>
            <ac:spMk id="85" creationId="{05B60839-0159-4BF7-9051-FD1857580BBC}"/>
          </ac:spMkLst>
        </pc:spChg>
        <pc:spChg chg="mod">
          <ac:chgData name="Cecilie Andersen" userId="a135a517-6408-40d0-81c7-02a75cc0902b" providerId="ADAL" clId="{1CBC1D48-A972-4BD5-B890-25B0F9B42229}" dt="2020-10-24T13:01:10.051" v="5149" actId="14100"/>
          <ac:spMkLst>
            <pc:docMk/>
            <pc:sldMk cId="828096233" sldId="256"/>
            <ac:spMk id="87" creationId="{69031E5B-4D2F-4FC1-93CD-2CF96DCCC537}"/>
          </ac:spMkLst>
        </pc:spChg>
        <pc:picChg chg="mod">
          <ac:chgData name="Cecilie Andersen" userId="a135a517-6408-40d0-81c7-02a75cc0902b" providerId="ADAL" clId="{1CBC1D48-A972-4BD5-B890-25B0F9B42229}" dt="2020-10-24T13:00:01.748" v="5009" actId="1038"/>
          <ac:picMkLst>
            <pc:docMk/>
            <pc:sldMk cId="828096233" sldId="256"/>
            <ac:picMk id="133" creationId="{748FB374-C8C8-4DFA-A31E-B84B95A06F7E}"/>
          </ac:picMkLst>
        </pc:picChg>
      </pc:sldChg>
      <pc:sldChg chg="addSp delSp modSp add del">
        <pc:chgData name="Cecilie Andersen" userId="a135a517-6408-40d0-81c7-02a75cc0902b" providerId="ADAL" clId="{1CBC1D48-A972-4BD5-B890-25B0F9B42229}" dt="2020-10-23T10:42:24.508" v="4020" actId="2696"/>
        <pc:sldMkLst>
          <pc:docMk/>
          <pc:sldMk cId="1947927200" sldId="256"/>
        </pc:sldMkLst>
        <pc:spChg chg="add mod">
          <ac:chgData name="Cecilie Andersen" userId="a135a517-6408-40d0-81c7-02a75cc0902b" providerId="ADAL" clId="{1CBC1D48-A972-4BD5-B890-25B0F9B42229}" dt="2020-10-23T10:33:45.990" v="3895" actId="207"/>
          <ac:spMkLst>
            <pc:docMk/>
            <pc:sldMk cId="1947927200" sldId="256"/>
            <ac:spMk id="3" creationId="{2E8C5884-7529-4ED3-9313-D3C96D403C79}"/>
          </ac:spMkLst>
        </pc:spChg>
        <pc:spChg chg="del">
          <ac:chgData name="Cecilie Andersen" userId="a135a517-6408-40d0-81c7-02a75cc0902b" providerId="ADAL" clId="{1CBC1D48-A972-4BD5-B890-25B0F9B42229}" dt="2020-10-23T10:25:51.338" v="3783" actId="478"/>
          <ac:spMkLst>
            <pc:docMk/>
            <pc:sldMk cId="1947927200" sldId="256"/>
            <ac:spMk id="17" creationId="{0FB370AE-C129-44E5-909B-C30835DD82AA}"/>
          </ac:spMkLst>
        </pc:spChg>
        <pc:spChg chg="del mod">
          <ac:chgData name="Cecilie Andersen" userId="a135a517-6408-40d0-81c7-02a75cc0902b" providerId="ADAL" clId="{1CBC1D48-A972-4BD5-B890-25B0F9B42229}" dt="2020-10-23T10:25:56.799" v="3785" actId="478"/>
          <ac:spMkLst>
            <pc:docMk/>
            <pc:sldMk cId="1947927200" sldId="256"/>
            <ac:spMk id="18" creationId="{7D15456D-BA40-446D-9EEF-93ACA7223942}"/>
          </ac:spMkLst>
        </pc:spChg>
        <pc:spChg chg="del">
          <ac:chgData name="Cecilie Andersen" userId="a135a517-6408-40d0-81c7-02a75cc0902b" providerId="ADAL" clId="{1CBC1D48-A972-4BD5-B890-25B0F9B42229}" dt="2020-10-23T10:25:54.175" v="3784" actId="478"/>
          <ac:spMkLst>
            <pc:docMk/>
            <pc:sldMk cId="1947927200" sldId="256"/>
            <ac:spMk id="19" creationId="{7DEC21CB-DA59-4EEA-99EE-B5814B57C012}"/>
          </ac:spMkLst>
        </pc:spChg>
        <pc:spChg chg="del">
          <ac:chgData name="Cecilie Andersen" userId="a135a517-6408-40d0-81c7-02a75cc0902b" providerId="ADAL" clId="{1CBC1D48-A972-4BD5-B890-25B0F9B42229}" dt="2020-10-23T10:11:43.936" v="3605" actId="478"/>
          <ac:spMkLst>
            <pc:docMk/>
            <pc:sldMk cId="1947927200" sldId="256"/>
            <ac:spMk id="29" creationId="{FA692F02-A177-44D4-AF03-C44054F910AC}"/>
          </ac:spMkLst>
        </pc:spChg>
        <pc:spChg chg="del">
          <ac:chgData name="Cecilie Andersen" userId="a135a517-6408-40d0-81c7-02a75cc0902b" providerId="ADAL" clId="{1CBC1D48-A972-4BD5-B890-25B0F9B42229}" dt="2020-10-23T10:27:20.003" v="3806" actId="478"/>
          <ac:spMkLst>
            <pc:docMk/>
            <pc:sldMk cId="1947927200" sldId="256"/>
            <ac:spMk id="30" creationId="{8FA0C82D-2496-4A88-A74E-D71BAAB92114}"/>
          </ac:spMkLst>
        </pc:spChg>
        <pc:spChg chg="del">
          <ac:chgData name="Cecilie Andersen" userId="a135a517-6408-40d0-81c7-02a75cc0902b" providerId="ADAL" clId="{1CBC1D48-A972-4BD5-B890-25B0F9B42229}" dt="2020-10-23T10:27:30.393" v="3808" actId="478"/>
          <ac:spMkLst>
            <pc:docMk/>
            <pc:sldMk cId="1947927200" sldId="256"/>
            <ac:spMk id="31" creationId="{1F9860D6-576E-4565-90DF-20FFC76054BA}"/>
          </ac:spMkLst>
        </pc:spChg>
        <pc:spChg chg="del">
          <ac:chgData name="Cecilie Andersen" userId="a135a517-6408-40d0-81c7-02a75cc0902b" providerId="ADAL" clId="{1CBC1D48-A972-4BD5-B890-25B0F9B42229}" dt="2020-10-23T10:28:02.027" v="3818" actId="478"/>
          <ac:spMkLst>
            <pc:docMk/>
            <pc:sldMk cId="1947927200" sldId="256"/>
            <ac:spMk id="32" creationId="{22563DCF-C0C6-4AB9-BC9B-FD0D44E9D802}"/>
          </ac:spMkLst>
        </pc:spChg>
        <pc:spChg chg="del">
          <ac:chgData name="Cecilie Andersen" userId="a135a517-6408-40d0-81c7-02a75cc0902b" providerId="ADAL" clId="{1CBC1D48-A972-4BD5-B890-25B0F9B42229}" dt="2020-10-23T10:26:01.004" v="3786" actId="478"/>
          <ac:spMkLst>
            <pc:docMk/>
            <pc:sldMk cId="1947927200" sldId="256"/>
            <ac:spMk id="33" creationId="{3DDC874A-E1A7-46C8-BB2C-EED56F3487ED}"/>
          </ac:spMkLst>
        </pc:spChg>
        <pc:spChg chg="del">
          <ac:chgData name="Cecilie Andersen" userId="a135a517-6408-40d0-81c7-02a75cc0902b" providerId="ADAL" clId="{1CBC1D48-A972-4BD5-B890-25B0F9B42229}" dt="2020-10-23T10:11:52.905" v="3609" actId="478"/>
          <ac:spMkLst>
            <pc:docMk/>
            <pc:sldMk cId="1947927200" sldId="256"/>
            <ac:spMk id="34" creationId="{7303628F-8899-44F7-A1FE-CD942A93CFE7}"/>
          </ac:spMkLst>
        </pc:spChg>
        <pc:spChg chg="del">
          <ac:chgData name="Cecilie Andersen" userId="a135a517-6408-40d0-81c7-02a75cc0902b" providerId="ADAL" clId="{1CBC1D48-A972-4BD5-B890-25B0F9B42229}" dt="2020-10-23T10:26:06.388" v="3787" actId="478"/>
          <ac:spMkLst>
            <pc:docMk/>
            <pc:sldMk cId="1947927200" sldId="256"/>
            <ac:spMk id="35" creationId="{3BF96130-EE93-4483-AB88-A5B6A3180F37}"/>
          </ac:spMkLst>
        </pc:spChg>
        <pc:spChg chg="mod">
          <ac:chgData name="Cecilie Andersen" userId="a135a517-6408-40d0-81c7-02a75cc0902b" providerId="ADAL" clId="{1CBC1D48-A972-4BD5-B890-25B0F9B42229}" dt="2020-10-23T10:30:25.194" v="3861" actId="207"/>
          <ac:spMkLst>
            <pc:docMk/>
            <pc:sldMk cId="1947927200" sldId="256"/>
            <ac:spMk id="36" creationId="{4E23A914-91D9-4F37-9289-D83119CAB2C3}"/>
          </ac:spMkLst>
        </pc:spChg>
        <pc:spChg chg="mod">
          <ac:chgData name="Cecilie Andersen" userId="a135a517-6408-40d0-81c7-02a75cc0902b" providerId="ADAL" clId="{1CBC1D48-A972-4BD5-B890-25B0F9B42229}" dt="2020-10-23T10:30:25.194" v="3861" actId="207"/>
          <ac:spMkLst>
            <pc:docMk/>
            <pc:sldMk cId="1947927200" sldId="256"/>
            <ac:spMk id="37" creationId="{FA5FAB4B-1624-4307-ADAD-520091A6072C}"/>
          </ac:spMkLst>
        </pc:spChg>
        <pc:spChg chg="mod">
          <ac:chgData name="Cecilie Andersen" userId="a135a517-6408-40d0-81c7-02a75cc0902b" providerId="ADAL" clId="{1CBC1D48-A972-4BD5-B890-25B0F9B42229}" dt="2020-10-23T10:27:27.307" v="3807" actId="14100"/>
          <ac:spMkLst>
            <pc:docMk/>
            <pc:sldMk cId="1947927200" sldId="256"/>
            <ac:spMk id="38" creationId="{9EE06E51-1AC0-46B9-B116-7F623CC08831}"/>
          </ac:spMkLst>
        </pc:spChg>
        <pc:spChg chg="mod">
          <ac:chgData name="Cecilie Andersen" userId="a135a517-6408-40d0-81c7-02a75cc0902b" providerId="ADAL" clId="{1CBC1D48-A972-4BD5-B890-25B0F9B42229}" dt="2020-10-23T10:30:15.275" v="3860" actId="207"/>
          <ac:spMkLst>
            <pc:docMk/>
            <pc:sldMk cId="1947927200" sldId="256"/>
            <ac:spMk id="39" creationId="{DE8A0C15-0895-426A-8099-A361BD8762DB}"/>
          </ac:spMkLst>
        </pc:spChg>
        <pc:spChg chg="mod">
          <ac:chgData name="Cecilie Andersen" userId="a135a517-6408-40d0-81c7-02a75cc0902b" providerId="ADAL" clId="{1CBC1D48-A972-4BD5-B890-25B0F9B42229}" dt="2020-10-23T10:30:25.194" v="3861" actId="207"/>
          <ac:spMkLst>
            <pc:docMk/>
            <pc:sldMk cId="1947927200" sldId="256"/>
            <ac:spMk id="40" creationId="{F47F4898-2BBF-4AD0-8299-56EC8A68E5C1}"/>
          </ac:spMkLst>
        </pc:spChg>
        <pc:spChg chg="mod">
          <ac:chgData name="Cecilie Andersen" userId="a135a517-6408-40d0-81c7-02a75cc0902b" providerId="ADAL" clId="{1CBC1D48-A972-4BD5-B890-25B0F9B42229}" dt="2020-10-23T10:30:25.194" v="3861" actId="207"/>
          <ac:spMkLst>
            <pc:docMk/>
            <pc:sldMk cId="1947927200" sldId="256"/>
            <ac:spMk id="41" creationId="{65F0FBAE-15B8-4F65-8F77-14709E9E7047}"/>
          </ac:spMkLst>
        </pc:spChg>
        <pc:spChg chg="del mod">
          <ac:chgData name="Cecilie Andersen" userId="a135a517-6408-40d0-81c7-02a75cc0902b" providerId="ADAL" clId="{1CBC1D48-A972-4BD5-B890-25B0F9B42229}" dt="2020-10-23T10:14:05.429" v="3723" actId="478"/>
          <ac:spMkLst>
            <pc:docMk/>
            <pc:sldMk cId="1947927200" sldId="256"/>
            <ac:spMk id="45" creationId="{B3833B02-06DA-4582-982E-A83417504785}"/>
          </ac:spMkLst>
        </pc:spChg>
        <pc:spChg chg="mod">
          <ac:chgData name="Cecilie Andersen" userId="a135a517-6408-40d0-81c7-02a75cc0902b" providerId="ADAL" clId="{1CBC1D48-A972-4BD5-B890-25B0F9B42229}" dt="2020-10-23T10:11:55.808" v="3610" actId="20577"/>
          <ac:spMkLst>
            <pc:docMk/>
            <pc:sldMk cId="1947927200" sldId="256"/>
            <ac:spMk id="46" creationId="{3A8E51F2-AEFE-4CAB-B2D6-73DE710630FF}"/>
          </ac:spMkLst>
        </pc:spChg>
        <pc:spChg chg="mod">
          <ac:chgData name="Cecilie Andersen" userId="a135a517-6408-40d0-81c7-02a75cc0902b" providerId="ADAL" clId="{1CBC1D48-A972-4BD5-B890-25B0F9B42229}" dt="2020-10-23T10:30:25.194" v="3861" actId="207"/>
          <ac:spMkLst>
            <pc:docMk/>
            <pc:sldMk cId="1947927200" sldId="256"/>
            <ac:spMk id="47" creationId="{5EFF0B49-9AB4-4FE9-A4DB-B84CB1E3E530}"/>
          </ac:spMkLst>
        </pc:spChg>
        <pc:spChg chg="del mod">
          <ac:chgData name="Cecilie Andersen" userId="a135a517-6408-40d0-81c7-02a75cc0902b" providerId="ADAL" clId="{1CBC1D48-A972-4BD5-B890-25B0F9B42229}" dt="2020-10-23T10:23:59.834" v="3759" actId="478"/>
          <ac:spMkLst>
            <pc:docMk/>
            <pc:sldMk cId="1947927200" sldId="256"/>
            <ac:spMk id="48" creationId="{1DC7465F-4B9A-4389-874E-C77FD6EC7465}"/>
          </ac:spMkLst>
        </pc:spChg>
        <pc:spChg chg="mod">
          <ac:chgData name="Cecilie Andersen" userId="a135a517-6408-40d0-81c7-02a75cc0902b" providerId="ADAL" clId="{1CBC1D48-A972-4BD5-B890-25B0F9B42229}" dt="2020-10-23T10:12:01.969" v="3612" actId="20577"/>
          <ac:spMkLst>
            <pc:docMk/>
            <pc:sldMk cId="1947927200" sldId="256"/>
            <ac:spMk id="49" creationId="{49B6B330-6114-403F-9E00-CC125F4D66BD}"/>
          </ac:spMkLst>
        </pc:spChg>
        <pc:spChg chg="mod">
          <ac:chgData name="Cecilie Andersen" userId="a135a517-6408-40d0-81c7-02a75cc0902b" providerId="ADAL" clId="{1CBC1D48-A972-4BD5-B890-25B0F9B42229}" dt="2020-10-23T10:12:06.306" v="3614" actId="6549"/>
          <ac:spMkLst>
            <pc:docMk/>
            <pc:sldMk cId="1947927200" sldId="256"/>
            <ac:spMk id="50" creationId="{348F74B6-8CF9-40F2-A71C-29B75B467648}"/>
          </ac:spMkLst>
        </pc:spChg>
        <pc:spChg chg="del">
          <ac:chgData name="Cecilie Andersen" userId="a135a517-6408-40d0-81c7-02a75cc0902b" providerId="ADAL" clId="{1CBC1D48-A972-4BD5-B890-25B0F9B42229}" dt="2020-10-23T10:26:16.052" v="3791" actId="478"/>
          <ac:spMkLst>
            <pc:docMk/>
            <pc:sldMk cId="1947927200" sldId="256"/>
            <ac:spMk id="54" creationId="{A08424D7-A897-4C2C-BA53-718521C52844}"/>
          </ac:spMkLst>
        </pc:spChg>
        <pc:spChg chg="add del mod">
          <ac:chgData name="Cecilie Andersen" userId="a135a517-6408-40d0-81c7-02a75cc0902b" providerId="ADAL" clId="{1CBC1D48-A972-4BD5-B890-25B0F9B42229}" dt="2020-10-23T10:30:09.547" v="3859" actId="478"/>
          <ac:spMkLst>
            <pc:docMk/>
            <pc:sldMk cId="1947927200" sldId="256"/>
            <ac:spMk id="56" creationId="{D4A83B1B-C7B8-4DB8-AD63-F42216D7EF9C}"/>
          </ac:spMkLst>
        </pc:spChg>
        <pc:spChg chg="mod">
          <ac:chgData name="Cecilie Andersen" userId="a135a517-6408-40d0-81c7-02a75cc0902b" providerId="ADAL" clId="{1CBC1D48-A972-4BD5-B890-25B0F9B42229}" dt="2020-10-23T10:14:14.392" v="3725" actId="20577"/>
          <ac:spMkLst>
            <pc:docMk/>
            <pc:sldMk cId="1947927200" sldId="256"/>
            <ac:spMk id="57" creationId="{68FBCF26-B26C-4CFB-BA9C-C6EFD02A4A95}"/>
          </ac:spMkLst>
        </pc:spChg>
        <pc:spChg chg="mod">
          <ac:chgData name="Cecilie Andersen" userId="a135a517-6408-40d0-81c7-02a75cc0902b" providerId="ADAL" clId="{1CBC1D48-A972-4BD5-B890-25B0F9B42229}" dt="2020-10-23T10:34:43.467" v="3957" actId="20577"/>
          <ac:spMkLst>
            <pc:docMk/>
            <pc:sldMk cId="1947927200" sldId="256"/>
            <ac:spMk id="58" creationId="{C41CE996-6A8F-4BF9-9C78-83C6026772F3}"/>
          </ac:spMkLst>
        </pc:spChg>
        <pc:spChg chg="mod">
          <ac:chgData name="Cecilie Andersen" userId="a135a517-6408-40d0-81c7-02a75cc0902b" providerId="ADAL" clId="{1CBC1D48-A972-4BD5-B890-25B0F9B42229}" dt="2020-10-23T10:35:39.873" v="3966" actId="14100"/>
          <ac:spMkLst>
            <pc:docMk/>
            <pc:sldMk cId="1947927200" sldId="256"/>
            <ac:spMk id="66" creationId="{25C31068-2348-4B1D-AC2C-299D2B5B344B}"/>
          </ac:spMkLst>
        </pc:spChg>
        <pc:spChg chg="mod">
          <ac:chgData name="Cecilie Andersen" userId="a135a517-6408-40d0-81c7-02a75cc0902b" providerId="ADAL" clId="{1CBC1D48-A972-4BD5-B890-25B0F9B42229}" dt="2020-10-23T10:35:34.208" v="3965" actId="14100"/>
          <ac:spMkLst>
            <pc:docMk/>
            <pc:sldMk cId="1947927200" sldId="256"/>
            <ac:spMk id="67" creationId="{DFF57239-47A3-4671-B9A6-A0789611B7D9}"/>
          </ac:spMkLst>
        </pc:spChg>
        <pc:spChg chg="del">
          <ac:chgData name="Cecilie Andersen" userId="a135a517-6408-40d0-81c7-02a75cc0902b" providerId="ADAL" clId="{1CBC1D48-A972-4BD5-B890-25B0F9B42229}" dt="2020-10-23T10:26:39.589" v="3795" actId="478"/>
          <ac:spMkLst>
            <pc:docMk/>
            <pc:sldMk cId="1947927200" sldId="256"/>
            <ac:spMk id="68" creationId="{944D7810-FDF1-47CF-B877-715A703E6D23}"/>
          </ac:spMkLst>
        </pc:spChg>
        <pc:spChg chg="mod">
          <ac:chgData name="Cecilie Andersen" userId="a135a517-6408-40d0-81c7-02a75cc0902b" providerId="ADAL" clId="{1CBC1D48-A972-4BD5-B890-25B0F9B42229}" dt="2020-10-23T10:13:40.178" v="3680" actId="20577"/>
          <ac:spMkLst>
            <pc:docMk/>
            <pc:sldMk cId="1947927200" sldId="256"/>
            <ac:spMk id="74" creationId="{98E9F852-2787-49D9-A084-B7921E5B92BF}"/>
          </ac:spMkLst>
        </pc:spChg>
        <pc:spChg chg="mod">
          <ac:chgData name="Cecilie Andersen" userId="a135a517-6408-40d0-81c7-02a75cc0902b" providerId="ADAL" clId="{1CBC1D48-A972-4BD5-B890-25B0F9B42229}" dt="2020-10-23T10:34:55.075" v="3959" actId="20577"/>
          <ac:spMkLst>
            <pc:docMk/>
            <pc:sldMk cId="1947927200" sldId="256"/>
            <ac:spMk id="75" creationId="{9C82E61C-D6AC-406C-86A1-3A188E26B65E}"/>
          </ac:spMkLst>
        </pc:spChg>
        <pc:spChg chg="del">
          <ac:chgData name="Cecilie Andersen" userId="a135a517-6408-40d0-81c7-02a75cc0902b" providerId="ADAL" clId="{1CBC1D48-A972-4BD5-B890-25B0F9B42229}" dt="2020-10-23T10:25:47.823" v="3782" actId="478"/>
          <ac:spMkLst>
            <pc:docMk/>
            <pc:sldMk cId="1947927200" sldId="256"/>
            <ac:spMk id="76" creationId="{F2DE404D-DEE2-4A14-AD08-B31DDAB58B07}"/>
          </ac:spMkLst>
        </pc:spChg>
        <pc:spChg chg="del">
          <ac:chgData name="Cecilie Andersen" userId="a135a517-6408-40d0-81c7-02a75cc0902b" providerId="ADAL" clId="{1CBC1D48-A972-4BD5-B890-25B0F9B42229}" dt="2020-10-23T10:24:32.404" v="3762" actId="478"/>
          <ac:spMkLst>
            <pc:docMk/>
            <pc:sldMk cId="1947927200" sldId="256"/>
            <ac:spMk id="79" creationId="{1BEC2964-36FF-4A29-9A3D-7D0920D84E5F}"/>
          </ac:spMkLst>
        </pc:spChg>
        <pc:spChg chg="del">
          <ac:chgData name="Cecilie Andersen" userId="a135a517-6408-40d0-81c7-02a75cc0902b" providerId="ADAL" clId="{1CBC1D48-A972-4BD5-B890-25B0F9B42229}" dt="2020-10-23T10:29:26.405" v="3846" actId="478"/>
          <ac:spMkLst>
            <pc:docMk/>
            <pc:sldMk cId="1947927200" sldId="256"/>
            <ac:spMk id="81" creationId="{E3AB8C90-2C61-4FD3-8B28-85C8C88086ED}"/>
          </ac:spMkLst>
        </pc:spChg>
        <pc:spChg chg="del">
          <ac:chgData name="Cecilie Andersen" userId="a135a517-6408-40d0-81c7-02a75cc0902b" providerId="ADAL" clId="{1CBC1D48-A972-4BD5-B890-25B0F9B42229}" dt="2020-10-23T10:27:51.340" v="3815" actId="478"/>
          <ac:spMkLst>
            <pc:docMk/>
            <pc:sldMk cId="1947927200" sldId="256"/>
            <ac:spMk id="83" creationId="{C637613C-E76B-4840-BF86-995174F7BDC1}"/>
          </ac:spMkLst>
        </pc:spChg>
        <pc:spChg chg="mod">
          <ac:chgData name="Cecilie Andersen" userId="a135a517-6408-40d0-81c7-02a75cc0902b" providerId="ADAL" clId="{1CBC1D48-A972-4BD5-B890-25B0F9B42229}" dt="2020-10-23T10:13:34.883" v="3668" actId="20577"/>
          <ac:spMkLst>
            <pc:docMk/>
            <pc:sldMk cId="1947927200" sldId="256"/>
            <ac:spMk id="84" creationId="{46DC5CE8-66BB-40D5-A6AA-56EB75D8B4C0}"/>
          </ac:spMkLst>
        </pc:spChg>
        <pc:spChg chg="mod">
          <ac:chgData name="Cecilie Andersen" userId="a135a517-6408-40d0-81c7-02a75cc0902b" providerId="ADAL" clId="{1CBC1D48-A972-4BD5-B890-25B0F9B42229}" dt="2020-10-23T10:12:49.060" v="3621"/>
          <ac:spMkLst>
            <pc:docMk/>
            <pc:sldMk cId="1947927200" sldId="256"/>
            <ac:spMk id="85" creationId="{05B60839-0159-4BF7-9051-FD1857580BBC}"/>
          </ac:spMkLst>
        </pc:spChg>
        <pc:spChg chg="add del mod">
          <ac:chgData name="Cecilie Andersen" userId="a135a517-6408-40d0-81c7-02a75cc0902b" providerId="ADAL" clId="{1CBC1D48-A972-4BD5-B890-25B0F9B42229}" dt="2020-10-23T10:36:06.686" v="3973" actId="1076"/>
          <ac:spMkLst>
            <pc:docMk/>
            <pc:sldMk cId="1947927200" sldId="256"/>
            <ac:spMk id="86" creationId="{F035F568-4E01-4875-A690-21159F2A3F1E}"/>
          </ac:spMkLst>
        </pc:spChg>
        <pc:spChg chg="mod">
          <ac:chgData name="Cecilie Andersen" userId="a135a517-6408-40d0-81c7-02a75cc0902b" providerId="ADAL" clId="{1CBC1D48-A972-4BD5-B890-25B0F9B42229}" dt="2020-10-23T10:35:55.226" v="3969" actId="478"/>
          <ac:spMkLst>
            <pc:docMk/>
            <pc:sldMk cId="1947927200" sldId="256"/>
            <ac:spMk id="87" creationId="{69031E5B-4D2F-4FC1-93CD-2CF96DCCC537}"/>
          </ac:spMkLst>
        </pc:spChg>
        <pc:spChg chg="mod">
          <ac:chgData name="Cecilie Andersen" userId="a135a517-6408-40d0-81c7-02a75cc0902b" providerId="ADAL" clId="{1CBC1D48-A972-4BD5-B890-25B0F9B42229}" dt="2020-10-23T10:15:00.628" v="3728" actId="20577"/>
          <ac:spMkLst>
            <pc:docMk/>
            <pc:sldMk cId="1947927200" sldId="256"/>
            <ac:spMk id="88" creationId="{5A072A74-C40E-49B8-B1BD-A6166A0265F6}"/>
          </ac:spMkLst>
        </pc:spChg>
        <pc:spChg chg="mod">
          <ac:chgData name="Cecilie Andersen" userId="a135a517-6408-40d0-81c7-02a75cc0902b" providerId="ADAL" clId="{1CBC1D48-A972-4BD5-B890-25B0F9B42229}" dt="2020-10-23T10:13:12.122" v="3625"/>
          <ac:spMkLst>
            <pc:docMk/>
            <pc:sldMk cId="1947927200" sldId="256"/>
            <ac:spMk id="89" creationId="{969FB57D-B155-4F66-B272-CCCCFFC51965}"/>
          </ac:spMkLst>
        </pc:spChg>
        <pc:spChg chg="del mod">
          <ac:chgData name="Cecilie Andersen" userId="a135a517-6408-40d0-81c7-02a75cc0902b" providerId="ADAL" clId="{1CBC1D48-A972-4BD5-B890-25B0F9B42229}" dt="2020-10-23T10:29:41.698" v="3849" actId="478"/>
          <ac:spMkLst>
            <pc:docMk/>
            <pc:sldMk cId="1947927200" sldId="256"/>
            <ac:spMk id="92" creationId="{FFD8BCE7-FE3A-483E-A65D-B5F8C2678B30}"/>
          </ac:spMkLst>
        </pc:spChg>
        <pc:spChg chg="del">
          <ac:chgData name="Cecilie Andersen" userId="a135a517-6408-40d0-81c7-02a75cc0902b" providerId="ADAL" clId="{1CBC1D48-A972-4BD5-B890-25B0F9B42229}" dt="2020-10-23T10:29:29.681" v="3847" actId="478"/>
          <ac:spMkLst>
            <pc:docMk/>
            <pc:sldMk cId="1947927200" sldId="256"/>
            <ac:spMk id="93" creationId="{6A7B2EE2-7E4B-4CFC-89C5-DA4DDAF65E22}"/>
          </ac:spMkLst>
        </pc:spChg>
        <pc:spChg chg="del">
          <ac:chgData name="Cecilie Andersen" userId="a135a517-6408-40d0-81c7-02a75cc0902b" providerId="ADAL" clId="{1CBC1D48-A972-4BD5-B890-25B0F9B42229}" dt="2020-10-23T10:29:34.171" v="3848" actId="478"/>
          <ac:spMkLst>
            <pc:docMk/>
            <pc:sldMk cId="1947927200" sldId="256"/>
            <ac:spMk id="94" creationId="{C126067B-2C2D-4A51-B48A-891654D92C34}"/>
          </ac:spMkLst>
        </pc:spChg>
        <pc:spChg chg="del">
          <ac:chgData name="Cecilie Andersen" userId="a135a517-6408-40d0-81c7-02a75cc0902b" providerId="ADAL" clId="{1CBC1D48-A972-4BD5-B890-25B0F9B42229}" dt="2020-10-23T10:27:44.033" v="3812" actId="478"/>
          <ac:spMkLst>
            <pc:docMk/>
            <pc:sldMk cId="1947927200" sldId="256"/>
            <ac:spMk id="95" creationId="{0FCEC0BD-60E0-4F23-AEFC-6F2D3CF11442}"/>
          </ac:spMkLst>
        </pc:spChg>
        <pc:spChg chg="del mod">
          <ac:chgData name="Cecilie Andersen" userId="a135a517-6408-40d0-81c7-02a75cc0902b" providerId="ADAL" clId="{1CBC1D48-A972-4BD5-B890-25B0F9B42229}" dt="2020-10-23T10:28:16.751" v="3821" actId="478"/>
          <ac:spMkLst>
            <pc:docMk/>
            <pc:sldMk cId="1947927200" sldId="256"/>
            <ac:spMk id="96" creationId="{6ECB0C19-297C-4949-9158-BFFED3EB4947}"/>
          </ac:spMkLst>
        </pc:spChg>
        <pc:spChg chg="del">
          <ac:chgData name="Cecilie Andersen" userId="a135a517-6408-40d0-81c7-02a75cc0902b" providerId="ADAL" clId="{1CBC1D48-A972-4BD5-B890-25B0F9B42229}" dt="2020-10-23T10:28:14.433" v="3820" actId="478"/>
          <ac:spMkLst>
            <pc:docMk/>
            <pc:sldMk cId="1947927200" sldId="256"/>
            <ac:spMk id="97" creationId="{4F9BAC9A-8494-40FE-B997-3F935BFFA316}"/>
          </ac:spMkLst>
        </pc:spChg>
        <pc:spChg chg="del mod">
          <ac:chgData name="Cecilie Andersen" userId="a135a517-6408-40d0-81c7-02a75cc0902b" providerId="ADAL" clId="{1CBC1D48-A972-4BD5-B890-25B0F9B42229}" dt="2020-10-23T10:26:52.944" v="3798" actId="478"/>
          <ac:spMkLst>
            <pc:docMk/>
            <pc:sldMk cId="1947927200" sldId="256"/>
            <ac:spMk id="98" creationId="{82D1CEC7-BE03-4229-94FE-BE6D3A136163}"/>
          </ac:spMkLst>
        </pc:spChg>
        <pc:spChg chg="del">
          <ac:chgData name="Cecilie Andersen" userId="a135a517-6408-40d0-81c7-02a75cc0902b" providerId="ADAL" clId="{1CBC1D48-A972-4BD5-B890-25B0F9B42229}" dt="2020-10-23T10:26:45.544" v="3796" actId="478"/>
          <ac:spMkLst>
            <pc:docMk/>
            <pc:sldMk cId="1947927200" sldId="256"/>
            <ac:spMk id="99" creationId="{171D3EF7-6504-4A6C-AEA8-688179A60F18}"/>
          </ac:spMkLst>
        </pc:spChg>
        <pc:spChg chg="del">
          <ac:chgData name="Cecilie Andersen" userId="a135a517-6408-40d0-81c7-02a75cc0902b" providerId="ADAL" clId="{1CBC1D48-A972-4BD5-B890-25B0F9B42229}" dt="2020-10-23T10:26:50.308" v="3797" actId="478"/>
          <ac:spMkLst>
            <pc:docMk/>
            <pc:sldMk cId="1947927200" sldId="256"/>
            <ac:spMk id="100" creationId="{FCC72F04-8B49-4F3A-B48F-009E173B89C8}"/>
          </ac:spMkLst>
        </pc:spChg>
        <pc:spChg chg="del">
          <ac:chgData name="Cecilie Andersen" userId="a135a517-6408-40d0-81c7-02a75cc0902b" providerId="ADAL" clId="{1CBC1D48-A972-4BD5-B890-25B0F9B42229}" dt="2020-10-23T10:26:21.868" v="3793" actId="478"/>
          <ac:spMkLst>
            <pc:docMk/>
            <pc:sldMk cId="1947927200" sldId="256"/>
            <ac:spMk id="101" creationId="{D60DEB1F-62B9-4738-BA24-C0568C7F731C}"/>
          </ac:spMkLst>
        </pc:spChg>
        <pc:spChg chg="del">
          <ac:chgData name="Cecilie Andersen" userId="a135a517-6408-40d0-81c7-02a75cc0902b" providerId="ADAL" clId="{1CBC1D48-A972-4BD5-B890-25B0F9B42229}" dt="2020-10-23T10:27:04.144" v="3802" actId="478"/>
          <ac:spMkLst>
            <pc:docMk/>
            <pc:sldMk cId="1947927200" sldId="256"/>
            <ac:spMk id="102" creationId="{4B9ECB41-19D6-43A2-A930-4F31A00926A4}"/>
          </ac:spMkLst>
        </pc:spChg>
        <pc:spChg chg="del">
          <ac:chgData name="Cecilie Andersen" userId="a135a517-6408-40d0-81c7-02a75cc0902b" providerId="ADAL" clId="{1CBC1D48-A972-4BD5-B890-25B0F9B42229}" dt="2020-10-23T10:27:06.748" v="3803" actId="478"/>
          <ac:spMkLst>
            <pc:docMk/>
            <pc:sldMk cId="1947927200" sldId="256"/>
            <ac:spMk id="103" creationId="{F6581182-17D3-4BEB-9BC3-0775529D60D4}"/>
          </ac:spMkLst>
        </pc:spChg>
        <pc:spChg chg="del mod">
          <ac:chgData name="Cecilie Andersen" userId="a135a517-6408-40d0-81c7-02a75cc0902b" providerId="ADAL" clId="{1CBC1D48-A972-4BD5-B890-25B0F9B42229}" dt="2020-10-23T10:42:15.552" v="4019" actId="478"/>
          <ac:spMkLst>
            <pc:docMk/>
            <pc:sldMk cId="1947927200" sldId="256"/>
            <ac:spMk id="104" creationId="{F29FD9D0-2FB6-4A6D-844D-D61598B9A6A9}"/>
          </ac:spMkLst>
        </pc:spChg>
        <pc:spChg chg="del">
          <ac:chgData name="Cecilie Andersen" userId="a135a517-6408-40d0-81c7-02a75cc0902b" providerId="ADAL" clId="{1CBC1D48-A972-4BD5-B890-25B0F9B42229}" dt="2020-10-23T10:42:11.794" v="4018" actId="478"/>
          <ac:spMkLst>
            <pc:docMk/>
            <pc:sldMk cId="1947927200" sldId="256"/>
            <ac:spMk id="105" creationId="{BD6C3958-B2E1-4B80-A926-EC22EF93F3CE}"/>
          </ac:spMkLst>
        </pc:spChg>
        <pc:spChg chg="del">
          <ac:chgData name="Cecilie Andersen" userId="a135a517-6408-40d0-81c7-02a75cc0902b" providerId="ADAL" clId="{1CBC1D48-A972-4BD5-B890-25B0F9B42229}" dt="2020-10-23T10:42:09.139" v="4017" actId="478"/>
          <ac:spMkLst>
            <pc:docMk/>
            <pc:sldMk cId="1947927200" sldId="256"/>
            <ac:spMk id="106" creationId="{7B0A034B-BBBE-498E-8007-0A34F72D642B}"/>
          </ac:spMkLst>
        </pc:spChg>
        <pc:spChg chg="add mod">
          <ac:chgData name="Cecilie Andersen" userId="a135a517-6408-40d0-81c7-02a75cc0902b" providerId="ADAL" clId="{1CBC1D48-A972-4BD5-B890-25B0F9B42229}" dt="2020-10-23T10:33:31.472" v="3893" actId="207"/>
          <ac:spMkLst>
            <pc:docMk/>
            <pc:sldMk cId="1947927200" sldId="256"/>
            <ac:spMk id="116" creationId="{5748B361-2CA5-436D-A1DB-9A72A5F8FD2C}"/>
          </ac:spMkLst>
        </pc:spChg>
        <pc:spChg chg="add mod">
          <ac:chgData name="Cecilie Andersen" userId="a135a517-6408-40d0-81c7-02a75cc0902b" providerId="ADAL" clId="{1CBC1D48-A972-4BD5-B890-25B0F9B42229}" dt="2020-10-23T10:33:24.815" v="3892" actId="207"/>
          <ac:spMkLst>
            <pc:docMk/>
            <pc:sldMk cId="1947927200" sldId="256"/>
            <ac:spMk id="118" creationId="{D28CF1A9-E850-4977-8BF4-23E07F49A301}"/>
          </ac:spMkLst>
        </pc:spChg>
        <pc:spChg chg="add mod">
          <ac:chgData name="Cecilie Andersen" userId="a135a517-6408-40d0-81c7-02a75cc0902b" providerId="ADAL" clId="{1CBC1D48-A972-4BD5-B890-25B0F9B42229}" dt="2020-10-23T10:34:04.876" v="3901" actId="207"/>
          <ac:spMkLst>
            <pc:docMk/>
            <pc:sldMk cId="1947927200" sldId="256"/>
            <ac:spMk id="120" creationId="{C39EFF12-AC6A-4877-A759-DAC503E714AB}"/>
          </ac:spMkLst>
        </pc:spChg>
        <pc:spChg chg="add mod">
          <ac:chgData name="Cecilie Andersen" userId="a135a517-6408-40d0-81c7-02a75cc0902b" providerId="ADAL" clId="{1CBC1D48-A972-4BD5-B890-25B0F9B42229}" dt="2020-10-23T10:32:53.081" v="3887" actId="207"/>
          <ac:spMkLst>
            <pc:docMk/>
            <pc:sldMk cId="1947927200" sldId="256"/>
            <ac:spMk id="122" creationId="{B9E7D89A-6DCC-4FB0-84FE-056DEC1B060D}"/>
          </ac:spMkLst>
        </pc:spChg>
        <pc:spChg chg="add mod">
          <ac:chgData name="Cecilie Andersen" userId="a135a517-6408-40d0-81c7-02a75cc0902b" providerId="ADAL" clId="{1CBC1D48-A972-4BD5-B890-25B0F9B42229}" dt="2020-10-23T10:33:59.251" v="3899" actId="207"/>
          <ac:spMkLst>
            <pc:docMk/>
            <pc:sldMk cId="1947927200" sldId="256"/>
            <ac:spMk id="124" creationId="{64C39EC0-00E3-438B-A6D2-0804D1548159}"/>
          </ac:spMkLst>
        </pc:spChg>
        <pc:spChg chg="mod">
          <ac:chgData name="Cecilie Andersen" userId="a135a517-6408-40d0-81c7-02a75cc0902b" providerId="ADAL" clId="{1CBC1D48-A972-4BD5-B890-25B0F9B42229}" dt="2020-10-23T10:30:53.509" v="3865" actId="20577"/>
          <ac:spMkLst>
            <pc:docMk/>
            <pc:sldMk cId="1947927200" sldId="256"/>
            <ac:spMk id="129" creationId="{1F3980E6-696B-4B84-A5F0-AE0734F857E5}"/>
          </ac:spMkLst>
        </pc:spChg>
        <pc:spChg chg="mod">
          <ac:chgData name="Cecilie Andersen" userId="a135a517-6408-40d0-81c7-02a75cc0902b" providerId="ADAL" clId="{1CBC1D48-A972-4BD5-B890-25B0F9B42229}" dt="2020-10-23T10:11:08.499" v="3590" actId="20577"/>
          <ac:spMkLst>
            <pc:docMk/>
            <pc:sldMk cId="1947927200" sldId="256"/>
            <ac:spMk id="130" creationId="{7A2F8DC7-5C42-4208-ABDC-B5C25C54A72D}"/>
          </ac:spMkLst>
        </pc:spChg>
        <pc:spChg chg="del">
          <ac:chgData name="Cecilie Andersen" userId="a135a517-6408-40d0-81c7-02a75cc0902b" providerId="ADAL" clId="{1CBC1D48-A972-4BD5-B890-25B0F9B42229}" dt="2020-10-23T10:09:44.792" v="3568" actId="478"/>
          <ac:spMkLst>
            <pc:docMk/>
            <pc:sldMk cId="1947927200" sldId="256"/>
            <ac:spMk id="139" creationId="{7D971109-02A3-4A4C-A529-E7AA2409DF82}"/>
          </ac:spMkLst>
        </pc:spChg>
        <pc:spChg chg="del">
          <ac:chgData name="Cecilie Andersen" userId="a135a517-6408-40d0-81c7-02a75cc0902b" providerId="ADAL" clId="{1CBC1D48-A972-4BD5-B890-25B0F9B42229}" dt="2020-10-23T10:09:41.860" v="3567" actId="478"/>
          <ac:spMkLst>
            <pc:docMk/>
            <pc:sldMk cId="1947927200" sldId="256"/>
            <ac:spMk id="140" creationId="{344182D9-62EB-462B-8206-E1A23067F498}"/>
          </ac:spMkLst>
        </pc:spChg>
        <pc:grpChg chg="mod">
          <ac:chgData name="Cecilie Andersen" userId="a135a517-6408-40d0-81c7-02a75cc0902b" providerId="ADAL" clId="{1CBC1D48-A972-4BD5-B890-25B0F9B42229}" dt="2020-10-23T10:31:57.022" v="3880" actId="14100"/>
          <ac:grpSpMkLst>
            <pc:docMk/>
            <pc:sldMk cId="1947927200" sldId="256"/>
            <ac:grpSpMk id="4" creationId="{464A24BB-7324-4ABF-AB3F-9BAE852FAF81}"/>
          </ac:grpSpMkLst>
        </pc:grpChg>
        <pc:grpChg chg="del">
          <ac:chgData name="Cecilie Andersen" userId="a135a517-6408-40d0-81c7-02a75cc0902b" providerId="ADAL" clId="{1CBC1D48-A972-4BD5-B890-25B0F9B42229}" dt="2020-10-23T10:11:43.936" v="3605" actId="478"/>
          <ac:grpSpMkLst>
            <pc:docMk/>
            <pc:sldMk cId="1947927200" sldId="256"/>
            <ac:grpSpMk id="43" creationId="{B429E594-C5D2-4ADB-81C5-EE1BAAE65545}"/>
          </ac:grpSpMkLst>
        </pc:grpChg>
        <pc:grpChg chg="mod">
          <ac:chgData name="Cecilie Andersen" userId="a135a517-6408-40d0-81c7-02a75cc0902b" providerId="ADAL" clId="{1CBC1D48-A972-4BD5-B890-25B0F9B42229}" dt="2020-10-23T10:31:57.022" v="3880" actId="14100"/>
          <ac:grpSpMkLst>
            <pc:docMk/>
            <pc:sldMk cId="1947927200" sldId="256"/>
            <ac:grpSpMk id="44" creationId="{593D2361-99DE-47EF-BAAE-39FD4EAECDD1}"/>
          </ac:grpSpMkLst>
        </pc:grpChg>
        <pc:grpChg chg="mod">
          <ac:chgData name="Cecilie Andersen" userId="a135a517-6408-40d0-81c7-02a75cc0902b" providerId="ADAL" clId="{1CBC1D48-A972-4BD5-B890-25B0F9B42229}" dt="2020-10-23T10:31:57.022" v="3880" actId="14100"/>
          <ac:grpSpMkLst>
            <pc:docMk/>
            <pc:sldMk cId="1947927200" sldId="256"/>
            <ac:grpSpMk id="51" creationId="{8BAFBC58-ED82-4A5A-BB09-676722346EC4}"/>
          </ac:grpSpMkLst>
        </pc:grpChg>
        <pc:grpChg chg="mod">
          <ac:chgData name="Cecilie Andersen" userId="a135a517-6408-40d0-81c7-02a75cc0902b" providerId="ADAL" clId="{1CBC1D48-A972-4BD5-B890-25B0F9B42229}" dt="2020-10-23T10:31:57.022" v="3880" actId="14100"/>
          <ac:grpSpMkLst>
            <pc:docMk/>
            <pc:sldMk cId="1947927200" sldId="256"/>
            <ac:grpSpMk id="52" creationId="{CD335F01-29F0-4CDB-A5D1-B283983ACB4B}"/>
          </ac:grpSpMkLst>
        </pc:grpChg>
        <pc:grpChg chg="mod">
          <ac:chgData name="Cecilie Andersen" userId="a135a517-6408-40d0-81c7-02a75cc0902b" providerId="ADAL" clId="{1CBC1D48-A972-4BD5-B890-25B0F9B42229}" dt="2020-10-23T10:31:57.022" v="3880" actId="14100"/>
          <ac:grpSpMkLst>
            <pc:docMk/>
            <pc:sldMk cId="1947927200" sldId="256"/>
            <ac:grpSpMk id="53" creationId="{11CB6823-AD40-4B11-A057-83B1ADCAEB91}"/>
          </ac:grpSpMkLst>
        </pc:grpChg>
        <pc:grpChg chg="mod">
          <ac:chgData name="Cecilie Andersen" userId="a135a517-6408-40d0-81c7-02a75cc0902b" providerId="ADAL" clId="{1CBC1D48-A972-4BD5-B890-25B0F9B42229}" dt="2020-10-23T10:31:57.022" v="3880" actId="14100"/>
          <ac:grpSpMkLst>
            <pc:docMk/>
            <pc:sldMk cId="1947927200" sldId="256"/>
            <ac:grpSpMk id="65" creationId="{BD0EE344-4303-4146-8522-45B90B0F2B8B}"/>
          </ac:grpSpMkLst>
        </pc:grpChg>
        <pc:grpChg chg="mod">
          <ac:chgData name="Cecilie Andersen" userId="a135a517-6408-40d0-81c7-02a75cc0902b" providerId="ADAL" clId="{1CBC1D48-A972-4BD5-B890-25B0F9B42229}" dt="2020-10-23T10:31:57.022" v="3880" actId="14100"/>
          <ac:grpSpMkLst>
            <pc:docMk/>
            <pc:sldMk cId="1947927200" sldId="256"/>
            <ac:grpSpMk id="73" creationId="{DB948803-2894-442A-84D8-89EDF2FB9ED5}"/>
          </ac:grpSpMkLst>
        </pc:grpChg>
        <pc:grpChg chg="mod">
          <ac:chgData name="Cecilie Andersen" userId="a135a517-6408-40d0-81c7-02a75cc0902b" providerId="ADAL" clId="{1CBC1D48-A972-4BD5-B890-25B0F9B42229}" dt="2020-10-23T10:31:57.022" v="3880" actId="14100"/>
          <ac:grpSpMkLst>
            <pc:docMk/>
            <pc:sldMk cId="1947927200" sldId="256"/>
            <ac:grpSpMk id="78" creationId="{162D7E51-7D1E-43EF-8E19-5304165C9A81}"/>
          </ac:grpSpMkLst>
        </pc:grpChg>
        <pc:grpChg chg="add del mod">
          <ac:chgData name="Cecilie Andersen" userId="a135a517-6408-40d0-81c7-02a75cc0902b" providerId="ADAL" clId="{1CBC1D48-A972-4BD5-B890-25B0F9B42229}" dt="2020-10-23T10:35:55.226" v="3969" actId="478"/>
          <ac:grpSpMkLst>
            <pc:docMk/>
            <pc:sldMk cId="1947927200" sldId="256"/>
            <ac:grpSpMk id="80" creationId="{89C148DD-347F-4BEC-866A-BC8BA94E8BFB}"/>
          </ac:grpSpMkLst>
        </pc:grpChg>
        <pc:grpChg chg="mod">
          <ac:chgData name="Cecilie Andersen" userId="a135a517-6408-40d0-81c7-02a75cc0902b" providerId="ADAL" clId="{1CBC1D48-A972-4BD5-B890-25B0F9B42229}" dt="2020-10-23T10:31:57.022" v="3880" actId="14100"/>
          <ac:grpSpMkLst>
            <pc:docMk/>
            <pc:sldMk cId="1947927200" sldId="256"/>
            <ac:grpSpMk id="82" creationId="{4C60E636-E592-47CC-9C63-5BF4F1DC0D71}"/>
          </ac:grpSpMkLst>
        </pc:grpChg>
        <pc:grpChg chg="del mod">
          <ac:chgData name="Cecilie Andersen" userId="a135a517-6408-40d0-81c7-02a75cc0902b" providerId="ADAL" clId="{1CBC1D48-A972-4BD5-B890-25B0F9B42229}" dt="2020-10-23T10:26:50.308" v="3797" actId="478"/>
          <ac:grpSpMkLst>
            <pc:docMk/>
            <pc:sldMk cId="1947927200" sldId="256"/>
            <ac:grpSpMk id="108" creationId="{56145DBA-F32B-49BA-B1E5-E07346A7507B}"/>
          </ac:grpSpMkLst>
        </pc:grpChg>
        <pc:grpChg chg="del mod">
          <ac:chgData name="Cecilie Andersen" userId="a135a517-6408-40d0-81c7-02a75cc0902b" providerId="ADAL" clId="{1CBC1D48-A972-4BD5-B890-25B0F9B42229}" dt="2020-10-23T10:25:54.175" v="3784" actId="478"/>
          <ac:grpSpMkLst>
            <pc:docMk/>
            <pc:sldMk cId="1947927200" sldId="256"/>
            <ac:grpSpMk id="109" creationId="{DE06A546-5BDD-4166-B280-6C01677CBDD0}"/>
          </ac:grpSpMkLst>
        </pc:grpChg>
        <pc:grpChg chg="del mod">
          <ac:chgData name="Cecilie Andersen" userId="a135a517-6408-40d0-81c7-02a75cc0902b" providerId="ADAL" clId="{1CBC1D48-A972-4BD5-B890-25B0F9B42229}" dt="2020-10-23T10:42:11.794" v="4018" actId="478"/>
          <ac:grpSpMkLst>
            <pc:docMk/>
            <pc:sldMk cId="1947927200" sldId="256"/>
            <ac:grpSpMk id="110" creationId="{FD7DF932-642F-4EAB-9356-831AB688CC72}"/>
          </ac:grpSpMkLst>
        </pc:grpChg>
        <pc:grpChg chg="del mod">
          <ac:chgData name="Cecilie Andersen" userId="a135a517-6408-40d0-81c7-02a75cc0902b" providerId="ADAL" clId="{1CBC1D48-A972-4BD5-B890-25B0F9B42229}" dt="2020-10-23T10:28:14.433" v="3820" actId="478"/>
          <ac:grpSpMkLst>
            <pc:docMk/>
            <pc:sldMk cId="1947927200" sldId="256"/>
            <ac:grpSpMk id="111" creationId="{919B2CF9-8724-4D65-9814-6DB40B1387D5}"/>
          </ac:grpSpMkLst>
        </pc:grpChg>
        <pc:grpChg chg="del mod">
          <ac:chgData name="Cecilie Andersen" userId="a135a517-6408-40d0-81c7-02a75cc0902b" providerId="ADAL" clId="{1CBC1D48-A972-4BD5-B890-25B0F9B42229}" dt="2020-10-23T10:29:34.171" v="3848" actId="478"/>
          <ac:grpSpMkLst>
            <pc:docMk/>
            <pc:sldMk cId="1947927200" sldId="256"/>
            <ac:grpSpMk id="112" creationId="{8FC142BB-3515-4A6E-A0F1-08506E4E6D2A}"/>
          </ac:grpSpMkLst>
        </pc:grpChg>
        <pc:grpChg chg="mod">
          <ac:chgData name="Cecilie Andersen" userId="a135a517-6408-40d0-81c7-02a75cc0902b" providerId="ADAL" clId="{1CBC1D48-A972-4BD5-B890-25B0F9B42229}" dt="2020-10-23T10:31:57.022" v="3880" actId="14100"/>
          <ac:grpSpMkLst>
            <pc:docMk/>
            <pc:sldMk cId="1947927200" sldId="256"/>
            <ac:grpSpMk id="113" creationId="{3FC33CBB-EFA4-40AC-8D0F-AC9BD47490F9}"/>
          </ac:grpSpMkLst>
        </pc:grpChg>
        <pc:grpChg chg="mod">
          <ac:chgData name="Cecilie Andersen" userId="a135a517-6408-40d0-81c7-02a75cc0902b" providerId="ADAL" clId="{1CBC1D48-A972-4BD5-B890-25B0F9B42229}" dt="2020-10-23T10:42:15.552" v="4019" actId="478"/>
          <ac:grpSpMkLst>
            <pc:docMk/>
            <pc:sldMk cId="1947927200" sldId="256"/>
            <ac:grpSpMk id="127" creationId="{1707FF41-B93B-4A4B-A563-6A364CDFAA92}"/>
          </ac:grpSpMkLst>
        </pc:grpChg>
        <pc:picChg chg="del">
          <ac:chgData name="Cecilie Andersen" userId="a135a517-6408-40d0-81c7-02a75cc0902b" providerId="ADAL" clId="{1CBC1D48-A972-4BD5-B890-25B0F9B42229}" dt="2020-10-23T10:09:37.135" v="3566" actId="478"/>
          <ac:picMkLst>
            <pc:docMk/>
            <pc:sldMk cId="1947927200" sldId="256"/>
            <ac:picMk id="55" creationId="{24024928-9A16-4447-9306-E75A2F93958A}"/>
          </ac:picMkLst>
        </pc:picChg>
        <pc:picChg chg="add del mod ord">
          <ac:chgData name="Cecilie Andersen" userId="a135a517-6408-40d0-81c7-02a75cc0902b" providerId="ADAL" clId="{1CBC1D48-A972-4BD5-B890-25B0F9B42229}" dt="2020-10-23T10:30:02.399" v="3858" actId="478"/>
          <ac:picMkLst>
            <pc:docMk/>
            <pc:sldMk cId="1947927200" sldId="256"/>
            <ac:picMk id="107" creationId="{3B3B1A74-6FBF-419D-90C0-A1489EFD3F2E}"/>
          </ac:picMkLst>
        </pc:picChg>
        <pc:picChg chg="add mod">
          <ac:chgData name="Cecilie Andersen" userId="a135a517-6408-40d0-81c7-02a75cc0902b" providerId="ADAL" clId="{1CBC1D48-A972-4BD5-B890-25B0F9B42229}" dt="2020-10-23T10:33:49.302" v="3896" actId="1076"/>
          <ac:picMkLst>
            <pc:docMk/>
            <pc:sldMk cId="1947927200" sldId="256"/>
            <ac:picMk id="114" creationId="{B3CE26B5-3885-4541-A0C7-7DD0DED3BB10}"/>
          </ac:picMkLst>
        </pc:picChg>
        <pc:picChg chg="add mod">
          <ac:chgData name="Cecilie Andersen" userId="a135a517-6408-40d0-81c7-02a75cc0902b" providerId="ADAL" clId="{1CBC1D48-A972-4BD5-B890-25B0F9B42229}" dt="2020-10-23T10:33:52.625" v="3897" actId="1076"/>
          <ac:picMkLst>
            <pc:docMk/>
            <pc:sldMk cId="1947927200" sldId="256"/>
            <ac:picMk id="126" creationId="{BD612CA5-A097-4943-90AF-951B00F80694}"/>
          </ac:picMkLst>
        </pc:picChg>
        <pc:picChg chg="add mod">
          <ac:chgData name="Cecilie Andersen" userId="a135a517-6408-40d0-81c7-02a75cc0902b" providerId="ADAL" clId="{1CBC1D48-A972-4BD5-B890-25B0F9B42229}" dt="2020-10-23T10:34:02.273" v="3900" actId="1076"/>
          <ac:picMkLst>
            <pc:docMk/>
            <pc:sldMk cId="1947927200" sldId="256"/>
            <ac:picMk id="128" creationId="{B9342ABC-CC63-4F17-ACF7-1F9541CA21DB}"/>
          </ac:picMkLst>
        </pc:picChg>
        <pc:picChg chg="add mod">
          <ac:chgData name="Cecilie Andersen" userId="a135a517-6408-40d0-81c7-02a75cc0902b" providerId="ADAL" clId="{1CBC1D48-A972-4BD5-B890-25B0F9B42229}" dt="2020-10-23T10:28:57.485" v="3837" actId="1076"/>
          <ac:picMkLst>
            <pc:docMk/>
            <pc:sldMk cId="1947927200" sldId="256"/>
            <ac:picMk id="131" creationId="{3129192B-A49B-46E4-A5DF-EB5957E57810}"/>
          </ac:picMkLst>
        </pc:picChg>
        <pc:picChg chg="add mod">
          <ac:chgData name="Cecilie Andersen" userId="a135a517-6408-40d0-81c7-02a75cc0902b" providerId="ADAL" clId="{1CBC1D48-A972-4BD5-B890-25B0F9B42229}" dt="2020-10-23T10:29:14.099" v="3842" actId="1076"/>
          <ac:picMkLst>
            <pc:docMk/>
            <pc:sldMk cId="1947927200" sldId="256"/>
            <ac:picMk id="132" creationId="{28835777-6FAC-40C7-A55A-22E43E986DDD}"/>
          </ac:picMkLst>
        </pc:picChg>
        <pc:picChg chg="add mod">
          <ac:chgData name="Cecilie Andersen" userId="a135a517-6408-40d0-81c7-02a75cc0902b" providerId="ADAL" clId="{1CBC1D48-A972-4BD5-B890-25B0F9B42229}" dt="2020-10-23T10:32:02.224" v="3882" actId="1076"/>
          <ac:picMkLst>
            <pc:docMk/>
            <pc:sldMk cId="1947927200" sldId="256"/>
            <ac:picMk id="133" creationId="{748FB374-C8C8-4DFA-A31E-B84B95A06F7E}"/>
          </ac:picMkLst>
        </pc:picChg>
        <pc:picChg chg="del">
          <ac:chgData name="Cecilie Andersen" userId="a135a517-6408-40d0-81c7-02a75cc0902b" providerId="ADAL" clId="{1CBC1D48-A972-4BD5-B890-25B0F9B42229}" dt="2020-10-23T10:11:26.328" v="3594" actId="478"/>
          <ac:picMkLst>
            <pc:docMk/>
            <pc:sldMk cId="1947927200" sldId="256"/>
            <ac:picMk id="141" creationId="{2424D43C-5A45-46FD-8232-A66EE917276F}"/>
          </ac:picMkLst>
        </pc:picChg>
        <pc:picChg chg="add del mod">
          <ac:chgData name="Cecilie Andersen" userId="a135a517-6408-40d0-81c7-02a75cc0902b" providerId="ADAL" clId="{1CBC1D48-A972-4BD5-B890-25B0F9B42229}" dt="2020-10-23T10:25:11.150" v="3766"/>
          <ac:picMkLst>
            <pc:docMk/>
            <pc:sldMk cId="1947927200" sldId="256"/>
            <ac:picMk id="2050" creationId="{59D0E772-9A47-472B-A7C9-971041D3B0A3}"/>
          </ac:picMkLst>
        </pc:picChg>
        <pc:picChg chg="add del mod">
          <ac:chgData name="Cecilie Andersen" userId="a135a517-6408-40d0-81c7-02a75cc0902b" providerId="ADAL" clId="{1CBC1D48-A972-4BD5-B890-25B0F9B42229}" dt="2020-10-23T10:29:48.894" v="3852"/>
          <ac:picMkLst>
            <pc:docMk/>
            <pc:sldMk cId="1947927200" sldId="256"/>
            <ac:picMk id="2052" creationId="{4E6A8742-135B-4986-9FF5-AB811C5FE5F0}"/>
          </ac:picMkLst>
        </pc:picChg>
        <pc:picChg chg="add del mod">
          <ac:chgData name="Cecilie Andersen" userId="a135a517-6408-40d0-81c7-02a75cc0902b" providerId="ADAL" clId="{1CBC1D48-A972-4BD5-B890-25B0F9B42229}" dt="2020-10-23T10:28:30.777" v="3826" actId="478"/>
          <ac:picMkLst>
            <pc:docMk/>
            <pc:sldMk cId="1947927200" sldId="256"/>
            <ac:picMk id="2054" creationId="{F81C09F5-5FA3-48A7-B1DE-6A936E3707FB}"/>
          </ac:picMkLst>
        </pc:picChg>
        <pc:picChg chg="add del mod">
          <ac:chgData name="Cecilie Andersen" userId="a135a517-6408-40d0-81c7-02a75cc0902b" providerId="ADAL" clId="{1CBC1D48-A972-4BD5-B890-25B0F9B42229}" dt="2020-10-23T10:28:36.101" v="3828"/>
          <ac:picMkLst>
            <pc:docMk/>
            <pc:sldMk cId="1947927200" sldId="256"/>
            <ac:picMk id="2056" creationId="{20376D3D-C349-4880-9D95-9F5153EB0730}"/>
          </ac:picMkLst>
        </pc:picChg>
        <pc:picChg chg="add del mod">
          <ac:chgData name="Cecilie Andersen" userId="a135a517-6408-40d0-81c7-02a75cc0902b" providerId="ADAL" clId="{1CBC1D48-A972-4BD5-B890-25B0F9B42229}" dt="2020-10-23T10:28:47.995" v="3833"/>
          <ac:picMkLst>
            <pc:docMk/>
            <pc:sldMk cId="1947927200" sldId="256"/>
            <ac:picMk id="2058" creationId="{2E6CAB60-B70E-469D-B5B6-C86C9CA2A1CB}"/>
          </ac:picMkLst>
        </pc:picChg>
        <pc:picChg chg="add del mod">
          <ac:chgData name="Cecilie Andersen" userId="a135a517-6408-40d0-81c7-02a75cc0902b" providerId="ADAL" clId="{1CBC1D48-A972-4BD5-B890-25B0F9B42229}" dt="2020-10-23T10:29:15.788" v="3843" actId="478"/>
          <ac:picMkLst>
            <pc:docMk/>
            <pc:sldMk cId="1947927200" sldId="256"/>
            <ac:picMk id="2060" creationId="{32B95D73-16BB-44AF-93BA-A6DCAFF4F9B6}"/>
          </ac:picMkLst>
        </pc:picChg>
        <pc:cxnChg chg="del mod">
          <ac:chgData name="Cecilie Andersen" userId="a135a517-6408-40d0-81c7-02a75cc0902b" providerId="ADAL" clId="{1CBC1D48-A972-4BD5-B890-25B0F9B42229}" dt="2020-10-23T10:27:00.752" v="3801" actId="478"/>
          <ac:cxnSpMkLst>
            <pc:docMk/>
            <pc:sldMk cId="1947927200" sldId="256"/>
            <ac:cxnSpMk id="115" creationId="{6CA3B4A9-DD2E-4EA2-B632-D0BE7FC651EE}"/>
          </ac:cxnSpMkLst>
        </pc:cxnChg>
        <pc:cxnChg chg="del mod">
          <ac:chgData name="Cecilie Andersen" userId="a135a517-6408-40d0-81c7-02a75cc0902b" providerId="ADAL" clId="{1CBC1D48-A972-4BD5-B890-25B0F9B42229}" dt="2020-10-23T10:26:56.819" v="3800" actId="478"/>
          <ac:cxnSpMkLst>
            <pc:docMk/>
            <pc:sldMk cId="1947927200" sldId="256"/>
            <ac:cxnSpMk id="117" creationId="{B6108009-7C08-4935-B004-6C611C502770}"/>
          </ac:cxnSpMkLst>
        </pc:cxnChg>
        <pc:cxnChg chg="del mod">
          <ac:chgData name="Cecilie Andersen" userId="a135a517-6408-40d0-81c7-02a75cc0902b" providerId="ADAL" clId="{1CBC1D48-A972-4BD5-B890-25B0F9B42229}" dt="2020-10-23T10:26:19.010" v="3792" actId="478"/>
          <ac:cxnSpMkLst>
            <pc:docMk/>
            <pc:sldMk cId="1947927200" sldId="256"/>
            <ac:cxnSpMk id="119" creationId="{EF315F3E-29D1-4248-A49F-48650254E95A}"/>
          </ac:cxnSpMkLst>
        </pc:cxnChg>
        <pc:cxnChg chg="del mod">
          <ac:chgData name="Cecilie Andersen" userId="a135a517-6408-40d0-81c7-02a75cc0902b" providerId="ADAL" clId="{1CBC1D48-A972-4BD5-B890-25B0F9B42229}" dt="2020-10-23T10:27:11.379" v="3804" actId="478"/>
          <ac:cxnSpMkLst>
            <pc:docMk/>
            <pc:sldMk cId="1947927200" sldId="256"/>
            <ac:cxnSpMk id="121" creationId="{C02518EB-F766-46AE-85CC-E1A6F003C10C}"/>
          </ac:cxnSpMkLst>
        </pc:cxnChg>
        <pc:cxnChg chg="del mod">
          <ac:chgData name="Cecilie Andersen" userId="a135a517-6408-40d0-81c7-02a75cc0902b" providerId="ADAL" clId="{1CBC1D48-A972-4BD5-B890-25B0F9B42229}" dt="2020-10-23T10:27:33.531" v="3809" actId="478"/>
          <ac:cxnSpMkLst>
            <pc:docMk/>
            <pc:sldMk cId="1947927200" sldId="256"/>
            <ac:cxnSpMk id="123" creationId="{A0C8F67C-A8AA-434C-B477-D8870F745F47}"/>
          </ac:cxnSpMkLst>
        </pc:cxnChg>
        <pc:cxnChg chg="del mod">
          <ac:chgData name="Cecilie Andersen" userId="a135a517-6408-40d0-81c7-02a75cc0902b" providerId="ADAL" clId="{1CBC1D48-A972-4BD5-B890-25B0F9B42229}" dt="2020-10-23T10:27:54.592" v="3816" actId="478"/>
          <ac:cxnSpMkLst>
            <pc:docMk/>
            <pc:sldMk cId="1947927200" sldId="256"/>
            <ac:cxnSpMk id="125" creationId="{C72C012C-651B-4679-B7B3-AD11136EE211}"/>
          </ac:cxnSpMkLst>
        </pc:cxnChg>
      </pc:sldChg>
      <pc:sldChg chg="modSp del ord">
        <pc:chgData name="Cecilie Andersen" userId="a135a517-6408-40d0-81c7-02a75cc0902b" providerId="ADAL" clId="{1CBC1D48-A972-4BD5-B890-25B0F9B42229}" dt="2020-10-25T08:13:44.591" v="9326" actId="2696"/>
        <pc:sldMkLst>
          <pc:docMk/>
          <pc:sldMk cId="2265834836" sldId="257"/>
        </pc:sldMkLst>
        <pc:spChg chg="mod">
          <ac:chgData name="Cecilie Andersen" userId="a135a517-6408-40d0-81c7-02a75cc0902b" providerId="ADAL" clId="{1CBC1D48-A972-4BD5-B890-25B0F9B42229}" dt="2020-10-22T14:28:27.041" v="1176" actId="20577"/>
          <ac:spMkLst>
            <pc:docMk/>
            <pc:sldMk cId="2265834836" sldId="257"/>
            <ac:spMk id="3" creationId="{1CF125F6-2FA3-416E-929D-0AD266541016}"/>
          </ac:spMkLst>
        </pc:spChg>
      </pc:sldChg>
      <pc:sldChg chg="delSp modSp add del">
        <pc:chgData name="Cecilie Andersen" userId="a135a517-6408-40d0-81c7-02a75cc0902b" providerId="ADAL" clId="{1CBC1D48-A972-4BD5-B890-25B0F9B42229}" dt="2020-10-23T11:09:01.851" v="4376" actId="2696"/>
        <pc:sldMkLst>
          <pc:docMk/>
          <pc:sldMk cId="1266127159" sldId="260"/>
        </pc:sldMkLst>
        <pc:spChg chg="mod">
          <ac:chgData name="Cecilie Andersen" userId="a135a517-6408-40d0-81c7-02a75cc0902b" providerId="ADAL" clId="{1CBC1D48-A972-4BD5-B890-25B0F9B42229}" dt="2020-10-23T10:41:40.825" v="4004" actId="20577"/>
          <ac:spMkLst>
            <pc:docMk/>
            <pc:sldMk cId="1266127159" sldId="260"/>
            <ac:spMk id="11" creationId="{C7E62FC0-D5A0-4F99-BB10-F4CB42683079}"/>
          </ac:spMkLst>
        </pc:spChg>
        <pc:spChg chg="mod">
          <ac:chgData name="Cecilie Andersen" userId="a135a517-6408-40d0-81c7-02a75cc0902b" providerId="ADAL" clId="{1CBC1D48-A972-4BD5-B890-25B0F9B42229}" dt="2020-10-23T10:41:48.002" v="4016" actId="20577"/>
          <ac:spMkLst>
            <pc:docMk/>
            <pc:sldMk cId="1266127159" sldId="260"/>
            <ac:spMk id="22" creationId="{0528A5DE-A20B-44A9-8FCD-E65FEBCBBE4D}"/>
          </ac:spMkLst>
        </pc:spChg>
        <pc:spChg chg="mod">
          <ac:chgData name="Cecilie Andersen" userId="a135a517-6408-40d0-81c7-02a75cc0902b" providerId="ADAL" clId="{1CBC1D48-A972-4BD5-B890-25B0F9B42229}" dt="2020-10-23T10:43:04.905" v="4043" actId="20577"/>
          <ac:spMkLst>
            <pc:docMk/>
            <pc:sldMk cId="1266127159" sldId="260"/>
            <ac:spMk id="24" creationId="{232FC8A0-611B-4EE5-A6C2-6C1611E928EB}"/>
          </ac:spMkLst>
        </pc:spChg>
        <pc:spChg chg="mod">
          <ac:chgData name="Cecilie Andersen" userId="a135a517-6408-40d0-81c7-02a75cc0902b" providerId="ADAL" clId="{1CBC1D48-A972-4BD5-B890-25B0F9B42229}" dt="2020-10-23T10:43:00.015" v="4035" actId="20577"/>
          <ac:spMkLst>
            <pc:docMk/>
            <pc:sldMk cId="1266127159" sldId="260"/>
            <ac:spMk id="25" creationId="{94FB2474-D16D-4E51-A521-DA8816D7F5EF}"/>
          </ac:spMkLst>
        </pc:spChg>
        <pc:spChg chg="mod">
          <ac:chgData name="Cecilie Andersen" userId="a135a517-6408-40d0-81c7-02a75cc0902b" providerId="ADAL" clId="{1CBC1D48-A972-4BD5-B890-25B0F9B42229}" dt="2020-10-23T10:43:08.578" v="4049" actId="20577"/>
          <ac:spMkLst>
            <pc:docMk/>
            <pc:sldMk cId="1266127159" sldId="260"/>
            <ac:spMk id="26" creationId="{23C392F6-D263-4C94-907B-1174E84288F9}"/>
          </ac:spMkLst>
        </pc:spChg>
        <pc:spChg chg="mod">
          <ac:chgData name="Cecilie Andersen" userId="a135a517-6408-40d0-81c7-02a75cc0902b" providerId="ADAL" clId="{1CBC1D48-A972-4BD5-B890-25B0F9B42229}" dt="2020-10-23T10:43:12.858" v="4058" actId="20577"/>
          <ac:spMkLst>
            <pc:docMk/>
            <pc:sldMk cId="1266127159" sldId="260"/>
            <ac:spMk id="27" creationId="{07874673-F970-468C-9A67-B63D9D35B382}"/>
          </ac:spMkLst>
        </pc:spChg>
        <pc:spChg chg="mod">
          <ac:chgData name="Cecilie Andersen" userId="a135a517-6408-40d0-81c7-02a75cc0902b" providerId="ADAL" clId="{1CBC1D48-A972-4BD5-B890-25B0F9B42229}" dt="2020-10-23T10:43:20.027" v="4066" actId="20577"/>
          <ac:spMkLst>
            <pc:docMk/>
            <pc:sldMk cId="1266127159" sldId="260"/>
            <ac:spMk id="40" creationId="{2D78D611-5F00-49BD-9630-1F0815C3103A}"/>
          </ac:spMkLst>
        </pc:spChg>
        <pc:spChg chg="mod">
          <ac:chgData name="Cecilie Andersen" userId="a135a517-6408-40d0-81c7-02a75cc0902b" providerId="ADAL" clId="{1CBC1D48-A972-4BD5-B890-25B0F9B42229}" dt="2020-10-23T10:43:30.031" v="4109" actId="20577"/>
          <ac:spMkLst>
            <pc:docMk/>
            <pc:sldMk cId="1266127159" sldId="260"/>
            <ac:spMk id="41" creationId="{9D514ABF-0B7A-4E0F-8D5F-A7CDCD79CF2E}"/>
          </ac:spMkLst>
        </pc:spChg>
        <pc:spChg chg="mod">
          <ac:chgData name="Cecilie Andersen" userId="a135a517-6408-40d0-81c7-02a75cc0902b" providerId="ADAL" clId="{1CBC1D48-A972-4BD5-B890-25B0F9B42229}" dt="2020-10-23T10:41:25.124" v="3979" actId="207"/>
          <ac:spMkLst>
            <pc:docMk/>
            <pc:sldMk cId="1266127159" sldId="260"/>
            <ac:spMk id="43" creationId="{DCFEEC03-AA73-4324-AA9D-236AC61DB27E}"/>
          </ac:spMkLst>
        </pc:spChg>
        <pc:spChg chg="del">
          <ac:chgData name="Cecilie Andersen" userId="a135a517-6408-40d0-81c7-02a75cc0902b" providerId="ADAL" clId="{1CBC1D48-A972-4BD5-B890-25B0F9B42229}" dt="2020-10-23T10:41:29.274" v="3980" actId="478"/>
          <ac:spMkLst>
            <pc:docMk/>
            <pc:sldMk cId="1266127159" sldId="260"/>
            <ac:spMk id="53" creationId="{2E98F2EB-630B-4528-8BCF-AFDDEF1CB38F}"/>
          </ac:spMkLst>
        </pc:spChg>
        <pc:spChg chg="del">
          <ac:chgData name="Cecilie Andersen" userId="a135a517-6408-40d0-81c7-02a75cc0902b" providerId="ADAL" clId="{1CBC1D48-A972-4BD5-B890-25B0F9B42229}" dt="2020-10-23T10:41:31.596" v="3981" actId="478"/>
          <ac:spMkLst>
            <pc:docMk/>
            <pc:sldMk cId="1266127159" sldId="260"/>
            <ac:spMk id="87" creationId="{C8A5A2DB-8F1E-432D-B895-83FAE9AFA6C0}"/>
          </ac:spMkLst>
        </pc:spChg>
        <pc:picChg chg="del">
          <ac:chgData name="Cecilie Andersen" userId="a135a517-6408-40d0-81c7-02a75cc0902b" providerId="ADAL" clId="{1CBC1D48-A972-4BD5-B890-25B0F9B42229}" dt="2020-10-23T10:41:07.733" v="3976" actId="478"/>
          <ac:picMkLst>
            <pc:docMk/>
            <pc:sldMk cId="1266127159" sldId="260"/>
            <ac:picMk id="86" creationId="{263CFB3A-5C1A-459E-B460-967259A1B017}"/>
          </ac:picMkLst>
        </pc:picChg>
      </pc:sldChg>
      <pc:sldChg chg="addSp modSp add del">
        <pc:chgData name="Cecilie Andersen" userId="a135a517-6408-40d0-81c7-02a75cc0902b" providerId="ADAL" clId="{1CBC1D48-A972-4BD5-B890-25B0F9B42229}" dt="2020-10-24T13:07:22.313" v="5297" actId="2696"/>
        <pc:sldMkLst>
          <pc:docMk/>
          <pc:sldMk cId="2056624127" sldId="260"/>
        </pc:sldMkLst>
        <pc:spChg chg="add mod">
          <ac:chgData name="Cecilie Andersen" userId="a135a517-6408-40d0-81c7-02a75cc0902b" providerId="ADAL" clId="{1CBC1D48-A972-4BD5-B890-25B0F9B42229}" dt="2020-10-23T11:19:51.798" v="4655" actId="1076"/>
          <ac:spMkLst>
            <pc:docMk/>
            <pc:sldMk cId="2056624127" sldId="260"/>
            <ac:spMk id="10" creationId="{A5BF69BE-2232-4DF2-BF4A-40F88E1E0151}"/>
          </ac:spMkLst>
        </pc:spChg>
        <pc:spChg chg="add mod">
          <ac:chgData name="Cecilie Andersen" userId="a135a517-6408-40d0-81c7-02a75cc0902b" providerId="ADAL" clId="{1CBC1D48-A972-4BD5-B890-25B0F9B42229}" dt="2020-10-23T11:19:54.539" v="4656" actId="1076"/>
          <ac:spMkLst>
            <pc:docMk/>
            <pc:sldMk cId="2056624127" sldId="260"/>
            <ac:spMk id="11" creationId="{48204453-4029-440C-9591-616CE745C2A2}"/>
          </ac:spMkLst>
        </pc:spChg>
        <pc:spChg chg="add mod">
          <ac:chgData name="Cecilie Andersen" userId="a135a517-6408-40d0-81c7-02a75cc0902b" providerId="ADAL" clId="{1CBC1D48-A972-4BD5-B890-25B0F9B42229}" dt="2020-10-23T11:19:49.367" v="4654" actId="1076"/>
          <ac:spMkLst>
            <pc:docMk/>
            <pc:sldMk cId="2056624127" sldId="260"/>
            <ac:spMk id="12" creationId="{BBECBB4F-559E-4D06-855E-0C4BFEDD468E}"/>
          </ac:spMkLst>
        </pc:spChg>
        <pc:spChg chg="add mod">
          <ac:chgData name="Cecilie Andersen" userId="a135a517-6408-40d0-81c7-02a75cc0902b" providerId="ADAL" clId="{1CBC1D48-A972-4BD5-B890-25B0F9B42229}" dt="2020-10-23T11:19:59.126" v="4658" actId="1076"/>
          <ac:spMkLst>
            <pc:docMk/>
            <pc:sldMk cId="2056624127" sldId="260"/>
            <ac:spMk id="13" creationId="{ECEA710E-569F-4E6A-B36B-E1D864ABDF5E}"/>
          </ac:spMkLst>
        </pc:spChg>
        <pc:spChg chg="add mod">
          <ac:chgData name="Cecilie Andersen" userId="a135a517-6408-40d0-81c7-02a75cc0902b" providerId="ADAL" clId="{1CBC1D48-A972-4BD5-B890-25B0F9B42229}" dt="2020-10-23T11:20:00.997" v="4659" actId="1076"/>
          <ac:spMkLst>
            <pc:docMk/>
            <pc:sldMk cId="2056624127" sldId="260"/>
            <ac:spMk id="14" creationId="{C2243574-D259-4272-B2A2-A6C5D9A7F4E9}"/>
          </ac:spMkLst>
        </pc:spChg>
        <pc:spChg chg="add mod">
          <ac:chgData name="Cecilie Andersen" userId="a135a517-6408-40d0-81c7-02a75cc0902b" providerId="ADAL" clId="{1CBC1D48-A972-4BD5-B890-25B0F9B42229}" dt="2020-10-23T11:19:57.174" v="4657" actId="1076"/>
          <ac:spMkLst>
            <pc:docMk/>
            <pc:sldMk cId="2056624127" sldId="260"/>
            <ac:spMk id="15" creationId="{DBE79948-612F-4E17-965E-BB267155928F}"/>
          </ac:spMkLst>
        </pc:spChg>
        <pc:spChg chg="mod">
          <ac:chgData name="Cecilie Andersen" userId="a135a517-6408-40d0-81c7-02a75cc0902b" providerId="ADAL" clId="{1CBC1D48-A972-4BD5-B890-25B0F9B42229}" dt="2020-10-23T11:19:45.626" v="4653" actId="1076"/>
          <ac:spMkLst>
            <pc:docMk/>
            <pc:sldMk cId="2056624127" sldId="260"/>
            <ac:spMk id="442" creationId="{00000000-0000-0000-0000-000000000000}"/>
          </ac:spMkLst>
        </pc:spChg>
        <pc:spChg chg="mod">
          <ac:chgData name="Cecilie Andersen" userId="a135a517-6408-40d0-81c7-02a75cc0902b" providerId="ADAL" clId="{1CBC1D48-A972-4BD5-B890-25B0F9B42229}" dt="2020-10-23T11:18:25.873" v="4626" actId="20577"/>
          <ac:spMkLst>
            <pc:docMk/>
            <pc:sldMk cId="2056624127" sldId="260"/>
            <ac:spMk id="443" creationId="{00000000-0000-0000-0000-000000000000}"/>
          </ac:spMkLst>
        </pc:spChg>
        <pc:spChg chg="mod">
          <ac:chgData name="Cecilie Andersen" userId="a135a517-6408-40d0-81c7-02a75cc0902b" providerId="ADAL" clId="{1CBC1D48-A972-4BD5-B890-25B0F9B42229}" dt="2020-10-23T11:19:17.050" v="4649" actId="404"/>
          <ac:spMkLst>
            <pc:docMk/>
            <pc:sldMk cId="2056624127" sldId="260"/>
            <ac:spMk id="444" creationId="{00000000-0000-0000-0000-000000000000}"/>
          </ac:spMkLst>
        </pc:spChg>
        <pc:spChg chg="mod">
          <ac:chgData name="Cecilie Andersen" userId="a135a517-6408-40d0-81c7-02a75cc0902b" providerId="ADAL" clId="{1CBC1D48-A972-4BD5-B890-25B0F9B42229}" dt="2020-10-23T11:18:32.554" v="4644" actId="20577"/>
          <ac:spMkLst>
            <pc:docMk/>
            <pc:sldMk cId="2056624127" sldId="260"/>
            <ac:spMk id="445" creationId="{00000000-0000-0000-0000-000000000000}"/>
          </ac:spMkLst>
        </pc:spChg>
      </pc:sldChg>
      <pc:sldChg chg="addSp delSp modSp add ord setBg">
        <pc:chgData name="Cecilie Andersen" userId="a135a517-6408-40d0-81c7-02a75cc0902b" providerId="ADAL" clId="{1CBC1D48-A972-4BD5-B890-25B0F9B42229}" dt="2020-10-25T08:48:59.549" v="9806" actId="207"/>
        <pc:sldMkLst>
          <pc:docMk/>
          <pc:sldMk cId="1238259556" sldId="261"/>
        </pc:sldMkLst>
        <pc:spChg chg="del">
          <ac:chgData name="Cecilie Andersen" userId="a135a517-6408-40d0-81c7-02a75cc0902b" providerId="ADAL" clId="{1CBC1D48-A972-4BD5-B890-25B0F9B42229}" dt="2020-10-23T08:54:50.696" v="2073" actId="478"/>
          <ac:spMkLst>
            <pc:docMk/>
            <pc:sldMk cId="1238259556" sldId="261"/>
            <ac:spMk id="2" creationId="{9BBF540C-4E57-4C96-A474-5DE04DC4E3AA}"/>
          </ac:spMkLst>
        </pc:spChg>
        <pc:spChg chg="mod">
          <ac:chgData name="Cecilie Andersen" userId="a135a517-6408-40d0-81c7-02a75cc0902b" providerId="ADAL" clId="{1CBC1D48-A972-4BD5-B890-25B0F9B42229}" dt="2020-10-23T08:56:12.508" v="2092" actId="790"/>
          <ac:spMkLst>
            <pc:docMk/>
            <pc:sldMk cId="1238259556" sldId="261"/>
            <ac:spMk id="3" creationId="{EF1BB829-EE12-40B4-8F31-E63771BB679E}"/>
          </ac:spMkLst>
        </pc:spChg>
        <pc:spChg chg="del">
          <ac:chgData name="Cecilie Andersen" userId="a135a517-6408-40d0-81c7-02a75cc0902b" providerId="ADAL" clId="{1CBC1D48-A972-4BD5-B890-25B0F9B42229}" dt="2020-10-23T08:54:45.652" v="2072" actId="478"/>
          <ac:spMkLst>
            <pc:docMk/>
            <pc:sldMk cId="1238259556" sldId="261"/>
            <ac:spMk id="4" creationId="{F8E7EBF5-5744-4320-85F1-884E3CF0B3B9}"/>
          </ac:spMkLst>
        </pc:spChg>
        <pc:spChg chg="del mod">
          <ac:chgData name="Cecilie Andersen" userId="a135a517-6408-40d0-81c7-02a75cc0902b" providerId="ADAL" clId="{1CBC1D48-A972-4BD5-B890-25B0F9B42229}" dt="2020-10-23T09:25:38.878" v="3242" actId="478"/>
          <ac:spMkLst>
            <pc:docMk/>
            <pc:sldMk cId="1238259556" sldId="261"/>
            <ac:spMk id="5" creationId="{DE1155E2-FAC6-4BAF-AFD5-31529CA5833E}"/>
          </ac:spMkLst>
        </pc:spChg>
        <pc:spChg chg="mod">
          <ac:chgData name="Cecilie Andersen" userId="a135a517-6408-40d0-81c7-02a75cc0902b" providerId="ADAL" clId="{1CBC1D48-A972-4BD5-B890-25B0F9B42229}" dt="2020-10-23T08:56:12.508" v="2092" actId="790"/>
          <ac:spMkLst>
            <pc:docMk/>
            <pc:sldMk cId="1238259556" sldId="261"/>
            <ac:spMk id="6" creationId="{DC52A10C-A97F-4FBA-BD00-D363CB8DB022}"/>
          </ac:spMkLst>
        </pc:spChg>
        <pc:spChg chg="mod">
          <ac:chgData name="Cecilie Andersen" userId="a135a517-6408-40d0-81c7-02a75cc0902b" providerId="ADAL" clId="{1CBC1D48-A972-4BD5-B890-25B0F9B42229}" dt="2020-10-25T08:48:39.373" v="9801" actId="207"/>
          <ac:spMkLst>
            <pc:docMk/>
            <pc:sldMk cId="1238259556" sldId="261"/>
            <ac:spMk id="99" creationId="{63BEDFA1-CE47-43F5-9CE2-63261B2763BB}"/>
          </ac:spMkLst>
        </pc:spChg>
        <pc:spChg chg="mod">
          <ac:chgData name="Cecilie Andersen" userId="a135a517-6408-40d0-81c7-02a75cc0902b" providerId="ADAL" clId="{1CBC1D48-A972-4BD5-B890-25B0F9B42229}" dt="2020-10-23T08:56:12.508" v="2092" actId="790"/>
          <ac:spMkLst>
            <pc:docMk/>
            <pc:sldMk cId="1238259556" sldId="261"/>
            <ac:spMk id="100" creationId="{C1A85571-C20E-4664-827C-FCBC82ABFE3D}"/>
          </ac:spMkLst>
        </pc:spChg>
        <pc:spChg chg="mod">
          <ac:chgData name="Cecilie Andersen" userId="a135a517-6408-40d0-81c7-02a75cc0902b" providerId="ADAL" clId="{1CBC1D48-A972-4BD5-B890-25B0F9B42229}" dt="2020-10-25T08:48:39.373" v="9801" actId="207"/>
          <ac:spMkLst>
            <pc:docMk/>
            <pc:sldMk cId="1238259556" sldId="261"/>
            <ac:spMk id="101" creationId="{CFBCECA6-E30D-4C79-A88A-03A5A323CA84}"/>
          </ac:spMkLst>
        </pc:spChg>
        <pc:spChg chg="mod">
          <ac:chgData name="Cecilie Andersen" userId="a135a517-6408-40d0-81c7-02a75cc0902b" providerId="ADAL" clId="{1CBC1D48-A972-4BD5-B890-25B0F9B42229}" dt="2020-10-23T08:56:12.508" v="2092" actId="790"/>
          <ac:spMkLst>
            <pc:docMk/>
            <pc:sldMk cId="1238259556" sldId="261"/>
            <ac:spMk id="102" creationId="{3B4E11BA-D549-499C-9BDE-F3A553399716}"/>
          </ac:spMkLst>
        </pc:spChg>
        <pc:spChg chg="mod">
          <ac:chgData name="Cecilie Andersen" userId="a135a517-6408-40d0-81c7-02a75cc0902b" providerId="ADAL" clId="{1CBC1D48-A972-4BD5-B890-25B0F9B42229}" dt="2020-10-25T08:48:39.373" v="9801" actId="207"/>
          <ac:spMkLst>
            <pc:docMk/>
            <pc:sldMk cId="1238259556" sldId="261"/>
            <ac:spMk id="103" creationId="{81498A2D-E180-4FDF-9A1A-94A2087D78D6}"/>
          </ac:spMkLst>
        </pc:spChg>
        <pc:spChg chg="add del mod">
          <ac:chgData name="Cecilie Andersen" userId="a135a517-6408-40d0-81c7-02a75cc0902b" providerId="ADAL" clId="{1CBC1D48-A972-4BD5-B890-25B0F9B42229}" dt="2020-10-25T08:48:59.549" v="9806" actId="207"/>
          <ac:spMkLst>
            <pc:docMk/>
            <pc:sldMk cId="1238259556" sldId="261"/>
            <ac:spMk id="104" creationId="{0350DAE4-6422-45C8-95F8-3536525F9C22}"/>
          </ac:spMkLst>
        </pc:spChg>
        <pc:spChg chg="mod">
          <ac:chgData name="Cecilie Andersen" userId="a135a517-6408-40d0-81c7-02a75cc0902b" providerId="ADAL" clId="{1CBC1D48-A972-4BD5-B890-25B0F9B42229}" dt="2020-10-25T08:48:59.549" v="9806" actId="207"/>
          <ac:spMkLst>
            <pc:docMk/>
            <pc:sldMk cId="1238259556" sldId="261"/>
            <ac:spMk id="105" creationId="{647AA514-4BAA-40A4-963A-3B07C93AA54D}"/>
          </ac:spMkLst>
        </pc:spChg>
        <pc:spChg chg="mod">
          <ac:chgData name="Cecilie Andersen" userId="a135a517-6408-40d0-81c7-02a75cc0902b" providerId="ADAL" clId="{1CBC1D48-A972-4BD5-B890-25B0F9B42229}" dt="2020-10-25T08:48:59.549" v="9806" actId="207"/>
          <ac:spMkLst>
            <pc:docMk/>
            <pc:sldMk cId="1238259556" sldId="261"/>
            <ac:spMk id="106" creationId="{9137544D-4A97-494F-A7E2-6DCDCB1F9FE5}"/>
          </ac:spMkLst>
        </pc:spChg>
        <pc:spChg chg="mod">
          <ac:chgData name="Cecilie Andersen" userId="a135a517-6408-40d0-81c7-02a75cc0902b" providerId="ADAL" clId="{1CBC1D48-A972-4BD5-B890-25B0F9B42229}" dt="2020-10-25T08:48:59.549" v="9806" actId="207"/>
          <ac:spMkLst>
            <pc:docMk/>
            <pc:sldMk cId="1238259556" sldId="261"/>
            <ac:spMk id="107" creationId="{77F374DC-D4D2-4C62-8FB9-5C797AC9F3AF}"/>
          </ac:spMkLst>
        </pc:spChg>
        <pc:spChg chg="mod">
          <ac:chgData name="Cecilie Andersen" userId="a135a517-6408-40d0-81c7-02a75cc0902b" providerId="ADAL" clId="{1CBC1D48-A972-4BD5-B890-25B0F9B42229}" dt="2020-10-25T08:48:59.549" v="9806" actId="207"/>
          <ac:spMkLst>
            <pc:docMk/>
            <pc:sldMk cId="1238259556" sldId="261"/>
            <ac:spMk id="108" creationId="{86AE573E-3EFB-4BDD-95DC-7F6737FEF764}"/>
          </ac:spMkLst>
        </pc:spChg>
        <pc:spChg chg="mod">
          <ac:chgData name="Cecilie Andersen" userId="a135a517-6408-40d0-81c7-02a75cc0902b" providerId="ADAL" clId="{1CBC1D48-A972-4BD5-B890-25B0F9B42229}" dt="2020-10-23T08:56:26.372" v="2094" actId="207"/>
          <ac:spMkLst>
            <pc:docMk/>
            <pc:sldMk cId="1238259556" sldId="261"/>
            <ac:spMk id="109" creationId="{CD2016DA-C8DA-4001-8000-15959EA48775}"/>
          </ac:spMkLst>
        </pc:spChg>
        <pc:spChg chg="mod">
          <ac:chgData name="Cecilie Andersen" userId="a135a517-6408-40d0-81c7-02a75cc0902b" providerId="ADAL" clId="{1CBC1D48-A972-4BD5-B890-25B0F9B42229}" dt="2020-10-23T08:56:37.448" v="2098" actId="113"/>
          <ac:spMkLst>
            <pc:docMk/>
            <pc:sldMk cId="1238259556" sldId="261"/>
            <ac:spMk id="110" creationId="{AC326C39-3714-4B02-8907-D571CB8DF48A}"/>
          </ac:spMkLst>
        </pc:spChg>
        <pc:spChg chg="mod">
          <ac:chgData name="Cecilie Andersen" userId="a135a517-6408-40d0-81c7-02a75cc0902b" providerId="ADAL" clId="{1CBC1D48-A972-4BD5-B890-25B0F9B42229}" dt="2020-10-23T08:56:48.226" v="2102" actId="113"/>
          <ac:spMkLst>
            <pc:docMk/>
            <pc:sldMk cId="1238259556" sldId="261"/>
            <ac:spMk id="111" creationId="{7C4311CA-F2AB-462C-995D-43C8469EF49C}"/>
          </ac:spMkLst>
        </pc:spChg>
        <pc:spChg chg="mod">
          <ac:chgData name="Cecilie Andersen" userId="a135a517-6408-40d0-81c7-02a75cc0902b" providerId="ADAL" clId="{1CBC1D48-A972-4BD5-B890-25B0F9B42229}" dt="2020-10-23T08:56:32.397" v="2096" actId="207"/>
          <ac:spMkLst>
            <pc:docMk/>
            <pc:sldMk cId="1238259556" sldId="261"/>
            <ac:spMk id="112" creationId="{70F597F3-C600-4B0A-AF2C-90C25F3BECED}"/>
          </ac:spMkLst>
        </pc:spChg>
        <pc:spChg chg="mod">
          <ac:chgData name="Cecilie Andersen" userId="a135a517-6408-40d0-81c7-02a75cc0902b" providerId="ADAL" clId="{1CBC1D48-A972-4BD5-B890-25B0F9B42229}" dt="2020-10-23T08:56:42.104" v="2100" actId="207"/>
          <ac:spMkLst>
            <pc:docMk/>
            <pc:sldMk cId="1238259556" sldId="261"/>
            <ac:spMk id="113" creationId="{EDD5EE24-BDA3-44C6-83D9-DF771443FD40}"/>
          </ac:spMkLst>
        </pc:spChg>
        <pc:grpChg chg="del">
          <ac:chgData name="Cecilie Andersen" userId="a135a517-6408-40d0-81c7-02a75cc0902b" providerId="ADAL" clId="{1CBC1D48-A972-4BD5-B890-25B0F9B42229}" dt="2020-10-23T08:55:01.384" v="2076" actId="478"/>
          <ac:grpSpMkLst>
            <pc:docMk/>
            <pc:sldMk cId="1238259556" sldId="261"/>
            <ac:grpSpMk id="114" creationId="{4904A5B2-86A8-49BA-BE28-6C5C3682C852}"/>
          </ac:grpSpMkLst>
        </pc:grpChg>
        <pc:grpChg chg="del">
          <ac:chgData name="Cecilie Andersen" userId="a135a517-6408-40d0-81c7-02a75cc0902b" providerId="ADAL" clId="{1CBC1D48-A972-4BD5-B890-25B0F9B42229}" dt="2020-10-23T08:54:55.795" v="2074" actId="478"/>
          <ac:grpSpMkLst>
            <pc:docMk/>
            <pc:sldMk cId="1238259556" sldId="261"/>
            <ac:grpSpMk id="115" creationId="{5B6C314F-0113-45A7-9CD0-328ECFD3AD02}"/>
          </ac:grpSpMkLst>
        </pc:grpChg>
        <pc:grpChg chg="del">
          <ac:chgData name="Cecilie Andersen" userId="a135a517-6408-40d0-81c7-02a75cc0902b" providerId="ADAL" clId="{1CBC1D48-A972-4BD5-B890-25B0F9B42229}" dt="2020-10-23T08:55:04.009" v="2077" actId="478"/>
          <ac:grpSpMkLst>
            <pc:docMk/>
            <pc:sldMk cId="1238259556" sldId="261"/>
            <ac:grpSpMk id="116" creationId="{FC4DDA06-38E9-4506-973D-DDC8A2E82CEF}"/>
          </ac:grpSpMkLst>
        </pc:grpChg>
        <pc:grpChg chg="del">
          <ac:chgData name="Cecilie Andersen" userId="a135a517-6408-40d0-81c7-02a75cc0902b" providerId="ADAL" clId="{1CBC1D48-A972-4BD5-B890-25B0F9B42229}" dt="2020-10-23T08:55:06.927" v="2078" actId="478"/>
          <ac:grpSpMkLst>
            <pc:docMk/>
            <pc:sldMk cId="1238259556" sldId="261"/>
            <ac:grpSpMk id="117" creationId="{C826B890-0BA3-4105-BF29-2D66A47B65AF}"/>
          </ac:grpSpMkLst>
        </pc:grpChg>
        <pc:grpChg chg="del">
          <ac:chgData name="Cecilie Andersen" userId="a135a517-6408-40d0-81c7-02a75cc0902b" providerId="ADAL" clId="{1CBC1D48-A972-4BD5-B890-25B0F9B42229}" dt="2020-10-23T08:54:58.918" v="2075" actId="478"/>
          <ac:grpSpMkLst>
            <pc:docMk/>
            <pc:sldMk cId="1238259556" sldId="261"/>
            <ac:grpSpMk id="118" creationId="{C5F22DC9-890B-4A1E-9A88-B250A944AB26}"/>
          </ac:grpSpMkLst>
        </pc:grpChg>
      </pc:sldChg>
      <pc:sldChg chg="del">
        <pc:chgData name="Cecilie Andersen" userId="a135a517-6408-40d0-81c7-02a75cc0902b" providerId="ADAL" clId="{1CBC1D48-A972-4BD5-B890-25B0F9B42229}" dt="2020-10-23T11:17:28.182" v="4551" actId="2696"/>
        <pc:sldMkLst>
          <pc:docMk/>
          <pc:sldMk cId="20363430" sldId="262"/>
        </pc:sldMkLst>
      </pc:sldChg>
      <pc:sldChg chg="addSp delSp modSp add del">
        <pc:chgData name="Cecilie Andersen" userId="a135a517-6408-40d0-81c7-02a75cc0902b" providerId="ADAL" clId="{1CBC1D48-A972-4BD5-B890-25B0F9B42229}" dt="2020-10-24T12:58:15.849" v="4859" actId="2696"/>
        <pc:sldMkLst>
          <pc:docMk/>
          <pc:sldMk cId="1091383598" sldId="263"/>
        </pc:sldMkLst>
        <pc:spChg chg="mod">
          <ac:chgData name="Cecilie Andersen" userId="a135a517-6408-40d0-81c7-02a75cc0902b" providerId="ADAL" clId="{1CBC1D48-A972-4BD5-B890-25B0F9B42229}" dt="2020-10-23T09:26:15.118" v="3252" actId="14100"/>
          <ac:spMkLst>
            <pc:docMk/>
            <pc:sldMk cId="1091383598" sldId="263"/>
            <ac:spMk id="2" creationId="{650A35C9-0528-450B-9A44-E4F8C6F679A5}"/>
          </ac:spMkLst>
        </pc:spChg>
        <pc:spChg chg="del">
          <ac:chgData name="Cecilie Andersen" userId="a135a517-6408-40d0-81c7-02a75cc0902b" providerId="ADAL" clId="{1CBC1D48-A972-4BD5-B890-25B0F9B42229}" dt="2020-10-23T07:18:05.102" v="1683" actId="478"/>
          <ac:spMkLst>
            <pc:docMk/>
            <pc:sldMk cId="1091383598" sldId="263"/>
            <ac:spMk id="3" creationId="{AD913D25-CE4D-4939-8449-EFD10D80B20D}"/>
          </ac:spMkLst>
        </pc:spChg>
        <pc:spChg chg="del">
          <ac:chgData name="Cecilie Andersen" userId="a135a517-6408-40d0-81c7-02a75cc0902b" providerId="ADAL" clId="{1CBC1D48-A972-4BD5-B890-25B0F9B42229}" dt="2020-10-23T09:25:43.915" v="3243" actId="478"/>
          <ac:spMkLst>
            <pc:docMk/>
            <pc:sldMk cId="1091383598" sldId="263"/>
            <ac:spMk id="4" creationId="{2656F91D-40C0-4F27-96A7-49DFD3875545}"/>
          </ac:spMkLst>
        </pc:spChg>
        <pc:spChg chg="mod">
          <ac:chgData name="Cecilie Andersen" userId="a135a517-6408-40d0-81c7-02a75cc0902b" providerId="ADAL" clId="{1CBC1D48-A972-4BD5-B890-25B0F9B42229}" dt="2020-10-23T09:26:15.118" v="3252" actId="14100"/>
          <ac:spMkLst>
            <pc:docMk/>
            <pc:sldMk cId="1091383598" sldId="263"/>
            <ac:spMk id="5" creationId="{5B6DE888-F515-4B70-B596-80EA46EF162A}"/>
          </ac:spMkLst>
        </pc:spChg>
        <pc:spChg chg="del mod">
          <ac:chgData name="Cecilie Andersen" userId="a135a517-6408-40d0-81c7-02a75cc0902b" providerId="ADAL" clId="{1CBC1D48-A972-4BD5-B890-25B0F9B42229}" dt="2020-10-23T09:25:46.663" v="3244" actId="478"/>
          <ac:spMkLst>
            <pc:docMk/>
            <pc:sldMk cId="1091383598" sldId="263"/>
            <ac:spMk id="6" creationId="{5FD2C696-F1B7-42B1-B0D0-DFA8CE3C8E11}"/>
          </ac:spMkLst>
        </pc:spChg>
        <pc:spChg chg="add del mod">
          <ac:chgData name="Cecilie Andersen" userId="a135a517-6408-40d0-81c7-02a75cc0902b" providerId="ADAL" clId="{1CBC1D48-A972-4BD5-B890-25B0F9B42229}" dt="2020-10-23T09:26:41.419" v="3258" actId="478"/>
          <ac:spMkLst>
            <pc:docMk/>
            <pc:sldMk cId="1091383598" sldId="263"/>
            <ac:spMk id="7" creationId="{8DD91DBE-ACC2-4773-B1C5-714CD43AC5E8}"/>
          </ac:spMkLst>
        </pc:spChg>
        <pc:spChg chg="mod">
          <ac:chgData name="Cecilie Andersen" userId="a135a517-6408-40d0-81c7-02a75cc0902b" providerId="ADAL" clId="{1CBC1D48-A972-4BD5-B890-25B0F9B42229}" dt="2020-10-24T12:57:58.990" v="4854"/>
          <ac:spMkLst>
            <pc:docMk/>
            <pc:sldMk cId="1091383598" sldId="263"/>
            <ac:spMk id="11" creationId="{208BA3AB-FC4B-4CA6-8878-44B3018B9FE3}"/>
          </ac:spMkLst>
        </pc:spChg>
        <pc:spChg chg="mod">
          <ac:chgData name="Cecilie Andersen" userId="a135a517-6408-40d0-81c7-02a75cc0902b" providerId="ADAL" clId="{1CBC1D48-A972-4BD5-B890-25B0F9B42229}" dt="2020-10-23T09:17:08.495" v="2836" actId="20577"/>
          <ac:spMkLst>
            <pc:docMk/>
            <pc:sldMk cId="1091383598" sldId="263"/>
            <ac:spMk id="13" creationId="{BD9972FF-197A-4E78-A48A-BDC4D7BF83DB}"/>
          </ac:spMkLst>
        </pc:spChg>
        <pc:spChg chg="mod">
          <ac:chgData name="Cecilie Andersen" userId="a135a517-6408-40d0-81c7-02a75cc0902b" providerId="ADAL" clId="{1CBC1D48-A972-4BD5-B890-25B0F9B42229}" dt="2020-10-23T09:17:21.227" v="2897" actId="20577"/>
          <ac:spMkLst>
            <pc:docMk/>
            <pc:sldMk cId="1091383598" sldId="263"/>
            <ac:spMk id="15" creationId="{15A4A599-684A-4E6C-AAE8-9A56800E0251}"/>
          </ac:spMkLst>
        </pc:spChg>
        <pc:spChg chg="mod">
          <ac:chgData name="Cecilie Andersen" userId="a135a517-6408-40d0-81c7-02a75cc0902b" providerId="ADAL" clId="{1CBC1D48-A972-4BD5-B890-25B0F9B42229}" dt="2020-10-23T09:26:48.036" v="3259" actId="20577"/>
          <ac:spMkLst>
            <pc:docMk/>
            <pc:sldMk cId="1091383598" sldId="263"/>
            <ac:spMk id="19" creationId="{06531075-0267-4EC5-A0A9-CF7378B270E6}"/>
          </ac:spMkLst>
        </pc:spChg>
        <pc:spChg chg="mod">
          <ac:chgData name="Cecilie Andersen" userId="a135a517-6408-40d0-81c7-02a75cc0902b" providerId="ADAL" clId="{1CBC1D48-A972-4BD5-B890-25B0F9B42229}" dt="2020-10-23T07:18:13.707" v="1684" actId="207"/>
          <ac:spMkLst>
            <pc:docMk/>
            <pc:sldMk cId="1091383598" sldId="263"/>
            <ac:spMk id="26" creationId="{A71640F8-42D5-431A-864D-D4667EBF0A48}"/>
          </ac:spMkLst>
        </pc:spChg>
        <pc:spChg chg="mod">
          <ac:chgData name="Cecilie Andersen" userId="a135a517-6408-40d0-81c7-02a75cc0902b" providerId="ADAL" clId="{1CBC1D48-A972-4BD5-B890-25B0F9B42229}" dt="2020-10-23T09:26:32.387" v="3256" actId="1076"/>
          <ac:spMkLst>
            <pc:docMk/>
            <pc:sldMk cId="1091383598" sldId="263"/>
            <ac:spMk id="39" creationId="{F101DC2F-691E-468F-AC6C-3793AB710F65}"/>
          </ac:spMkLst>
        </pc:spChg>
        <pc:spChg chg="del mod">
          <ac:chgData name="Cecilie Andersen" userId="a135a517-6408-40d0-81c7-02a75cc0902b" providerId="ADAL" clId="{1CBC1D48-A972-4BD5-B890-25B0F9B42229}" dt="2020-10-23T11:17:20.183" v="4550" actId="478"/>
          <ac:spMkLst>
            <pc:docMk/>
            <pc:sldMk cId="1091383598" sldId="263"/>
            <ac:spMk id="43" creationId="{C419194C-087E-4EDC-AC4C-BAAE30DDA041}"/>
          </ac:spMkLst>
        </pc:spChg>
        <pc:grpChg chg="del mod">
          <ac:chgData name="Cecilie Andersen" userId="a135a517-6408-40d0-81c7-02a75cc0902b" providerId="ADAL" clId="{1CBC1D48-A972-4BD5-B890-25B0F9B42229}" dt="2020-10-23T09:26:51.123" v="3260" actId="478"/>
          <ac:grpSpMkLst>
            <pc:docMk/>
            <pc:sldMk cId="1091383598" sldId="263"/>
            <ac:grpSpMk id="20" creationId="{2E3D73A2-9E4B-46B4-985D-3683098C1429}"/>
          </ac:grpSpMkLst>
        </pc:grpChg>
        <pc:grpChg chg="del mod">
          <ac:chgData name="Cecilie Andersen" userId="a135a517-6408-40d0-81c7-02a75cc0902b" providerId="ADAL" clId="{1CBC1D48-A972-4BD5-B890-25B0F9B42229}" dt="2020-10-23T09:26:54.106" v="3261" actId="478"/>
          <ac:grpSpMkLst>
            <pc:docMk/>
            <pc:sldMk cId="1091383598" sldId="263"/>
            <ac:grpSpMk id="21" creationId="{D33DE5C3-A3AF-46CB-B794-7CB8FA0EB551}"/>
          </ac:grpSpMkLst>
        </pc:grpChg>
        <pc:grpChg chg="del mod">
          <ac:chgData name="Cecilie Andersen" userId="a135a517-6408-40d0-81c7-02a75cc0902b" providerId="ADAL" clId="{1CBC1D48-A972-4BD5-B890-25B0F9B42229}" dt="2020-10-23T09:26:57.838" v="3262" actId="478"/>
          <ac:grpSpMkLst>
            <pc:docMk/>
            <pc:sldMk cId="1091383598" sldId="263"/>
            <ac:grpSpMk id="22" creationId="{62D13CCA-53F4-4C8C-A386-B629D2587747}"/>
          </ac:grpSpMkLst>
        </pc:grpChg>
        <pc:grpChg chg="del mod">
          <ac:chgData name="Cecilie Andersen" userId="a135a517-6408-40d0-81c7-02a75cc0902b" providerId="ADAL" clId="{1CBC1D48-A972-4BD5-B890-25B0F9B42229}" dt="2020-10-23T09:27:01.413" v="3263" actId="478"/>
          <ac:grpSpMkLst>
            <pc:docMk/>
            <pc:sldMk cId="1091383598" sldId="263"/>
            <ac:grpSpMk id="23" creationId="{8075C362-D951-4C41-8F48-920A4046346E}"/>
          </ac:grpSpMkLst>
        </pc:grpChg>
        <pc:grpChg chg="mod">
          <ac:chgData name="Cecilie Andersen" userId="a135a517-6408-40d0-81c7-02a75cc0902b" providerId="ADAL" clId="{1CBC1D48-A972-4BD5-B890-25B0F9B42229}" dt="2020-10-24T12:57:58.990" v="4854"/>
          <ac:grpSpMkLst>
            <pc:docMk/>
            <pc:sldMk cId="1091383598" sldId="263"/>
            <ac:grpSpMk id="24" creationId="{70A460E8-3AE9-4383-B2C0-107861B63E6E}"/>
          </ac:grpSpMkLst>
        </pc:grpChg>
        <pc:grpChg chg="del">
          <ac:chgData name="Cecilie Andersen" userId="a135a517-6408-40d0-81c7-02a75cc0902b" providerId="ADAL" clId="{1CBC1D48-A972-4BD5-B890-25B0F9B42229}" dt="2020-10-23T09:17:47.734" v="2937" actId="478"/>
          <ac:grpSpMkLst>
            <pc:docMk/>
            <pc:sldMk cId="1091383598" sldId="263"/>
            <ac:grpSpMk id="34" creationId="{23608EA1-AFFA-4989-A096-C0C70F01B48A}"/>
          </ac:grpSpMkLst>
        </pc:grpChg>
        <pc:grpChg chg="del mod">
          <ac:chgData name="Cecilie Andersen" userId="a135a517-6408-40d0-81c7-02a75cc0902b" providerId="ADAL" clId="{1CBC1D48-A972-4BD5-B890-25B0F9B42229}" dt="2020-10-24T12:54:13.921" v="4692" actId="478"/>
          <ac:grpSpMkLst>
            <pc:docMk/>
            <pc:sldMk cId="1091383598" sldId="263"/>
            <ac:grpSpMk id="40" creationId="{93D3C79E-E51D-4EA2-AB68-40B662B98417}"/>
          </ac:grpSpMkLst>
        </pc:grpChg>
        <pc:graphicFrameChg chg="mod">
          <ac:chgData name="Cecilie Andersen" userId="a135a517-6408-40d0-81c7-02a75cc0902b" providerId="ADAL" clId="{1CBC1D48-A972-4BD5-B890-25B0F9B42229}" dt="2020-10-23T09:26:22.800" v="3253"/>
          <ac:graphicFrameMkLst>
            <pc:docMk/>
            <pc:sldMk cId="1091383598" sldId="263"/>
            <ac:graphicFrameMk id="38" creationId="{08BFA395-CE06-4AD1-9D07-CB1A1214A9C9}"/>
          </ac:graphicFrameMkLst>
        </pc:graphicFrameChg>
        <pc:cxnChg chg="mod">
          <ac:chgData name="Cecilie Andersen" userId="a135a517-6408-40d0-81c7-02a75cc0902b" providerId="ADAL" clId="{1CBC1D48-A972-4BD5-B890-25B0F9B42229}" dt="2020-10-23T09:26:15.118" v="3252" actId="14100"/>
          <ac:cxnSpMkLst>
            <pc:docMk/>
            <pc:sldMk cId="1091383598" sldId="263"/>
            <ac:cxnSpMk id="10" creationId="{F710FEBF-9C8B-46A9-AD7A-13D8FD6D3ACE}"/>
          </ac:cxnSpMkLst>
        </pc:cxnChg>
      </pc:sldChg>
      <pc:sldChg chg="modSp add">
        <pc:chgData name="Cecilie Andersen" userId="a135a517-6408-40d0-81c7-02a75cc0902b" providerId="ADAL" clId="{1CBC1D48-A972-4BD5-B890-25B0F9B42229}" dt="2020-10-24T15:11:03.622" v="8474" actId="20577"/>
        <pc:sldMkLst>
          <pc:docMk/>
          <pc:sldMk cId="1275323810" sldId="263"/>
        </pc:sldMkLst>
        <pc:spChg chg="mod">
          <ac:chgData name="Cecilie Andersen" userId="a135a517-6408-40d0-81c7-02a75cc0902b" providerId="ADAL" clId="{1CBC1D48-A972-4BD5-B890-25B0F9B42229}" dt="2020-10-24T14:30:36.524" v="6921" actId="790"/>
          <ac:spMkLst>
            <pc:docMk/>
            <pc:sldMk cId="1275323810" sldId="263"/>
            <ac:spMk id="2" creationId="{B4320F5D-62B7-4F95-8831-8953F5533CAA}"/>
          </ac:spMkLst>
        </pc:spChg>
        <pc:spChg chg="mod">
          <ac:chgData name="Cecilie Andersen" userId="a135a517-6408-40d0-81c7-02a75cc0902b" providerId="ADAL" clId="{1CBC1D48-A972-4BD5-B890-25B0F9B42229}" dt="2020-10-24T15:11:03.622" v="8474" actId="20577"/>
          <ac:spMkLst>
            <pc:docMk/>
            <pc:sldMk cId="1275323810" sldId="263"/>
            <ac:spMk id="3" creationId="{2C7B78D4-7620-4CDB-8847-B2BFD8CDF0DE}"/>
          </ac:spMkLst>
        </pc:spChg>
      </pc:sldChg>
      <pc:sldChg chg="addSp delSp modSp add del setBg">
        <pc:chgData name="Cecilie Andersen" userId="a135a517-6408-40d0-81c7-02a75cc0902b" providerId="ADAL" clId="{1CBC1D48-A972-4BD5-B890-25B0F9B42229}" dt="2020-10-24T14:55:25.397" v="8186" actId="2696"/>
        <pc:sldMkLst>
          <pc:docMk/>
          <pc:sldMk cId="3729562114" sldId="264"/>
        </pc:sldMkLst>
        <pc:spChg chg="mod">
          <ac:chgData name="Cecilie Andersen" userId="a135a517-6408-40d0-81c7-02a75cc0902b" providerId="ADAL" clId="{1CBC1D48-A972-4BD5-B890-25B0F9B42229}" dt="2020-10-23T08:58:25.053" v="2105"/>
          <ac:spMkLst>
            <pc:docMk/>
            <pc:sldMk cId="3729562114" sldId="264"/>
            <ac:spMk id="3" creationId="{EF1BB829-EE12-40B4-8F31-E63771BB679E}"/>
          </ac:spMkLst>
        </pc:spChg>
        <pc:spChg chg="del">
          <ac:chgData name="Cecilie Andersen" userId="a135a517-6408-40d0-81c7-02a75cc0902b" providerId="ADAL" clId="{1CBC1D48-A972-4BD5-B890-25B0F9B42229}" dt="2020-10-23T09:00:11.371" v="2145" actId="478"/>
          <ac:spMkLst>
            <pc:docMk/>
            <pc:sldMk cId="3729562114" sldId="264"/>
            <ac:spMk id="4" creationId="{F8E7EBF5-5744-4320-85F1-884E3CF0B3B9}"/>
          </ac:spMkLst>
        </pc:spChg>
        <pc:spChg chg="del">
          <ac:chgData name="Cecilie Andersen" userId="a135a517-6408-40d0-81c7-02a75cc0902b" providerId="ADAL" clId="{1CBC1D48-A972-4BD5-B890-25B0F9B42229}" dt="2020-10-23T09:00:17.303" v="2146" actId="478"/>
          <ac:spMkLst>
            <pc:docMk/>
            <pc:sldMk cId="3729562114" sldId="264"/>
            <ac:spMk id="5" creationId="{DE1155E2-FAC6-4BAF-AFD5-31529CA5833E}"/>
          </ac:spMkLst>
        </pc:spChg>
        <pc:spChg chg="mod">
          <ac:chgData name="Cecilie Andersen" userId="a135a517-6408-40d0-81c7-02a75cc0902b" providerId="ADAL" clId="{1CBC1D48-A972-4BD5-B890-25B0F9B42229}" dt="2020-10-23T09:07:13.576" v="2370" actId="790"/>
          <ac:spMkLst>
            <pc:docMk/>
            <pc:sldMk cId="3729562114" sldId="264"/>
            <ac:spMk id="6" creationId="{DC52A10C-A97F-4FBA-BD00-D363CB8DB022}"/>
          </ac:spMkLst>
        </pc:spChg>
        <pc:spChg chg="del mod">
          <ac:chgData name="Cecilie Andersen" userId="a135a517-6408-40d0-81c7-02a75cc0902b" providerId="ADAL" clId="{1CBC1D48-A972-4BD5-B890-25B0F9B42229}" dt="2020-10-23T09:13:22.365" v="2523" actId="478"/>
          <ac:spMkLst>
            <pc:docMk/>
            <pc:sldMk cId="3729562114" sldId="264"/>
            <ac:spMk id="9" creationId="{2D976E17-38FA-42EF-B3BA-BB75EE1E2939}"/>
          </ac:spMkLst>
        </pc:spChg>
        <pc:spChg chg="add del mod">
          <ac:chgData name="Cecilie Andersen" userId="a135a517-6408-40d0-81c7-02a75cc0902b" providerId="ADAL" clId="{1CBC1D48-A972-4BD5-B890-25B0F9B42229}" dt="2020-10-23T09:12:11.304" v="2396" actId="478"/>
          <ac:spMkLst>
            <pc:docMk/>
            <pc:sldMk cId="3729562114" sldId="264"/>
            <ac:spMk id="13" creationId="{00C82518-53E4-4819-81A3-D6CACEAE9DDC}"/>
          </ac:spMkLst>
        </pc:spChg>
        <pc:spChg chg="del mod">
          <ac:chgData name="Cecilie Andersen" userId="a135a517-6408-40d0-81c7-02a75cc0902b" providerId="ADAL" clId="{1CBC1D48-A972-4BD5-B890-25B0F9B42229}" dt="2020-10-23T09:12:09.016" v="2395" actId="478"/>
          <ac:spMkLst>
            <pc:docMk/>
            <pc:sldMk cId="3729562114" sldId="264"/>
            <ac:spMk id="57" creationId="{004FFCCA-D00A-4C3C-95E9-FEAE373CA1B9}"/>
          </ac:spMkLst>
        </pc:spChg>
        <pc:spChg chg="del">
          <ac:chgData name="Cecilie Andersen" userId="a135a517-6408-40d0-81c7-02a75cc0902b" providerId="ADAL" clId="{1CBC1D48-A972-4BD5-B890-25B0F9B42229}" dt="2020-10-23T09:03:13.047" v="2338" actId="478"/>
          <ac:spMkLst>
            <pc:docMk/>
            <pc:sldMk cId="3729562114" sldId="264"/>
            <ac:spMk id="58" creationId="{9A9337AB-AD2C-4D49-B0FB-183A89847F20}"/>
          </ac:spMkLst>
        </pc:spChg>
        <pc:spChg chg="del mod">
          <ac:chgData name="Cecilie Andersen" userId="a135a517-6408-40d0-81c7-02a75cc0902b" providerId="ADAL" clId="{1CBC1D48-A972-4BD5-B890-25B0F9B42229}" dt="2020-10-23T09:13:27.094" v="2525" actId="478"/>
          <ac:spMkLst>
            <pc:docMk/>
            <pc:sldMk cId="3729562114" sldId="264"/>
            <ac:spMk id="59" creationId="{3CF6F6D0-F69A-4923-A837-27890E9F0D5B}"/>
          </ac:spMkLst>
        </pc:spChg>
        <pc:spChg chg="del mod">
          <ac:chgData name="Cecilie Andersen" userId="a135a517-6408-40d0-81c7-02a75cc0902b" providerId="ADAL" clId="{1CBC1D48-A972-4BD5-B890-25B0F9B42229}" dt="2020-10-23T09:13:33.250" v="2527" actId="478"/>
          <ac:spMkLst>
            <pc:docMk/>
            <pc:sldMk cId="3729562114" sldId="264"/>
            <ac:spMk id="60" creationId="{A167876D-44ED-430C-9538-D9D5F8291FB0}"/>
          </ac:spMkLst>
        </pc:spChg>
        <pc:graphicFrameChg chg="mod modGraphic">
          <ac:chgData name="Cecilie Andersen" userId="a135a517-6408-40d0-81c7-02a75cc0902b" providerId="ADAL" clId="{1CBC1D48-A972-4BD5-B890-25B0F9B42229}" dt="2020-10-24T13:23:53.161" v="6541" actId="20577"/>
          <ac:graphicFrameMkLst>
            <pc:docMk/>
            <pc:sldMk cId="3729562114" sldId="264"/>
            <ac:graphicFrameMk id="7" creationId="{A4023691-BCBB-4F3A-91A1-0C2CF66B7837}"/>
          </ac:graphicFrameMkLst>
        </pc:graphicFrameChg>
      </pc:sldChg>
      <pc:sldChg chg="addSp delSp modSp add del">
        <pc:chgData name="Cecilie Andersen" userId="a135a517-6408-40d0-81c7-02a75cc0902b" providerId="ADAL" clId="{1CBC1D48-A972-4BD5-B890-25B0F9B42229}" dt="2020-10-24T13:07:56.436" v="5302" actId="2696"/>
        <pc:sldMkLst>
          <pc:docMk/>
          <pc:sldMk cId="699490799" sldId="265"/>
        </pc:sldMkLst>
        <pc:spChg chg="mod">
          <ac:chgData name="Cecilie Andersen" userId="a135a517-6408-40d0-81c7-02a75cc0902b" providerId="ADAL" clId="{1CBC1D48-A972-4BD5-B890-25B0F9B42229}" dt="2020-10-23T11:04:56.600" v="4346" actId="1076"/>
          <ac:spMkLst>
            <pc:docMk/>
            <pc:sldMk cId="699490799" sldId="265"/>
            <ac:spMk id="2" creationId="{7B2A7128-E124-47B4-BE0B-A668EFE61B25}"/>
          </ac:spMkLst>
        </pc:spChg>
        <pc:spChg chg="mod">
          <ac:chgData name="Cecilie Andersen" userId="a135a517-6408-40d0-81c7-02a75cc0902b" providerId="ADAL" clId="{1CBC1D48-A972-4BD5-B890-25B0F9B42229}" dt="2020-10-23T11:04:35.442" v="4344" actId="5793"/>
          <ac:spMkLst>
            <pc:docMk/>
            <pc:sldMk cId="699490799" sldId="265"/>
            <ac:spMk id="4" creationId="{60266333-0D4C-430D-91DA-B14601DE5D0B}"/>
          </ac:spMkLst>
        </pc:spChg>
        <pc:spChg chg="mod">
          <ac:chgData name="Cecilie Andersen" userId="a135a517-6408-40d0-81c7-02a75cc0902b" providerId="ADAL" clId="{1CBC1D48-A972-4BD5-B890-25B0F9B42229}" dt="2020-10-23T11:03:10.327" v="4315"/>
          <ac:spMkLst>
            <pc:docMk/>
            <pc:sldMk cId="699490799" sldId="265"/>
            <ac:spMk id="5" creationId="{A50337A9-330A-4D81-B9A5-135E464D6DDE}"/>
          </ac:spMkLst>
        </pc:spChg>
        <pc:spChg chg="del">
          <ac:chgData name="Cecilie Andersen" userId="a135a517-6408-40d0-81c7-02a75cc0902b" providerId="ADAL" clId="{1CBC1D48-A972-4BD5-B890-25B0F9B42229}" dt="2020-10-23T11:05:00.082" v="4347" actId="478"/>
          <ac:spMkLst>
            <pc:docMk/>
            <pc:sldMk cId="699490799" sldId="265"/>
            <ac:spMk id="11" creationId="{0812F83D-897D-43C4-B235-FEF641E5E002}"/>
          </ac:spMkLst>
        </pc:spChg>
        <pc:spChg chg="mod">
          <ac:chgData name="Cecilie Andersen" userId="a135a517-6408-40d0-81c7-02a75cc0902b" providerId="ADAL" clId="{1CBC1D48-A972-4BD5-B890-25B0F9B42229}" dt="2020-10-23T11:04:32.958" v="4343" actId="5793"/>
          <ac:spMkLst>
            <pc:docMk/>
            <pc:sldMk cId="699490799" sldId="265"/>
            <ac:spMk id="16" creationId="{0A19FB0C-351A-4894-BCCE-86AEC632293A}"/>
          </ac:spMkLst>
        </pc:spChg>
        <pc:spChg chg="del">
          <ac:chgData name="Cecilie Andersen" userId="a135a517-6408-40d0-81c7-02a75cc0902b" providerId="ADAL" clId="{1CBC1D48-A972-4BD5-B890-25B0F9B42229}" dt="2020-10-23T11:05:04.064" v="4348" actId="478"/>
          <ac:spMkLst>
            <pc:docMk/>
            <pc:sldMk cId="699490799" sldId="265"/>
            <ac:spMk id="17" creationId="{2C03CFB9-C2B8-49D4-9316-06B843EB826C}"/>
          </ac:spMkLst>
        </pc:spChg>
        <pc:spChg chg="mod">
          <ac:chgData name="Cecilie Andersen" userId="a135a517-6408-40d0-81c7-02a75cc0902b" providerId="ADAL" clId="{1CBC1D48-A972-4BD5-B890-25B0F9B42229}" dt="2020-10-23T11:04:30.536" v="4342" actId="5793"/>
          <ac:spMkLst>
            <pc:docMk/>
            <pc:sldMk cId="699490799" sldId="265"/>
            <ac:spMk id="19" creationId="{DF490E73-9F1E-428B-BD98-D1922A37D9FD}"/>
          </ac:spMkLst>
        </pc:spChg>
        <pc:spChg chg="del">
          <ac:chgData name="Cecilie Andersen" userId="a135a517-6408-40d0-81c7-02a75cc0902b" providerId="ADAL" clId="{1CBC1D48-A972-4BD5-B890-25B0F9B42229}" dt="2020-10-23T11:05:08.261" v="4349" actId="478"/>
          <ac:spMkLst>
            <pc:docMk/>
            <pc:sldMk cId="699490799" sldId="265"/>
            <ac:spMk id="20" creationId="{2A6B4027-5C4D-4BA3-BE1D-C0D1B53B2DAC}"/>
          </ac:spMkLst>
        </pc:spChg>
        <pc:spChg chg="mod">
          <ac:chgData name="Cecilie Andersen" userId="a135a517-6408-40d0-81c7-02a75cc0902b" providerId="ADAL" clId="{1CBC1D48-A972-4BD5-B890-25B0F9B42229}" dt="2020-10-23T11:04:28.302" v="4341" actId="5793"/>
          <ac:spMkLst>
            <pc:docMk/>
            <pc:sldMk cId="699490799" sldId="265"/>
            <ac:spMk id="22" creationId="{B1F51005-4E16-47EA-B7DE-0414C78BAABE}"/>
          </ac:spMkLst>
        </pc:spChg>
        <pc:spChg chg="del">
          <ac:chgData name="Cecilie Andersen" userId="a135a517-6408-40d0-81c7-02a75cc0902b" providerId="ADAL" clId="{1CBC1D48-A972-4BD5-B890-25B0F9B42229}" dt="2020-10-23T11:05:11.689" v="4350" actId="478"/>
          <ac:spMkLst>
            <pc:docMk/>
            <pc:sldMk cId="699490799" sldId="265"/>
            <ac:spMk id="23" creationId="{EC28BE82-0294-42D7-B3DE-FAF925203CD6}"/>
          </ac:spMkLst>
        </pc:spChg>
        <pc:spChg chg="add">
          <ac:chgData name="Cecilie Andersen" userId="a135a517-6408-40d0-81c7-02a75cc0902b" providerId="ADAL" clId="{1CBC1D48-A972-4BD5-B890-25B0F9B42229}" dt="2020-10-23T11:05:37.556" v="4352"/>
          <ac:spMkLst>
            <pc:docMk/>
            <pc:sldMk cId="699490799" sldId="265"/>
            <ac:spMk id="24" creationId="{7C82DA43-0667-432D-8511-E8138685C640}"/>
          </ac:spMkLst>
        </pc:spChg>
        <pc:spChg chg="add">
          <ac:chgData name="Cecilie Andersen" userId="a135a517-6408-40d0-81c7-02a75cc0902b" providerId="ADAL" clId="{1CBC1D48-A972-4BD5-B890-25B0F9B42229}" dt="2020-10-23T11:05:37.556" v="4352"/>
          <ac:spMkLst>
            <pc:docMk/>
            <pc:sldMk cId="699490799" sldId="265"/>
            <ac:spMk id="25" creationId="{B7F97C20-1D96-4625-9204-9344D33DB207}"/>
          </ac:spMkLst>
        </pc:spChg>
        <pc:spChg chg="add">
          <ac:chgData name="Cecilie Andersen" userId="a135a517-6408-40d0-81c7-02a75cc0902b" providerId="ADAL" clId="{1CBC1D48-A972-4BD5-B890-25B0F9B42229}" dt="2020-10-23T11:05:37.556" v="4352"/>
          <ac:spMkLst>
            <pc:docMk/>
            <pc:sldMk cId="699490799" sldId="265"/>
            <ac:spMk id="26" creationId="{6DCE465D-19F4-4010-90AE-1E616F54A199}"/>
          </ac:spMkLst>
        </pc:spChg>
        <pc:spChg chg="add">
          <ac:chgData name="Cecilie Andersen" userId="a135a517-6408-40d0-81c7-02a75cc0902b" providerId="ADAL" clId="{1CBC1D48-A972-4BD5-B890-25B0F9B42229}" dt="2020-10-23T11:05:37.556" v="4352"/>
          <ac:spMkLst>
            <pc:docMk/>
            <pc:sldMk cId="699490799" sldId="265"/>
            <ac:spMk id="27" creationId="{16539D16-2669-41D5-B1EE-F123BA50AC03}"/>
          </ac:spMkLst>
        </pc:spChg>
        <pc:spChg chg="add">
          <ac:chgData name="Cecilie Andersen" userId="a135a517-6408-40d0-81c7-02a75cc0902b" providerId="ADAL" clId="{1CBC1D48-A972-4BD5-B890-25B0F9B42229}" dt="2020-10-23T11:05:37.556" v="4352"/>
          <ac:spMkLst>
            <pc:docMk/>
            <pc:sldMk cId="699490799" sldId="265"/>
            <ac:spMk id="28" creationId="{95E2F3C3-CEDE-4510-8B73-7C6EE111081D}"/>
          </ac:spMkLst>
        </pc:spChg>
        <pc:spChg chg="add">
          <ac:chgData name="Cecilie Andersen" userId="a135a517-6408-40d0-81c7-02a75cc0902b" providerId="ADAL" clId="{1CBC1D48-A972-4BD5-B890-25B0F9B42229}" dt="2020-10-23T11:05:37.556" v="4352"/>
          <ac:spMkLst>
            <pc:docMk/>
            <pc:sldMk cId="699490799" sldId="265"/>
            <ac:spMk id="29" creationId="{F06F9212-61FD-4398-BAD7-8AB840828A88}"/>
          </ac:spMkLst>
        </pc:spChg>
        <pc:spChg chg="del">
          <ac:chgData name="Cecilie Andersen" userId="a135a517-6408-40d0-81c7-02a75cc0902b" providerId="ADAL" clId="{1CBC1D48-A972-4BD5-B890-25B0F9B42229}" dt="2020-10-23T11:05:16.205" v="4351" actId="478"/>
          <ac:spMkLst>
            <pc:docMk/>
            <pc:sldMk cId="699490799" sldId="265"/>
            <ac:spMk id="32" creationId="{8117C5F3-5BEF-4C4A-9326-089AC8C2B28D}"/>
          </ac:spMkLst>
        </pc:spChg>
        <pc:picChg chg="del">
          <ac:chgData name="Cecilie Andersen" userId="a135a517-6408-40d0-81c7-02a75cc0902b" providerId="ADAL" clId="{1CBC1D48-A972-4BD5-B890-25B0F9B42229}" dt="2020-10-23T11:03:31.348" v="4328" actId="478"/>
          <ac:picMkLst>
            <pc:docMk/>
            <pc:sldMk cId="699490799" sldId="265"/>
            <ac:picMk id="21" creationId="{6D201702-5808-4C57-8A3E-95F2DB18D9F3}"/>
          </ac:picMkLst>
        </pc:picChg>
      </pc:sldChg>
      <pc:sldChg chg="delSp modSp add">
        <pc:chgData name="Cecilie Andersen" userId="a135a517-6408-40d0-81c7-02a75cc0902b" providerId="ADAL" clId="{1CBC1D48-A972-4BD5-B890-25B0F9B42229}" dt="2020-10-24T15:36:51.194" v="8582" actId="478"/>
        <pc:sldMkLst>
          <pc:docMk/>
          <pc:sldMk cId="3104737782" sldId="269"/>
        </pc:sldMkLst>
        <pc:spChg chg="mod">
          <ac:chgData name="Cecilie Andersen" userId="a135a517-6408-40d0-81c7-02a75cc0902b" providerId="ADAL" clId="{1CBC1D48-A972-4BD5-B890-25B0F9B42229}" dt="2020-10-24T15:36:33.036" v="8578" actId="20577"/>
          <ac:spMkLst>
            <pc:docMk/>
            <pc:sldMk cId="3104737782" sldId="269"/>
            <ac:spMk id="2" creationId="{7868079F-D524-E443-98AE-3ECDF1FD71DB}"/>
          </ac:spMkLst>
        </pc:spChg>
        <pc:spChg chg="mod">
          <ac:chgData name="Cecilie Andersen" userId="a135a517-6408-40d0-81c7-02a75cc0902b" providerId="ADAL" clId="{1CBC1D48-A972-4BD5-B890-25B0F9B42229}" dt="2020-10-24T15:35:55.990" v="8536" actId="207"/>
          <ac:spMkLst>
            <pc:docMk/>
            <pc:sldMk cId="3104737782" sldId="269"/>
            <ac:spMk id="4" creationId="{CE0AC2B6-2689-DE40-A507-3E081B33EBB4}"/>
          </ac:spMkLst>
        </pc:spChg>
        <pc:spChg chg="mod">
          <ac:chgData name="Cecilie Andersen" userId="a135a517-6408-40d0-81c7-02a75cc0902b" providerId="ADAL" clId="{1CBC1D48-A972-4BD5-B890-25B0F9B42229}" dt="2020-10-24T15:35:55.990" v="8536" actId="207"/>
          <ac:spMkLst>
            <pc:docMk/>
            <pc:sldMk cId="3104737782" sldId="269"/>
            <ac:spMk id="7" creationId="{8A0A69C1-5B07-2341-9495-32AA7CE6B8AC}"/>
          </ac:spMkLst>
        </pc:spChg>
        <pc:spChg chg="mod">
          <ac:chgData name="Cecilie Andersen" userId="a135a517-6408-40d0-81c7-02a75cc0902b" providerId="ADAL" clId="{1CBC1D48-A972-4BD5-B890-25B0F9B42229}" dt="2020-10-24T15:36:38.234" v="8579" actId="1076"/>
          <ac:spMkLst>
            <pc:docMk/>
            <pc:sldMk cId="3104737782" sldId="269"/>
            <ac:spMk id="10" creationId="{D5F80F65-7AFE-B24A-B90B-4A879BF79FEC}"/>
          </ac:spMkLst>
        </pc:spChg>
        <pc:spChg chg="mod">
          <ac:chgData name="Cecilie Andersen" userId="a135a517-6408-40d0-81c7-02a75cc0902b" providerId="ADAL" clId="{1CBC1D48-A972-4BD5-B890-25B0F9B42229}" dt="2020-10-24T15:36:41.505" v="8580" actId="1076"/>
          <ac:spMkLst>
            <pc:docMk/>
            <pc:sldMk cId="3104737782" sldId="269"/>
            <ac:spMk id="11" creationId="{9F7D803F-B42B-0749-A45E-5B314B786FD5}"/>
          </ac:spMkLst>
        </pc:spChg>
        <pc:spChg chg="mod">
          <ac:chgData name="Cecilie Andersen" userId="a135a517-6408-40d0-81c7-02a75cc0902b" providerId="ADAL" clId="{1CBC1D48-A972-4BD5-B890-25B0F9B42229}" dt="2020-10-24T15:35:59.753" v="8537" actId="207"/>
          <ac:spMkLst>
            <pc:docMk/>
            <pc:sldMk cId="3104737782" sldId="269"/>
            <ac:spMk id="13" creationId="{6A2A9C9B-5642-BA41-A2CE-D982AFA9F0D2}"/>
          </ac:spMkLst>
        </pc:spChg>
        <pc:spChg chg="mod">
          <ac:chgData name="Cecilie Andersen" userId="a135a517-6408-40d0-81c7-02a75cc0902b" providerId="ADAL" clId="{1CBC1D48-A972-4BD5-B890-25B0F9B42229}" dt="2020-10-24T15:35:55.990" v="8536" actId="207"/>
          <ac:spMkLst>
            <pc:docMk/>
            <pc:sldMk cId="3104737782" sldId="269"/>
            <ac:spMk id="14" creationId="{C26540C6-9F79-8743-A4DE-E699D4963F3F}"/>
          </ac:spMkLst>
        </pc:spChg>
        <pc:spChg chg="mod">
          <ac:chgData name="Cecilie Andersen" userId="a135a517-6408-40d0-81c7-02a75cc0902b" providerId="ADAL" clId="{1CBC1D48-A972-4BD5-B890-25B0F9B42229}" dt="2020-10-24T15:35:55.990" v="8536" actId="207"/>
          <ac:spMkLst>
            <pc:docMk/>
            <pc:sldMk cId="3104737782" sldId="269"/>
            <ac:spMk id="15" creationId="{D52E1DB9-2DF2-424E-AA3F-F3CB481F51A0}"/>
          </ac:spMkLst>
        </pc:spChg>
        <pc:spChg chg="mod">
          <ac:chgData name="Cecilie Andersen" userId="a135a517-6408-40d0-81c7-02a75cc0902b" providerId="ADAL" clId="{1CBC1D48-A972-4BD5-B890-25B0F9B42229}" dt="2020-10-24T15:35:55.990" v="8536" actId="207"/>
          <ac:spMkLst>
            <pc:docMk/>
            <pc:sldMk cId="3104737782" sldId="269"/>
            <ac:spMk id="16" creationId="{9C467567-FC00-BF4B-A213-41C64A2CB7C1}"/>
          </ac:spMkLst>
        </pc:spChg>
        <pc:spChg chg="mod">
          <ac:chgData name="Cecilie Andersen" userId="a135a517-6408-40d0-81c7-02a75cc0902b" providerId="ADAL" clId="{1CBC1D48-A972-4BD5-B890-25B0F9B42229}" dt="2020-10-24T14:53:26.348" v="8131" actId="14100"/>
          <ac:spMkLst>
            <pc:docMk/>
            <pc:sldMk cId="3104737782" sldId="269"/>
            <ac:spMk id="17" creationId="{20D67198-4A51-FA41-8E56-CEF06923D639}"/>
          </ac:spMkLst>
        </pc:spChg>
        <pc:spChg chg="mod">
          <ac:chgData name="Cecilie Andersen" userId="a135a517-6408-40d0-81c7-02a75cc0902b" providerId="ADAL" clId="{1CBC1D48-A972-4BD5-B890-25B0F9B42229}" dt="2020-10-24T15:35:43.865" v="8535" actId="207"/>
          <ac:spMkLst>
            <pc:docMk/>
            <pc:sldMk cId="3104737782" sldId="269"/>
            <ac:spMk id="18" creationId="{C4870F00-A85E-3244-ACBB-7C04BB1D10BA}"/>
          </ac:spMkLst>
        </pc:spChg>
        <pc:spChg chg="mod">
          <ac:chgData name="Cecilie Andersen" userId="a135a517-6408-40d0-81c7-02a75cc0902b" providerId="ADAL" clId="{1CBC1D48-A972-4BD5-B890-25B0F9B42229}" dt="2020-10-24T15:35:43.865" v="8535" actId="207"/>
          <ac:spMkLst>
            <pc:docMk/>
            <pc:sldMk cId="3104737782" sldId="269"/>
            <ac:spMk id="19" creationId="{6E71BD95-B378-E74F-8611-456C88FFF6A5}"/>
          </ac:spMkLst>
        </pc:spChg>
        <pc:spChg chg="mod">
          <ac:chgData name="Cecilie Andersen" userId="a135a517-6408-40d0-81c7-02a75cc0902b" providerId="ADAL" clId="{1CBC1D48-A972-4BD5-B890-25B0F9B42229}" dt="2020-10-24T15:35:43.865" v="8535" actId="207"/>
          <ac:spMkLst>
            <pc:docMk/>
            <pc:sldMk cId="3104737782" sldId="269"/>
            <ac:spMk id="20" creationId="{86AE6A86-4FF2-F840-AEC1-49D40C1303FE}"/>
          </ac:spMkLst>
        </pc:spChg>
        <pc:spChg chg="mod">
          <ac:chgData name="Cecilie Andersen" userId="a135a517-6408-40d0-81c7-02a75cc0902b" providerId="ADAL" clId="{1CBC1D48-A972-4BD5-B890-25B0F9B42229}" dt="2020-10-24T14:50:49.910" v="7968" actId="1076"/>
          <ac:spMkLst>
            <pc:docMk/>
            <pc:sldMk cId="3104737782" sldId="269"/>
            <ac:spMk id="21" creationId="{729F92F6-E3DF-5842-BF8E-8F94E0F833D2}"/>
          </ac:spMkLst>
        </pc:spChg>
        <pc:spChg chg="mod">
          <ac:chgData name="Cecilie Andersen" userId="a135a517-6408-40d0-81c7-02a75cc0902b" providerId="ADAL" clId="{1CBC1D48-A972-4BD5-B890-25B0F9B42229}" dt="2020-10-24T14:51:59.899" v="8037" actId="20577"/>
          <ac:spMkLst>
            <pc:docMk/>
            <pc:sldMk cId="3104737782" sldId="269"/>
            <ac:spMk id="22" creationId="{5907C23F-6669-BF44-9878-1B99BCCC18FA}"/>
          </ac:spMkLst>
        </pc:spChg>
        <pc:spChg chg="mod">
          <ac:chgData name="Cecilie Andersen" userId="a135a517-6408-40d0-81c7-02a75cc0902b" providerId="ADAL" clId="{1CBC1D48-A972-4BD5-B890-25B0F9B42229}" dt="2020-10-24T14:54:13.300" v="8169" actId="20577"/>
          <ac:spMkLst>
            <pc:docMk/>
            <pc:sldMk cId="3104737782" sldId="269"/>
            <ac:spMk id="23" creationId="{1A0179CF-DBB8-7541-AC51-03145BBDB2BB}"/>
          </ac:spMkLst>
        </pc:spChg>
        <pc:spChg chg="mod">
          <ac:chgData name="Cecilie Andersen" userId="a135a517-6408-40d0-81c7-02a75cc0902b" providerId="ADAL" clId="{1CBC1D48-A972-4BD5-B890-25B0F9B42229}" dt="2020-10-24T15:35:43.865" v="8535" actId="207"/>
          <ac:spMkLst>
            <pc:docMk/>
            <pc:sldMk cId="3104737782" sldId="269"/>
            <ac:spMk id="24" creationId="{CBEF15C9-0269-0149-A4D9-7BDD98FF088A}"/>
          </ac:spMkLst>
        </pc:spChg>
        <pc:spChg chg="mod">
          <ac:chgData name="Cecilie Andersen" userId="a135a517-6408-40d0-81c7-02a75cc0902b" providerId="ADAL" clId="{1CBC1D48-A972-4BD5-B890-25B0F9B42229}" dt="2020-10-24T14:53:53.531" v="8146" actId="20577"/>
          <ac:spMkLst>
            <pc:docMk/>
            <pc:sldMk cId="3104737782" sldId="269"/>
            <ac:spMk id="25" creationId="{7FDCD8FC-1CD4-3340-9BFC-0F5313A4B671}"/>
          </ac:spMkLst>
        </pc:spChg>
        <pc:spChg chg="mod">
          <ac:chgData name="Cecilie Andersen" userId="a135a517-6408-40d0-81c7-02a75cc0902b" providerId="ADAL" clId="{1CBC1D48-A972-4BD5-B890-25B0F9B42229}" dt="2020-10-24T15:35:43.865" v="8535" actId="207"/>
          <ac:spMkLst>
            <pc:docMk/>
            <pc:sldMk cId="3104737782" sldId="269"/>
            <ac:spMk id="26" creationId="{38B463B5-D8C3-E240-B230-CDCD4D202833}"/>
          </ac:spMkLst>
        </pc:spChg>
        <pc:spChg chg="mod">
          <ac:chgData name="Cecilie Andersen" userId="a135a517-6408-40d0-81c7-02a75cc0902b" providerId="ADAL" clId="{1CBC1D48-A972-4BD5-B890-25B0F9B42229}" dt="2020-10-24T15:35:43.865" v="8535" actId="207"/>
          <ac:spMkLst>
            <pc:docMk/>
            <pc:sldMk cId="3104737782" sldId="269"/>
            <ac:spMk id="27" creationId="{655BE2F0-7D12-914F-905F-AA8DF4AF0C1C}"/>
          </ac:spMkLst>
        </pc:spChg>
        <pc:spChg chg="mod">
          <ac:chgData name="Cecilie Andersen" userId="a135a517-6408-40d0-81c7-02a75cc0902b" providerId="ADAL" clId="{1CBC1D48-A972-4BD5-B890-25B0F9B42229}" dt="2020-10-24T14:20:59.971" v="6714" actId="207"/>
          <ac:spMkLst>
            <pc:docMk/>
            <pc:sldMk cId="3104737782" sldId="269"/>
            <ac:spMk id="28" creationId="{3B723242-F49E-244E-89A0-B0F2E3633FD6}"/>
          </ac:spMkLst>
        </pc:spChg>
        <pc:spChg chg="mod">
          <ac:chgData name="Cecilie Andersen" userId="a135a517-6408-40d0-81c7-02a75cc0902b" providerId="ADAL" clId="{1CBC1D48-A972-4BD5-B890-25B0F9B42229}" dt="2020-10-24T14:20:59.971" v="6714" actId="207"/>
          <ac:spMkLst>
            <pc:docMk/>
            <pc:sldMk cId="3104737782" sldId="269"/>
            <ac:spMk id="29" creationId="{6B09A54E-B807-1740-9660-04AEE0D12740}"/>
          </ac:spMkLst>
        </pc:spChg>
        <pc:spChg chg="mod">
          <ac:chgData name="Cecilie Andersen" userId="a135a517-6408-40d0-81c7-02a75cc0902b" providerId="ADAL" clId="{1CBC1D48-A972-4BD5-B890-25B0F9B42229}" dt="2020-10-24T14:51:21.557" v="7985" actId="14100"/>
          <ac:spMkLst>
            <pc:docMk/>
            <pc:sldMk cId="3104737782" sldId="269"/>
            <ac:spMk id="30" creationId="{1F40DBD8-22CE-4048-9F71-5AC7BB4A25FF}"/>
          </ac:spMkLst>
        </pc:spChg>
        <pc:spChg chg="mod">
          <ac:chgData name="Cecilie Andersen" userId="a135a517-6408-40d0-81c7-02a75cc0902b" providerId="ADAL" clId="{1CBC1D48-A972-4BD5-B890-25B0F9B42229}" dt="2020-10-24T14:51:18.437" v="7984" actId="1076"/>
          <ac:spMkLst>
            <pc:docMk/>
            <pc:sldMk cId="3104737782" sldId="269"/>
            <ac:spMk id="31" creationId="{A9495BFE-BDBD-2246-A59C-6A90CA32B0E1}"/>
          </ac:spMkLst>
        </pc:spChg>
        <pc:spChg chg="mod">
          <ac:chgData name="Cecilie Andersen" userId="a135a517-6408-40d0-81c7-02a75cc0902b" providerId="ADAL" clId="{1CBC1D48-A972-4BD5-B890-25B0F9B42229}" dt="2020-10-24T14:52:13.167" v="8069" actId="6549"/>
          <ac:spMkLst>
            <pc:docMk/>
            <pc:sldMk cId="3104737782" sldId="269"/>
            <ac:spMk id="32" creationId="{F8213124-8A2D-E747-9765-077405AFB19D}"/>
          </ac:spMkLst>
        </pc:spChg>
        <pc:spChg chg="mod">
          <ac:chgData name="Cecilie Andersen" userId="a135a517-6408-40d0-81c7-02a75cc0902b" providerId="ADAL" clId="{1CBC1D48-A972-4BD5-B890-25B0F9B42229}" dt="2020-10-24T14:54:29.601" v="8178"/>
          <ac:spMkLst>
            <pc:docMk/>
            <pc:sldMk cId="3104737782" sldId="269"/>
            <ac:spMk id="33" creationId="{EFDBE8FE-AD18-D449-A095-19BA52D6F94F}"/>
          </ac:spMkLst>
        </pc:spChg>
        <pc:spChg chg="mod">
          <ac:chgData name="Cecilie Andersen" userId="a135a517-6408-40d0-81c7-02a75cc0902b" providerId="ADAL" clId="{1CBC1D48-A972-4BD5-B890-25B0F9B42229}" dt="2020-10-24T14:20:59.971" v="6714" actId="207"/>
          <ac:spMkLst>
            <pc:docMk/>
            <pc:sldMk cId="3104737782" sldId="269"/>
            <ac:spMk id="34" creationId="{B125050A-A395-0643-B107-48683751EB7C}"/>
          </ac:spMkLst>
        </pc:spChg>
        <pc:spChg chg="mod">
          <ac:chgData name="Cecilie Andersen" userId="a135a517-6408-40d0-81c7-02a75cc0902b" providerId="ADAL" clId="{1CBC1D48-A972-4BD5-B890-25B0F9B42229}" dt="2020-10-24T14:54:40.521" v="8179"/>
          <ac:spMkLst>
            <pc:docMk/>
            <pc:sldMk cId="3104737782" sldId="269"/>
            <ac:spMk id="35" creationId="{5288D4D5-6F36-B64F-B3F1-8793B50311C5}"/>
          </ac:spMkLst>
        </pc:spChg>
        <pc:spChg chg="mod">
          <ac:chgData name="Cecilie Andersen" userId="a135a517-6408-40d0-81c7-02a75cc0902b" providerId="ADAL" clId="{1CBC1D48-A972-4BD5-B890-25B0F9B42229}" dt="2020-10-24T14:20:59.971" v="6714" actId="207"/>
          <ac:spMkLst>
            <pc:docMk/>
            <pc:sldMk cId="3104737782" sldId="269"/>
            <ac:spMk id="36" creationId="{B48069D7-0D01-8B48-9E4D-37C48B559153}"/>
          </ac:spMkLst>
        </pc:spChg>
        <pc:spChg chg="mod">
          <ac:chgData name="Cecilie Andersen" userId="a135a517-6408-40d0-81c7-02a75cc0902b" providerId="ADAL" clId="{1CBC1D48-A972-4BD5-B890-25B0F9B42229}" dt="2020-10-24T15:36:13.844" v="8538" actId="207"/>
          <ac:spMkLst>
            <pc:docMk/>
            <pc:sldMk cId="3104737782" sldId="269"/>
            <ac:spMk id="38" creationId="{552D6BF9-B4C5-8640-B101-E3D66CD4B1A3}"/>
          </ac:spMkLst>
        </pc:spChg>
        <pc:spChg chg="mod">
          <ac:chgData name="Cecilie Andersen" userId="a135a517-6408-40d0-81c7-02a75cc0902b" providerId="ADAL" clId="{1CBC1D48-A972-4BD5-B890-25B0F9B42229}" dt="2020-10-24T15:36:13.844" v="8538" actId="207"/>
          <ac:spMkLst>
            <pc:docMk/>
            <pc:sldMk cId="3104737782" sldId="269"/>
            <ac:spMk id="39" creationId="{712A9D61-FABC-884F-B540-11F6EB03DB76}"/>
          </ac:spMkLst>
        </pc:spChg>
        <pc:spChg chg="mod">
          <ac:chgData name="Cecilie Andersen" userId="a135a517-6408-40d0-81c7-02a75cc0902b" providerId="ADAL" clId="{1CBC1D48-A972-4BD5-B890-25B0F9B42229}" dt="2020-10-24T15:36:13.844" v="8538" actId="207"/>
          <ac:spMkLst>
            <pc:docMk/>
            <pc:sldMk cId="3104737782" sldId="269"/>
            <ac:spMk id="40" creationId="{225F3DAD-4E3B-3B41-A0DD-3984A35C8AE6}"/>
          </ac:spMkLst>
        </pc:spChg>
        <pc:spChg chg="mod">
          <ac:chgData name="Cecilie Andersen" userId="a135a517-6408-40d0-81c7-02a75cc0902b" providerId="ADAL" clId="{1CBC1D48-A972-4BD5-B890-25B0F9B42229}" dt="2020-10-24T14:51:36.534" v="7999" actId="1076"/>
          <ac:spMkLst>
            <pc:docMk/>
            <pc:sldMk cId="3104737782" sldId="269"/>
            <ac:spMk id="41" creationId="{27D42921-4333-5D4C-A03B-ACAB97FE8007}"/>
          </ac:spMkLst>
        </pc:spChg>
        <pc:spChg chg="mod">
          <ac:chgData name="Cecilie Andersen" userId="a135a517-6408-40d0-81c7-02a75cc0902b" providerId="ADAL" clId="{1CBC1D48-A972-4BD5-B890-25B0F9B42229}" dt="2020-10-24T14:52:44.065" v="8107" actId="20577"/>
          <ac:spMkLst>
            <pc:docMk/>
            <pc:sldMk cId="3104737782" sldId="269"/>
            <ac:spMk id="42" creationId="{BE594B9E-5891-9546-96DB-EC4AC0EB9DB6}"/>
          </ac:spMkLst>
        </pc:spChg>
        <pc:spChg chg="mod">
          <ac:chgData name="Cecilie Andersen" userId="a135a517-6408-40d0-81c7-02a75cc0902b" providerId="ADAL" clId="{1CBC1D48-A972-4BD5-B890-25B0F9B42229}" dt="2020-10-24T14:54:55.842" v="8181" actId="207"/>
          <ac:spMkLst>
            <pc:docMk/>
            <pc:sldMk cId="3104737782" sldId="269"/>
            <ac:spMk id="43" creationId="{88DF4317-1B73-C14F-89C0-8CC9A8032AC4}"/>
          </ac:spMkLst>
        </pc:spChg>
        <pc:spChg chg="mod">
          <ac:chgData name="Cecilie Andersen" userId="a135a517-6408-40d0-81c7-02a75cc0902b" providerId="ADAL" clId="{1CBC1D48-A972-4BD5-B890-25B0F9B42229}" dt="2020-10-24T15:36:13.844" v="8538" actId="207"/>
          <ac:spMkLst>
            <pc:docMk/>
            <pc:sldMk cId="3104737782" sldId="269"/>
            <ac:spMk id="44" creationId="{300DF966-DF84-C24A-A331-E452B50E6E59}"/>
          </ac:spMkLst>
        </pc:spChg>
        <pc:spChg chg="mod">
          <ac:chgData name="Cecilie Andersen" userId="a135a517-6408-40d0-81c7-02a75cc0902b" providerId="ADAL" clId="{1CBC1D48-A972-4BD5-B890-25B0F9B42229}" dt="2020-10-24T14:55:08.311" v="8183" actId="207"/>
          <ac:spMkLst>
            <pc:docMk/>
            <pc:sldMk cId="3104737782" sldId="269"/>
            <ac:spMk id="45" creationId="{B5BED207-C8B2-194F-BE5B-D7AD19374444}"/>
          </ac:spMkLst>
        </pc:spChg>
        <pc:spChg chg="mod">
          <ac:chgData name="Cecilie Andersen" userId="a135a517-6408-40d0-81c7-02a75cc0902b" providerId="ADAL" clId="{1CBC1D48-A972-4BD5-B890-25B0F9B42229}" dt="2020-10-24T15:36:13.844" v="8538" actId="207"/>
          <ac:spMkLst>
            <pc:docMk/>
            <pc:sldMk cId="3104737782" sldId="269"/>
            <ac:spMk id="46" creationId="{349BFC5A-B2E7-CC4B-A858-F7231E1730FA}"/>
          </ac:spMkLst>
        </pc:spChg>
        <pc:spChg chg="mod">
          <ac:chgData name="Cecilie Andersen" userId="a135a517-6408-40d0-81c7-02a75cc0902b" providerId="ADAL" clId="{1CBC1D48-A972-4BD5-B890-25B0F9B42229}" dt="2020-10-24T14:55:20.359" v="8185" actId="207"/>
          <ac:spMkLst>
            <pc:docMk/>
            <pc:sldMk cId="3104737782" sldId="269"/>
            <ac:spMk id="47" creationId="{7FD2976E-607A-604D-AAF0-3472E24E05BC}"/>
          </ac:spMkLst>
        </pc:spChg>
        <pc:spChg chg="del">
          <ac:chgData name="Cecilie Andersen" userId="a135a517-6408-40d0-81c7-02a75cc0902b" providerId="ADAL" clId="{1CBC1D48-A972-4BD5-B890-25B0F9B42229}" dt="2020-10-24T15:36:51.194" v="8582" actId="478"/>
          <ac:spMkLst>
            <pc:docMk/>
            <pc:sldMk cId="3104737782" sldId="269"/>
            <ac:spMk id="48" creationId="{8D8C5246-0420-3440-A491-A6DACEC4A2E6}"/>
          </ac:spMkLst>
        </pc:spChg>
        <pc:spChg chg="del">
          <ac:chgData name="Cecilie Andersen" userId="a135a517-6408-40d0-81c7-02a75cc0902b" providerId="ADAL" clId="{1CBC1D48-A972-4BD5-B890-25B0F9B42229}" dt="2020-10-24T15:36:51.194" v="8582" actId="478"/>
          <ac:spMkLst>
            <pc:docMk/>
            <pc:sldMk cId="3104737782" sldId="269"/>
            <ac:spMk id="49" creationId="{70AA0D93-620B-0944-83FA-7723062FE9AA}"/>
          </ac:spMkLst>
        </pc:spChg>
        <pc:spChg chg="del mod">
          <ac:chgData name="Cecilie Andersen" userId="a135a517-6408-40d0-81c7-02a75cc0902b" providerId="ADAL" clId="{1CBC1D48-A972-4BD5-B890-25B0F9B42229}" dt="2020-10-24T15:36:44.043" v="8581" actId="478"/>
          <ac:spMkLst>
            <pc:docMk/>
            <pc:sldMk cId="3104737782" sldId="269"/>
            <ac:spMk id="50" creationId="{15657945-09A4-1A4D-A208-912AA2BA3CE1}"/>
          </ac:spMkLst>
        </pc:spChg>
        <pc:spChg chg="del mod">
          <ac:chgData name="Cecilie Andersen" userId="a135a517-6408-40d0-81c7-02a75cc0902b" providerId="ADAL" clId="{1CBC1D48-A972-4BD5-B890-25B0F9B42229}" dt="2020-10-24T14:52:46.560" v="8108" actId="478"/>
          <ac:spMkLst>
            <pc:docMk/>
            <pc:sldMk cId="3104737782" sldId="269"/>
            <ac:spMk id="51" creationId="{1F5F94C4-CA8D-C441-A069-C0107C805A23}"/>
          </ac:spMkLst>
        </pc:spChg>
        <pc:spChg chg="del">
          <ac:chgData name="Cecilie Andersen" userId="a135a517-6408-40d0-81c7-02a75cc0902b" providerId="ADAL" clId="{1CBC1D48-A972-4BD5-B890-25B0F9B42229}" dt="2020-10-24T15:36:51.194" v="8582" actId="478"/>
          <ac:spMkLst>
            <pc:docMk/>
            <pc:sldMk cId="3104737782" sldId="269"/>
            <ac:spMk id="52" creationId="{C4D4A94A-6EEA-F646-A031-3034201F9575}"/>
          </ac:spMkLst>
        </pc:spChg>
        <pc:spChg chg="del">
          <ac:chgData name="Cecilie Andersen" userId="a135a517-6408-40d0-81c7-02a75cc0902b" providerId="ADAL" clId="{1CBC1D48-A972-4BD5-B890-25B0F9B42229}" dt="2020-10-24T15:36:51.194" v="8582" actId="478"/>
          <ac:spMkLst>
            <pc:docMk/>
            <pc:sldMk cId="3104737782" sldId="269"/>
            <ac:spMk id="53" creationId="{0C54BC15-084C-6C41-8C4A-2E496F274A84}"/>
          </ac:spMkLst>
        </pc:spChg>
        <pc:spChg chg="del">
          <ac:chgData name="Cecilie Andersen" userId="a135a517-6408-40d0-81c7-02a75cc0902b" providerId="ADAL" clId="{1CBC1D48-A972-4BD5-B890-25B0F9B42229}" dt="2020-10-24T15:36:51.194" v="8582" actId="478"/>
          <ac:spMkLst>
            <pc:docMk/>
            <pc:sldMk cId="3104737782" sldId="269"/>
            <ac:spMk id="54" creationId="{DC9C10A8-3576-BB42-93AB-BCC9B092E2E3}"/>
          </ac:spMkLst>
        </pc:spChg>
        <pc:spChg chg="del">
          <ac:chgData name="Cecilie Andersen" userId="a135a517-6408-40d0-81c7-02a75cc0902b" providerId="ADAL" clId="{1CBC1D48-A972-4BD5-B890-25B0F9B42229}" dt="2020-10-24T15:36:51.194" v="8582" actId="478"/>
          <ac:spMkLst>
            <pc:docMk/>
            <pc:sldMk cId="3104737782" sldId="269"/>
            <ac:spMk id="55" creationId="{550B4579-A11B-8048-8C69-1C5EDB1A47F8}"/>
          </ac:spMkLst>
        </pc:spChg>
      </pc:sldChg>
      <pc:sldChg chg="addSp delSp modSp add">
        <pc:chgData name="Cecilie Andersen" userId="a135a517-6408-40d0-81c7-02a75cc0902b" providerId="ADAL" clId="{1CBC1D48-A972-4BD5-B890-25B0F9B42229}" dt="2020-10-24T13:02:12.309" v="5157" actId="1076"/>
        <pc:sldMkLst>
          <pc:docMk/>
          <pc:sldMk cId="2216545501" sldId="280"/>
        </pc:sldMkLst>
        <pc:spChg chg="mod">
          <ac:chgData name="Cecilie Andersen" userId="a135a517-6408-40d0-81c7-02a75cc0902b" providerId="ADAL" clId="{1CBC1D48-A972-4BD5-B890-25B0F9B42229}" dt="2020-10-23T07:13:30.833" v="1624" actId="208"/>
          <ac:spMkLst>
            <pc:docMk/>
            <pc:sldMk cId="2216545501" sldId="280"/>
            <ac:spMk id="2" creationId="{F3D82DEB-598F-4D32-852C-C24C5B2356BC}"/>
          </ac:spMkLst>
        </pc:spChg>
        <pc:spChg chg="add del mod">
          <ac:chgData name="Cecilie Andersen" userId="a135a517-6408-40d0-81c7-02a75cc0902b" providerId="ADAL" clId="{1CBC1D48-A972-4BD5-B890-25B0F9B42229}" dt="2020-10-23T09:41:22.761" v="3266" actId="931"/>
          <ac:spMkLst>
            <pc:docMk/>
            <pc:sldMk cId="2216545501" sldId="280"/>
            <ac:spMk id="3" creationId="{E005E753-90D2-4DF8-8207-04E02A2C6F6C}"/>
          </ac:spMkLst>
        </pc:spChg>
        <pc:spChg chg="add del mod">
          <ac:chgData name="Cecilie Andersen" userId="a135a517-6408-40d0-81c7-02a75cc0902b" providerId="ADAL" clId="{1CBC1D48-A972-4BD5-B890-25B0F9B42229}" dt="2020-10-23T07:30:37.785" v="1793" actId="478"/>
          <ac:spMkLst>
            <pc:docMk/>
            <pc:sldMk cId="2216545501" sldId="280"/>
            <ac:spMk id="4" creationId="{DB30EF39-DF10-4CF3-89DC-8F1A1A02F3D6}"/>
          </ac:spMkLst>
        </pc:spChg>
        <pc:spChg chg="add del mod">
          <ac:chgData name="Cecilie Andersen" userId="a135a517-6408-40d0-81c7-02a75cc0902b" providerId="ADAL" clId="{1CBC1D48-A972-4BD5-B890-25B0F9B42229}" dt="2020-10-23T07:30:33.380" v="1792" actId="478"/>
          <ac:spMkLst>
            <pc:docMk/>
            <pc:sldMk cId="2216545501" sldId="280"/>
            <ac:spMk id="5" creationId="{B8DB75E3-9527-4C20-AF6B-7FFAAEEA6CAB}"/>
          </ac:spMkLst>
        </pc:spChg>
        <pc:spChg chg="mod">
          <ac:chgData name="Cecilie Andersen" userId="a135a517-6408-40d0-81c7-02a75cc0902b" providerId="ADAL" clId="{1CBC1D48-A972-4BD5-B890-25B0F9B42229}" dt="2020-10-23T07:30:40.829" v="1795" actId="20577"/>
          <ac:spMkLst>
            <pc:docMk/>
            <pc:sldMk cId="2216545501" sldId="280"/>
            <ac:spMk id="6" creationId="{4509F9C3-B4EB-490B-BABC-AFA0183BD2BC}"/>
          </ac:spMkLst>
        </pc:spChg>
        <pc:spChg chg="del">
          <ac:chgData name="Cecilie Andersen" userId="a135a517-6408-40d0-81c7-02a75cc0902b" providerId="ADAL" clId="{1CBC1D48-A972-4BD5-B890-25B0F9B42229}" dt="2020-10-23T07:12:52.978" v="1596" actId="478"/>
          <ac:spMkLst>
            <pc:docMk/>
            <pc:sldMk cId="2216545501" sldId="280"/>
            <ac:spMk id="7" creationId="{640B2DE2-18E3-4FEC-8C3B-6DA7DF9FF5D5}"/>
          </ac:spMkLst>
        </pc:spChg>
        <pc:spChg chg="del">
          <ac:chgData name="Cecilie Andersen" userId="a135a517-6408-40d0-81c7-02a75cc0902b" providerId="ADAL" clId="{1CBC1D48-A972-4BD5-B890-25B0F9B42229}" dt="2020-10-23T07:02:24.381" v="1450" actId="478"/>
          <ac:spMkLst>
            <pc:docMk/>
            <pc:sldMk cId="2216545501" sldId="280"/>
            <ac:spMk id="8" creationId="{096EC547-A44F-4450-9E58-A29D6EE2A42E}"/>
          </ac:spMkLst>
        </pc:spChg>
        <pc:spChg chg="add del mod">
          <ac:chgData name="Cecilie Andersen" userId="a135a517-6408-40d0-81c7-02a75cc0902b" providerId="ADAL" clId="{1CBC1D48-A972-4BD5-B890-25B0F9B42229}" dt="2020-10-23T09:41:34.044" v="3268" actId="931"/>
          <ac:spMkLst>
            <pc:docMk/>
            <pc:sldMk cId="2216545501" sldId="280"/>
            <ac:spMk id="12" creationId="{EBC167A9-A585-4D91-8199-41F9BF692616}"/>
          </ac:spMkLst>
        </pc:spChg>
        <pc:spChg chg="add del mod">
          <ac:chgData name="Cecilie Andersen" userId="a135a517-6408-40d0-81c7-02a75cc0902b" providerId="ADAL" clId="{1CBC1D48-A972-4BD5-B890-25B0F9B42229}" dt="2020-10-23T09:41:46.372" v="3270" actId="931"/>
          <ac:spMkLst>
            <pc:docMk/>
            <pc:sldMk cId="2216545501" sldId="280"/>
            <ac:spMk id="15" creationId="{7E538058-6DC5-467A-B777-250C13E536DC}"/>
          </ac:spMkLst>
        </pc:spChg>
        <pc:spChg chg="add del mod">
          <ac:chgData name="Cecilie Andersen" userId="a135a517-6408-40d0-81c7-02a75cc0902b" providerId="ADAL" clId="{1CBC1D48-A972-4BD5-B890-25B0F9B42229}" dt="2020-10-23T09:41:55.907" v="3272" actId="931"/>
          <ac:spMkLst>
            <pc:docMk/>
            <pc:sldMk cId="2216545501" sldId="280"/>
            <ac:spMk id="21" creationId="{62BFA48B-6E88-4163-A084-735A46B24DE1}"/>
          </ac:spMkLst>
        </pc:spChg>
        <pc:spChg chg="add del mod">
          <ac:chgData name="Cecilie Andersen" userId="a135a517-6408-40d0-81c7-02a75cc0902b" providerId="ADAL" clId="{1CBC1D48-A972-4BD5-B890-25B0F9B42229}" dt="2020-10-23T09:42:32.352" v="3274" actId="931"/>
          <ac:spMkLst>
            <pc:docMk/>
            <pc:sldMk cId="2216545501" sldId="280"/>
            <ac:spMk id="26" creationId="{BCC170CD-6642-4928-93D5-E83AD43DED5A}"/>
          </ac:spMkLst>
        </pc:spChg>
        <pc:spChg chg="add del mod">
          <ac:chgData name="Cecilie Andersen" userId="a135a517-6408-40d0-81c7-02a75cc0902b" providerId="ADAL" clId="{1CBC1D48-A972-4BD5-B890-25B0F9B42229}" dt="2020-10-23T09:43:51.310" v="3276" actId="931"/>
          <ac:spMkLst>
            <pc:docMk/>
            <pc:sldMk cId="2216545501" sldId="280"/>
            <ac:spMk id="29" creationId="{F21793CB-74F4-4058-BE0A-545F9871B010}"/>
          </ac:spMkLst>
        </pc:spChg>
        <pc:spChg chg="mod">
          <ac:chgData name="Cecilie Andersen" userId="a135a517-6408-40d0-81c7-02a75cc0902b" providerId="ADAL" clId="{1CBC1D48-A972-4BD5-B890-25B0F9B42229}" dt="2020-10-23T07:01:17.135" v="1389" actId="20577"/>
          <ac:spMkLst>
            <pc:docMk/>
            <pc:sldMk cId="2216545501" sldId="280"/>
            <ac:spMk id="75" creationId="{42C952D6-5EB7-4E2F-BFAC-C6766D1D45C2}"/>
          </ac:spMkLst>
        </pc:spChg>
        <pc:spChg chg="mod">
          <ac:chgData name="Cecilie Andersen" userId="a135a517-6408-40d0-81c7-02a75cc0902b" providerId="ADAL" clId="{1CBC1D48-A972-4BD5-B890-25B0F9B42229}" dt="2020-10-23T07:01:21.520" v="1394" actId="20577"/>
          <ac:spMkLst>
            <pc:docMk/>
            <pc:sldMk cId="2216545501" sldId="280"/>
            <ac:spMk id="76" creationId="{CA7F604E-4DF5-4BC8-8DE4-511E821559B9}"/>
          </ac:spMkLst>
        </pc:spChg>
        <pc:spChg chg="mod">
          <ac:chgData name="Cecilie Andersen" userId="a135a517-6408-40d0-81c7-02a75cc0902b" providerId="ADAL" clId="{1CBC1D48-A972-4BD5-B890-25B0F9B42229}" dt="2020-10-23T09:44:59.519" v="3278" actId="255"/>
          <ac:spMkLst>
            <pc:docMk/>
            <pc:sldMk cId="2216545501" sldId="280"/>
            <ac:spMk id="77" creationId="{A449AD70-3F78-4FB8-8738-E46955E10BB2}"/>
          </ac:spMkLst>
        </pc:spChg>
        <pc:spChg chg="mod">
          <ac:chgData name="Cecilie Andersen" userId="a135a517-6408-40d0-81c7-02a75cc0902b" providerId="ADAL" clId="{1CBC1D48-A972-4BD5-B890-25B0F9B42229}" dt="2020-10-23T07:02:05.526" v="1419" actId="20577"/>
          <ac:spMkLst>
            <pc:docMk/>
            <pc:sldMk cId="2216545501" sldId="280"/>
            <ac:spMk id="78" creationId="{71E2B545-C4D4-42B0-91E5-14925BC7B006}"/>
          </ac:spMkLst>
        </pc:spChg>
        <pc:spChg chg="mod">
          <ac:chgData name="Cecilie Andersen" userId="a135a517-6408-40d0-81c7-02a75cc0902b" providerId="ADAL" clId="{1CBC1D48-A972-4BD5-B890-25B0F9B42229}" dt="2020-10-24T13:01:51.886" v="5156" actId="403"/>
          <ac:spMkLst>
            <pc:docMk/>
            <pc:sldMk cId="2216545501" sldId="280"/>
            <ac:spMk id="79" creationId="{AB614164-FC69-4841-B415-76B5D629D767}"/>
          </ac:spMkLst>
        </pc:spChg>
        <pc:spChg chg="mod">
          <ac:chgData name="Cecilie Andersen" userId="a135a517-6408-40d0-81c7-02a75cc0902b" providerId="ADAL" clId="{1CBC1D48-A972-4BD5-B890-25B0F9B42229}" dt="2020-10-24T12:51:40.417" v="4665" actId="20577"/>
          <ac:spMkLst>
            <pc:docMk/>
            <pc:sldMk cId="2216545501" sldId="280"/>
            <ac:spMk id="80" creationId="{91C6E8E2-ECC3-4680-8A51-B6744794FD56}"/>
          </ac:spMkLst>
        </pc:spChg>
        <pc:spChg chg="mod">
          <ac:chgData name="Cecilie Andersen" userId="a135a517-6408-40d0-81c7-02a75cc0902b" providerId="ADAL" clId="{1CBC1D48-A972-4BD5-B890-25B0F9B42229}" dt="2020-10-24T13:02:12.309" v="5157" actId="1076"/>
          <ac:spMkLst>
            <pc:docMk/>
            <pc:sldMk cId="2216545501" sldId="280"/>
            <ac:spMk id="81" creationId="{1DC13DF6-DC85-4C59-8177-2A00E171833F}"/>
          </ac:spMkLst>
        </pc:spChg>
        <pc:spChg chg="mod">
          <ac:chgData name="Cecilie Andersen" userId="a135a517-6408-40d0-81c7-02a75cc0902b" providerId="ADAL" clId="{1CBC1D48-A972-4BD5-B890-25B0F9B42229}" dt="2020-10-24T12:52:04.581" v="4670" actId="5793"/>
          <ac:spMkLst>
            <pc:docMk/>
            <pc:sldMk cId="2216545501" sldId="280"/>
            <ac:spMk id="82" creationId="{2F5701F6-E079-4932-ABC5-509FA470F051}"/>
          </ac:spMkLst>
        </pc:spChg>
        <pc:spChg chg="mod">
          <ac:chgData name="Cecilie Andersen" userId="a135a517-6408-40d0-81c7-02a75cc0902b" providerId="ADAL" clId="{1CBC1D48-A972-4BD5-B890-25B0F9B42229}" dt="2020-10-23T07:11:27.450" v="1505" actId="20577"/>
          <ac:spMkLst>
            <pc:docMk/>
            <pc:sldMk cId="2216545501" sldId="280"/>
            <ac:spMk id="83" creationId="{ACD88106-F872-4C8B-A010-E7D5E15C8E18}"/>
          </ac:spMkLst>
        </pc:spChg>
        <pc:spChg chg="mod">
          <ac:chgData name="Cecilie Andersen" userId="a135a517-6408-40d0-81c7-02a75cc0902b" providerId="ADAL" clId="{1CBC1D48-A972-4BD5-B890-25B0F9B42229}" dt="2020-10-23T07:10:47.012" v="1471" actId="404"/>
          <ac:spMkLst>
            <pc:docMk/>
            <pc:sldMk cId="2216545501" sldId="280"/>
            <ac:spMk id="84" creationId="{3CB397EC-8EB2-4C31-A555-C753ED648042}"/>
          </ac:spMkLst>
        </pc:spChg>
        <pc:spChg chg="del">
          <ac:chgData name="Cecilie Andersen" userId="a135a517-6408-40d0-81c7-02a75cc0902b" providerId="ADAL" clId="{1CBC1D48-A972-4BD5-B890-25B0F9B42229}" dt="2020-10-23T07:08:37.272" v="1455" actId="478"/>
          <ac:spMkLst>
            <pc:docMk/>
            <pc:sldMk cId="2216545501" sldId="280"/>
            <ac:spMk id="96" creationId="{E80EEB3B-980F-4B40-8B73-584A408FFE93}"/>
          </ac:spMkLst>
        </pc:spChg>
        <pc:spChg chg="mod">
          <ac:chgData name="Cecilie Andersen" userId="a135a517-6408-40d0-81c7-02a75cc0902b" providerId="ADAL" clId="{1CBC1D48-A972-4BD5-B890-25B0F9B42229}" dt="2020-10-23T07:13:30.833" v="1624" actId="208"/>
          <ac:spMkLst>
            <pc:docMk/>
            <pc:sldMk cId="2216545501" sldId="280"/>
            <ac:spMk id="103" creationId="{06677D79-ECB4-464D-A2A2-5A845483F93D}"/>
          </ac:spMkLst>
        </pc:spChg>
        <pc:spChg chg="mod">
          <ac:chgData name="Cecilie Andersen" userId="a135a517-6408-40d0-81c7-02a75cc0902b" providerId="ADAL" clId="{1CBC1D48-A972-4BD5-B890-25B0F9B42229}" dt="2020-10-23T07:13:30.833" v="1624" actId="208"/>
          <ac:spMkLst>
            <pc:docMk/>
            <pc:sldMk cId="2216545501" sldId="280"/>
            <ac:spMk id="104" creationId="{830976E2-CD3D-4EE3-AAC1-D9E2B9A434B9}"/>
          </ac:spMkLst>
        </pc:spChg>
        <pc:spChg chg="mod">
          <ac:chgData name="Cecilie Andersen" userId="a135a517-6408-40d0-81c7-02a75cc0902b" providerId="ADAL" clId="{1CBC1D48-A972-4BD5-B890-25B0F9B42229}" dt="2020-10-23T07:08:31.601" v="1453" actId="14100"/>
          <ac:spMkLst>
            <pc:docMk/>
            <pc:sldMk cId="2216545501" sldId="280"/>
            <ac:spMk id="105" creationId="{80704783-8D34-4B76-992C-C1D597A0BEBC}"/>
          </ac:spMkLst>
        </pc:spChg>
        <pc:spChg chg="mod">
          <ac:chgData name="Cecilie Andersen" userId="a135a517-6408-40d0-81c7-02a75cc0902b" providerId="ADAL" clId="{1CBC1D48-A972-4BD5-B890-25B0F9B42229}" dt="2020-10-23T07:08:31.601" v="1453" actId="14100"/>
          <ac:spMkLst>
            <pc:docMk/>
            <pc:sldMk cId="2216545501" sldId="280"/>
            <ac:spMk id="106" creationId="{D43C0384-4898-46D7-99CA-E8B5DF7D3EE9}"/>
          </ac:spMkLst>
        </pc:spChg>
        <pc:grpChg chg="del">
          <ac:chgData name="Cecilie Andersen" userId="a135a517-6408-40d0-81c7-02a75cc0902b" providerId="ADAL" clId="{1CBC1D48-A972-4BD5-B890-25B0F9B42229}" dt="2020-10-23T07:08:43.174" v="1457" actId="478"/>
          <ac:grpSpMkLst>
            <pc:docMk/>
            <pc:sldMk cId="2216545501" sldId="280"/>
            <ac:grpSpMk id="85" creationId="{BF9ACDD4-535E-4240-B1C5-920A4C6E3D0B}"/>
          </ac:grpSpMkLst>
        </pc:grpChg>
        <pc:grpChg chg="del">
          <ac:chgData name="Cecilie Andersen" userId="a135a517-6408-40d0-81c7-02a75cc0902b" providerId="ADAL" clId="{1CBC1D48-A972-4BD5-B890-25B0F9B42229}" dt="2020-10-23T07:08:40.217" v="1456" actId="478"/>
          <ac:grpSpMkLst>
            <pc:docMk/>
            <pc:sldMk cId="2216545501" sldId="280"/>
            <ac:grpSpMk id="88" creationId="{01E8DB36-269D-492E-8DEC-C2C5ECAC2695}"/>
          </ac:grpSpMkLst>
        </pc:grpChg>
        <pc:grpChg chg="del">
          <ac:chgData name="Cecilie Andersen" userId="a135a517-6408-40d0-81c7-02a75cc0902b" providerId="ADAL" clId="{1CBC1D48-A972-4BD5-B890-25B0F9B42229}" dt="2020-10-23T07:09:34.810" v="1465" actId="478"/>
          <ac:grpSpMkLst>
            <pc:docMk/>
            <pc:sldMk cId="2216545501" sldId="280"/>
            <ac:grpSpMk id="93" creationId="{660C36D2-DC7B-44F7-AC79-C79F1D770810}"/>
          </ac:grpSpMkLst>
        </pc:grpChg>
        <pc:grpChg chg="del">
          <ac:chgData name="Cecilie Andersen" userId="a135a517-6408-40d0-81c7-02a75cc0902b" providerId="ADAL" clId="{1CBC1D48-A972-4BD5-B890-25B0F9B42229}" dt="2020-10-23T07:08:34.502" v="1454" actId="478"/>
          <ac:grpSpMkLst>
            <pc:docMk/>
            <pc:sldMk cId="2216545501" sldId="280"/>
            <ac:grpSpMk id="97" creationId="{943089C4-57E8-4BE3-855D-E909D24FB293}"/>
          </ac:grpSpMkLst>
        </pc:grpChg>
        <pc:picChg chg="add mod">
          <ac:chgData name="Cecilie Andersen" userId="a135a517-6408-40d0-81c7-02a75cc0902b" providerId="ADAL" clId="{1CBC1D48-A972-4BD5-B890-25B0F9B42229}" dt="2020-10-24T13:01:25.581" v="5151" actId="1076"/>
          <ac:picMkLst>
            <pc:docMk/>
            <pc:sldMk cId="2216545501" sldId="280"/>
            <ac:picMk id="11" creationId="{1C6F6205-C302-40C9-A9BE-45EA021FB5F6}"/>
          </ac:picMkLst>
        </pc:picChg>
        <pc:picChg chg="add mod">
          <ac:chgData name="Cecilie Andersen" userId="a135a517-6408-40d0-81c7-02a75cc0902b" providerId="ADAL" clId="{1CBC1D48-A972-4BD5-B890-25B0F9B42229}" dt="2020-10-23T09:41:34.044" v="3268" actId="931"/>
          <ac:picMkLst>
            <pc:docMk/>
            <pc:sldMk cId="2216545501" sldId="280"/>
            <ac:picMk id="14" creationId="{1C964B1A-512E-4DC3-9B89-11F2693C4D4F}"/>
          </ac:picMkLst>
        </pc:picChg>
        <pc:picChg chg="del">
          <ac:chgData name="Cecilie Andersen" userId="a135a517-6408-40d0-81c7-02a75cc0902b" providerId="ADAL" clId="{1CBC1D48-A972-4BD5-B890-25B0F9B42229}" dt="2020-10-23T09:39:55.981" v="3265" actId="478"/>
          <ac:picMkLst>
            <pc:docMk/>
            <pc:sldMk cId="2216545501" sldId="280"/>
            <ac:picMk id="16" creationId="{F6B4117C-74E2-44D6-ADE7-CA5EF3F5D747}"/>
          </ac:picMkLst>
        </pc:picChg>
        <pc:picChg chg="del">
          <ac:chgData name="Cecilie Andersen" userId="a135a517-6408-40d0-81c7-02a75cc0902b" providerId="ADAL" clId="{1CBC1D48-A972-4BD5-B890-25B0F9B42229}" dt="2020-10-23T09:41:26.588" v="3267" actId="478"/>
          <ac:picMkLst>
            <pc:docMk/>
            <pc:sldMk cId="2216545501" sldId="280"/>
            <ac:picMk id="18" creationId="{7D55D587-8063-430F-BF36-D03E9443159A}"/>
          </ac:picMkLst>
        </pc:picChg>
        <pc:picChg chg="add mod">
          <ac:chgData name="Cecilie Andersen" userId="a135a517-6408-40d0-81c7-02a75cc0902b" providerId="ADAL" clId="{1CBC1D48-A972-4BD5-B890-25B0F9B42229}" dt="2020-10-23T09:44:12.395" v="3277" actId="208"/>
          <ac:picMkLst>
            <pc:docMk/>
            <pc:sldMk cId="2216545501" sldId="280"/>
            <ac:picMk id="19" creationId="{BEE4DF4F-AEE5-4CB9-8A9D-0CC5392BF01D}"/>
          </ac:picMkLst>
        </pc:picChg>
        <pc:picChg chg="del">
          <ac:chgData name="Cecilie Andersen" userId="a135a517-6408-40d0-81c7-02a75cc0902b" providerId="ADAL" clId="{1CBC1D48-A972-4BD5-B890-25B0F9B42229}" dt="2020-10-23T09:41:37.893" v="3269" actId="478"/>
          <ac:picMkLst>
            <pc:docMk/>
            <pc:sldMk cId="2216545501" sldId="280"/>
            <ac:picMk id="20" creationId="{ABEED17E-00DE-4A40-8D62-D208FD78FF3C}"/>
          </ac:picMkLst>
        </pc:picChg>
        <pc:picChg chg="del">
          <ac:chgData name="Cecilie Andersen" userId="a135a517-6408-40d0-81c7-02a75cc0902b" providerId="ADAL" clId="{1CBC1D48-A972-4BD5-B890-25B0F9B42229}" dt="2020-10-23T09:41:49.225" v="3271" actId="478"/>
          <ac:picMkLst>
            <pc:docMk/>
            <pc:sldMk cId="2216545501" sldId="280"/>
            <ac:picMk id="22" creationId="{876DA596-E240-4374-A834-34D45F30829F}"/>
          </ac:picMkLst>
        </pc:picChg>
        <pc:picChg chg="del">
          <ac:chgData name="Cecilie Andersen" userId="a135a517-6408-40d0-81c7-02a75cc0902b" providerId="ADAL" clId="{1CBC1D48-A972-4BD5-B890-25B0F9B42229}" dt="2020-10-23T09:42:37.615" v="3275" actId="478"/>
          <ac:picMkLst>
            <pc:docMk/>
            <pc:sldMk cId="2216545501" sldId="280"/>
            <ac:picMk id="24" creationId="{6FCBA30C-7981-4F74-B304-AFC7672CED9D}"/>
          </ac:picMkLst>
        </pc:picChg>
        <pc:picChg chg="add del mod">
          <ac:chgData name="Cecilie Andersen" userId="a135a517-6408-40d0-81c7-02a75cc0902b" providerId="ADAL" clId="{1CBC1D48-A972-4BD5-B890-25B0F9B42229}" dt="2020-10-23T09:42:25.234" v="3273" actId="478"/>
          <ac:picMkLst>
            <pc:docMk/>
            <pc:sldMk cId="2216545501" sldId="280"/>
            <ac:picMk id="25" creationId="{EB199C15-06DE-4AE3-8354-F417D41D180C}"/>
          </ac:picMkLst>
        </pc:picChg>
        <pc:picChg chg="add mod">
          <ac:chgData name="Cecilie Andersen" userId="a135a517-6408-40d0-81c7-02a75cc0902b" providerId="ADAL" clId="{1CBC1D48-A972-4BD5-B890-25B0F9B42229}" dt="2020-10-23T09:42:32.352" v="3274" actId="931"/>
          <ac:picMkLst>
            <pc:docMk/>
            <pc:sldMk cId="2216545501" sldId="280"/>
            <ac:picMk id="28" creationId="{96C65534-762A-4DAD-BE71-6B7E4FF69A89}"/>
          </ac:picMkLst>
        </pc:picChg>
        <pc:picChg chg="add mod">
          <ac:chgData name="Cecilie Andersen" userId="a135a517-6408-40d0-81c7-02a75cc0902b" providerId="ADAL" clId="{1CBC1D48-A972-4BD5-B890-25B0F9B42229}" dt="2020-10-23T09:45:23.064" v="3284" actId="1076"/>
          <ac:picMkLst>
            <pc:docMk/>
            <pc:sldMk cId="2216545501" sldId="280"/>
            <ac:picMk id="31" creationId="{941E2F72-5643-4ABF-84E8-57A2059DB3BA}"/>
          </ac:picMkLst>
        </pc:picChg>
      </pc:sldChg>
      <pc:sldChg chg="delSp modSp add modNotesTx">
        <pc:chgData name="Cecilie Andersen" userId="a135a517-6408-40d0-81c7-02a75cc0902b" providerId="ADAL" clId="{1CBC1D48-A972-4BD5-B890-25B0F9B42229}" dt="2020-10-24T13:52:08.794" v="6548" actId="207"/>
        <pc:sldMkLst>
          <pc:docMk/>
          <pc:sldMk cId="2030160149" sldId="286"/>
        </pc:sldMkLst>
        <pc:spChg chg="mod">
          <ac:chgData name="Cecilie Andersen" userId="a135a517-6408-40d0-81c7-02a75cc0902b" providerId="ADAL" clId="{1CBC1D48-A972-4BD5-B890-25B0F9B42229}" dt="2020-10-24T13:02:48.478" v="5162" actId="207"/>
          <ac:spMkLst>
            <pc:docMk/>
            <pc:sldMk cId="2030160149" sldId="286"/>
            <ac:spMk id="2" creationId="{A78170B6-E502-4CF2-A7C4-D9534EE713F5}"/>
          </ac:spMkLst>
        </pc:spChg>
        <pc:spChg chg="mod">
          <ac:chgData name="Cecilie Andersen" userId="a135a517-6408-40d0-81c7-02a75cc0902b" providerId="ADAL" clId="{1CBC1D48-A972-4BD5-B890-25B0F9B42229}" dt="2020-10-23T11:08:59.083" v="4375"/>
          <ac:spMkLst>
            <pc:docMk/>
            <pc:sldMk cId="2030160149" sldId="286"/>
            <ac:spMk id="4" creationId="{40E6F30C-7E5D-44CC-97CC-8309CC24E4C3}"/>
          </ac:spMkLst>
        </pc:spChg>
        <pc:spChg chg="mod">
          <ac:chgData name="Cecilie Andersen" userId="a135a517-6408-40d0-81c7-02a75cc0902b" providerId="ADAL" clId="{1CBC1D48-A972-4BD5-B890-25B0F9B42229}" dt="2020-10-24T13:02:37.062" v="5161" actId="20577"/>
          <ac:spMkLst>
            <pc:docMk/>
            <pc:sldMk cId="2030160149" sldId="286"/>
            <ac:spMk id="8" creationId="{0A9C2674-AFC1-43C2-8EF5-C10075E15F70}"/>
          </ac:spMkLst>
        </pc:spChg>
        <pc:spChg chg="del">
          <ac:chgData name="Cecilie Andersen" userId="a135a517-6408-40d0-81c7-02a75cc0902b" providerId="ADAL" clId="{1CBC1D48-A972-4BD5-B890-25B0F9B42229}" dt="2020-10-23T11:09:30.996" v="4432" actId="478"/>
          <ac:spMkLst>
            <pc:docMk/>
            <pc:sldMk cId="2030160149" sldId="286"/>
            <ac:spMk id="9" creationId="{8023763F-222D-4005-B758-9DD5C2CAC0E4}"/>
          </ac:spMkLst>
        </pc:spChg>
        <pc:spChg chg="mod">
          <ac:chgData name="Cecilie Andersen" userId="a135a517-6408-40d0-81c7-02a75cc0902b" providerId="ADAL" clId="{1CBC1D48-A972-4BD5-B890-25B0F9B42229}" dt="2020-10-24T13:03:20.487" v="5171" actId="207"/>
          <ac:spMkLst>
            <pc:docMk/>
            <pc:sldMk cId="2030160149" sldId="286"/>
            <ac:spMk id="31" creationId="{9DEEB267-B08F-49D8-869E-DF864435404A}"/>
          </ac:spMkLst>
        </pc:spChg>
        <pc:spChg chg="mod">
          <ac:chgData name="Cecilie Andersen" userId="a135a517-6408-40d0-81c7-02a75cc0902b" providerId="ADAL" clId="{1CBC1D48-A972-4BD5-B890-25B0F9B42229}" dt="2020-10-24T13:52:08.794" v="6548" actId="207"/>
          <ac:spMkLst>
            <pc:docMk/>
            <pc:sldMk cId="2030160149" sldId="286"/>
            <ac:spMk id="32" creationId="{88F527DA-680D-436B-9C83-29246259DFDB}"/>
          </ac:spMkLst>
        </pc:spChg>
        <pc:spChg chg="mod">
          <ac:chgData name="Cecilie Andersen" userId="a135a517-6408-40d0-81c7-02a75cc0902b" providerId="ADAL" clId="{1CBC1D48-A972-4BD5-B890-25B0F9B42229}" dt="2020-10-23T11:10:38.912" v="4438"/>
          <ac:spMkLst>
            <pc:docMk/>
            <pc:sldMk cId="2030160149" sldId="286"/>
            <ac:spMk id="33" creationId="{B6930A41-47A2-4603-8B0F-022C12964940}"/>
          </ac:spMkLst>
        </pc:spChg>
        <pc:spChg chg="mod">
          <ac:chgData name="Cecilie Andersen" userId="a135a517-6408-40d0-81c7-02a75cc0902b" providerId="ADAL" clId="{1CBC1D48-A972-4BD5-B890-25B0F9B42229}" dt="2020-10-24T13:03:24.080" v="5172" actId="207"/>
          <ac:spMkLst>
            <pc:docMk/>
            <pc:sldMk cId="2030160149" sldId="286"/>
            <ac:spMk id="35" creationId="{6CBFF339-7FE9-4CF0-9D76-DCA0B9CABBD3}"/>
          </ac:spMkLst>
        </pc:spChg>
        <pc:spChg chg="mod">
          <ac:chgData name="Cecilie Andersen" userId="a135a517-6408-40d0-81c7-02a75cc0902b" providerId="ADAL" clId="{1CBC1D48-A972-4BD5-B890-25B0F9B42229}" dt="2020-10-24T13:52:06.027" v="6547" actId="207"/>
          <ac:spMkLst>
            <pc:docMk/>
            <pc:sldMk cId="2030160149" sldId="286"/>
            <ac:spMk id="36" creationId="{38A3B9ED-61C9-4942-85EC-8CE0C0E9A0BC}"/>
          </ac:spMkLst>
        </pc:spChg>
        <pc:spChg chg="mod">
          <ac:chgData name="Cecilie Andersen" userId="a135a517-6408-40d0-81c7-02a75cc0902b" providerId="ADAL" clId="{1CBC1D48-A972-4BD5-B890-25B0F9B42229}" dt="2020-10-23T11:10:45.680" v="4439"/>
          <ac:spMkLst>
            <pc:docMk/>
            <pc:sldMk cId="2030160149" sldId="286"/>
            <ac:spMk id="37" creationId="{2CAA2714-D37F-47A8-8A3A-5EA306598FE2}"/>
          </ac:spMkLst>
        </pc:spChg>
        <pc:spChg chg="mod">
          <ac:chgData name="Cecilie Andersen" userId="a135a517-6408-40d0-81c7-02a75cc0902b" providerId="ADAL" clId="{1CBC1D48-A972-4BD5-B890-25B0F9B42229}" dt="2020-10-24T13:02:55.965" v="5163" actId="207"/>
          <ac:spMkLst>
            <pc:docMk/>
            <pc:sldMk cId="2030160149" sldId="286"/>
            <ac:spMk id="41" creationId="{FB51E2B5-30E2-40E0-8E0C-0BA6F5CA83DB}"/>
          </ac:spMkLst>
        </pc:spChg>
        <pc:spChg chg="mod">
          <ac:chgData name="Cecilie Andersen" userId="a135a517-6408-40d0-81c7-02a75cc0902b" providerId="ADAL" clId="{1CBC1D48-A972-4BD5-B890-25B0F9B42229}" dt="2020-10-24T13:03:04.935" v="5165" actId="207"/>
          <ac:spMkLst>
            <pc:docMk/>
            <pc:sldMk cId="2030160149" sldId="286"/>
            <ac:spMk id="42" creationId="{05D3F0CD-7E88-4B60-BB2B-D038C7827133}"/>
          </ac:spMkLst>
        </pc:spChg>
        <pc:spChg chg="mod">
          <ac:chgData name="Cecilie Andersen" userId="a135a517-6408-40d0-81c7-02a75cc0902b" providerId="ADAL" clId="{1CBC1D48-A972-4BD5-B890-25B0F9B42229}" dt="2020-10-24T13:51:49.523" v="6543" actId="207"/>
          <ac:spMkLst>
            <pc:docMk/>
            <pc:sldMk cId="2030160149" sldId="286"/>
            <ac:spMk id="43" creationId="{B1C03570-DD57-4B6D-80FF-66CD094326A5}"/>
          </ac:spMkLst>
        </pc:spChg>
        <pc:spChg chg="mod">
          <ac:chgData name="Cecilie Andersen" userId="a135a517-6408-40d0-81c7-02a75cc0902b" providerId="ADAL" clId="{1CBC1D48-A972-4BD5-B890-25B0F9B42229}" dt="2020-10-24T13:03:08.592" v="5168" actId="207"/>
          <ac:spMkLst>
            <pc:docMk/>
            <pc:sldMk cId="2030160149" sldId="286"/>
            <ac:spMk id="45" creationId="{5778355F-3FC7-4EC4-930F-D6BFA37CC2BF}"/>
          </ac:spMkLst>
        </pc:spChg>
        <pc:spChg chg="mod">
          <ac:chgData name="Cecilie Andersen" userId="a135a517-6408-40d0-81c7-02a75cc0902b" providerId="ADAL" clId="{1CBC1D48-A972-4BD5-B890-25B0F9B42229}" dt="2020-10-24T13:51:58.539" v="6545" actId="207"/>
          <ac:spMkLst>
            <pc:docMk/>
            <pc:sldMk cId="2030160149" sldId="286"/>
            <ac:spMk id="46" creationId="{2B4C2CF6-2DE0-425A-BE5E-3B46016182F4}"/>
          </ac:spMkLst>
        </pc:spChg>
        <pc:spChg chg="mod">
          <ac:chgData name="Cecilie Andersen" userId="a135a517-6408-40d0-81c7-02a75cc0902b" providerId="ADAL" clId="{1CBC1D48-A972-4BD5-B890-25B0F9B42229}" dt="2020-10-23T11:10:06.570" v="4434"/>
          <ac:spMkLst>
            <pc:docMk/>
            <pc:sldMk cId="2030160149" sldId="286"/>
            <ac:spMk id="47" creationId="{5816CB8E-8AC6-46FC-958F-C49AAD4E08AE}"/>
          </ac:spMkLst>
        </pc:spChg>
        <pc:spChg chg="mod">
          <ac:chgData name="Cecilie Andersen" userId="a135a517-6408-40d0-81c7-02a75cc0902b" providerId="ADAL" clId="{1CBC1D48-A972-4BD5-B890-25B0F9B42229}" dt="2020-10-24T13:03:26.730" v="5173" actId="313"/>
          <ac:spMkLst>
            <pc:docMk/>
            <pc:sldMk cId="2030160149" sldId="286"/>
            <ac:spMk id="49" creationId="{7FDBDAD7-57D0-4131-AAAF-12CAA48EC608}"/>
          </ac:spMkLst>
        </pc:spChg>
        <pc:spChg chg="mod">
          <ac:chgData name="Cecilie Andersen" userId="a135a517-6408-40d0-81c7-02a75cc0902b" providerId="ADAL" clId="{1CBC1D48-A972-4BD5-B890-25B0F9B42229}" dt="2020-10-24T13:51:53.923" v="6544" actId="207"/>
          <ac:spMkLst>
            <pc:docMk/>
            <pc:sldMk cId="2030160149" sldId="286"/>
            <ac:spMk id="50" creationId="{946FA0A9-90A8-4FF2-9803-C8D00B9FF7DE}"/>
          </ac:spMkLst>
        </pc:spChg>
        <pc:spChg chg="mod">
          <ac:chgData name="Cecilie Andersen" userId="a135a517-6408-40d0-81c7-02a75cc0902b" providerId="ADAL" clId="{1CBC1D48-A972-4BD5-B890-25B0F9B42229}" dt="2020-10-23T11:10:21.984" v="4436"/>
          <ac:spMkLst>
            <pc:docMk/>
            <pc:sldMk cId="2030160149" sldId="286"/>
            <ac:spMk id="51" creationId="{9E4A5A7D-06ED-4441-AB7B-68E5FD44BD4F}"/>
          </ac:spMkLst>
        </pc:spChg>
        <pc:spChg chg="mod">
          <ac:chgData name="Cecilie Andersen" userId="a135a517-6408-40d0-81c7-02a75cc0902b" providerId="ADAL" clId="{1CBC1D48-A972-4BD5-B890-25B0F9B42229}" dt="2020-10-24T13:03:16.687" v="5170" actId="207"/>
          <ac:spMkLst>
            <pc:docMk/>
            <pc:sldMk cId="2030160149" sldId="286"/>
            <ac:spMk id="53" creationId="{80000A9A-FB2B-4D8E-A876-5762988A694A}"/>
          </ac:spMkLst>
        </pc:spChg>
        <pc:spChg chg="mod">
          <ac:chgData name="Cecilie Andersen" userId="a135a517-6408-40d0-81c7-02a75cc0902b" providerId="ADAL" clId="{1CBC1D48-A972-4BD5-B890-25B0F9B42229}" dt="2020-10-24T13:52:02.059" v="6546" actId="207"/>
          <ac:spMkLst>
            <pc:docMk/>
            <pc:sldMk cId="2030160149" sldId="286"/>
            <ac:spMk id="54" creationId="{D03DE2C2-C964-419F-8BC4-29129166B64A}"/>
          </ac:spMkLst>
        </pc:spChg>
        <pc:spChg chg="mod">
          <ac:chgData name="Cecilie Andersen" userId="a135a517-6408-40d0-81c7-02a75cc0902b" providerId="ADAL" clId="{1CBC1D48-A972-4BD5-B890-25B0F9B42229}" dt="2020-10-23T11:10:30.285" v="4437"/>
          <ac:spMkLst>
            <pc:docMk/>
            <pc:sldMk cId="2030160149" sldId="286"/>
            <ac:spMk id="55" creationId="{6B112F32-2521-4659-B69A-91F16E715D19}"/>
          </ac:spMkLst>
        </pc:spChg>
        <pc:grpChg chg="mod">
          <ac:chgData name="Cecilie Andersen" userId="a135a517-6408-40d0-81c7-02a75cc0902b" providerId="ADAL" clId="{1CBC1D48-A972-4BD5-B890-25B0F9B42229}" dt="2020-10-23T11:10:30.285" v="4437"/>
          <ac:grpSpMkLst>
            <pc:docMk/>
            <pc:sldMk cId="2030160149" sldId="286"/>
            <ac:grpSpMk id="11" creationId="{148E99BA-8207-4A5B-AF01-4C022BC7719A}"/>
          </ac:grpSpMkLst>
        </pc:grpChg>
        <pc:grpChg chg="mod">
          <ac:chgData name="Cecilie Andersen" userId="a135a517-6408-40d0-81c7-02a75cc0902b" providerId="ADAL" clId="{1CBC1D48-A972-4BD5-B890-25B0F9B42229}" dt="2020-10-23T11:10:21.984" v="4436"/>
          <ac:grpSpMkLst>
            <pc:docMk/>
            <pc:sldMk cId="2030160149" sldId="286"/>
            <ac:grpSpMk id="12" creationId="{9AA2E101-6612-431E-90F3-DBE598CDB512}"/>
          </ac:grpSpMkLst>
        </pc:grpChg>
        <pc:grpChg chg="mod">
          <ac:chgData name="Cecilie Andersen" userId="a135a517-6408-40d0-81c7-02a75cc0902b" providerId="ADAL" clId="{1CBC1D48-A972-4BD5-B890-25B0F9B42229}" dt="2020-10-23T11:10:06.570" v="4434"/>
          <ac:grpSpMkLst>
            <pc:docMk/>
            <pc:sldMk cId="2030160149" sldId="286"/>
            <ac:grpSpMk id="13" creationId="{31249A2C-4361-4C67-AA60-28C569760F73}"/>
          </ac:grpSpMkLst>
        </pc:grpChg>
        <pc:grpChg chg="mod">
          <ac:chgData name="Cecilie Andersen" userId="a135a517-6408-40d0-81c7-02a75cc0902b" providerId="ADAL" clId="{1CBC1D48-A972-4BD5-B890-25B0F9B42229}" dt="2020-10-23T11:09:55.504" v="4433"/>
          <ac:grpSpMkLst>
            <pc:docMk/>
            <pc:sldMk cId="2030160149" sldId="286"/>
            <ac:grpSpMk id="14" creationId="{EB014716-5FB8-4A53-A82D-F010F5F9DC8C}"/>
          </ac:grpSpMkLst>
        </pc:grpChg>
      </pc:sldChg>
      <pc:sldChg chg="addSp delSp modSp mod">
        <pc:chgData name="Cecilie Andersen" userId="a135a517-6408-40d0-81c7-02a75cc0902b" providerId="ADAL" clId="{1CBC1D48-A972-4BD5-B890-25B0F9B42229}" dt="2020-10-25T08:00:54.302" v="9199" actId="313"/>
        <pc:sldMkLst>
          <pc:docMk/>
          <pc:sldMk cId="2965957589" sldId="303"/>
        </pc:sldMkLst>
        <pc:spChg chg="add mod">
          <ac:chgData name="Cecilie Andersen" userId="a135a517-6408-40d0-81c7-02a75cc0902b" providerId="ADAL" clId="{1CBC1D48-A972-4BD5-B890-25B0F9B42229}" dt="2020-10-25T08:00:46.967" v="9197" actId="313"/>
          <ac:spMkLst>
            <pc:docMk/>
            <pc:sldMk cId="2965957589" sldId="303"/>
            <ac:spMk id="16" creationId="{BA7A2510-1175-4DE7-AF30-86BC709AD351}"/>
          </ac:spMkLst>
        </pc:spChg>
        <pc:spChg chg="mod">
          <ac:chgData name="Cecilie Andersen" userId="a135a517-6408-40d0-81c7-02a75cc0902b" providerId="ADAL" clId="{1CBC1D48-A972-4BD5-B890-25B0F9B42229}" dt="2020-10-25T07:53:52.812" v="9111" actId="790"/>
          <ac:spMkLst>
            <pc:docMk/>
            <pc:sldMk cId="2965957589" sldId="303"/>
            <ac:spMk id="17" creationId="{F122814C-D5D9-4C6A-BBCD-33F120DBBED8}"/>
          </ac:spMkLst>
        </pc:spChg>
        <pc:spChg chg="mod">
          <ac:chgData name="Cecilie Andersen" userId="a135a517-6408-40d0-81c7-02a75cc0902b" providerId="ADAL" clId="{1CBC1D48-A972-4BD5-B890-25B0F9B42229}" dt="2020-10-25T08:00:54.302" v="9199" actId="313"/>
          <ac:spMkLst>
            <pc:docMk/>
            <pc:sldMk cId="2965957589" sldId="303"/>
            <ac:spMk id="63" creationId="{D564C6DE-6C11-4FE9-9F52-5636C6037AA2}"/>
          </ac:spMkLst>
        </pc:spChg>
        <pc:spChg chg="mod">
          <ac:chgData name="Cecilie Andersen" userId="a135a517-6408-40d0-81c7-02a75cc0902b" providerId="ADAL" clId="{1CBC1D48-A972-4BD5-B890-25B0F9B42229}" dt="2020-10-25T07:57:31.890" v="9155" actId="1076"/>
          <ac:spMkLst>
            <pc:docMk/>
            <pc:sldMk cId="2965957589" sldId="303"/>
            <ac:spMk id="71" creationId="{B927C8D0-AD76-4EC5-840D-ADC1800411B1}"/>
          </ac:spMkLst>
        </pc:spChg>
        <pc:spChg chg="mod">
          <ac:chgData name="Cecilie Andersen" userId="a135a517-6408-40d0-81c7-02a75cc0902b" providerId="ADAL" clId="{1CBC1D48-A972-4BD5-B890-25B0F9B42229}" dt="2020-10-25T07:58:07.245" v="9161" actId="1076"/>
          <ac:spMkLst>
            <pc:docMk/>
            <pc:sldMk cId="2965957589" sldId="303"/>
            <ac:spMk id="72" creationId="{A67ACE04-9CDD-4A11-BD94-85DA2442F0E3}"/>
          </ac:spMkLst>
        </pc:spChg>
        <pc:spChg chg="mod">
          <ac:chgData name="Cecilie Andersen" userId="a135a517-6408-40d0-81c7-02a75cc0902b" providerId="ADAL" clId="{1CBC1D48-A972-4BD5-B890-25B0F9B42229}" dt="2020-10-25T07:53:52.812" v="9111" actId="790"/>
          <ac:spMkLst>
            <pc:docMk/>
            <pc:sldMk cId="2965957589" sldId="303"/>
            <ac:spMk id="73" creationId="{B0072CF1-64CA-4F05-BBA0-E13B1B39D568}"/>
          </ac:spMkLst>
        </pc:spChg>
        <pc:spChg chg="mod">
          <ac:chgData name="Cecilie Andersen" userId="a135a517-6408-40d0-81c7-02a75cc0902b" providerId="ADAL" clId="{1CBC1D48-A972-4BD5-B890-25B0F9B42229}" dt="2020-10-25T07:56:10.074" v="9135" actId="404"/>
          <ac:spMkLst>
            <pc:docMk/>
            <pc:sldMk cId="2965957589" sldId="303"/>
            <ac:spMk id="75" creationId="{3D1B27F3-429A-49F5-855C-C624DF968533}"/>
          </ac:spMkLst>
        </pc:spChg>
        <pc:spChg chg="mod">
          <ac:chgData name="Cecilie Andersen" userId="a135a517-6408-40d0-81c7-02a75cc0902b" providerId="ADAL" clId="{1CBC1D48-A972-4BD5-B890-25B0F9B42229}" dt="2020-10-25T08:00:50.816" v="9198" actId="313"/>
          <ac:spMkLst>
            <pc:docMk/>
            <pc:sldMk cId="2965957589" sldId="303"/>
            <ac:spMk id="79" creationId="{9E0F19E9-A233-4097-89CD-4C13627FBDF2}"/>
          </ac:spMkLst>
        </pc:spChg>
        <pc:spChg chg="mod">
          <ac:chgData name="Cecilie Andersen" userId="a135a517-6408-40d0-81c7-02a75cc0902b" providerId="ADAL" clId="{1CBC1D48-A972-4BD5-B890-25B0F9B42229}" dt="2020-10-25T07:59:10.430" v="9173" actId="1076"/>
          <ac:spMkLst>
            <pc:docMk/>
            <pc:sldMk cId="2965957589" sldId="303"/>
            <ac:spMk id="83" creationId="{24C57BD5-6E1A-4189-87D0-D9CDCD26B773}"/>
          </ac:spMkLst>
        </pc:spChg>
        <pc:spChg chg="add del mod">
          <ac:chgData name="Cecilie Andersen" userId="a135a517-6408-40d0-81c7-02a75cc0902b" providerId="ADAL" clId="{1CBC1D48-A972-4BD5-B890-25B0F9B42229}" dt="2020-10-25T07:57:14.754" v="9151" actId="1076"/>
          <ac:spMkLst>
            <pc:docMk/>
            <pc:sldMk cId="2965957589" sldId="303"/>
            <ac:spMk id="88" creationId="{5AC82893-995B-4113-8DD5-FD83CD6BD7F2}"/>
          </ac:spMkLst>
        </pc:spChg>
        <pc:grpChg chg="mod">
          <ac:chgData name="Cecilie Andersen" userId="a135a517-6408-40d0-81c7-02a75cc0902b" providerId="ADAL" clId="{1CBC1D48-A972-4BD5-B890-25B0F9B42229}" dt="2020-10-25T07:59:07.334" v="9172" actId="14100"/>
          <ac:grpSpMkLst>
            <pc:docMk/>
            <pc:sldMk cId="2965957589" sldId="303"/>
            <ac:grpSpMk id="2" creationId="{37C76B48-8A97-4436-A73A-A8742A3FC418}"/>
          </ac:grpSpMkLst>
        </pc:grpChg>
        <pc:graphicFrameChg chg="mod">
          <ac:chgData name="Cecilie Andersen" userId="a135a517-6408-40d0-81c7-02a75cc0902b" providerId="ADAL" clId="{1CBC1D48-A972-4BD5-B890-25B0F9B42229}" dt="2020-10-25T07:59:23.732" v="9175"/>
          <ac:graphicFrameMkLst>
            <pc:docMk/>
            <pc:sldMk cId="2965957589" sldId="303"/>
            <ac:graphicFrameMk id="4" creationId="{226D161F-C3B6-406D-A4A0-637FC4D301F1}"/>
          </ac:graphicFrameMkLst>
        </pc:graphicFrameChg>
        <pc:graphicFrameChg chg="add mod">
          <ac:chgData name="Cecilie Andersen" userId="a135a517-6408-40d0-81c7-02a75cc0902b" providerId="ADAL" clId="{1CBC1D48-A972-4BD5-B890-25B0F9B42229}" dt="2020-10-25T07:59:57.006" v="9179"/>
          <ac:graphicFrameMkLst>
            <pc:docMk/>
            <pc:sldMk cId="2965957589" sldId="303"/>
            <ac:graphicFrameMk id="18" creationId="{BA4E2000-7204-4F96-92A1-E735810417D2}"/>
          </ac:graphicFrameMkLst>
        </pc:graphicFrameChg>
        <pc:graphicFrameChg chg="mod">
          <ac:chgData name="Cecilie Andersen" userId="a135a517-6408-40d0-81c7-02a75cc0902b" providerId="ADAL" clId="{1CBC1D48-A972-4BD5-B890-25B0F9B42229}" dt="2020-10-25T07:58:16.381" v="9164"/>
          <ac:graphicFrameMkLst>
            <pc:docMk/>
            <pc:sldMk cId="2965957589" sldId="303"/>
            <ac:graphicFrameMk id="53" creationId="{DC0491B0-1DD7-4C3A-8B4C-162687DA2F13}"/>
          </ac:graphicFrameMkLst>
        </pc:graphicFrameChg>
      </pc:sldChg>
      <pc:sldChg chg="modSp add del">
        <pc:chgData name="Cecilie Andersen" userId="a135a517-6408-40d0-81c7-02a75cc0902b" providerId="ADAL" clId="{1CBC1D48-A972-4BD5-B890-25B0F9B42229}" dt="2020-10-25T08:14:24.965" v="9329" actId="2696"/>
        <pc:sldMkLst>
          <pc:docMk/>
          <pc:sldMk cId="3522760426" sldId="343"/>
        </pc:sldMkLst>
        <pc:spChg chg="mod">
          <ac:chgData name="Cecilie Andersen" userId="a135a517-6408-40d0-81c7-02a75cc0902b" providerId="ADAL" clId="{1CBC1D48-A972-4BD5-B890-25B0F9B42229}" dt="2020-10-25T07:48:26.465" v="8864" actId="20577"/>
          <ac:spMkLst>
            <pc:docMk/>
            <pc:sldMk cId="3522760426" sldId="343"/>
            <ac:spMk id="2" creationId="{00000000-0000-0000-0000-000000000000}"/>
          </ac:spMkLst>
        </pc:spChg>
        <pc:spChg chg="mod">
          <ac:chgData name="Cecilie Andersen" userId="a135a517-6408-40d0-81c7-02a75cc0902b" providerId="ADAL" clId="{1CBC1D48-A972-4BD5-B890-25B0F9B42229}" dt="2020-10-25T07:54:17.480" v="9115" actId="20577"/>
          <ac:spMkLst>
            <pc:docMk/>
            <pc:sldMk cId="3522760426" sldId="343"/>
            <ac:spMk id="3" creationId="{00000000-0000-0000-0000-000000000000}"/>
          </ac:spMkLst>
        </pc:spChg>
        <pc:spChg chg="mod">
          <ac:chgData name="Cecilie Andersen" userId="a135a517-6408-40d0-81c7-02a75cc0902b" providerId="ADAL" clId="{1CBC1D48-A972-4BD5-B890-25B0F9B42229}" dt="2020-10-24T12:55:24.023" v="4746" actId="20577"/>
          <ac:spMkLst>
            <pc:docMk/>
            <pc:sldMk cId="3522760426" sldId="343"/>
            <ac:spMk id="6" creationId="{20336408-117C-4D9A-8987-AAD9EAAA1422}"/>
          </ac:spMkLst>
        </pc:spChg>
      </pc:sldChg>
      <pc:sldChg chg="modSp del ord">
        <pc:chgData name="Cecilie Andersen" userId="a135a517-6408-40d0-81c7-02a75cc0902b" providerId="ADAL" clId="{1CBC1D48-A972-4BD5-B890-25B0F9B42229}" dt="2020-10-25T08:02:58.533" v="9215" actId="2696"/>
        <pc:sldMkLst>
          <pc:docMk/>
          <pc:sldMk cId="116939249" sldId="346"/>
        </pc:sldMkLst>
        <pc:spChg chg="mod">
          <ac:chgData name="Cecilie Andersen" userId="a135a517-6408-40d0-81c7-02a75cc0902b" providerId="ADAL" clId="{1CBC1D48-A972-4BD5-B890-25B0F9B42229}" dt="2020-10-25T08:02:29.349" v="9214" actId="1076"/>
          <ac:spMkLst>
            <pc:docMk/>
            <pc:sldMk cId="116939249" sldId="346"/>
            <ac:spMk id="4" creationId="{F96CF4DE-214C-4B2C-A230-4D6AEC1DB310}"/>
          </ac:spMkLst>
        </pc:spChg>
      </pc:sldChg>
      <pc:sldChg chg="delSp add del">
        <pc:chgData name="Cecilie Andersen" userId="a135a517-6408-40d0-81c7-02a75cc0902b" providerId="ADAL" clId="{1CBC1D48-A972-4BD5-B890-25B0F9B42229}" dt="2020-10-25T08:07:29.821" v="9291" actId="2696"/>
        <pc:sldMkLst>
          <pc:docMk/>
          <pc:sldMk cId="1687169649" sldId="346"/>
        </pc:sldMkLst>
        <pc:spChg chg="del">
          <ac:chgData name="Cecilie Andersen" userId="a135a517-6408-40d0-81c7-02a75cc0902b" providerId="ADAL" clId="{1CBC1D48-A972-4BD5-B890-25B0F9B42229}" dt="2020-10-25T08:04:43.486" v="9235"/>
          <ac:spMkLst>
            <pc:docMk/>
            <pc:sldMk cId="1687169649" sldId="346"/>
            <ac:spMk id="4" creationId="{F96CF4DE-214C-4B2C-A230-4D6AEC1DB310}"/>
          </ac:spMkLst>
        </pc:spChg>
        <pc:spChg chg="del">
          <ac:chgData name="Cecilie Andersen" userId="a135a517-6408-40d0-81c7-02a75cc0902b" providerId="ADAL" clId="{1CBC1D48-A972-4BD5-B890-25B0F9B42229}" dt="2020-10-25T08:06:03.367" v="9254"/>
          <ac:spMkLst>
            <pc:docMk/>
            <pc:sldMk cId="1687169649" sldId="346"/>
            <ac:spMk id="17" creationId="{A7A94EB3-1153-4B63-A2B6-5A5C3E5B13A9}"/>
          </ac:spMkLst>
        </pc:spChg>
        <pc:picChg chg="del">
          <ac:chgData name="Cecilie Andersen" userId="a135a517-6408-40d0-81c7-02a75cc0902b" providerId="ADAL" clId="{1CBC1D48-A972-4BD5-B890-25B0F9B42229}" dt="2020-10-25T08:06:06.534" v="9255"/>
          <ac:picMkLst>
            <pc:docMk/>
            <pc:sldMk cId="1687169649" sldId="346"/>
            <ac:picMk id="1026" creationId="{F2FFD9B2-3B42-4C7A-BF8F-DFF094D48376}"/>
          </ac:picMkLst>
        </pc:picChg>
      </pc:sldChg>
      <pc:sldChg chg="modSp add del">
        <pc:chgData name="Cecilie Andersen" userId="a135a517-6408-40d0-81c7-02a75cc0902b" providerId="ADAL" clId="{1CBC1D48-A972-4BD5-B890-25B0F9B42229}" dt="2020-10-23T06:46:35.558" v="1300" actId="2696"/>
        <pc:sldMkLst>
          <pc:docMk/>
          <pc:sldMk cId="4055163671" sldId="465"/>
        </pc:sldMkLst>
        <pc:spChg chg="mod">
          <ac:chgData name="Cecilie Andersen" userId="a135a517-6408-40d0-81c7-02a75cc0902b" providerId="ADAL" clId="{1CBC1D48-A972-4BD5-B890-25B0F9B42229}" dt="2020-10-22T14:31:41.016" v="1231"/>
          <ac:spMkLst>
            <pc:docMk/>
            <pc:sldMk cId="4055163671" sldId="465"/>
            <ac:spMk id="10" creationId="{66554B15-4DD5-4869-965F-420957A5711D}"/>
          </ac:spMkLst>
        </pc:spChg>
      </pc:sldChg>
      <pc:sldChg chg="modSp add del">
        <pc:chgData name="Cecilie Andersen" userId="a135a517-6408-40d0-81c7-02a75cc0902b" providerId="ADAL" clId="{1CBC1D48-A972-4BD5-B890-25B0F9B42229}" dt="2020-10-23T07:17:28.054" v="1679" actId="2696"/>
        <pc:sldMkLst>
          <pc:docMk/>
          <pc:sldMk cId="3352464504" sldId="467"/>
        </pc:sldMkLst>
        <pc:spChg chg="mod">
          <ac:chgData name="Cecilie Andersen" userId="a135a517-6408-40d0-81c7-02a75cc0902b" providerId="ADAL" clId="{1CBC1D48-A972-4BD5-B890-25B0F9B42229}" dt="2020-10-23T06:47:24.643" v="1312" actId="20577"/>
          <ac:spMkLst>
            <pc:docMk/>
            <pc:sldMk cId="3352464504" sldId="467"/>
            <ac:spMk id="5" creationId="{CA39CC58-C1E3-4CD6-8E64-D4EE207DD74D}"/>
          </ac:spMkLst>
        </pc:spChg>
        <pc:spChg chg="mod">
          <ac:chgData name="Cecilie Andersen" userId="a135a517-6408-40d0-81c7-02a75cc0902b" providerId="ADAL" clId="{1CBC1D48-A972-4BD5-B890-25B0F9B42229}" dt="2020-10-23T06:47:30.450" v="1320" actId="20577"/>
          <ac:spMkLst>
            <pc:docMk/>
            <pc:sldMk cId="3352464504" sldId="467"/>
            <ac:spMk id="7" creationId="{0EDC70BC-FBE2-41E1-9FAE-3118EF22FBB9}"/>
          </ac:spMkLst>
        </pc:spChg>
        <pc:spChg chg="mod">
          <ac:chgData name="Cecilie Andersen" userId="a135a517-6408-40d0-81c7-02a75cc0902b" providerId="ADAL" clId="{1CBC1D48-A972-4BD5-B890-25B0F9B42229}" dt="2020-10-23T06:47:43.239" v="1340" actId="20577"/>
          <ac:spMkLst>
            <pc:docMk/>
            <pc:sldMk cId="3352464504" sldId="467"/>
            <ac:spMk id="9" creationId="{9DB96ED0-0850-4D6A-BC4D-EC7369C99534}"/>
          </ac:spMkLst>
        </pc:spChg>
        <pc:spChg chg="mod">
          <ac:chgData name="Cecilie Andersen" userId="a135a517-6408-40d0-81c7-02a75cc0902b" providerId="ADAL" clId="{1CBC1D48-A972-4BD5-B890-25B0F9B42229}" dt="2020-10-23T06:47:38.208" v="1330" actId="20577"/>
          <ac:spMkLst>
            <pc:docMk/>
            <pc:sldMk cId="3352464504" sldId="467"/>
            <ac:spMk id="11" creationId="{A7ADB766-F2B9-4FE6-8FB3-0C35253ED15B}"/>
          </ac:spMkLst>
        </pc:spChg>
        <pc:spChg chg="mod">
          <ac:chgData name="Cecilie Andersen" userId="a135a517-6408-40d0-81c7-02a75cc0902b" providerId="ADAL" clId="{1CBC1D48-A972-4BD5-B890-25B0F9B42229}" dt="2020-10-23T06:47:52.701" v="1344" actId="20577"/>
          <ac:spMkLst>
            <pc:docMk/>
            <pc:sldMk cId="3352464504" sldId="467"/>
            <ac:spMk id="15" creationId="{BFCD8F8B-9007-4892-9462-7AD3F2C24772}"/>
          </ac:spMkLst>
        </pc:spChg>
        <pc:spChg chg="mod">
          <ac:chgData name="Cecilie Andersen" userId="a135a517-6408-40d0-81c7-02a75cc0902b" providerId="ADAL" clId="{1CBC1D48-A972-4BD5-B890-25B0F9B42229}" dt="2020-10-23T06:47:48.630" v="1342" actId="20577"/>
          <ac:spMkLst>
            <pc:docMk/>
            <pc:sldMk cId="3352464504" sldId="467"/>
            <ac:spMk id="27" creationId="{A2A4B5E5-BE13-4911-877B-0E7CAFA731DF}"/>
          </ac:spMkLst>
        </pc:spChg>
      </pc:sldChg>
      <pc:sldChg chg="delSp modSp">
        <pc:chgData name="Cecilie Andersen" userId="a135a517-6408-40d0-81c7-02a75cc0902b" providerId="ADAL" clId="{1CBC1D48-A972-4BD5-B890-25B0F9B42229}" dt="2020-10-25T08:14:07.104" v="9328" actId="20577"/>
        <pc:sldMkLst>
          <pc:docMk/>
          <pc:sldMk cId="3403516236" sldId="7928"/>
        </pc:sldMkLst>
        <pc:spChg chg="mod">
          <ac:chgData name="Cecilie Andersen" userId="a135a517-6408-40d0-81c7-02a75cc0902b" providerId="ADAL" clId="{1CBC1D48-A972-4BD5-B890-25B0F9B42229}" dt="2020-10-25T08:13:11.401" v="9311"/>
          <ac:spMkLst>
            <pc:docMk/>
            <pc:sldMk cId="3403516236" sldId="7928"/>
            <ac:spMk id="6" creationId="{54B4F600-206C-422A-8AB2-4A6577BECBFC}"/>
          </ac:spMkLst>
        </pc:spChg>
        <pc:spChg chg="del">
          <ac:chgData name="Cecilie Andersen" userId="a135a517-6408-40d0-81c7-02a75cc0902b" providerId="ADAL" clId="{1CBC1D48-A972-4BD5-B890-25B0F9B42229}" dt="2020-10-25T08:13:33.133" v="9323" actId="478"/>
          <ac:spMkLst>
            <pc:docMk/>
            <pc:sldMk cId="3403516236" sldId="7928"/>
            <ac:spMk id="14" creationId="{3B70EA5B-47A8-444A-B08F-0EEB08214AD4}"/>
          </ac:spMkLst>
        </pc:spChg>
        <pc:spChg chg="mod">
          <ac:chgData name="Cecilie Andersen" userId="a135a517-6408-40d0-81c7-02a75cc0902b" providerId="ADAL" clId="{1CBC1D48-A972-4BD5-B890-25B0F9B42229}" dt="2020-10-25T08:14:07.104" v="9328" actId="20577"/>
          <ac:spMkLst>
            <pc:docMk/>
            <pc:sldMk cId="3403516236" sldId="7928"/>
            <ac:spMk id="15" creationId="{E6C72F7B-4D54-43CD-AA48-85103B7C6FCF}"/>
          </ac:spMkLst>
        </pc:spChg>
        <pc:spChg chg="del mod">
          <ac:chgData name="Cecilie Andersen" userId="a135a517-6408-40d0-81c7-02a75cc0902b" providerId="ADAL" clId="{1CBC1D48-A972-4BD5-B890-25B0F9B42229}" dt="2020-10-25T08:13:30.805" v="9322" actId="478"/>
          <ac:spMkLst>
            <pc:docMk/>
            <pc:sldMk cId="3403516236" sldId="7928"/>
            <ac:spMk id="20" creationId="{E95B7B57-E2A7-47DC-B045-0D0EDACAC83A}"/>
          </ac:spMkLst>
        </pc:spChg>
      </pc:sldChg>
      <pc:sldChg chg="modSp ord">
        <pc:chgData name="Cecilie Andersen" userId="a135a517-6408-40d0-81c7-02a75cc0902b" providerId="ADAL" clId="{1CBC1D48-A972-4BD5-B890-25B0F9B42229}" dt="2020-10-24T13:52:54.493" v="6577" actId="20577"/>
        <pc:sldMkLst>
          <pc:docMk/>
          <pc:sldMk cId="3025639870" sldId="7934"/>
        </pc:sldMkLst>
        <pc:spChg chg="mod">
          <ac:chgData name="Cecilie Andersen" userId="a135a517-6408-40d0-81c7-02a75cc0902b" providerId="ADAL" clId="{1CBC1D48-A972-4BD5-B890-25B0F9B42229}" dt="2020-10-24T13:52:54.493" v="6577" actId="20577"/>
          <ac:spMkLst>
            <pc:docMk/>
            <pc:sldMk cId="3025639870" sldId="7934"/>
            <ac:spMk id="2" creationId="{00000000-0000-0000-0000-000000000000}"/>
          </ac:spMkLst>
        </pc:spChg>
      </pc:sldChg>
      <pc:sldChg chg="delSp modSp add del">
        <pc:chgData name="Cecilie Andersen" userId="a135a517-6408-40d0-81c7-02a75cc0902b" providerId="ADAL" clId="{1CBC1D48-A972-4BD5-B890-25B0F9B42229}" dt="2020-10-23T12:34:40.808" v="4660" actId="2696"/>
        <pc:sldMkLst>
          <pc:docMk/>
          <pc:sldMk cId="3410480889" sldId="7935"/>
        </pc:sldMkLst>
        <pc:spChg chg="mod">
          <ac:chgData name="Cecilie Andersen" userId="a135a517-6408-40d0-81c7-02a75cc0902b" providerId="ADAL" clId="{1CBC1D48-A972-4BD5-B890-25B0F9B42229}" dt="2020-10-23T11:17:56.183" v="4603" actId="20577"/>
          <ac:spMkLst>
            <pc:docMk/>
            <pc:sldMk cId="3410480889" sldId="7935"/>
            <ac:spMk id="2" creationId="{00000000-0000-0000-0000-000000000000}"/>
          </ac:spMkLst>
        </pc:spChg>
        <pc:picChg chg="del">
          <ac:chgData name="Cecilie Andersen" userId="a135a517-6408-40d0-81c7-02a75cc0902b" providerId="ADAL" clId="{1CBC1D48-A972-4BD5-B890-25B0F9B42229}" dt="2020-10-23T11:17:33.881" v="4552" actId="478"/>
          <ac:picMkLst>
            <pc:docMk/>
            <pc:sldMk cId="3410480889" sldId="7935"/>
            <ac:picMk id="10" creationId="{00000000-0000-0000-0000-000000000000}"/>
          </ac:picMkLst>
        </pc:picChg>
      </pc:sldChg>
      <pc:sldChg chg="del">
        <pc:chgData name="Cecilie Andersen" userId="a135a517-6408-40d0-81c7-02a75cc0902b" providerId="ADAL" clId="{1CBC1D48-A972-4BD5-B890-25B0F9B42229}" dt="2020-10-23T06:18:39.028" v="1232" actId="2696"/>
        <pc:sldMkLst>
          <pc:docMk/>
          <pc:sldMk cId="146980850" sldId="7936"/>
        </pc:sldMkLst>
      </pc:sldChg>
      <pc:sldChg chg="modSp add">
        <pc:chgData name="Cecilie Andersen" userId="a135a517-6408-40d0-81c7-02a75cc0902b" providerId="ADAL" clId="{1CBC1D48-A972-4BD5-B890-25B0F9B42229}" dt="2020-10-24T15:42:09.558" v="8736" actId="207"/>
        <pc:sldMkLst>
          <pc:docMk/>
          <pc:sldMk cId="2149486488" sldId="7942"/>
        </pc:sldMkLst>
        <pc:spChg chg="mod">
          <ac:chgData name="Cecilie Andersen" userId="a135a517-6408-40d0-81c7-02a75cc0902b" providerId="ADAL" clId="{1CBC1D48-A972-4BD5-B890-25B0F9B42229}" dt="2020-10-24T15:40:47.503" v="8724" actId="2085"/>
          <ac:spMkLst>
            <pc:docMk/>
            <pc:sldMk cId="2149486488" sldId="7942"/>
            <ac:spMk id="5" creationId="{00000000-0000-0000-0000-000000000000}"/>
          </ac:spMkLst>
        </pc:spChg>
        <pc:graphicFrameChg chg="modGraphic">
          <ac:chgData name="Cecilie Andersen" userId="a135a517-6408-40d0-81c7-02a75cc0902b" providerId="ADAL" clId="{1CBC1D48-A972-4BD5-B890-25B0F9B42229}" dt="2020-10-24T15:42:09.558" v="8736" actId="207"/>
          <ac:graphicFrameMkLst>
            <pc:docMk/>
            <pc:sldMk cId="2149486488" sldId="7942"/>
            <ac:graphicFrameMk id="3" creationId="{00000000-0000-0000-0000-000000000000}"/>
          </ac:graphicFrameMkLst>
        </pc:graphicFrameChg>
      </pc:sldChg>
      <pc:sldChg chg="addSp delSp modSp del">
        <pc:chgData name="Cecilie Andersen" userId="a135a517-6408-40d0-81c7-02a75cc0902b" providerId="ADAL" clId="{1CBC1D48-A972-4BD5-B890-25B0F9B42229}" dt="2020-10-23T11:06:26.884" v="4373" actId="2696"/>
        <pc:sldMkLst>
          <pc:docMk/>
          <pc:sldMk cId="1631824188" sldId="7945"/>
        </pc:sldMkLst>
        <pc:spChg chg="mod">
          <ac:chgData name="Cecilie Andersen" userId="a135a517-6408-40d0-81c7-02a75cc0902b" providerId="ADAL" clId="{1CBC1D48-A972-4BD5-B890-25B0F9B42229}" dt="2020-10-22T14:24:12.817" v="859" actId="20577"/>
          <ac:spMkLst>
            <pc:docMk/>
            <pc:sldMk cId="1631824188" sldId="7945"/>
            <ac:spMk id="2" creationId="{00000000-0000-0000-0000-000000000000}"/>
          </ac:spMkLst>
        </pc:spChg>
        <pc:spChg chg="add del mod">
          <ac:chgData name="Cecilie Andersen" userId="a135a517-6408-40d0-81c7-02a75cc0902b" providerId="ADAL" clId="{1CBC1D48-A972-4BD5-B890-25B0F9B42229}" dt="2020-10-22T14:24:38.821" v="887" actId="20577"/>
          <ac:spMkLst>
            <pc:docMk/>
            <pc:sldMk cId="1631824188" sldId="7945"/>
            <ac:spMk id="5" creationId="{00000000-0000-0000-0000-000000000000}"/>
          </ac:spMkLst>
        </pc:spChg>
        <pc:spChg chg="add del mod">
          <ac:chgData name="Cecilie Andersen" userId="a135a517-6408-40d0-81c7-02a75cc0902b" providerId="ADAL" clId="{1CBC1D48-A972-4BD5-B890-25B0F9B42229}" dt="2020-10-22T14:24:50.006" v="909" actId="20577"/>
          <ac:spMkLst>
            <pc:docMk/>
            <pc:sldMk cId="1631824188" sldId="7945"/>
            <ac:spMk id="7" creationId="{00000000-0000-0000-0000-000000000000}"/>
          </ac:spMkLst>
        </pc:spChg>
        <pc:spChg chg="add del mod">
          <ac:chgData name="Cecilie Andersen" userId="a135a517-6408-40d0-81c7-02a75cc0902b" providerId="ADAL" clId="{1CBC1D48-A972-4BD5-B890-25B0F9B42229}" dt="2020-10-22T14:24:59.277" v="915" actId="20577"/>
          <ac:spMkLst>
            <pc:docMk/>
            <pc:sldMk cId="1631824188" sldId="7945"/>
            <ac:spMk id="8" creationId="{00000000-0000-0000-0000-000000000000}"/>
          </ac:spMkLst>
        </pc:spChg>
        <pc:spChg chg="mod">
          <ac:chgData name="Cecilie Andersen" userId="a135a517-6408-40d0-81c7-02a75cc0902b" providerId="ADAL" clId="{1CBC1D48-A972-4BD5-B890-25B0F9B42229}" dt="2020-10-22T14:25:09.807" v="932" actId="20577"/>
          <ac:spMkLst>
            <pc:docMk/>
            <pc:sldMk cId="1631824188" sldId="7945"/>
            <ac:spMk id="9" creationId="{00000000-0000-0000-0000-000000000000}"/>
          </ac:spMkLst>
        </pc:spChg>
      </pc:sldChg>
      <pc:sldChg chg="modSp">
        <pc:chgData name="Cecilie Andersen" userId="a135a517-6408-40d0-81c7-02a75cc0902b" providerId="ADAL" clId="{1CBC1D48-A972-4BD5-B890-25B0F9B42229}" dt="2020-10-25T09:30:26.374" v="10269" actId="313"/>
        <pc:sldMkLst>
          <pc:docMk/>
          <pc:sldMk cId="915672975" sldId="7947"/>
        </pc:sldMkLst>
        <pc:spChg chg="mod">
          <ac:chgData name="Cecilie Andersen" userId="a135a517-6408-40d0-81c7-02a75cc0902b" providerId="ADAL" clId="{1CBC1D48-A972-4BD5-B890-25B0F9B42229}" dt="2020-10-25T09:30:21.789" v="10268" actId="313"/>
          <ac:spMkLst>
            <pc:docMk/>
            <pc:sldMk cId="915672975" sldId="7947"/>
            <ac:spMk id="2" creationId="{00000000-0000-0000-0000-000000000000}"/>
          </ac:spMkLst>
        </pc:spChg>
        <pc:spChg chg="mod">
          <ac:chgData name="Cecilie Andersen" userId="a135a517-6408-40d0-81c7-02a75cc0902b" providerId="ADAL" clId="{1CBC1D48-A972-4BD5-B890-25B0F9B42229}" dt="2020-10-25T09:30:26.374" v="10269" actId="313"/>
          <ac:spMkLst>
            <pc:docMk/>
            <pc:sldMk cId="915672975" sldId="7947"/>
            <ac:spMk id="3" creationId="{00000000-0000-0000-0000-000000000000}"/>
          </ac:spMkLst>
        </pc:spChg>
      </pc:sldChg>
      <pc:sldChg chg="modSp del">
        <pc:chgData name="Cecilie Andersen" userId="a135a517-6408-40d0-81c7-02a75cc0902b" providerId="ADAL" clId="{1CBC1D48-A972-4BD5-B890-25B0F9B42229}" dt="2020-10-22T14:20:19.195" v="496" actId="2696"/>
        <pc:sldMkLst>
          <pc:docMk/>
          <pc:sldMk cId="4250537689" sldId="7948"/>
        </pc:sldMkLst>
        <pc:spChg chg="mod">
          <ac:chgData name="Cecilie Andersen" userId="a135a517-6408-40d0-81c7-02a75cc0902b" providerId="ADAL" clId="{1CBC1D48-A972-4BD5-B890-25B0F9B42229}" dt="2020-10-22T14:16:53.783" v="495"/>
          <ac:spMkLst>
            <pc:docMk/>
            <pc:sldMk cId="4250537689" sldId="7948"/>
            <ac:spMk id="3" creationId="{00000000-0000-0000-0000-000000000000}"/>
          </ac:spMkLst>
        </pc:spChg>
      </pc:sldChg>
      <pc:sldChg chg="addSp modSp del">
        <pc:chgData name="Cecilie Andersen" userId="a135a517-6408-40d0-81c7-02a75cc0902b" providerId="ADAL" clId="{1CBC1D48-A972-4BD5-B890-25B0F9B42229}" dt="2020-10-23T11:11:17.207" v="4442" actId="2696"/>
        <pc:sldMkLst>
          <pc:docMk/>
          <pc:sldMk cId="2574332519" sldId="7949"/>
        </pc:sldMkLst>
        <pc:spChg chg="mod">
          <ac:chgData name="Cecilie Andersen" userId="a135a517-6408-40d0-81c7-02a75cc0902b" providerId="ADAL" clId="{1CBC1D48-A972-4BD5-B890-25B0F9B42229}" dt="2020-10-22T14:08:39.605" v="159"/>
          <ac:spMkLst>
            <pc:docMk/>
            <pc:sldMk cId="2574332519" sldId="7949"/>
            <ac:spMk id="3" creationId="{00000000-0000-0000-0000-000000000000}"/>
          </ac:spMkLst>
        </pc:spChg>
        <pc:spChg chg="add mod">
          <ac:chgData name="Cecilie Andersen" userId="a135a517-6408-40d0-81c7-02a75cc0902b" providerId="ADAL" clId="{1CBC1D48-A972-4BD5-B890-25B0F9B42229}" dt="2020-10-22T14:08:41.987" v="160"/>
          <ac:spMkLst>
            <pc:docMk/>
            <pc:sldMk cId="2574332519" sldId="7949"/>
            <ac:spMk id="4" creationId="{920C1601-4D3F-4545-9BFA-596FBFC3510C}"/>
          </ac:spMkLst>
        </pc:spChg>
      </pc:sldChg>
      <pc:sldChg chg="modSp add del">
        <pc:chgData name="Cecilie Andersen" userId="a135a517-6408-40d0-81c7-02a75cc0902b" providerId="ADAL" clId="{1CBC1D48-A972-4BD5-B890-25B0F9B42229}" dt="2020-10-23T07:33:36.445" v="1910" actId="2696"/>
        <pc:sldMkLst>
          <pc:docMk/>
          <pc:sldMk cId="395620169" sldId="7954"/>
        </pc:sldMkLst>
        <pc:spChg chg="mod">
          <ac:chgData name="Cecilie Andersen" userId="a135a517-6408-40d0-81c7-02a75cc0902b" providerId="ADAL" clId="{1CBC1D48-A972-4BD5-B890-25B0F9B42229}" dt="2020-10-22T14:20:34.606" v="520" actId="20577"/>
          <ac:spMkLst>
            <pc:docMk/>
            <pc:sldMk cId="395620169" sldId="7954"/>
            <ac:spMk id="2" creationId="{00000000-0000-0000-0000-000000000000}"/>
          </ac:spMkLst>
        </pc:spChg>
        <pc:spChg chg="mod">
          <ac:chgData name="Cecilie Andersen" userId="a135a517-6408-40d0-81c7-02a75cc0902b" providerId="ADAL" clId="{1CBC1D48-A972-4BD5-B890-25B0F9B42229}" dt="2020-10-23T07:33:20.140" v="1905"/>
          <ac:spMkLst>
            <pc:docMk/>
            <pc:sldMk cId="395620169" sldId="7954"/>
            <ac:spMk id="6" creationId="{00000000-0000-0000-0000-000000000000}"/>
          </ac:spMkLst>
        </pc:spChg>
      </pc:sldChg>
      <pc:sldChg chg="del">
        <pc:chgData name="Cecilie Andersen" userId="a135a517-6408-40d0-81c7-02a75cc0902b" providerId="ADAL" clId="{1CBC1D48-A972-4BD5-B890-25B0F9B42229}" dt="2020-10-22T14:07:16.100" v="131" actId="2696"/>
        <pc:sldMkLst>
          <pc:docMk/>
          <pc:sldMk cId="3983372299" sldId="7954"/>
        </pc:sldMkLst>
      </pc:sldChg>
      <pc:sldChg chg="modSp add del modTransition">
        <pc:chgData name="Cecilie Andersen" userId="a135a517-6408-40d0-81c7-02a75cc0902b" providerId="ADAL" clId="{1CBC1D48-A972-4BD5-B890-25B0F9B42229}" dt="2020-10-24T14:23:23.476" v="6779" actId="2696"/>
        <pc:sldMkLst>
          <pc:docMk/>
          <pc:sldMk cId="492227123" sldId="7955"/>
        </pc:sldMkLst>
        <pc:spChg chg="mod">
          <ac:chgData name="Cecilie Andersen" userId="a135a517-6408-40d0-81c7-02a75cc0902b" providerId="ADAL" clId="{1CBC1D48-A972-4BD5-B890-25B0F9B42229}" dt="2020-10-24T14:23:05.187" v="6776" actId="20577"/>
          <ac:spMkLst>
            <pc:docMk/>
            <pc:sldMk cId="492227123" sldId="7955"/>
            <ac:spMk id="2" creationId="{00000000-0000-0000-0000-000000000000}"/>
          </ac:spMkLst>
        </pc:spChg>
        <pc:spChg chg="mod">
          <ac:chgData name="Cecilie Andersen" userId="a135a517-6408-40d0-81c7-02a75cc0902b" providerId="ADAL" clId="{1CBC1D48-A972-4BD5-B890-25B0F9B42229}" dt="2020-10-24T14:23:11.351" v="6777" actId="1076"/>
          <ac:spMkLst>
            <pc:docMk/>
            <pc:sldMk cId="492227123" sldId="7955"/>
            <ac:spMk id="3" creationId="{00000000-0000-0000-0000-000000000000}"/>
          </ac:spMkLst>
        </pc:spChg>
      </pc:sldChg>
      <pc:sldChg chg="addSp delSp modSp add">
        <pc:chgData name="Cecilie Andersen" userId="a135a517-6408-40d0-81c7-02a75cc0902b" providerId="ADAL" clId="{1CBC1D48-A972-4BD5-B890-25B0F9B42229}" dt="2020-10-24T15:39:42.336" v="8699" actId="1036"/>
        <pc:sldMkLst>
          <pc:docMk/>
          <pc:sldMk cId="2733929115" sldId="7955"/>
        </pc:sldMkLst>
        <pc:spChg chg="del">
          <ac:chgData name="Cecilie Andersen" userId="a135a517-6408-40d0-81c7-02a75cc0902b" providerId="ADAL" clId="{1CBC1D48-A972-4BD5-B890-25B0F9B42229}" dt="2020-10-24T15:37:26.627" v="8583" actId="478"/>
          <ac:spMkLst>
            <pc:docMk/>
            <pc:sldMk cId="2733929115" sldId="7955"/>
            <ac:spMk id="4" creationId="{00000000-0000-0000-0000-000000000000}"/>
          </ac:spMkLst>
        </pc:spChg>
        <pc:spChg chg="del">
          <ac:chgData name="Cecilie Andersen" userId="a135a517-6408-40d0-81c7-02a75cc0902b" providerId="ADAL" clId="{1CBC1D48-A972-4BD5-B890-25B0F9B42229}" dt="2020-10-24T15:37:31.876" v="8585" actId="478"/>
          <ac:spMkLst>
            <pc:docMk/>
            <pc:sldMk cId="2733929115" sldId="7955"/>
            <ac:spMk id="5" creationId="{00000000-0000-0000-0000-000000000000}"/>
          </ac:spMkLst>
        </pc:spChg>
        <pc:spChg chg="del">
          <ac:chgData name="Cecilie Andersen" userId="a135a517-6408-40d0-81c7-02a75cc0902b" providerId="ADAL" clId="{1CBC1D48-A972-4BD5-B890-25B0F9B42229}" dt="2020-10-24T15:37:37.108" v="8587" actId="478"/>
          <ac:spMkLst>
            <pc:docMk/>
            <pc:sldMk cId="2733929115" sldId="7955"/>
            <ac:spMk id="6" creationId="{00000000-0000-0000-0000-000000000000}"/>
          </ac:spMkLst>
        </pc:spChg>
        <pc:spChg chg="del">
          <ac:chgData name="Cecilie Andersen" userId="a135a517-6408-40d0-81c7-02a75cc0902b" providerId="ADAL" clId="{1CBC1D48-A972-4BD5-B890-25B0F9B42229}" dt="2020-10-24T15:37:48.972" v="8593" actId="478"/>
          <ac:spMkLst>
            <pc:docMk/>
            <pc:sldMk cId="2733929115" sldId="7955"/>
            <ac:spMk id="7" creationId="{00000000-0000-0000-0000-000000000000}"/>
          </ac:spMkLst>
        </pc:spChg>
        <pc:spChg chg="del">
          <ac:chgData name="Cecilie Andersen" userId="a135a517-6408-40d0-81c7-02a75cc0902b" providerId="ADAL" clId="{1CBC1D48-A972-4BD5-B890-25B0F9B42229}" dt="2020-10-24T15:37:33.924" v="8586" actId="478"/>
          <ac:spMkLst>
            <pc:docMk/>
            <pc:sldMk cId="2733929115" sldId="7955"/>
            <ac:spMk id="8" creationId="{00000000-0000-0000-0000-000000000000}"/>
          </ac:spMkLst>
        </pc:spChg>
        <pc:spChg chg="del mod">
          <ac:chgData name="Cecilie Andersen" userId="a135a517-6408-40d0-81c7-02a75cc0902b" providerId="ADAL" clId="{1CBC1D48-A972-4BD5-B890-25B0F9B42229}" dt="2020-10-24T15:37:38.860" v="8589" actId="478"/>
          <ac:spMkLst>
            <pc:docMk/>
            <pc:sldMk cId="2733929115" sldId="7955"/>
            <ac:spMk id="9" creationId="{00000000-0000-0000-0000-000000000000}"/>
          </ac:spMkLst>
        </pc:spChg>
        <pc:spChg chg="del">
          <ac:chgData name="Cecilie Andersen" userId="a135a517-6408-40d0-81c7-02a75cc0902b" providerId="ADAL" clId="{1CBC1D48-A972-4BD5-B890-25B0F9B42229}" dt="2020-10-24T15:38:00.348" v="8597" actId="478"/>
          <ac:spMkLst>
            <pc:docMk/>
            <pc:sldMk cId="2733929115" sldId="7955"/>
            <ac:spMk id="10" creationId="{00000000-0000-0000-0000-000000000000}"/>
          </ac:spMkLst>
        </pc:spChg>
        <pc:spChg chg="del">
          <ac:chgData name="Cecilie Andersen" userId="a135a517-6408-40d0-81c7-02a75cc0902b" providerId="ADAL" clId="{1CBC1D48-A972-4BD5-B890-25B0F9B42229}" dt="2020-10-24T15:37:51.093" v="8594" actId="478"/>
          <ac:spMkLst>
            <pc:docMk/>
            <pc:sldMk cId="2733929115" sldId="7955"/>
            <ac:spMk id="11" creationId="{00000000-0000-0000-0000-000000000000}"/>
          </ac:spMkLst>
        </pc:spChg>
        <pc:spChg chg="add del mod">
          <ac:chgData name="Cecilie Andersen" userId="a135a517-6408-40d0-81c7-02a75cc0902b" providerId="ADAL" clId="{1CBC1D48-A972-4BD5-B890-25B0F9B42229}" dt="2020-10-24T15:38:29.647" v="8599" actId="478"/>
          <ac:spMkLst>
            <pc:docMk/>
            <pc:sldMk cId="2733929115" sldId="7955"/>
            <ac:spMk id="12" creationId="{E9EADBD3-B5C5-4D9C-ABE2-7ECEF0E21A24}"/>
          </ac:spMkLst>
        </pc:spChg>
        <pc:spChg chg="del">
          <ac:chgData name="Cecilie Andersen" userId="a135a517-6408-40d0-81c7-02a75cc0902b" providerId="ADAL" clId="{1CBC1D48-A972-4BD5-B890-25B0F9B42229}" dt="2020-10-24T15:37:29.539" v="8584" actId="478"/>
          <ac:spMkLst>
            <pc:docMk/>
            <pc:sldMk cId="2733929115" sldId="7955"/>
            <ac:spMk id="14" creationId="{00000000-0000-0000-0000-000000000000}"/>
          </ac:spMkLst>
        </pc:spChg>
        <pc:spChg chg="del">
          <ac:chgData name="Cecilie Andersen" userId="a135a517-6408-40d0-81c7-02a75cc0902b" providerId="ADAL" clId="{1CBC1D48-A972-4BD5-B890-25B0F9B42229}" dt="2020-10-24T15:37:46.443" v="8592" actId="478"/>
          <ac:spMkLst>
            <pc:docMk/>
            <pc:sldMk cId="2733929115" sldId="7955"/>
            <ac:spMk id="15" creationId="{00000000-0000-0000-0000-000000000000}"/>
          </ac:spMkLst>
        </pc:spChg>
        <pc:spChg chg="del">
          <ac:chgData name="Cecilie Andersen" userId="a135a517-6408-40d0-81c7-02a75cc0902b" providerId="ADAL" clId="{1CBC1D48-A972-4BD5-B890-25B0F9B42229}" dt="2020-10-24T15:37:53.436" v="8595" actId="478"/>
          <ac:spMkLst>
            <pc:docMk/>
            <pc:sldMk cId="2733929115" sldId="7955"/>
            <ac:spMk id="16" creationId="{00000000-0000-0000-0000-000000000000}"/>
          </ac:spMkLst>
        </pc:spChg>
        <pc:spChg chg="del">
          <ac:chgData name="Cecilie Andersen" userId="a135a517-6408-40d0-81c7-02a75cc0902b" providerId="ADAL" clId="{1CBC1D48-A972-4BD5-B890-25B0F9B42229}" dt="2020-10-24T15:37:57.372" v="8596" actId="478"/>
          <ac:spMkLst>
            <pc:docMk/>
            <pc:sldMk cId="2733929115" sldId="7955"/>
            <ac:spMk id="17" creationId="{00000000-0000-0000-0000-000000000000}"/>
          </ac:spMkLst>
        </pc:spChg>
        <pc:spChg chg="add mod">
          <ac:chgData name="Cecilie Andersen" userId="a135a517-6408-40d0-81c7-02a75cc0902b" providerId="ADAL" clId="{1CBC1D48-A972-4BD5-B890-25B0F9B42229}" dt="2020-10-24T15:39:42.336" v="8699" actId="1036"/>
          <ac:spMkLst>
            <pc:docMk/>
            <pc:sldMk cId="2733929115" sldId="7955"/>
            <ac:spMk id="21" creationId="{2CF78226-EEE8-4BB7-830D-66A842B2738B}"/>
          </ac:spMkLst>
        </pc:spChg>
        <pc:spChg chg="add mod">
          <ac:chgData name="Cecilie Andersen" userId="a135a517-6408-40d0-81c7-02a75cc0902b" providerId="ADAL" clId="{1CBC1D48-A972-4BD5-B890-25B0F9B42229}" dt="2020-10-24T15:39:42.336" v="8699" actId="1036"/>
          <ac:spMkLst>
            <pc:docMk/>
            <pc:sldMk cId="2733929115" sldId="7955"/>
            <ac:spMk id="22" creationId="{504B08D9-A269-4C68-A6FB-1A5FF07EDF15}"/>
          </ac:spMkLst>
        </pc:spChg>
        <pc:spChg chg="add mod">
          <ac:chgData name="Cecilie Andersen" userId="a135a517-6408-40d0-81c7-02a75cc0902b" providerId="ADAL" clId="{1CBC1D48-A972-4BD5-B890-25B0F9B42229}" dt="2020-10-24T15:39:42.336" v="8699" actId="1036"/>
          <ac:spMkLst>
            <pc:docMk/>
            <pc:sldMk cId="2733929115" sldId="7955"/>
            <ac:spMk id="23" creationId="{3D1101D5-17A1-4D60-8450-5796BD3DD44C}"/>
          </ac:spMkLst>
        </pc:spChg>
        <pc:picChg chg="add mod">
          <ac:chgData name="Cecilie Andersen" userId="a135a517-6408-40d0-81c7-02a75cc0902b" providerId="ADAL" clId="{1CBC1D48-A972-4BD5-B890-25B0F9B42229}" dt="2020-10-24T15:39:42.336" v="8699" actId="1036"/>
          <ac:picMkLst>
            <pc:docMk/>
            <pc:sldMk cId="2733929115" sldId="7955"/>
            <ac:picMk id="18" creationId="{258B106D-34FD-4B43-9650-8385D19794EA}"/>
          </ac:picMkLst>
        </pc:picChg>
        <pc:picChg chg="add mod">
          <ac:chgData name="Cecilie Andersen" userId="a135a517-6408-40d0-81c7-02a75cc0902b" providerId="ADAL" clId="{1CBC1D48-A972-4BD5-B890-25B0F9B42229}" dt="2020-10-24T15:39:42.336" v="8699" actId="1036"/>
          <ac:picMkLst>
            <pc:docMk/>
            <pc:sldMk cId="2733929115" sldId="7955"/>
            <ac:picMk id="19" creationId="{3C8FD4A2-5094-4020-A300-0D062EBD523C}"/>
          </ac:picMkLst>
        </pc:picChg>
        <pc:picChg chg="add mod">
          <ac:chgData name="Cecilie Andersen" userId="a135a517-6408-40d0-81c7-02a75cc0902b" providerId="ADAL" clId="{1CBC1D48-A972-4BD5-B890-25B0F9B42229}" dt="2020-10-24T15:39:42.336" v="8699" actId="1036"/>
          <ac:picMkLst>
            <pc:docMk/>
            <pc:sldMk cId="2733929115" sldId="7955"/>
            <ac:picMk id="20" creationId="{20570286-BD64-489F-B2A3-7B02935AAD25}"/>
          </ac:picMkLst>
        </pc:picChg>
        <pc:picChg chg="del mod">
          <ac:chgData name="Cecilie Andersen" userId="a135a517-6408-40d0-81c7-02a75cc0902b" providerId="ADAL" clId="{1CBC1D48-A972-4BD5-B890-25B0F9B42229}" dt="2020-10-24T15:37:40.726" v="8591" actId="478"/>
          <ac:picMkLst>
            <pc:docMk/>
            <pc:sldMk cId="2733929115" sldId="7955"/>
            <ac:picMk id="2050" creationId="{00000000-0000-0000-0000-000000000000}"/>
          </ac:picMkLst>
        </pc:picChg>
      </pc:sldChg>
      <pc:sldChg chg="del">
        <pc:chgData name="Cecilie Andersen" userId="a135a517-6408-40d0-81c7-02a75cc0902b" providerId="ADAL" clId="{1CBC1D48-A972-4BD5-B890-25B0F9B42229}" dt="2020-10-22T14:07:16.097" v="130" actId="2696"/>
        <pc:sldMkLst>
          <pc:docMk/>
          <pc:sldMk cId="2805528298" sldId="7955"/>
        </pc:sldMkLst>
      </pc:sldChg>
      <pc:sldChg chg="addSp delSp modSp add del">
        <pc:chgData name="Cecilie Andersen" userId="a135a517-6408-40d0-81c7-02a75cc0902b" providerId="ADAL" clId="{1CBC1D48-A972-4BD5-B890-25B0F9B42229}" dt="2020-10-23T09:04:24.928" v="2366" actId="2696"/>
        <pc:sldMkLst>
          <pc:docMk/>
          <pc:sldMk cId="3624586810" sldId="7955"/>
        </pc:sldMkLst>
        <pc:spChg chg="add del mod">
          <ac:chgData name="Cecilie Andersen" userId="a135a517-6408-40d0-81c7-02a75cc0902b" providerId="ADAL" clId="{1CBC1D48-A972-4BD5-B890-25B0F9B42229}" dt="2020-10-23T09:04:22.835" v="2365"/>
          <ac:spMkLst>
            <pc:docMk/>
            <pc:sldMk cId="3624586810" sldId="7955"/>
            <ac:spMk id="3" creationId="{00000000-0000-0000-0000-000000000000}"/>
          </ac:spMkLst>
        </pc:spChg>
        <pc:spChg chg="add del mod">
          <ac:chgData name="Cecilie Andersen" userId="a135a517-6408-40d0-81c7-02a75cc0902b" providerId="ADAL" clId="{1CBC1D48-A972-4BD5-B890-25B0F9B42229}" dt="2020-10-23T09:04:22.835" v="2365"/>
          <ac:spMkLst>
            <pc:docMk/>
            <pc:sldMk cId="3624586810" sldId="7955"/>
            <ac:spMk id="12" creationId="{4345153E-F5C8-4033-B2B0-C23393815F11}"/>
          </ac:spMkLst>
        </pc:spChg>
      </pc:sldChg>
      <pc:sldChg chg="modSp add del ord">
        <pc:chgData name="Cecilie Andersen" userId="a135a517-6408-40d0-81c7-02a75cc0902b" providerId="ADAL" clId="{1CBC1D48-A972-4BD5-B890-25B0F9B42229}" dt="2020-10-24T15:46:32.753" v="8835" actId="2696"/>
        <pc:sldMkLst>
          <pc:docMk/>
          <pc:sldMk cId="1725889974" sldId="7957"/>
        </pc:sldMkLst>
        <pc:spChg chg="mod">
          <ac:chgData name="Cecilie Andersen" userId="a135a517-6408-40d0-81c7-02a75cc0902b" providerId="ADAL" clId="{1CBC1D48-A972-4BD5-B890-25B0F9B42229}" dt="2020-10-24T14:38:41.108" v="7886" actId="20577"/>
          <ac:spMkLst>
            <pc:docMk/>
            <pc:sldMk cId="1725889974" sldId="7957"/>
            <ac:spMk id="5" creationId="{00000000-0000-0000-0000-000000000000}"/>
          </ac:spMkLst>
        </pc:spChg>
        <pc:spChg chg="mod">
          <ac:chgData name="Cecilie Andersen" userId="a135a517-6408-40d0-81c7-02a75cc0902b" providerId="ADAL" clId="{1CBC1D48-A972-4BD5-B890-25B0F9B42229}" dt="2020-10-23T10:46:10.659" v="4186"/>
          <ac:spMkLst>
            <pc:docMk/>
            <pc:sldMk cId="1725889974" sldId="7957"/>
            <ac:spMk id="6" creationId="{00000000-0000-0000-0000-000000000000}"/>
          </ac:spMkLst>
        </pc:spChg>
      </pc:sldChg>
      <pc:sldChg chg="modSp add">
        <pc:chgData name="Cecilie Andersen" userId="a135a517-6408-40d0-81c7-02a75cc0902b" providerId="ADAL" clId="{1CBC1D48-A972-4BD5-B890-25B0F9B42229}" dt="2020-10-24T15:46:49.976" v="8856" actId="20577"/>
        <pc:sldMkLst>
          <pc:docMk/>
          <pc:sldMk cId="2807816809" sldId="7957"/>
        </pc:sldMkLst>
        <pc:spChg chg="mod">
          <ac:chgData name="Cecilie Andersen" userId="a135a517-6408-40d0-81c7-02a75cc0902b" providerId="ADAL" clId="{1CBC1D48-A972-4BD5-B890-25B0F9B42229}" dt="2020-10-24T15:46:49.976" v="8856" actId="20577"/>
          <ac:spMkLst>
            <pc:docMk/>
            <pc:sldMk cId="2807816809" sldId="7957"/>
            <ac:spMk id="5" creationId="{00000000-0000-0000-0000-000000000000}"/>
          </ac:spMkLst>
        </pc:spChg>
      </pc:sldChg>
      <pc:sldChg chg="addSp modSp add del mod modClrScheme chgLayout">
        <pc:chgData name="Cecilie Andersen" userId="a135a517-6408-40d0-81c7-02a75cc0902b" providerId="ADAL" clId="{1CBC1D48-A972-4BD5-B890-25B0F9B42229}" dt="2020-10-25T08:49:48.412" v="9807" actId="2696"/>
        <pc:sldMkLst>
          <pc:docMk/>
          <pc:sldMk cId="3396515294" sldId="7959"/>
        </pc:sldMkLst>
        <pc:spChg chg="mod">
          <ac:chgData name="Cecilie Andersen" userId="a135a517-6408-40d0-81c7-02a75cc0902b" providerId="ADAL" clId="{1CBC1D48-A972-4BD5-B890-25B0F9B42229}" dt="2020-10-25T08:08:52.089" v="9295" actId="26606"/>
          <ac:spMkLst>
            <pc:docMk/>
            <pc:sldMk cId="3396515294" sldId="7959"/>
            <ac:spMk id="4" creationId="{00000000-0000-0000-0000-000000000000}"/>
          </ac:spMkLst>
        </pc:spChg>
        <pc:spChg chg="mod">
          <ac:chgData name="Cecilie Andersen" userId="a135a517-6408-40d0-81c7-02a75cc0902b" providerId="ADAL" clId="{1CBC1D48-A972-4BD5-B890-25B0F9B42229}" dt="2020-10-25T08:08:52.089" v="9295" actId="26606"/>
          <ac:spMkLst>
            <pc:docMk/>
            <pc:sldMk cId="3396515294" sldId="7959"/>
            <ac:spMk id="5" creationId="{00000000-0000-0000-0000-000000000000}"/>
          </ac:spMkLst>
        </pc:spChg>
        <pc:spChg chg="add mod">
          <ac:chgData name="Cecilie Andersen" userId="a135a517-6408-40d0-81c7-02a75cc0902b" providerId="ADAL" clId="{1CBC1D48-A972-4BD5-B890-25B0F9B42229}" dt="2020-10-25T08:08:52.089" v="9295" actId="26606"/>
          <ac:spMkLst>
            <pc:docMk/>
            <pc:sldMk cId="3396515294" sldId="7959"/>
            <ac:spMk id="10" creationId="{7B91E7F7-72C4-42E7-BBBC-C5C47A03A84E}"/>
          </ac:spMkLst>
        </pc:spChg>
      </pc:sldChg>
      <pc:sldChg chg="del">
        <pc:chgData name="Cecilie Andersen" userId="a135a517-6408-40d0-81c7-02a75cc0902b" providerId="ADAL" clId="{1CBC1D48-A972-4BD5-B890-25B0F9B42229}" dt="2020-10-22T14:07:23.954" v="133" actId="2696"/>
        <pc:sldMkLst>
          <pc:docMk/>
          <pc:sldMk cId="3630240752" sldId="7964"/>
        </pc:sldMkLst>
      </pc:sldChg>
      <pc:sldChg chg="add del ord">
        <pc:chgData name="Cecilie Andersen" userId="a135a517-6408-40d0-81c7-02a75cc0902b" providerId="ADAL" clId="{1CBC1D48-A972-4BD5-B890-25B0F9B42229}" dt="2020-10-23T10:44:09.786" v="4110" actId="2696"/>
        <pc:sldMkLst>
          <pc:docMk/>
          <pc:sldMk cId="4085601196" sldId="7964"/>
        </pc:sldMkLst>
      </pc:sldChg>
      <pc:sldChg chg="addSp modSp add del">
        <pc:chgData name="Cecilie Andersen" userId="a135a517-6408-40d0-81c7-02a75cc0902b" providerId="ADAL" clId="{1CBC1D48-A972-4BD5-B890-25B0F9B42229}" dt="2020-10-23T06:36:40.489" v="1299" actId="2696"/>
        <pc:sldMkLst>
          <pc:docMk/>
          <pc:sldMk cId="1296039849" sldId="7965"/>
        </pc:sldMkLst>
        <pc:spChg chg="add mod">
          <ac:chgData name="Cecilie Andersen" userId="a135a517-6408-40d0-81c7-02a75cc0902b" providerId="ADAL" clId="{1CBC1D48-A972-4BD5-B890-25B0F9B42229}" dt="2020-10-22T14:05:55.013" v="10" actId="20577"/>
          <ac:spMkLst>
            <pc:docMk/>
            <pc:sldMk cId="1296039849" sldId="7965"/>
            <ac:spMk id="2" creationId="{34B751E4-9384-4FBB-9FC4-92B772FC487B}"/>
          </ac:spMkLst>
        </pc:spChg>
        <pc:spChg chg="add mod">
          <ac:chgData name="Cecilie Andersen" userId="a135a517-6408-40d0-81c7-02a75cc0902b" providerId="ADAL" clId="{1CBC1D48-A972-4BD5-B890-25B0F9B42229}" dt="2020-10-22T14:06:40.706" v="127" actId="20577"/>
          <ac:spMkLst>
            <pc:docMk/>
            <pc:sldMk cId="1296039849" sldId="7965"/>
            <ac:spMk id="3" creationId="{59A40474-8BB5-40B9-BA5A-CFEC9D7AB712}"/>
          </ac:spMkLst>
        </pc:spChg>
      </pc:sldChg>
      <pc:sldChg chg="add del">
        <pc:chgData name="Cecilie Andersen" userId="a135a517-6408-40d0-81c7-02a75cc0902b" providerId="ADAL" clId="{1CBC1D48-A972-4BD5-B890-25B0F9B42229}" dt="2020-10-22T14:08:00.544" v="138"/>
        <pc:sldMkLst>
          <pc:docMk/>
          <pc:sldMk cId="445148750" sldId="7966"/>
        </pc:sldMkLst>
      </pc:sldChg>
      <pc:sldChg chg="addSp delSp modSp add">
        <pc:chgData name="Cecilie Andersen" userId="a135a517-6408-40d0-81c7-02a75cc0902b" providerId="ADAL" clId="{1CBC1D48-A972-4BD5-B890-25B0F9B42229}" dt="2020-10-24T14:22:26.909" v="6761" actId="20577"/>
        <pc:sldMkLst>
          <pc:docMk/>
          <pc:sldMk cId="2080860213" sldId="7966"/>
        </pc:sldMkLst>
        <pc:spChg chg="mod">
          <ac:chgData name="Cecilie Andersen" userId="a135a517-6408-40d0-81c7-02a75cc0902b" providerId="ADAL" clId="{1CBC1D48-A972-4BD5-B890-25B0F9B42229}" dt="2020-10-24T13:54:18.667" v="6580" actId="1076"/>
          <ac:spMkLst>
            <pc:docMk/>
            <pc:sldMk cId="2080860213" sldId="7966"/>
            <ac:spMk id="2" creationId="{8C6C0B70-36C2-43A1-A761-9C1A5978D38C}"/>
          </ac:spMkLst>
        </pc:spChg>
        <pc:spChg chg="mod">
          <ac:chgData name="Cecilie Andersen" userId="a135a517-6408-40d0-81c7-02a75cc0902b" providerId="ADAL" clId="{1CBC1D48-A972-4BD5-B890-25B0F9B42229}" dt="2020-10-24T14:22:26.909" v="6761" actId="20577"/>
          <ac:spMkLst>
            <pc:docMk/>
            <pc:sldMk cId="2080860213" sldId="7966"/>
            <ac:spMk id="3" creationId="{4F715AE5-CE6A-4F13-93DE-FD7A4E6E95DF}"/>
          </ac:spMkLst>
        </pc:spChg>
        <pc:spChg chg="add mod">
          <ac:chgData name="Cecilie Andersen" userId="a135a517-6408-40d0-81c7-02a75cc0902b" providerId="ADAL" clId="{1CBC1D48-A972-4BD5-B890-25B0F9B42229}" dt="2020-10-24T13:54:36.641" v="6605" actId="1038"/>
          <ac:spMkLst>
            <pc:docMk/>
            <pc:sldMk cId="2080860213" sldId="7966"/>
            <ac:spMk id="5" creationId="{7546E7B3-AA3A-4A9D-83D1-66F0B85AB1E9}"/>
          </ac:spMkLst>
        </pc:spChg>
        <pc:spChg chg="add mod">
          <ac:chgData name="Cecilie Andersen" userId="a135a517-6408-40d0-81c7-02a75cc0902b" providerId="ADAL" clId="{1CBC1D48-A972-4BD5-B890-25B0F9B42229}" dt="2020-10-24T13:54:36.641" v="6605" actId="1038"/>
          <ac:spMkLst>
            <pc:docMk/>
            <pc:sldMk cId="2080860213" sldId="7966"/>
            <ac:spMk id="6" creationId="{C92597FD-5397-4EDC-8A69-193A70E842D2}"/>
          </ac:spMkLst>
        </pc:spChg>
        <pc:spChg chg="add mod">
          <ac:chgData name="Cecilie Andersen" userId="a135a517-6408-40d0-81c7-02a75cc0902b" providerId="ADAL" clId="{1CBC1D48-A972-4BD5-B890-25B0F9B42229}" dt="2020-10-24T13:54:36.641" v="6605" actId="1038"/>
          <ac:spMkLst>
            <pc:docMk/>
            <pc:sldMk cId="2080860213" sldId="7966"/>
            <ac:spMk id="7" creationId="{65137DF7-8141-474F-BAD9-7E0D23FB6040}"/>
          </ac:spMkLst>
        </pc:spChg>
        <pc:spChg chg="add mod">
          <ac:chgData name="Cecilie Andersen" userId="a135a517-6408-40d0-81c7-02a75cc0902b" providerId="ADAL" clId="{1CBC1D48-A972-4BD5-B890-25B0F9B42229}" dt="2020-10-24T13:54:36.641" v="6605" actId="1038"/>
          <ac:spMkLst>
            <pc:docMk/>
            <pc:sldMk cId="2080860213" sldId="7966"/>
            <ac:spMk id="8" creationId="{1D64B184-7A79-45DC-9EB2-EC4062D22A3E}"/>
          </ac:spMkLst>
        </pc:spChg>
        <pc:spChg chg="add mod">
          <ac:chgData name="Cecilie Andersen" userId="a135a517-6408-40d0-81c7-02a75cc0902b" providerId="ADAL" clId="{1CBC1D48-A972-4BD5-B890-25B0F9B42229}" dt="2020-10-24T13:54:36.641" v="6605" actId="1038"/>
          <ac:spMkLst>
            <pc:docMk/>
            <pc:sldMk cId="2080860213" sldId="7966"/>
            <ac:spMk id="9" creationId="{EF83E474-A264-41F6-8B2E-E74F0DF9A209}"/>
          </ac:spMkLst>
        </pc:spChg>
        <pc:spChg chg="add mod">
          <ac:chgData name="Cecilie Andersen" userId="a135a517-6408-40d0-81c7-02a75cc0902b" providerId="ADAL" clId="{1CBC1D48-A972-4BD5-B890-25B0F9B42229}" dt="2020-10-24T13:54:36.641" v="6605" actId="1038"/>
          <ac:spMkLst>
            <pc:docMk/>
            <pc:sldMk cId="2080860213" sldId="7966"/>
            <ac:spMk id="10" creationId="{E9E6A966-30AE-4C5F-BA92-39B319C60A5C}"/>
          </ac:spMkLst>
        </pc:spChg>
        <pc:spChg chg="add del mod">
          <ac:chgData name="Cecilie Andersen" userId="a135a517-6408-40d0-81c7-02a75cc0902b" providerId="ADAL" clId="{1CBC1D48-A972-4BD5-B890-25B0F9B42229}" dt="2020-10-24T13:54:22.585" v="6581" actId="478"/>
          <ac:spMkLst>
            <pc:docMk/>
            <pc:sldMk cId="2080860213" sldId="7966"/>
            <ac:spMk id="11" creationId="{05E70822-B394-4427-9E83-5FAE439D60BA}"/>
          </ac:spMkLst>
        </pc:spChg>
        <pc:picChg chg="add mod">
          <ac:chgData name="Cecilie Andersen" userId="a135a517-6408-40d0-81c7-02a75cc0902b" providerId="ADAL" clId="{1CBC1D48-A972-4BD5-B890-25B0F9B42229}" dt="2020-10-24T13:54:36.641" v="6605" actId="1038"/>
          <ac:picMkLst>
            <pc:docMk/>
            <pc:sldMk cId="2080860213" sldId="7966"/>
            <ac:picMk id="4" creationId="{0FDA2FCB-616A-423B-B677-67DB234476F0}"/>
          </ac:picMkLst>
        </pc:picChg>
      </pc:sldChg>
      <pc:sldChg chg="modSp add del">
        <pc:chgData name="Cecilie Andersen" userId="a135a517-6408-40d0-81c7-02a75cc0902b" providerId="ADAL" clId="{1CBC1D48-A972-4BD5-B890-25B0F9B42229}" dt="2020-10-23T08:52:57.626" v="2022" actId="2696"/>
        <pc:sldMkLst>
          <pc:docMk/>
          <pc:sldMk cId="686929388" sldId="7967"/>
        </pc:sldMkLst>
        <pc:spChg chg="mod">
          <ac:chgData name="Cecilie Andersen" userId="a135a517-6408-40d0-81c7-02a75cc0902b" providerId="ADAL" clId="{1CBC1D48-A972-4BD5-B890-25B0F9B42229}" dt="2020-10-22T14:09:25.571" v="182" actId="20577"/>
          <ac:spMkLst>
            <pc:docMk/>
            <pc:sldMk cId="686929388" sldId="7967"/>
            <ac:spMk id="2" creationId="{48C75B55-B17F-40FA-9ABE-F0381F674293}"/>
          </ac:spMkLst>
        </pc:spChg>
        <pc:spChg chg="mod">
          <ac:chgData name="Cecilie Andersen" userId="a135a517-6408-40d0-81c7-02a75cc0902b" providerId="ADAL" clId="{1CBC1D48-A972-4BD5-B890-25B0F9B42229}" dt="2020-10-23T07:30:13.196" v="1790" actId="20577"/>
          <ac:spMkLst>
            <pc:docMk/>
            <pc:sldMk cId="686929388" sldId="7967"/>
            <ac:spMk id="3" creationId="{39387F0A-6F1A-495C-B471-B6716B9ED586}"/>
          </ac:spMkLst>
        </pc:spChg>
      </pc:sldChg>
      <pc:sldChg chg="modSp add">
        <pc:chgData name="Cecilie Andersen" userId="a135a517-6408-40d0-81c7-02a75cc0902b" providerId="ADAL" clId="{1CBC1D48-A972-4BD5-B890-25B0F9B42229}" dt="2020-10-22T14:10:04.882" v="187" actId="20577"/>
        <pc:sldMkLst>
          <pc:docMk/>
          <pc:sldMk cId="2095084085" sldId="7968"/>
        </pc:sldMkLst>
        <pc:spChg chg="mod">
          <ac:chgData name="Cecilie Andersen" userId="a135a517-6408-40d0-81c7-02a75cc0902b" providerId="ADAL" clId="{1CBC1D48-A972-4BD5-B890-25B0F9B42229}" dt="2020-10-22T14:10:04.882" v="187" actId="20577"/>
          <ac:spMkLst>
            <pc:docMk/>
            <pc:sldMk cId="2095084085" sldId="7968"/>
            <ac:spMk id="15" creationId="{E6C72F7B-4D54-43CD-AA48-85103B7C6FCF}"/>
          </ac:spMkLst>
        </pc:spChg>
      </pc:sldChg>
      <pc:sldChg chg="modSp add">
        <pc:chgData name="Cecilie Andersen" userId="a135a517-6408-40d0-81c7-02a75cc0902b" providerId="ADAL" clId="{1CBC1D48-A972-4BD5-B890-25B0F9B42229}" dt="2020-10-23T07:31:18.083" v="1821" actId="20577"/>
        <pc:sldMkLst>
          <pc:docMk/>
          <pc:sldMk cId="2911419212" sldId="7969"/>
        </pc:sldMkLst>
        <pc:spChg chg="mod">
          <ac:chgData name="Cecilie Andersen" userId="a135a517-6408-40d0-81c7-02a75cc0902b" providerId="ADAL" clId="{1CBC1D48-A972-4BD5-B890-25B0F9B42229}" dt="2020-10-23T07:31:18.083" v="1821" actId="20577"/>
          <ac:spMkLst>
            <pc:docMk/>
            <pc:sldMk cId="2911419212" sldId="7969"/>
            <ac:spMk id="15" creationId="{E6C72F7B-4D54-43CD-AA48-85103B7C6FCF}"/>
          </ac:spMkLst>
        </pc:spChg>
      </pc:sldChg>
      <pc:sldChg chg="addSp delSp modSp add">
        <pc:chgData name="Cecilie Andersen" userId="a135a517-6408-40d0-81c7-02a75cc0902b" providerId="ADAL" clId="{1CBC1D48-A972-4BD5-B890-25B0F9B42229}" dt="2020-10-25T08:18:04.877" v="9356" actId="20577"/>
        <pc:sldMkLst>
          <pc:docMk/>
          <pc:sldMk cId="2054247996" sldId="7970"/>
        </pc:sldMkLst>
        <pc:spChg chg="del">
          <ac:chgData name="Cecilie Andersen" userId="a135a517-6408-40d0-81c7-02a75cc0902b" providerId="ADAL" clId="{1CBC1D48-A972-4BD5-B890-25B0F9B42229}" dt="2020-10-22T14:10:45.965" v="241"/>
          <ac:spMkLst>
            <pc:docMk/>
            <pc:sldMk cId="2054247996" sldId="7970"/>
            <ac:spMk id="2" creationId="{5B9519E1-7F67-4C4B-A325-87D3ADF3DBD7}"/>
          </ac:spMkLst>
        </pc:spChg>
        <pc:spChg chg="add mod">
          <ac:chgData name="Cecilie Andersen" userId="a135a517-6408-40d0-81c7-02a75cc0902b" providerId="ADAL" clId="{1CBC1D48-A972-4BD5-B890-25B0F9B42229}" dt="2020-10-25T08:17:22.968" v="9336" actId="404"/>
          <ac:spMkLst>
            <pc:docMk/>
            <pc:sldMk cId="2054247996" sldId="7970"/>
            <ac:spMk id="2" creationId="{6D34F1BF-4A6C-44BD-9AAA-BC0C8C8B8C5B}"/>
          </ac:spMkLst>
        </pc:spChg>
        <pc:spChg chg="del">
          <ac:chgData name="Cecilie Andersen" userId="a135a517-6408-40d0-81c7-02a75cc0902b" providerId="ADAL" clId="{1CBC1D48-A972-4BD5-B890-25B0F9B42229}" dt="2020-10-22T14:10:45.965" v="241"/>
          <ac:spMkLst>
            <pc:docMk/>
            <pc:sldMk cId="2054247996" sldId="7970"/>
            <ac:spMk id="3" creationId="{51A05ABE-5E97-4433-BA93-FFDD55F78E40}"/>
          </ac:spMkLst>
        </pc:spChg>
        <pc:spChg chg="del">
          <ac:chgData name="Cecilie Andersen" userId="a135a517-6408-40d0-81c7-02a75cc0902b" providerId="ADAL" clId="{1CBC1D48-A972-4BD5-B890-25B0F9B42229}" dt="2020-10-22T14:10:45.965" v="241"/>
          <ac:spMkLst>
            <pc:docMk/>
            <pc:sldMk cId="2054247996" sldId="7970"/>
            <ac:spMk id="4" creationId="{21803220-87A1-43AE-BBCD-02A79F580767}"/>
          </ac:spMkLst>
        </pc:spChg>
        <pc:spChg chg="add mod">
          <ac:chgData name="Cecilie Andersen" userId="a135a517-6408-40d0-81c7-02a75cc0902b" providerId="ADAL" clId="{1CBC1D48-A972-4BD5-B890-25B0F9B42229}" dt="2020-10-22T14:10:54.852" v="273" actId="20577"/>
          <ac:spMkLst>
            <pc:docMk/>
            <pc:sldMk cId="2054247996" sldId="7970"/>
            <ac:spMk id="5" creationId="{E7CFA34C-9460-490D-A929-F5CC3BF6DB4F}"/>
          </ac:spMkLst>
        </pc:spChg>
        <pc:spChg chg="add mod">
          <ac:chgData name="Cecilie Andersen" userId="a135a517-6408-40d0-81c7-02a75cc0902b" providerId="ADAL" clId="{1CBC1D48-A972-4BD5-B890-25B0F9B42229}" dt="2020-10-25T08:18:04.877" v="9356" actId="20577"/>
          <ac:spMkLst>
            <pc:docMk/>
            <pc:sldMk cId="2054247996" sldId="7970"/>
            <ac:spMk id="6" creationId="{C4B44315-1CAB-4F62-A4FA-43D04D0B449A}"/>
          </ac:spMkLst>
        </pc:spChg>
      </pc:sldChg>
      <pc:sldChg chg="modSp add del">
        <pc:chgData name="Cecilie Andersen" userId="a135a517-6408-40d0-81c7-02a75cc0902b" providerId="ADAL" clId="{1CBC1D48-A972-4BD5-B890-25B0F9B42229}" dt="2020-10-24T14:04:27.702" v="6619" actId="2696"/>
        <pc:sldMkLst>
          <pc:docMk/>
          <pc:sldMk cId="2062152022" sldId="7971"/>
        </pc:sldMkLst>
        <pc:spChg chg="mod">
          <ac:chgData name="Cecilie Andersen" userId="a135a517-6408-40d0-81c7-02a75cc0902b" providerId="ADAL" clId="{1CBC1D48-A972-4BD5-B890-25B0F9B42229}" dt="2020-10-22T14:12:18.611" v="493" actId="20577"/>
          <ac:spMkLst>
            <pc:docMk/>
            <pc:sldMk cId="2062152022" sldId="7971"/>
            <ac:spMk id="2" creationId="{CA27EA53-DD40-46FB-AC62-49003BD3E116}"/>
          </ac:spMkLst>
        </pc:spChg>
        <pc:spChg chg="mod">
          <ac:chgData name="Cecilie Andersen" userId="a135a517-6408-40d0-81c7-02a75cc0902b" providerId="ADAL" clId="{1CBC1D48-A972-4BD5-B890-25B0F9B42229}" dt="2020-10-24T14:04:06.527" v="6614" actId="313"/>
          <ac:spMkLst>
            <pc:docMk/>
            <pc:sldMk cId="2062152022" sldId="7971"/>
            <ac:spMk id="3" creationId="{E1F79AA8-3987-4A79-94CF-57BF1EFF215E}"/>
          </ac:spMkLst>
        </pc:spChg>
      </pc:sldChg>
      <pc:sldChg chg="add del">
        <pc:chgData name="Cecilie Andersen" userId="a135a517-6408-40d0-81c7-02a75cc0902b" providerId="ADAL" clId="{1CBC1D48-A972-4BD5-B890-25B0F9B42229}" dt="2020-10-22T14:23:11.582" v="814" actId="2696"/>
        <pc:sldMkLst>
          <pc:docMk/>
          <pc:sldMk cId="2243082355" sldId="7972"/>
        </pc:sldMkLst>
      </pc:sldChg>
      <pc:sldChg chg="modSp add ord">
        <pc:chgData name="Cecilie Andersen" userId="a135a517-6408-40d0-81c7-02a75cc0902b" providerId="ADAL" clId="{1CBC1D48-A972-4BD5-B890-25B0F9B42229}" dt="2020-10-24T13:16:28.477" v="5814" actId="20577"/>
        <pc:sldMkLst>
          <pc:docMk/>
          <pc:sldMk cId="1563342617" sldId="7973"/>
        </pc:sldMkLst>
        <pc:spChg chg="mod">
          <ac:chgData name="Cecilie Andersen" userId="a135a517-6408-40d0-81c7-02a75cc0902b" providerId="ADAL" clId="{1CBC1D48-A972-4BD5-B890-25B0F9B42229}" dt="2020-10-22T14:23:39.635" v="846" actId="20577"/>
          <ac:spMkLst>
            <pc:docMk/>
            <pc:sldMk cId="1563342617" sldId="7973"/>
            <ac:spMk id="2" creationId="{09B262BE-0A5F-4911-9C18-BD5A7BF33E40}"/>
          </ac:spMkLst>
        </pc:spChg>
        <pc:spChg chg="mod">
          <ac:chgData name="Cecilie Andersen" userId="a135a517-6408-40d0-81c7-02a75cc0902b" providerId="ADAL" clId="{1CBC1D48-A972-4BD5-B890-25B0F9B42229}" dt="2020-10-24T13:16:28.477" v="5814" actId="20577"/>
          <ac:spMkLst>
            <pc:docMk/>
            <pc:sldMk cId="1563342617" sldId="7973"/>
            <ac:spMk id="3" creationId="{1E159861-3F12-44D7-AA2B-AE930440C58D}"/>
          </ac:spMkLst>
        </pc:spChg>
      </pc:sldChg>
      <pc:sldChg chg="add del">
        <pc:chgData name="Cecilie Andersen" userId="a135a517-6408-40d0-81c7-02a75cc0902b" providerId="ADAL" clId="{1CBC1D48-A972-4BD5-B890-25B0F9B42229}" dt="2020-10-23T11:06:28.295" v="4374" actId="2696"/>
        <pc:sldMkLst>
          <pc:docMk/>
          <pc:sldMk cId="2372883737" sldId="7974"/>
        </pc:sldMkLst>
      </pc:sldChg>
      <pc:sldChg chg="addSp modSp add mod modClrScheme chgLayout">
        <pc:chgData name="Cecilie Andersen" userId="a135a517-6408-40d0-81c7-02a75cc0902b" providerId="ADAL" clId="{1CBC1D48-A972-4BD5-B890-25B0F9B42229}" dt="2020-10-24T15:46:04.421" v="8834" actId="20577"/>
        <pc:sldMkLst>
          <pc:docMk/>
          <pc:sldMk cId="3458336405" sldId="7975"/>
        </pc:sldMkLst>
        <pc:spChg chg="mod">
          <ac:chgData name="Cecilie Andersen" userId="a135a517-6408-40d0-81c7-02a75cc0902b" providerId="ADAL" clId="{1CBC1D48-A972-4BD5-B890-25B0F9B42229}" dt="2020-10-24T15:46:04.421" v="8834" actId="20577"/>
          <ac:spMkLst>
            <pc:docMk/>
            <pc:sldMk cId="3458336405" sldId="7975"/>
            <ac:spMk id="2" creationId="{EBFEAE50-EB81-4440-8FE0-E135C4C8DF6A}"/>
          </ac:spMkLst>
        </pc:spChg>
        <pc:spChg chg="mod ord">
          <ac:chgData name="Cecilie Andersen" userId="a135a517-6408-40d0-81c7-02a75cc0902b" providerId="ADAL" clId="{1CBC1D48-A972-4BD5-B890-25B0F9B42229}" dt="2020-10-24T15:45:59.775" v="8832" actId="26606"/>
          <ac:spMkLst>
            <pc:docMk/>
            <pc:sldMk cId="3458336405" sldId="7975"/>
            <ac:spMk id="3" creationId="{74FB187C-DC4E-42DF-A072-942582ED2544}"/>
          </ac:spMkLst>
        </pc:spChg>
        <pc:picChg chg="add mod">
          <ac:chgData name="Cecilie Andersen" userId="a135a517-6408-40d0-81c7-02a75cc0902b" providerId="ADAL" clId="{1CBC1D48-A972-4BD5-B890-25B0F9B42229}" dt="2020-10-24T15:45:59.775" v="8832" actId="26606"/>
          <ac:picMkLst>
            <pc:docMk/>
            <pc:sldMk cId="3458336405" sldId="7975"/>
            <ac:picMk id="4" creationId="{50440460-15A8-4104-BC56-A258BB386B97}"/>
          </ac:picMkLst>
        </pc:picChg>
      </pc:sldChg>
      <pc:sldChg chg="add del">
        <pc:chgData name="Cecilie Andersen" userId="a135a517-6408-40d0-81c7-02a75cc0902b" providerId="ADAL" clId="{1CBC1D48-A972-4BD5-B890-25B0F9B42229}" dt="2020-10-24T14:03:54.153" v="6613" actId="2696"/>
        <pc:sldMkLst>
          <pc:docMk/>
          <pc:sldMk cId="1852220378" sldId="7976"/>
        </pc:sldMkLst>
      </pc:sldChg>
      <pc:sldChg chg="modSp add del">
        <pc:chgData name="Cecilie Andersen" userId="a135a517-6408-40d0-81c7-02a75cc0902b" providerId="ADAL" clId="{1CBC1D48-A972-4BD5-B890-25B0F9B42229}" dt="2020-10-23T07:32:54.968" v="1903" actId="2696"/>
        <pc:sldMkLst>
          <pc:docMk/>
          <pc:sldMk cId="2802655579" sldId="7977"/>
        </pc:sldMkLst>
        <pc:spChg chg="mod">
          <ac:chgData name="Cecilie Andersen" userId="a135a517-6408-40d0-81c7-02a75cc0902b" providerId="ADAL" clId="{1CBC1D48-A972-4BD5-B890-25B0F9B42229}" dt="2020-10-23T06:35:57.774" v="1250" actId="20577"/>
          <ac:spMkLst>
            <pc:docMk/>
            <pc:sldMk cId="2802655579" sldId="7977"/>
            <ac:spMk id="2" creationId="{00000000-0000-0000-0000-000000000000}"/>
          </ac:spMkLst>
        </pc:spChg>
        <pc:spChg chg="mod">
          <ac:chgData name="Cecilie Andersen" userId="a135a517-6408-40d0-81c7-02a75cc0902b" providerId="ADAL" clId="{1CBC1D48-A972-4BD5-B890-25B0F9B42229}" dt="2020-10-23T06:36:31.694" v="1298" actId="14100"/>
          <ac:spMkLst>
            <pc:docMk/>
            <pc:sldMk cId="2802655579" sldId="7977"/>
            <ac:spMk id="3" creationId="{CDA409D8-8748-41CA-B75F-EF21AF74B376}"/>
          </ac:spMkLst>
        </pc:spChg>
        <pc:spChg chg="mod">
          <ac:chgData name="Cecilie Andersen" userId="a135a517-6408-40d0-81c7-02a75cc0902b" providerId="ADAL" clId="{1CBC1D48-A972-4BD5-B890-25B0F9B42229}" dt="2020-10-23T06:36:06.995" v="1265" actId="20577"/>
          <ac:spMkLst>
            <pc:docMk/>
            <pc:sldMk cId="2802655579" sldId="7977"/>
            <ac:spMk id="23" creationId="{FCAAB143-56E5-4980-95CB-926D5CE2E506}"/>
          </ac:spMkLst>
        </pc:spChg>
        <pc:spChg chg="mod">
          <ac:chgData name="Cecilie Andersen" userId="a135a517-6408-40d0-81c7-02a75cc0902b" providerId="ADAL" clId="{1CBC1D48-A972-4BD5-B890-25B0F9B42229}" dt="2020-10-23T06:36:12.423" v="1276" actId="20577"/>
          <ac:spMkLst>
            <pc:docMk/>
            <pc:sldMk cId="2802655579" sldId="7977"/>
            <ac:spMk id="24" creationId="{FCAAB143-56E5-4980-95CB-926D5CE2E506}"/>
          </ac:spMkLst>
        </pc:spChg>
        <pc:spChg chg="mod">
          <ac:chgData name="Cecilie Andersen" userId="a135a517-6408-40d0-81c7-02a75cc0902b" providerId="ADAL" clId="{1CBC1D48-A972-4BD5-B890-25B0F9B42229}" dt="2020-10-23T06:36:17.107" v="1284" actId="20577"/>
          <ac:spMkLst>
            <pc:docMk/>
            <pc:sldMk cId="2802655579" sldId="7977"/>
            <ac:spMk id="25" creationId="{FCAAB143-56E5-4980-95CB-926D5CE2E506}"/>
          </ac:spMkLst>
        </pc:spChg>
        <pc:spChg chg="mod">
          <ac:chgData name="Cecilie Andersen" userId="a135a517-6408-40d0-81c7-02a75cc0902b" providerId="ADAL" clId="{1CBC1D48-A972-4BD5-B890-25B0F9B42229}" dt="2020-10-23T06:36:22.848" v="1296" actId="20577"/>
          <ac:spMkLst>
            <pc:docMk/>
            <pc:sldMk cId="2802655579" sldId="7977"/>
            <ac:spMk id="26" creationId="{FCAAB143-56E5-4980-95CB-926D5CE2E506}"/>
          </ac:spMkLst>
        </pc:spChg>
      </pc:sldChg>
      <pc:sldChg chg="modSp add del setBg">
        <pc:chgData name="Cecilie Andersen" userId="a135a517-6408-40d0-81c7-02a75cc0902b" providerId="ADAL" clId="{1CBC1D48-A972-4BD5-B890-25B0F9B42229}" dt="2020-10-23T08:57:24.223" v="2103" actId="2696"/>
        <pc:sldMkLst>
          <pc:docMk/>
          <pc:sldMk cId="4266543860" sldId="7978"/>
        </pc:sldMkLst>
        <pc:spChg chg="mod">
          <ac:chgData name="Cecilie Andersen" userId="a135a517-6408-40d0-81c7-02a75cc0902b" providerId="ADAL" clId="{1CBC1D48-A972-4BD5-B890-25B0F9B42229}" dt="2020-10-23T06:48:36.235" v="1345"/>
          <ac:spMkLst>
            <pc:docMk/>
            <pc:sldMk cId="4266543860" sldId="7978"/>
            <ac:spMk id="3" creationId="{EF1BB829-EE12-40B4-8F31-E63771BB679E}"/>
          </ac:spMkLst>
        </pc:spChg>
      </pc:sldChg>
      <pc:sldChg chg="modSp add">
        <pc:chgData name="Cecilie Andersen" userId="a135a517-6408-40d0-81c7-02a75cc0902b" providerId="ADAL" clId="{1CBC1D48-A972-4BD5-B890-25B0F9B42229}" dt="2020-10-23T07:31:29.456" v="1832" actId="20577"/>
        <pc:sldMkLst>
          <pc:docMk/>
          <pc:sldMk cId="433435366" sldId="7979"/>
        </pc:sldMkLst>
        <pc:spChg chg="mod">
          <ac:chgData name="Cecilie Andersen" userId="a135a517-6408-40d0-81c7-02a75cc0902b" providerId="ADAL" clId="{1CBC1D48-A972-4BD5-B890-25B0F9B42229}" dt="2020-10-23T07:31:29.456" v="1832" actId="20577"/>
          <ac:spMkLst>
            <pc:docMk/>
            <pc:sldMk cId="433435366" sldId="7979"/>
            <ac:spMk id="15" creationId="{E6C72F7B-4D54-43CD-AA48-85103B7C6FCF}"/>
          </ac:spMkLst>
        </pc:spChg>
      </pc:sldChg>
      <pc:sldChg chg="modSp add del">
        <pc:chgData name="Cecilie Andersen" userId="a135a517-6408-40d0-81c7-02a75cc0902b" providerId="ADAL" clId="{1CBC1D48-A972-4BD5-B890-25B0F9B42229}" dt="2020-10-23T07:30:26.435" v="1791" actId="2696"/>
        <pc:sldMkLst>
          <pc:docMk/>
          <pc:sldMk cId="1582519824" sldId="7979"/>
        </pc:sldMkLst>
        <pc:spChg chg="mod">
          <ac:chgData name="Cecilie Andersen" userId="a135a517-6408-40d0-81c7-02a75cc0902b" providerId="ADAL" clId="{1CBC1D48-A972-4BD5-B890-25B0F9B42229}" dt="2020-10-23T07:15:59.829" v="1627" actId="207"/>
          <ac:spMkLst>
            <pc:docMk/>
            <pc:sldMk cId="1582519824" sldId="7979"/>
            <ac:spMk id="2" creationId="{43568156-F1C7-429B-B0C5-D27574367BC1}"/>
          </ac:spMkLst>
        </pc:spChg>
        <pc:spChg chg="mod">
          <ac:chgData name="Cecilie Andersen" userId="a135a517-6408-40d0-81c7-02a75cc0902b" providerId="ADAL" clId="{1CBC1D48-A972-4BD5-B890-25B0F9B42229}" dt="2020-10-23T07:16:36.256" v="1641" actId="20577"/>
          <ac:spMkLst>
            <pc:docMk/>
            <pc:sldMk cId="1582519824" sldId="7979"/>
            <ac:spMk id="13" creationId="{6ECFF2B7-4032-40F5-A086-03969A816D2B}"/>
          </ac:spMkLst>
        </pc:spChg>
        <pc:spChg chg="mod">
          <ac:chgData name="Cecilie Andersen" userId="a135a517-6408-40d0-81c7-02a75cc0902b" providerId="ADAL" clId="{1CBC1D48-A972-4BD5-B890-25B0F9B42229}" dt="2020-10-23T07:16:42.146" v="1650" actId="20577"/>
          <ac:spMkLst>
            <pc:docMk/>
            <pc:sldMk cId="1582519824" sldId="7979"/>
            <ac:spMk id="14" creationId="{8FF64262-6244-4415-BED1-2D369FFCF2AA}"/>
          </ac:spMkLst>
        </pc:spChg>
        <pc:spChg chg="mod">
          <ac:chgData name="Cecilie Andersen" userId="a135a517-6408-40d0-81c7-02a75cc0902b" providerId="ADAL" clId="{1CBC1D48-A972-4BD5-B890-25B0F9B42229}" dt="2020-10-23T07:16:19.769" v="1629" actId="207"/>
          <ac:spMkLst>
            <pc:docMk/>
            <pc:sldMk cId="1582519824" sldId="7979"/>
            <ac:spMk id="15" creationId="{423ADBCE-F9C1-4E9D-AB37-7FF63447942F}"/>
          </ac:spMkLst>
        </pc:spChg>
        <pc:spChg chg="mod">
          <ac:chgData name="Cecilie Andersen" userId="a135a517-6408-40d0-81c7-02a75cc0902b" providerId="ADAL" clId="{1CBC1D48-A972-4BD5-B890-25B0F9B42229}" dt="2020-10-23T07:16:48.073" v="1658" actId="20577"/>
          <ac:spMkLst>
            <pc:docMk/>
            <pc:sldMk cId="1582519824" sldId="7979"/>
            <ac:spMk id="18" creationId="{F144291A-013F-4BA2-A34F-5B039EB951AF}"/>
          </ac:spMkLst>
        </pc:spChg>
        <pc:spChg chg="mod">
          <ac:chgData name="Cecilie Andersen" userId="a135a517-6408-40d0-81c7-02a75cc0902b" providerId="ADAL" clId="{1CBC1D48-A972-4BD5-B890-25B0F9B42229}" dt="2020-10-23T07:16:52.745" v="1668" actId="20577"/>
          <ac:spMkLst>
            <pc:docMk/>
            <pc:sldMk cId="1582519824" sldId="7979"/>
            <ac:spMk id="23" creationId="{82DA8D95-6590-48DD-BB4B-D8F89505B9FE}"/>
          </ac:spMkLst>
        </pc:spChg>
        <pc:spChg chg="mod">
          <ac:chgData name="Cecilie Andersen" userId="a135a517-6408-40d0-81c7-02a75cc0902b" providerId="ADAL" clId="{1CBC1D48-A972-4BD5-B890-25B0F9B42229}" dt="2020-10-23T07:16:23.703" v="1630" actId="207"/>
          <ac:spMkLst>
            <pc:docMk/>
            <pc:sldMk cId="1582519824" sldId="7979"/>
            <ac:spMk id="24" creationId="{37EE1582-854B-4ACC-B446-44198708F78E}"/>
          </ac:spMkLst>
        </pc:spChg>
        <pc:spChg chg="mod">
          <ac:chgData name="Cecilie Andersen" userId="a135a517-6408-40d0-81c7-02a75cc0902b" providerId="ADAL" clId="{1CBC1D48-A972-4BD5-B890-25B0F9B42229}" dt="2020-10-23T07:16:57.480" v="1678" actId="20577"/>
          <ac:spMkLst>
            <pc:docMk/>
            <pc:sldMk cId="1582519824" sldId="7979"/>
            <ac:spMk id="28" creationId="{628E75C1-633C-472C-8489-F93BFB765AE8}"/>
          </ac:spMkLst>
        </pc:spChg>
        <pc:spChg chg="mod">
          <ac:chgData name="Cecilie Andersen" userId="a135a517-6408-40d0-81c7-02a75cc0902b" providerId="ADAL" clId="{1CBC1D48-A972-4BD5-B890-25B0F9B42229}" dt="2020-10-23T07:16:27.144" v="1631" actId="207"/>
          <ac:spMkLst>
            <pc:docMk/>
            <pc:sldMk cId="1582519824" sldId="7979"/>
            <ac:spMk id="29" creationId="{C1ED9C3A-4F2A-4F39-8FB3-1ADC3DF01D67}"/>
          </ac:spMkLst>
        </pc:spChg>
        <pc:spChg chg="mod">
          <ac:chgData name="Cecilie Andersen" userId="a135a517-6408-40d0-81c7-02a75cc0902b" providerId="ADAL" clId="{1CBC1D48-A972-4BD5-B890-25B0F9B42229}" dt="2020-10-23T06:57:11.045" v="1346"/>
          <ac:spMkLst>
            <pc:docMk/>
            <pc:sldMk cId="1582519824" sldId="7979"/>
            <ac:spMk id="35" creationId="{1EF998C6-72D3-4850-A551-B17027D0F290}"/>
          </ac:spMkLst>
        </pc:spChg>
        <pc:grpChg chg="mod">
          <ac:chgData name="Cecilie Andersen" userId="a135a517-6408-40d0-81c7-02a75cc0902b" providerId="ADAL" clId="{1CBC1D48-A972-4BD5-B890-25B0F9B42229}" dt="2020-10-23T07:15:59.829" v="1627" actId="207"/>
          <ac:grpSpMkLst>
            <pc:docMk/>
            <pc:sldMk cId="1582519824" sldId="7979"/>
            <ac:grpSpMk id="17" creationId="{F28341F6-0D7C-4F03-BB2D-24D73DA38AA7}"/>
          </ac:grpSpMkLst>
        </pc:grpChg>
      </pc:sldChg>
      <pc:sldChg chg="addSp delSp modSp add del">
        <pc:chgData name="Cecilie Andersen" userId="a135a517-6408-40d0-81c7-02a75cc0902b" providerId="ADAL" clId="{1CBC1D48-A972-4BD5-B890-25B0F9B42229}" dt="2020-10-23T07:35:25.844" v="2002" actId="2696"/>
        <pc:sldMkLst>
          <pc:docMk/>
          <pc:sldMk cId="1838125659" sldId="7980"/>
        </pc:sldMkLst>
        <pc:spChg chg="del">
          <ac:chgData name="Cecilie Andersen" userId="a135a517-6408-40d0-81c7-02a75cc0902b" providerId="ADAL" clId="{1CBC1D48-A972-4BD5-B890-25B0F9B42229}" dt="2020-10-23T07:33:54.504" v="1912"/>
          <ac:spMkLst>
            <pc:docMk/>
            <pc:sldMk cId="1838125659" sldId="7980"/>
            <ac:spMk id="2" creationId="{B693B4B1-18EB-4FC6-AF13-FA6D020EB460}"/>
          </ac:spMkLst>
        </pc:spChg>
        <pc:spChg chg="del">
          <ac:chgData name="Cecilie Andersen" userId="a135a517-6408-40d0-81c7-02a75cc0902b" providerId="ADAL" clId="{1CBC1D48-A972-4BD5-B890-25B0F9B42229}" dt="2020-10-23T07:33:54.504" v="1912"/>
          <ac:spMkLst>
            <pc:docMk/>
            <pc:sldMk cId="1838125659" sldId="7980"/>
            <ac:spMk id="3" creationId="{E04DFB4F-5430-4414-BF25-C0222AFFDEBB}"/>
          </ac:spMkLst>
        </pc:spChg>
        <pc:spChg chg="del">
          <ac:chgData name="Cecilie Andersen" userId="a135a517-6408-40d0-81c7-02a75cc0902b" providerId="ADAL" clId="{1CBC1D48-A972-4BD5-B890-25B0F9B42229}" dt="2020-10-23T07:33:54.504" v="1912"/>
          <ac:spMkLst>
            <pc:docMk/>
            <pc:sldMk cId="1838125659" sldId="7980"/>
            <ac:spMk id="4" creationId="{8B77F96F-B9D2-400B-8DF8-756875477942}"/>
          </ac:spMkLst>
        </pc:spChg>
        <pc:spChg chg="add mod">
          <ac:chgData name="Cecilie Andersen" userId="a135a517-6408-40d0-81c7-02a75cc0902b" providerId="ADAL" clId="{1CBC1D48-A972-4BD5-B890-25B0F9B42229}" dt="2020-10-23T07:34:04.767" v="1955" actId="20577"/>
          <ac:spMkLst>
            <pc:docMk/>
            <pc:sldMk cId="1838125659" sldId="7980"/>
            <ac:spMk id="5" creationId="{AB4A9C96-6B63-4E8D-84EE-23D07834B590}"/>
          </ac:spMkLst>
        </pc:spChg>
        <pc:spChg chg="add mod">
          <ac:chgData name="Cecilie Andersen" userId="a135a517-6408-40d0-81c7-02a75cc0902b" providerId="ADAL" clId="{1CBC1D48-A972-4BD5-B890-25B0F9B42229}" dt="2020-10-23T07:34:12.625" v="1981" actId="20577"/>
          <ac:spMkLst>
            <pc:docMk/>
            <pc:sldMk cId="1838125659" sldId="7980"/>
            <ac:spMk id="6" creationId="{FB29F9EE-A63E-451D-9E0C-1F84078287E4}"/>
          </ac:spMkLst>
        </pc:spChg>
      </pc:sldChg>
      <pc:sldChg chg="add del">
        <pc:chgData name="Cecilie Andersen" userId="a135a517-6408-40d0-81c7-02a75cc0902b" providerId="ADAL" clId="{1CBC1D48-A972-4BD5-B890-25B0F9B42229}" dt="2020-10-23T07:13:42.421" v="1625" actId="2696"/>
        <pc:sldMkLst>
          <pc:docMk/>
          <pc:sldMk cId="2728321140" sldId="7980"/>
        </pc:sldMkLst>
      </pc:sldChg>
      <pc:sldChg chg="delSp modSp add del">
        <pc:chgData name="Cecilie Andersen" userId="a135a517-6408-40d0-81c7-02a75cc0902b" providerId="ADAL" clId="{1CBC1D48-A972-4BD5-B890-25B0F9B42229}" dt="2020-10-24T15:25:17.934" v="8482" actId="2696"/>
        <pc:sldMkLst>
          <pc:docMk/>
          <pc:sldMk cId="3637708305" sldId="7980"/>
        </pc:sldMkLst>
        <pc:spChg chg="mod">
          <ac:chgData name="Cecilie Andersen" userId="a135a517-6408-40d0-81c7-02a75cc0902b" providerId="ADAL" clId="{1CBC1D48-A972-4BD5-B890-25B0F9B42229}" dt="2020-10-23T10:45:10.392" v="4170" actId="20577"/>
          <ac:spMkLst>
            <pc:docMk/>
            <pc:sldMk cId="3637708305" sldId="7980"/>
            <ac:spMk id="2" creationId="{00000000-0000-0000-0000-000000000000}"/>
          </ac:spMkLst>
        </pc:spChg>
        <pc:spChg chg="mod">
          <ac:chgData name="Cecilie Andersen" userId="a135a517-6408-40d0-81c7-02a75cc0902b" providerId="ADAL" clId="{1CBC1D48-A972-4BD5-B890-25B0F9B42229}" dt="2020-10-23T10:45:18.704" v="4178" actId="20577"/>
          <ac:spMkLst>
            <pc:docMk/>
            <pc:sldMk cId="3637708305" sldId="7980"/>
            <ac:spMk id="4" creationId="{00000000-0000-0000-0000-000000000000}"/>
          </ac:spMkLst>
        </pc:spChg>
        <pc:spChg chg="mod">
          <ac:chgData name="Cecilie Andersen" userId="a135a517-6408-40d0-81c7-02a75cc0902b" providerId="ADAL" clId="{1CBC1D48-A972-4BD5-B890-25B0F9B42229}" dt="2020-10-23T10:45:22.588" v="4183" actId="20577"/>
          <ac:spMkLst>
            <pc:docMk/>
            <pc:sldMk cId="3637708305" sldId="7980"/>
            <ac:spMk id="15" creationId="{00000000-0000-0000-0000-000000000000}"/>
          </ac:spMkLst>
        </pc:spChg>
        <pc:spChg chg="mod">
          <ac:chgData name="Cecilie Andersen" userId="a135a517-6408-40d0-81c7-02a75cc0902b" providerId="ADAL" clId="{1CBC1D48-A972-4BD5-B890-25B0F9B42229}" dt="2020-10-23T10:44:34.713" v="4111" actId="207"/>
          <ac:spMkLst>
            <pc:docMk/>
            <pc:sldMk cId="3637708305" sldId="7980"/>
            <ac:spMk id="30" creationId="{00000000-0000-0000-0000-000000000000}"/>
          </ac:spMkLst>
        </pc:spChg>
        <pc:spChg chg="mod">
          <ac:chgData name="Cecilie Andersen" userId="a135a517-6408-40d0-81c7-02a75cc0902b" providerId="ADAL" clId="{1CBC1D48-A972-4BD5-B890-25B0F9B42229}" dt="2020-10-23T09:24:09.746" v="3211"/>
          <ac:spMkLst>
            <pc:docMk/>
            <pc:sldMk cId="3637708305" sldId="7980"/>
            <ac:spMk id="35" creationId="{00000000-0000-0000-0000-000000000000}"/>
          </ac:spMkLst>
        </pc:spChg>
        <pc:spChg chg="mod">
          <ac:chgData name="Cecilie Andersen" userId="a135a517-6408-40d0-81c7-02a75cc0902b" providerId="ADAL" clId="{1CBC1D48-A972-4BD5-B890-25B0F9B42229}" dt="2020-10-23T10:44:38.486" v="4112" actId="207"/>
          <ac:spMkLst>
            <pc:docMk/>
            <pc:sldMk cId="3637708305" sldId="7980"/>
            <ac:spMk id="50" creationId="{00000000-0000-0000-0000-000000000000}"/>
          </ac:spMkLst>
        </pc:spChg>
        <pc:grpChg chg="del">
          <ac:chgData name="Cecilie Andersen" userId="a135a517-6408-40d0-81c7-02a75cc0902b" providerId="ADAL" clId="{1CBC1D48-A972-4BD5-B890-25B0F9B42229}" dt="2020-10-23T09:25:16.299" v="3240" actId="478"/>
          <ac:grpSpMkLst>
            <pc:docMk/>
            <pc:sldMk cId="3637708305" sldId="7980"/>
            <ac:grpSpMk id="149" creationId="{00000000-0000-0000-0000-000000000000}"/>
          </ac:grpSpMkLst>
        </pc:grpChg>
      </pc:sldChg>
      <pc:sldChg chg="addSp modSp add del">
        <pc:chgData name="Cecilie Andersen" userId="a135a517-6408-40d0-81c7-02a75cc0902b" providerId="ADAL" clId="{1CBC1D48-A972-4BD5-B890-25B0F9B42229}" dt="2020-10-23T09:04:48.592" v="2368" actId="2696"/>
        <pc:sldMkLst>
          <pc:docMk/>
          <pc:sldMk cId="1978824057" sldId="7981"/>
        </pc:sldMkLst>
        <pc:spChg chg="add mod">
          <ac:chgData name="Cecilie Andersen" userId="a135a517-6408-40d0-81c7-02a75cc0902b" providerId="ADAL" clId="{1CBC1D48-A972-4BD5-B890-25B0F9B42229}" dt="2020-10-23T07:34:47.153" v="2001" actId="20577"/>
          <ac:spMkLst>
            <pc:docMk/>
            <pc:sldMk cId="1978824057" sldId="7981"/>
            <ac:spMk id="2" creationId="{8748CBEC-2A92-45ED-8CB9-900596ADD4C3}"/>
          </ac:spMkLst>
        </pc:spChg>
        <pc:spChg chg="add mod">
          <ac:chgData name="Cecilie Andersen" userId="a135a517-6408-40d0-81c7-02a75cc0902b" providerId="ADAL" clId="{1CBC1D48-A972-4BD5-B890-25B0F9B42229}" dt="2020-10-23T07:34:43.386" v="1983"/>
          <ac:spMkLst>
            <pc:docMk/>
            <pc:sldMk cId="1978824057" sldId="7981"/>
            <ac:spMk id="3" creationId="{AF94AF0B-E317-4150-88CF-9677BC964A22}"/>
          </ac:spMkLst>
        </pc:spChg>
      </pc:sldChg>
      <pc:sldChg chg="modSp add ord">
        <pc:chgData name="Cecilie Andersen" userId="a135a517-6408-40d0-81c7-02a75cc0902b" providerId="ADAL" clId="{1CBC1D48-A972-4BD5-B890-25B0F9B42229}" dt="2020-10-23T09:24:52.411" v="3220" actId="20577"/>
        <pc:sldMkLst>
          <pc:docMk/>
          <pc:sldMk cId="2131608124" sldId="7981"/>
        </pc:sldMkLst>
        <pc:spChg chg="mod">
          <ac:chgData name="Cecilie Andersen" userId="a135a517-6408-40d0-81c7-02a75cc0902b" providerId="ADAL" clId="{1CBC1D48-A972-4BD5-B890-25B0F9B42229}" dt="2020-10-23T09:24:52.411" v="3220" actId="20577"/>
          <ac:spMkLst>
            <pc:docMk/>
            <pc:sldMk cId="2131608124" sldId="7981"/>
            <ac:spMk id="15" creationId="{E6C72F7B-4D54-43CD-AA48-85103B7C6FCF}"/>
          </ac:spMkLst>
        </pc:spChg>
      </pc:sldChg>
      <pc:sldChg chg="addSp delSp modSp add del">
        <pc:chgData name="Cecilie Andersen" userId="a135a517-6408-40d0-81c7-02a75cc0902b" providerId="ADAL" clId="{1CBC1D48-A972-4BD5-B890-25B0F9B42229}" dt="2020-10-24T14:28:51.790" v="6819" actId="2696"/>
        <pc:sldMkLst>
          <pc:docMk/>
          <pc:sldMk cId="873911053" sldId="7982"/>
        </pc:sldMkLst>
        <pc:spChg chg="add mod">
          <ac:chgData name="Cecilie Andersen" userId="a135a517-6408-40d0-81c7-02a75cc0902b" providerId="ADAL" clId="{1CBC1D48-A972-4BD5-B890-25B0F9B42229}" dt="2020-10-23T10:47:04.304" v="4215" actId="20577"/>
          <ac:spMkLst>
            <pc:docMk/>
            <pc:sldMk cId="873911053" sldId="7982"/>
            <ac:spMk id="2" creationId="{365EE4B9-46BE-4AE4-99D2-771B458EF9FD}"/>
          </ac:spMkLst>
        </pc:spChg>
        <pc:spChg chg="add mod">
          <ac:chgData name="Cecilie Andersen" userId="a135a517-6408-40d0-81c7-02a75cc0902b" providerId="ADAL" clId="{1CBC1D48-A972-4BD5-B890-25B0F9B42229}" dt="2020-10-23T10:45:36.696" v="4184"/>
          <ac:spMkLst>
            <pc:docMk/>
            <pc:sldMk cId="873911053" sldId="7982"/>
            <ac:spMk id="3" creationId="{85151ABE-A14F-4DC6-AF89-3771ABCF9A0A}"/>
          </ac:spMkLst>
        </pc:spChg>
        <pc:spChg chg="del">
          <ac:chgData name="Cecilie Andersen" userId="a135a517-6408-40d0-81c7-02a75cc0902b" providerId="ADAL" clId="{1CBC1D48-A972-4BD5-B890-25B0F9B42229}" dt="2020-10-23T10:47:11.005" v="4216"/>
          <ac:spMkLst>
            <pc:docMk/>
            <pc:sldMk cId="873911053" sldId="7982"/>
            <ac:spMk id="4" creationId="{DF26910A-3AFD-4117-845E-79A9A649BC1A}"/>
          </ac:spMkLst>
        </pc:spChg>
      </pc:sldChg>
      <pc:sldChg chg="addSp delSp modSp add del">
        <pc:chgData name="Cecilie Andersen" userId="a135a517-6408-40d0-81c7-02a75cc0902b" providerId="ADAL" clId="{1CBC1D48-A972-4BD5-B890-25B0F9B42229}" dt="2020-10-23T10:36:13.520" v="3974" actId="2696"/>
        <pc:sldMkLst>
          <pc:docMk/>
          <pc:sldMk cId="1736469595" sldId="7983"/>
        </pc:sldMkLst>
        <pc:spChg chg="add mod">
          <ac:chgData name="Cecilie Andersen" userId="a135a517-6408-40d0-81c7-02a75cc0902b" providerId="ADAL" clId="{1CBC1D48-A972-4BD5-B890-25B0F9B42229}" dt="2020-10-23T09:55:33.086" v="3336" actId="208"/>
          <ac:spMkLst>
            <pc:docMk/>
            <pc:sldMk cId="1736469595" sldId="7983"/>
            <ac:spMk id="3" creationId="{FECC2C79-CDB9-49D0-9014-8B221961F2D1}"/>
          </ac:spMkLst>
        </pc:spChg>
        <pc:spChg chg="add mod">
          <ac:chgData name="Cecilie Andersen" userId="a135a517-6408-40d0-81c7-02a75cc0902b" providerId="ADAL" clId="{1CBC1D48-A972-4BD5-B890-25B0F9B42229}" dt="2020-10-23T10:12:17.756" v="3616"/>
          <ac:spMkLst>
            <pc:docMk/>
            <pc:sldMk cId="1736469595" sldId="7983"/>
            <ac:spMk id="4" creationId="{206BE85A-CE92-4F7C-AE4C-39F4167DE53A}"/>
          </ac:spMkLst>
        </pc:spChg>
        <pc:spChg chg="add mod">
          <ac:chgData name="Cecilie Andersen" userId="a135a517-6408-40d0-81c7-02a75cc0902b" providerId="ADAL" clId="{1CBC1D48-A972-4BD5-B890-25B0F9B42229}" dt="2020-10-23T10:12:30.808" v="3618"/>
          <ac:spMkLst>
            <pc:docMk/>
            <pc:sldMk cId="1736469595" sldId="7983"/>
            <ac:spMk id="6" creationId="{4B09142C-1420-4067-A2F1-516665E75AAE}"/>
          </ac:spMkLst>
        </pc:spChg>
        <pc:spChg chg="add mod">
          <ac:chgData name="Cecilie Andersen" userId="a135a517-6408-40d0-81c7-02a75cc0902b" providerId="ADAL" clId="{1CBC1D48-A972-4BD5-B890-25B0F9B42229}" dt="2020-10-23T10:12:42.528" v="3620"/>
          <ac:spMkLst>
            <pc:docMk/>
            <pc:sldMk cId="1736469595" sldId="7983"/>
            <ac:spMk id="7" creationId="{11182FB8-7754-4BF7-B181-B8973BD0C417}"/>
          </ac:spMkLst>
        </pc:spChg>
        <pc:spChg chg="add mod">
          <ac:chgData name="Cecilie Andersen" userId="a135a517-6408-40d0-81c7-02a75cc0902b" providerId="ADAL" clId="{1CBC1D48-A972-4BD5-B890-25B0F9B42229}" dt="2020-10-23T10:12:55.240" v="3622"/>
          <ac:spMkLst>
            <pc:docMk/>
            <pc:sldMk cId="1736469595" sldId="7983"/>
            <ac:spMk id="8" creationId="{52583E2D-FA71-4105-84F3-7EB728194C19}"/>
          </ac:spMkLst>
        </pc:spChg>
        <pc:spChg chg="add mod">
          <ac:chgData name="Cecilie Andersen" userId="a135a517-6408-40d0-81c7-02a75cc0902b" providerId="ADAL" clId="{1CBC1D48-A972-4BD5-B890-25B0F9B42229}" dt="2020-10-23T10:13:07.541" v="3624"/>
          <ac:spMkLst>
            <pc:docMk/>
            <pc:sldMk cId="1736469595" sldId="7983"/>
            <ac:spMk id="9" creationId="{7223016B-B082-465A-9248-EEBF5729CB4E}"/>
          </ac:spMkLst>
        </pc:spChg>
        <pc:picChg chg="add mod">
          <ac:chgData name="Cecilie Andersen" userId="a135a517-6408-40d0-81c7-02a75cc0902b" providerId="ADAL" clId="{1CBC1D48-A972-4BD5-B890-25B0F9B42229}" dt="2020-10-23T10:20:14.464" v="3745" actId="1076"/>
          <ac:picMkLst>
            <pc:docMk/>
            <pc:sldMk cId="1736469595" sldId="7983"/>
            <ac:picMk id="2" creationId="{93B3A03B-EAE2-4BF2-B888-3697F5C8A037}"/>
          </ac:picMkLst>
        </pc:picChg>
        <pc:picChg chg="add del">
          <ac:chgData name="Cecilie Andersen" userId="a135a517-6408-40d0-81c7-02a75cc0902b" providerId="ADAL" clId="{1CBC1D48-A972-4BD5-B890-25B0F9B42229}" dt="2020-10-23T09:58:06.780" v="3498" actId="478"/>
          <ac:picMkLst>
            <pc:docMk/>
            <pc:sldMk cId="1736469595" sldId="7983"/>
            <ac:picMk id="10" creationId="{FF2B2371-75A6-4FFC-9AB0-65CBE271EADC}"/>
          </ac:picMkLst>
        </pc:picChg>
        <pc:picChg chg="add mod">
          <ac:chgData name="Cecilie Andersen" userId="a135a517-6408-40d0-81c7-02a75cc0902b" providerId="ADAL" clId="{1CBC1D48-A972-4BD5-B890-25B0F9B42229}" dt="2020-10-23T09:54:28.875" v="3297" actId="1076"/>
          <ac:picMkLst>
            <pc:docMk/>
            <pc:sldMk cId="1736469595" sldId="7983"/>
            <ac:picMk id="1026" creationId="{6314D04A-FC73-44DF-9944-705E069A0FE3}"/>
          </ac:picMkLst>
        </pc:picChg>
      </pc:sldChg>
      <pc:sldChg chg="addSp modSp add mod ord modClrScheme chgLayout">
        <pc:chgData name="Cecilie Andersen" userId="a135a517-6408-40d0-81c7-02a75cc0902b" providerId="ADAL" clId="{1CBC1D48-A972-4BD5-B890-25B0F9B42229}" dt="2020-10-24T15:44:54.660" v="8829" actId="20577"/>
        <pc:sldMkLst>
          <pc:docMk/>
          <pc:sldMk cId="4237010850" sldId="7983"/>
        </pc:sldMkLst>
        <pc:spChg chg="mod">
          <ac:chgData name="Cecilie Andersen" userId="a135a517-6408-40d0-81c7-02a75cc0902b" providerId="ADAL" clId="{1CBC1D48-A972-4BD5-B890-25B0F9B42229}" dt="2020-10-24T15:44:40.022" v="8826" actId="1076"/>
          <ac:spMkLst>
            <pc:docMk/>
            <pc:sldMk cId="4237010850" sldId="7983"/>
            <ac:spMk id="2" creationId="{C865EA9C-D8DA-4317-B29F-E3107394777D}"/>
          </ac:spMkLst>
        </pc:spChg>
        <pc:spChg chg="mod ord">
          <ac:chgData name="Cecilie Andersen" userId="a135a517-6408-40d0-81c7-02a75cc0902b" providerId="ADAL" clId="{1CBC1D48-A972-4BD5-B890-25B0F9B42229}" dt="2020-10-24T15:44:54.660" v="8829" actId="20577"/>
          <ac:spMkLst>
            <pc:docMk/>
            <pc:sldMk cId="4237010850" sldId="7983"/>
            <ac:spMk id="3" creationId="{80C44578-7A18-4696-89A7-38B110110DFF}"/>
          </ac:spMkLst>
        </pc:spChg>
        <pc:picChg chg="add mod">
          <ac:chgData name="Cecilie Andersen" userId="a135a517-6408-40d0-81c7-02a75cc0902b" providerId="ADAL" clId="{1CBC1D48-A972-4BD5-B890-25B0F9B42229}" dt="2020-10-24T15:44:42.668" v="8827" actId="1076"/>
          <ac:picMkLst>
            <pc:docMk/>
            <pc:sldMk cId="4237010850" sldId="7983"/>
            <ac:picMk id="2050" creationId="{72450A9A-3A3F-4394-93F4-024E464E78DC}"/>
          </ac:picMkLst>
        </pc:picChg>
      </pc:sldChg>
      <pc:sldChg chg="addSp delSp modSp add mod ord modClrScheme chgLayout">
        <pc:chgData name="Cecilie Andersen" userId="a135a517-6408-40d0-81c7-02a75cc0902b" providerId="ADAL" clId="{1CBC1D48-A972-4BD5-B890-25B0F9B42229}" dt="2020-10-24T15:24:48.671" v="8481" actId="26606"/>
        <pc:sldMkLst>
          <pc:docMk/>
          <pc:sldMk cId="43177665" sldId="7984"/>
        </pc:sldMkLst>
        <pc:spChg chg="mod">
          <ac:chgData name="Cecilie Andersen" userId="a135a517-6408-40d0-81c7-02a75cc0902b" providerId="ADAL" clId="{1CBC1D48-A972-4BD5-B890-25B0F9B42229}" dt="2020-10-24T15:24:48.671" v="8481" actId="26606"/>
          <ac:spMkLst>
            <pc:docMk/>
            <pc:sldMk cId="43177665" sldId="7984"/>
            <ac:spMk id="2" creationId="{B1ED4D4D-1A1F-48AB-B2CA-C717A4778AFA}"/>
          </ac:spMkLst>
        </pc:spChg>
        <pc:spChg chg="mod ord">
          <ac:chgData name="Cecilie Andersen" userId="a135a517-6408-40d0-81c7-02a75cc0902b" providerId="ADAL" clId="{1CBC1D48-A972-4BD5-B890-25B0F9B42229}" dt="2020-10-24T15:24:48.671" v="8481" actId="26606"/>
          <ac:spMkLst>
            <pc:docMk/>
            <pc:sldMk cId="43177665" sldId="7984"/>
            <ac:spMk id="3" creationId="{F443D301-BA9F-41D5-AD54-F8135B749F55}"/>
          </ac:spMkLst>
        </pc:spChg>
        <pc:spChg chg="add del mod">
          <ac:chgData name="Cecilie Andersen" userId="a135a517-6408-40d0-81c7-02a75cc0902b" providerId="ADAL" clId="{1CBC1D48-A972-4BD5-B890-25B0F9B42229}" dt="2020-10-24T15:24:31.046" v="8479"/>
          <ac:spMkLst>
            <pc:docMk/>
            <pc:sldMk cId="43177665" sldId="7984"/>
            <ac:spMk id="4" creationId="{8BBEE5A9-2F5B-4E17-83C9-4B657B6EF723}"/>
          </ac:spMkLst>
        </pc:spChg>
        <pc:picChg chg="add mod">
          <ac:chgData name="Cecilie Andersen" userId="a135a517-6408-40d0-81c7-02a75cc0902b" providerId="ADAL" clId="{1CBC1D48-A972-4BD5-B890-25B0F9B42229}" dt="2020-10-24T15:24:48.671" v="8481" actId="26606"/>
          <ac:picMkLst>
            <pc:docMk/>
            <pc:sldMk cId="43177665" sldId="7984"/>
            <ac:picMk id="5" creationId="{90B78AB7-80B9-40AB-8D07-89DCA6659F12}"/>
          </ac:picMkLst>
        </pc:picChg>
      </pc:sldChg>
      <pc:sldChg chg="delSp modSp add del">
        <pc:chgData name="Cecilie Andersen" userId="a135a517-6408-40d0-81c7-02a75cc0902b" providerId="ADAL" clId="{1CBC1D48-A972-4BD5-B890-25B0F9B42229}" dt="2020-10-23T10:14:19.805" v="3726" actId="2696"/>
        <pc:sldMkLst>
          <pc:docMk/>
          <pc:sldMk cId="2365904797" sldId="7984"/>
        </pc:sldMkLst>
        <pc:spChg chg="mod">
          <ac:chgData name="Cecilie Andersen" userId="a135a517-6408-40d0-81c7-02a75cc0902b" providerId="ADAL" clId="{1CBC1D48-A972-4BD5-B890-25B0F9B42229}" dt="2020-10-23T10:02:47.067" v="3557" actId="1076"/>
          <ac:spMkLst>
            <pc:docMk/>
            <pc:sldMk cId="2365904797" sldId="7984"/>
            <ac:spMk id="3" creationId="{FECC2C79-CDB9-49D0-9014-8B221961F2D1}"/>
          </ac:spMkLst>
        </pc:spChg>
        <pc:spChg chg="mod">
          <ac:chgData name="Cecilie Andersen" userId="a135a517-6408-40d0-81c7-02a75cc0902b" providerId="ADAL" clId="{1CBC1D48-A972-4BD5-B890-25B0F9B42229}" dt="2020-10-23T10:04:10.641" v="3564"/>
          <ac:spMkLst>
            <pc:docMk/>
            <pc:sldMk cId="2365904797" sldId="7984"/>
            <ac:spMk id="4" creationId="{206BE85A-CE92-4F7C-AE4C-39F4167DE53A}"/>
          </ac:spMkLst>
        </pc:spChg>
        <pc:spChg chg="mod">
          <ac:chgData name="Cecilie Andersen" userId="a135a517-6408-40d0-81c7-02a75cc0902b" providerId="ADAL" clId="{1CBC1D48-A972-4BD5-B890-25B0F9B42229}" dt="2020-10-23T10:04:10.641" v="3564"/>
          <ac:spMkLst>
            <pc:docMk/>
            <pc:sldMk cId="2365904797" sldId="7984"/>
            <ac:spMk id="6" creationId="{4B09142C-1420-4067-A2F1-516665E75AAE}"/>
          </ac:spMkLst>
        </pc:spChg>
        <pc:spChg chg="mod">
          <ac:chgData name="Cecilie Andersen" userId="a135a517-6408-40d0-81c7-02a75cc0902b" providerId="ADAL" clId="{1CBC1D48-A972-4BD5-B890-25B0F9B42229}" dt="2020-10-23T10:04:10.641" v="3564"/>
          <ac:spMkLst>
            <pc:docMk/>
            <pc:sldMk cId="2365904797" sldId="7984"/>
            <ac:spMk id="7" creationId="{11182FB8-7754-4BF7-B181-B8973BD0C417}"/>
          </ac:spMkLst>
        </pc:spChg>
        <pc:spChg chg="mod">
          <ac:chgData name="Cecilie Andersen" userId="a135a517-6408-40d0-81c7-02a75cc0902b" providerId="ADAL" clId="{1CBC1D48-A972-4BD5-B890-25B0F9B42229}" dt="2020-10-23T10:04:10.641" v="3564"/>
          <ac:spMkLst>
            <pc:docMk/>
            <pc:sldMk cId="2365904797" sldId="7984"/>
            <ac:spMk id="8" creationId="{52583E2D-FA71-4105-84F3-7EB728194C19}"/>
          </ac:spMkLst>
        </pc:spChg>
        <pc:spChg chg="mod">
          <ac:chgData name="Cecilie Andersen" userId="a135a517-6408-40d0-81c7-02a75cc0902b" providerId="ADAL" clId="{1CBC1D48-A972-4BD5-B890-25B0F9B42229}" dt="2020-10-23T10:04:10.641" v="3564"/>
          <ac:spMkLst>
            <pc:docMk/>
            <pc:sldMk cId="2365904797" sldId="7984"/>
            <ac:spMk id="9" creationId="{7223016B-B082-465A-9248-EEBF5729CB4E}"/>
          </ac:spMkLst>
        </pc:spChg>
        <pc:picChg chg="del">
          <ac:chgData name="Cecilie Andersen" userId="a135a517-6408-40d0-81c7-02a75cc0902b" providerId="ADAL" clId="{1CBC1D48-A972-4BD5-B890-25B0F9B42229}" dt="2020-10-23T10:02:31.597" v="3530" actId="478"/>
          <ac:picMkLst>
            <pc:docMk/>
            <pc:sldMk cId="2365904797" sldId="7984"/>
            <ac:picMk id="2" creationId="{93B3A03B-EAE2-4BF2-B888-3697F5C8A037}"/>
          </ac:picMkLst>
        </pc:picChg>
        <pc:picChg chg="mod">
          <ac:chgData name="Cecilie Andersen" userId="a135a517-6408-40d0-81c7-02a75cc0902b" providerId="ADAL" clId="{1CBC1D48-A972-4BD5-B890-25B0F9B42229}" dt="2020-10-23T10:02:41.994" v="3556" actId="1036"/>
          <ac:picMkLst>
            <pc:docMk/>
            <pc:sldMk cId="2365904797" sldId="7984"/>
            <ac:picMk id="1026" creationId="{6314D04A-FC73-44DF-9944-705E069A0FE3}"/>
          </ac:picMkLst>
        </pc:picChg>
      </pc:sldChg>
      <pc:sldChg chg="addSp modSp add">
        <pc:chgData name="Cecilie Andersen" userId="a135a517-6408-40d0-81c7-02a75cc0902b" providerId="ADAL" clId="{1CBC1D48-A972-4BD5-B890-25B0F9B42229}" dt="2020-10-24T14:32:30.818" v="7162" actId="313"/>
        <pc:sldMkLst>
          <pc:docMk/>
          <pc:sldMk cId="2054599564" sldId="7985"/>
        </pc:sldMkLst>
        <pc:spChg chg="add mod">
          <ac:chgData name="Cecilie Andersen" userId="a135a517-6408-40d0-81c7-02a75cc0902b" providerId="ADAL" clId="{1CBC1D48-A972-4BD5-B890-25B0F9B42229}" dt="2020-10-24T14:31:35.405" v="6948" actId="20577"/>
          <ac:spMkLst>
            <pc:docMk/>
            <pc:sldMk cId="2054599564" sldId="7985"/>
            <ac:spMk id="2" creationId="{FE799D3F-F23C-46A8-826A-84F4C9B88506}"/>
          </ac:spMkLst>
        </pc:spChg>
        <pc:spChg chg="add mod">
          <ac:chgData name="Cecilie Andersen" userId="a135a517-6408-40d0-81c7-02a75cc0902b" providerId="ADAL" clId="{1CBC1D48-A972-4BD5-B890-25B0F9B42229}" dt="2020-10-24T14:32:30.818" v="7162" actId="313"/>
          <ac:spMkLst>
            <pc:docMk/>
            <pc:sldMk cId="2054599564" sldId="7985"/>
            <ac:spMk id="3" creationId="{104523CC-2EEB-4BC4-87CB-9FB2023256B8}"/>
          </ac:spMkLst>
        </pc:spChg>
      </pc:sldChg>
      <pc:sldChg chg="modSp add del">
        <pc:chgData name="Cecilie Andersen" userId="a135a517-6408-40d0-81c7-02a75cc0902b" providerId="ADAL" clId="{1CBC1D48-A972-4BD5-B890-25B0F9B42229}" dt="2020-10-23T11:09:02.875" v="4377" actId="2696"/>
        <pc:sldMkLst>
          <pc:docMk/>
          <pc:sldMk cId="1269236564" sldId="7986"/>
        </pc:sldMkLst>
        <pc:spChg chg="mod">
          <ac:chgData name="Cecilie Andersen" userId="a135a517-6408-40d0-81c7-02a75cc0902b" providerId="ADAL" clId="{1CBC1D48-A972-4BD5-B890-25B0F9B42229}" dt="2020-10-23T10:59:25.051" v="4314" actId="20577"/>
          <ac:spMkLst>
            <pc:docMk/>
            <pc:sldMk cId="1269236564" sldId="7986"/>
            <ac:spMk id="11" creationId="{C7E62FC0-D5A0-4F99-BB10-F4CB42683079}"/>
          </ac:spMkLst>
        </pc:spChg>
      </pc:sldChg>
      <pc:sldChg chg="addSp delSp modSp add del">
        <pc:chgData name="Cecilie Andersen" userId="a135a517-6408-40d0-81c7-02a75cc0902b" providerId="ADAL" clId="{1CBC1D48-A972-4BD5-B890-25B0F9B42229}" dt="2020-10-24T13:07:50.825" v="5301" actId="2696"/>
        <pc:sldMkLst>
          <pc:docMk/>
          <pc:sldMk cId="3409432682" sldId="7987"/>
        </pc:sldMkLst>
        <pc:spChg chg="mod">
          <ac:chgData name="Cecilie Andersen" userId="a135a517-6408-40d0-81c7-02a75cc0902b" providerId="ADAL" clId="{1CBC1D48-A972-4BD5-B890-25B0F9B42229}" dt="2020-10-23T11:05:54.025" v="4365" actId="20577"/>
          <ac:spMkLst>
            <pc:docMk/>
            <pc:sldMk cId="3409432682" sldId="7987"/>
            <ac:spMk id="2" creationId="{7B2A7128-E124-47B4-BE0B-A668EFE61B25}"/>
          </ac:spMkLst>
        </pc:spChg>
        <pc:spChg chg="add">
          <ac:chgData name="Cecilie Andersen" userId="a135a517-6408-40d0-81c7-02a75cc0902b" providerId="ADAL" clId="{1CBC1D48-A972-4BD5-B890-25B0F9B42229}" dt="2020-10-23T11:06:23.944" v="4372"/>
          <ac:spMkLst>
            <pc:docMk/>
            <pc:sldMk cId="3409432682" sldId="7987"/>
            <ac:spMk id="21" creationId="{30BCE915-76A2-4E5E-B99B-C0AEB24D6F56}"/>
          </ac:spMkLst>
        </pc:spChg>
        <pc:spChg chg="add">
          <ac:chgData name="Cecilie Andersen" userId="a135a517-6408-40d0-81c7-02a75cc0902b" providerId="ADAL" clId="{1CBC1D48-A972-4BD5-B890-25B0F9B42229}" dt="2020-10-23T11:06:23.944" v="4372"/>
          <ac:spMkLst>
            <pc:docMk/>
            <pc:sldMk cId="3409432682" sldId="7987"/>
            <ac:spMk id="23" creationId="{E6E98BB8-4579-4276-B685-C52C7DC6414E}"/>
          </ac:spMkLst>
        </pc:spChg>
        <pc:spChg chg="del">
          <ac:chgData name="Cecilie Andersen" userId="a135a517-6408-40d0-81c7-02a75cc0902b" providerId="ADAL" clId="{1CBC1D48-A972-4BD5-B890-25B0F9B42229}" dt="2020-10-23T11:06:00.352" v="4366" actId="478"/>
          <ac:spMkLst>
            <pc:docMk/>
            <pc:sldMk cId="3409432682" sldId="7987"/>
            <ac:spMk id="24" creationId="{7C82DA43-0667-432D-8511-E8138685C640}"/>
          </ac:spMkLst>
        </pc:spChg>
        <pc:spChg chg="del">
          <ac:chgData name="Cecilie Andersen" userId="a135a517-6408-40d0-81c7-02a75cc0902b" providerId="ADAL" clId="{1CBC1D48-A972-4BD5-B890-25B0F9B42229}" dt="2020-10-23T11:06:02.297" v="4367" actId="478"/>
          <ac:spMkLst>
            <pc:docMk/>
            <pc:sldMk cId="3409432682" sldId="7987"/>
            <ac:spMk id="25" creationId="{B7F97C20-1D96-4625-9204-9344D33DB207}"/>
          </ac:spMkLst>
        </pc:spChg>
        <pc:spChg chg="del">
          <ac:chgData name="Cecilie Andersen" userId="a135a517-6408-40d0-81c7-02a75cc0902b" providerId="ADAL" clId="{1CBC1D48-A972-4BD5-B890-25B0F9B42229}" dt="2020-10-23T11:06:10.815" v="4371" actId="478"/>
          <ac:spMkLst>
            <pc:docMk/>
            <pc:sldMk cId="3409432682" sldId="7987"/>
            <ac:spMk id="26" creationId="{6DCE465D-19F4-4010-90AE-1E616F54A199}"/>
          </ac:spMkLst>
        </pc:spChg>
        <pc:spChg chg="del">
          <ac:chgData name="Cecilie Andersen" userId="a135a517-6408-40d0-81c7-02a75cc0902b" providerId="ADAL" clId="{1CBC1D48-A972-4BD5-B890-25B0F9B42229}" dt="2020-10-23T11:06:09.084" v="4370" actId="478"/>
          <ac:spMkLst>
            <pc:docMk/>
            <pc:sldMk cId="3409432682" sldId="7987"/>
            <ac:spMk id="27" creationId="{16539D16-2669-41D5-B1EE-F123BA50AC03}"/>
          </ac:spMkLst>
        </pc:spChg>
        <pc:spChg chg="del">
          <ac:chgData name="Cecilie Andersen" userId="a135a517-6408-40d0-81c7-02a75cc0902b" providerId="ADAL" clId="{1CBC1D48-A972-4BD5-B890-25B0F9B42229}" dt="2020-10-23T11:06:06.253" v="4369" actId="478"/>
          <ac:spMkLst>
            <pc:docMk/>
            <pc:sldMk cId="3409432682" sldId="7987"/>
            <ac:spMk id="28" creationId="{95E2F3C3-CEDE-4510-8B73-7C6EE111081D}"/>
          </ac:spMkLst>
        </pc:spChg>
        <pc:spChg chg="del">
          <ac:chgData name="Cecilie Andersen" userId="a135a517-6408-40d0-81c7-02a75cc0902b" providerId="ADAL" clId="{1CBC1D48-A972-4BD5-B890-25B0F9B42229}" dt="2020-10-23T11:06:04.497" v="4368" actId="478"/>
          <ac:spMkLst>
            <pc:docMk/>
            <pc:sldMk cId="3409432682" sldId="7987"/>
            <ac:spMk id="29" creationId="{F06F9212-61FD-4398-BAD7-8AB840828A88}"/>
          </ac:spMkLst>
        </pc:spChg>
        <pc:spChg chg="add">
          <ac:chgData name="Cecilie Andersen" userId="a135a517-6408-40d0-81c7-02a75cc0902b" providerId="ADAL" clId="{1CBC1D48-A972-4BD5-B890-25B0F9B42229}" dt="2020-10-23T11:06:23.944" v="4372"/>
          <ac:spMkLst>
            <pc:docMk/>
            <pc:sldMk cId="3409432682" sldId="7987"/>
            <ac:spMk id="30" creationId="{A5FF83FF-A0E0-4140-A5EE-B49C7DE93A0B}"/>
          </ac:spMkLst>
        </pc:spChg>
        <pc:spChg chg="add">
          <ac:chgData name="Cecilie Andersen" userId="a135a517-6408-40d0-81c7-02a75cc0902b" providerId="ADAL" clId="{1CBC1D48-A972-4BD5-B890-25B0F9B42229}" dt="2020-10-23T11:06:23.944" v="4372"/>
          <ac:spMkLst>
            <pc:docMk/>
            <pc:sldMk cId="3409432682" sldId="7987"/>
            <ac:spMk id="32" creationId="{BA4C1138-67C6-44B6-A7DD-9801D96D1AB8}"/>
          </ac:spMkLst>
        </pc:spChg>
        <pc:spChg chg="add">
          <ac:chgData name="Cecilie Andersen" userId="a135a517-6408-40d0-81c7-02a75cc0902b" providerId="ADAL" clId="{1CBC1D48-A972-4BD5-B890-25B0F9B42229}" dt="2020-10-23T11:06:23.944" v="4372"/>
          <ac:spMkLst>
            <pc:docMk/>
            <pc:sldMk cId="3409432682" sldId="7987"/>
            <ac:spMk id="33" creationId="{5F49341E-59B6-4399-B7E8-B68CA97796F1}"/>
          </ac:spMkLst>
        </pc:spChg>
        <pc:spChg chg="add">
          <ac:chgData name="Cecilie Andersen" userId="a135a517-6408-40d0-81c7-02a75cc0902b" providerId="ADAL" clId="{1CBC1D48-A972-4BD5-B890-25B0F9B42229}" dt="2020-10-23T11:06:23.944" v="4372"/>
          <ac:spMkLst>
            <pc:docMk/>
            <pc:sldMk cId="3409432682" sldId="7987"/>
            <ac:spMk id="38" creationId="{7CADEB31-AD16-4566-9A8B-DD362BE1A4AF}"/>
          </ac:spMkLst>
        </pc:spChg>
      </pc:sldChg>
      <pc:sldChg chg="addSp delSp modSp add">
        <pc:chgData name="Cecilie Andersen" userId="a135a517-6408-40d0-81c7-02a75cc0902b" providerId="ADAL" clId="{1CBC1D48-A972-4BD5-B890-25B0F9B42229}" dt="2020-10-25T08:02:05.733" v="9213" actId="20577"/>
        <pc:sldMkLst>
          <pc:docMk/>
          <pc:sldMk cId="2783303431" sldId="7988"/>
        </pc:sldMkLst>
        <pc:spChg chg="mod">
          <ac:chgData name="Cecilie Andersen" userId="a135a517-6408-40d0-81c7-02a75cc0902b" providerId="ADAL" clId="{1CBC1D48-A972-4BD5-B890-25B0F9B42229}" dt="2020-10-25T08:01:33.980" v="9204" actId="1076"/>
          <ac:spMkLst>
            <pc:docMk/>
            <pc:sldMk cId="2783303431" sldId="7988"/>
            <ac:spMk id="2" creationId="{00000000-0000-0000-0000-000000000000}"/>
          </ac:spMkLst>
        </pc:spChg>
        <pc:spChg chg="mod">
          <ac:chgData name="Cecilie Andersen" userId="a135a517-6408-40d0-81c7-02a75cc0902b" providerId="ADAL" clId="{1CBC1D48-A972-4BD5-B890-25B0F9B42229}" dt="2020-10-25T08:02:05.733" v="9213" actId="20577"/>
          <ac:spMkLst>
            <pc:docMk/>
            <pc:sldMk cId="2783303431" sldId="7988"/>
            <ac:spMk id="3" creationId="{00000000-0000-0000-0000-000000000000}"/>
          </ac:spMkLst>
        </pc:spChg>
        <pc:spChg chg="add mod">
          <ac:chgData name="Cecilie Andersen" userId="a135a517-6408-40d0-81c7-02a75cc0902b" providerId="ADAL" clId="{1CBC1D48-A972-4BD5-B890-25B0F9B42229}" dt="2020-10-25T08:02:00.064" v="9211" actId="404"/>
          <ac:spMkLst>
            <pc:docMk/>
            <pc:sldMk cId="2783303431" sldId="7988"/>
            <ac:spMk id="4" creationId="{C35AF062-55A7-48A6-B8AC-19C147FCE438}"/>
          </ac:spMkLst>
        </pc:spChg>
        <pc:spChg chg="del mod">
          <ac:chgData name="Cecilie Andersen" userId="a135a517-6408-40d0-81c7-02a75cc0902b" providerId="ADAL" clId="{1CBC1D48-A972-4BD5-B890-25B0F9B42229}" dt="2020-10-25T08:01:40.276" v="9205" actId="478"/>
          <ac:spMkLst>
            <pc:docMk/>
            <pc:sldMk cId="2783303431" sldId="7988"/>
            <ac:spMk id="6" creationId="{20336408-117C-4D9A-8987-AAD9EAAA1422}"/>
          </ac:spMkLst>
        </pc:spChg>
      </pc:sldChg>
      <pc:sldChg chg="addSp delSp modSp add ord">
        <pc:chgData name="Cecilie Andersen" userId="a135a517-6408-40d0-81c7-02a75cc0902b" providerId="ADAL" clId="{1CBC1D48-A972-4BD5-B890-25B0F9B42229}" dt="2020-10-24T13:18:05.406" v="5906" actId="20577"/>
        <pc:sldMkLst>
          <pc:docMk/>
          <pc:sldMk cId="3817072969" sldId="7989"/>
        </pc:sldMkLst>
        <pc:spChg chg="mod">
          <ac:chgData name="Cecilie Andersen" userId="a135a517-6408-40d0-81c7-02a75cc0902b" providerId="ADAL" clId="{1CBC1D48-A972-4BD5-B890-25B0F9B42229}" dt="2020-10-24T13:06:48.327" v="5279" actId="20577"/>
          <ac:spMkLst>
            <pc:docMk/>
            <pc:sldMk cId="3817072969" sldId="7989"/>
            <ac:spMk id="2" creationId="{A78170B6-E502-4CF2-A7C4-D9534EE713F5}"/>
          </ac:spMkLst>
        </pc:spChg>
        <pc:spChg chg="mod">
          <ac:chgData name="Cecilie Andersen" userId="a135a517-6408-40d0-81c7-02a75cc0902b" providerId="ADAL" clId="{1CBC1D48-A972-4BD5-B890-25B0F9B42229}" dt="2020-10-24T13:05:53.279" v="5242" actId="14100"/>
          <ac:spMkLst>
            <pc:docMk/>
            <pc:sldMk cId="3817072969" sldId="7989"/>
            <ac:spMk id="7" creationId="{17BA3153-32A9-4EB5-B7C3-2A8891EF3955}"/>
          </ac:spMkLst>
        </pc:spChg>
        <pc:spChg chg="mod">
          <ac:chgData name="Cecilie Andersen" userId="a135a517-6408-40d0-81c7-02a75cc0902b" providerId="ADAL" clId="{1CBC1D48-A972-4BD5-B890-25B0F9B42229}" dt="2020-10-24T13:06:33.328" v="5250"/>
          <ac:spMkLst>
            <pc:docMk/>
            <pc:sldMk cId="3817072969" sldId="7989"/>
            <ac:spMk id="8" creationId="{0A9C2674-AFC1-43C2-8EF5-C10075E15F70}"/>
          </ac:spMkLst>
        </pc:spChg>
        <pc:spChg chg="del">
          <ac:chgData name="Cecilie Andersen" userId="a135a517-6408-40d0-81c7-02a75cc0902b" providerId="ADAL" clId="{1CBC1D48-A972-4BD5-B890-25B0F9B42229}" dt="2020-10-24T13:05:17.171" v="5231" actId="478"/>
          <ac:spMkLst>
            <pc:docMk/>
            <pc:sldMk cId="3817072969" sldId="7989"/>
            <ac:spMk id="30" creationId="{A1D9E76B-FA81-4631-A6EB-EAF02ACDA905}"/>
          </ac:spMkLst>
        </pc:spChg>
        <pc:spChg chg="del">
          <ac:chgData name="Cecilie Andersen" userId="a135a517-6408-40d0-81c7-02a75cc0902b" providerId="ADAL" clId="{1CBC1D48-A972-4BD5-B890-25B0F9B42229}" dt="2020-10-24T13:05:31.068" v="5237" actId="478"/>
          <ac:spMkLst>
            <pc:docMk/>
            <pc:sldMk cId="3817072969" sldId="7989"/>
            <ac:spMk id="31" creationId="{9DEEB267-B08F-49D8-869E-DF864435404A}"/>
          </ac:spMkLst>
        </pc:spChg>
        <pc:spChg chg="del">
          <ac:chgData name="Cecilie Andersen" userId="a135a517-6408-40d0-81c7-02a75cc0902b" providerId="ADAL" clId="{1CBC1D48-A972-4BD5-B890-25B0F9B42229}" dt="2020-10-24T13:05:26.836" v="5235" actId="478"/>
          <ac:spMkLst>
            <pc:docMk/>
            <pc:sldMk cId="3817072969" sldId="7989"/>
            <ac:spMk id="32" creationId="{88F527DA-680D-436B-9C83-29246259DFDB}"/>
          </ac:spMkLst>
        </pc:spChg>
        <pc:spChg chg="del">
          <ac:chgData name="Cecilie Andersen" userId="a135a517-6408-40d0-81c7-02a75cc0902b" providerId="ADAL" clId="{1CBC1D48-A972-4BD5-B890-25B0F9B42229}" dt="2020-10-24T13:05:21.684" v="5233" actId="478"/>
          <ac:spMkLst>
            <pc:docMk/>
            <pc:sldMk cId="3817072969" sldId="7989"/>
            <ac:spMk id="33" creationId="{B6930A41-47A2-4603-8B0F-022C12964940}"/>
          </ac:spMkLst>
        </pc:spChg>
        <pc:spChg chg="del">
          <ac:chgData name="Cecilie Andersen" userId="a135a517-6408-40d0-81c7-02a75cc0902b" providerId="ADAL" clId="{1CBC1D48-A972-4BD5-B890-25B0F9B42229}" dt="2020-10-24T13:05:18.811" v="5232" actId="478"/>
          <ac:spMkLst>
            <pc:docMk/>
            <pc:sldMk cId="3817072969" sldId="7989"/>
            <ac:spMk id="34" creationId="{334D3A6B-EBD2-4298-8B4A-164EBAE4A679}"/>
          </ac:spMkLst>
        </pc:spChg>
        <pc:spChg chg="del">
          <ac:chgData name="Cecilie Andersen" userId="a135a517-6408-40d0-81c7-02a75cc0902b" providerId="ADAL" clId="{1CBC1D48-A972-4BD5-B890-25B0F9B42229}" dt="2020-10-24T13:05:32.981" v="5238" actId="478"/>
          <ac:spMkLst>
            <pc:docMk/>
            <pc:sldMk cId="3817072969" sldId="7989"/>
            <ac:spMk id="35" creationId="{6CBFF339-7FE9-4CF0-9D76-DCA0B9CABBD3}"/>
          </ac:spMkLst>
        </pc:spChg>
        <pc:spChg chg="del">
          <ac:chgData name="Cecilie Andersen" userId="a135a517-6408-40d0-81c7-02a75cc0902b" providerId="ADAL" clId="{1CBC1D48-A972-4BD5-B890-25B0F9B42229}" dt="2020-10-24T13:05:29.092" v="5236" actId="478"/>
          <ac:spMkLst>
            <pc:docMk/>
            <pc:sldMk cId="3817072969" sldId="7989"/>
            <ac:spMk id="36" creationId="{38A3B9ED-61C9-4942-85EC-8CE0C0E9A0BC}"/>
          </ac:spMkLst>
        </pc:spChg>
        <pc:spChg chg="del">
          <ac:chgData name="Cecilie Andersen" userId="a135a517-6408-40d0-81c7-02a75cc0902b" providerId="ADAL" clId="{1CBC1D48-A972-4BD5-B890-25B0F9B42229}" dt="2020-10-24T13:05:24.350" v="5234" actId="478"/>
          <ac:spMkLst>
            <pc:docMk/>
            <pc:sldMk cId="3817072969" sldId="7989"/>
            <ac:spMk id="37" creationId="{2CAA2714-D37F-47A8-8A3A-5EA306598FE2}"/>
          </ac:spMkLst>
        </pc:spChg>
        <pc:spChg chg="add mod">
          <ac:chgData name="Cecilie Andersen" userId="a135a517-6408-40d0-81c7-02a75cc0902b" providerId="ADAL" clId="{1CBC1D48-A972-4BD5-B890-25B0F9B42229}" dt="2020-10-24T13:06:03.318" v="5245" actId="14100"/>
          <ac:spMkLst>
            <pc:docMk/>
            <pc:sldMk cId="3817072969" sldId="7989"/>
            <ac:spMk id="38" creationId="{9B2B4CD4-07E4-46FD-8E5C-5EAB83068F18}"/>
          </ac:spMkLst>
        </pc:spChg>
        <pc:spChg chg="add mod">
          <ac:chgData name="Cecilie Andersen" userId="a135a517-6408-40d0-81c7-02a75cc0902b" providerId="ADAL" clId="{1CBC1D48-A972-4BD5-B890-25B0F9B42229}" dt="2020-10-24T13:06:18.492" v="5249" actId="20577"/>
          <ac:spMkLst>
            <pc:docMk/>
            <pc:sldMk cId="3817072969" sldId="7989"/>
            <ac:spMk id="39" creationId="{A046DB36-65B8-443C-A1C4-F30703C2BC31}"/>
          </ac:spMkLst>
        </pc:spChg>
        <pc:spChg chg="add mod">
          <ac:chgData name="Cecilie Andersen" userId="a135a517-6408-40d0-81c7-02a75cc0902b" providerId="ADAL" clId="{1CBC1D48-A972-4BD5-B890-25B0F9B42229}" dt="2020-10-24T13:10:58.960" v="5415" actId="20577"/>
          <ac:spMkLst>
            <pc:docMk/>
            <pc:sldMk cId="3817072969" sldId="7989"/>
            <ac:spMk id="40" creationId="{0EFC4BA4-01C7-4DA2-9BC0-8647AF0D9A93}"/>
          </ac:spMkLst>
        </pc:spChg>
        <pc:spChg chg="mod">
          <ac:chgData name="Cecilie Andersen" userId="a135a517-6408-40d0-81c7-02a75cc0902b" providerId="ADAL" clId="{1CBC1D48-A972-4BD5-B890-25B0F9B42229}" dt="2020-10-24T13:09:39.138" v="5343" actId="207"/>
          <ac:spMkLst>
            <pc:docMk/>
            <pc:sldMk cId="3817072969" sldId="7989"/>
            <ac:spMk id="41" creationId="{FB51E2B5-30E2-40E0-8E0C-0BA6F5CA83DB}"/>
          </ac:spMkLst>
        </pc:spChg>
        <pc:spChg chg="mod">
          <ac:chgData name="Cecilie Andersen" userId="a135a517-6408-40d0-81c7-02a75cc0902b" providerId="ADAL" clId="{1CBC1D48-A972-4BD5-B890-25B0F9B42229}" dt="2020-10-24T13:16:56.027" v="5877" actId="20577"/>
          <ac:spMkLst>
            <pc:docMk/>
            <pc:sldMk cId="3817072969" sldId="7989"/>
            <ac:spMk id="42" creationId="{05D3F0CD-7E88-4B60-BB2B-D038C7827133}"/>
          </ac:spMkLst>
        </pc:spChg>
        <pc:spChg chg="del">
          <ac:chgData name="Cecilie Andersen" userId="a135a517-6408-40d0-81c7-02a75cc0902b" providerId="ADAL" clId="{1CBC1D48-A972-4BD5-B890-25B0F9B42229}" dt="2020-10-24T13:05:36.261" v="5239" actId="478"/>
          <ac:spMkLst>
            <pc:docMk/>
            <pc:sldMk cId="3817072969" sldId="7989"/>
            <ac:spMk id="43" creationId="{B1C03570-DD57-4B6D-80FF-66CD094326A5}"/>
          </ac:spMkLst>
        </pc:spChg>
        <pc:spChg chg="add mod">
          <ac:chgData name="Cecilie Andersen" userId="a135a517-6408-40d0-81c7-02a75cc0902b" providerId="ADAL" clId="{1CBC1D48-A972-4BD5-B890-25B0F9B42229}" dt="2020-10-24T13:11:49.200" v="5438" actId="1076"/>
          <ac:spMkLst>
            <pc:docMk/>
            <pc:sldMk cId="3817072969" sldId="7989"/>
            <ac:spMk id="56" creationId="{29C1234D-9E58-4E8E-A8FC-2FEBBF31B608}"/>
          </ac:spMkLst>
        </pc:spChg>
        <pc:spChg chg="add mod">
          <ac:chgData name="Cecilie Andersen" userId="a135a517-6408-40d0-81c7-02a75cc0902b" providerId="ADAL" clId="{1CBC1D48-A972-4BD5-B890-25B0F9B42229}" dt="2020-10-24T13:11:54.576" v="5441" actId="1076"/>
          <ac:spMkLst>
            <pc:docMk/>
            <pc:sldMk cId="3817072969" sldId="7989"/>
            <ac:spMk id="57" creationId="{0F244624-4839-49A9-8E93-18E68638CFB3}"/>
          </ac:spMkLst>
        </pc:spChg>
        <pc:spChg chg="add mod">
          <ac:chgData name="Cecilie Andersen" userId="a135a517-6408-40d0-81c7-02a75cc0902b" providerId="ADAL" clId="{1CBC1D48-A972-4BD5-B890-25B0F9B42229}" dt="2020-10-24T13:11:51" v="5439" actId="1076"/>
          <ac:spMkLst>
            <pc:docMk/>
            <pc:sldMk cId="3817072969" sldId="7989"/>
            <ac:spMk id="58" creationId="{F5647CB0-76D1-4EAC-B46E-06424856A229}"/>
          </ac:spMkLst>
        </pc:spChg>
        <pc:spChg chg="add mod">
          <ac:chgData name="Cecilie Andersen" userId="a135a517-6408-40d0-81c7-02a75cc0902b" providerId="ADAL" clId="{1CBC1D48-A972-4BD5-B890-25B0F9B42229}" dt="2020-10-24T13:11:52.968" v="5440" actId="1076"/>
          <ac:spMkLst>
            <pc:docMk/>
            <pc:sldMk cId="3817072969" sldId="7989"/>
            <ac:spMk id="59" creationId="{75232243-79EA-4720-A328-9ED53773C4F7}"/>
          </ac:spMkLst>
        </pc:spChg>
        <pc:spChg chg="add mod">
          <ac:chgData name="Cecilie Andersen" userId="a135a517-6408-40d0-81c7-02a75cc0902b" providerId="ADAL" clId="{1CBC1D48-A972-4BD5-B890-25B0F9B42229}" dt="2020-10-24T13:11:43.401" v="5436" actId="20577"/>
          <ac:spMkLst>
            <pc:docMk/>
            <pc:sldMk cId="3817072969" sldId="7989"/>
            <ac:spMk id="60" creationId="{56B6AB14-53CE-43F1-8291-880947A1A479}"/>
          </ac:spMkLst>
        </pc:spChg>
        <pc:spChg chg="add mod">
          <ac:chgData name="Cecilie Andersen" userId="a135a517-6408-40d0-81c7-02a75cc0902b" providerId="ADAL" clId="{1CBC1D48-A972-4BD5-B890-25B0F9B42229}" dt="2020-10-24T13:10:38.037" v="5413" actId="404"/>
          <ac:spMkLst>
            <pc:docMk/>
            <pc:sldMk cId="3817072969" sldId="7989"/>
            <ac:spMk id="61" creationId="{629D0F3E-5D37-4BE3-9C14-D1ED3352942D}"/>
          </ac:spMkLst>
        </pc:spChg>
        <pc:spChg chg="add mod">
          <ac:chgData name="Cecilie Andersen" userId="a135a517-6408-40d0-81c7-02a75cc0902b" providerId="ADAL" clId="{1CBC1D48-A972-4BD5-B890-25B0F9B42229}" dt="2020-10-24T13:10:38.037" v="5413" actId="404"/>
          <ac:spMkLst>
            <pc:docMk/>
            <pc:sldMk cId="3817072969" sldId="7989"/>
            <ac:spMk id="62" creationId="{6C351EC2-AE22-48A8-AD40-C0D855E69548}"/>
          </ac:spMkLst>
        </pc:spChg>
        <pc:spChg chg="add mod">
          <ac:chgData name="Cecilie Andersen" userId="a135a517-6408-40d0-81c7-02a75cc0902b" providerId="ADAL" clId="{1CBC1D48-A972-4BD5-B890-25B0F9B42229}" dt="2020-10-24T13:10:38.037" v="5413" actId="404"/>
          <ac:spMkLst>
            <pc:docMk/>
            <pc:sldMk cId="3817072969" sldId="7989"/>
            <ac:spMk id="63" creationId="{C426F184-8C3F-407B-B3CC-104F5D9C9CAC}"/>
          </ac:spMkLst>
        </pc:spChg>
        <pc:spChg chg="add mod">
          <ac:chgData name="Cecilie Andersen" userId="a135a517-6408-40d0-81c7-02a75cc0902b" providerId="ADAL" clId="{1CBC1D48-A972-4BD5-B890-25B0F9B42229}" dt="2020-10-24T13:17:45.221" v="5887" actId="1076"/>
          <ac:spMkLst>
            <pc:docMk/>
            <pc:sldMk cId="3817072969" sldId="7989"/>
            <ac:spMk id="64" creationId="{466E492E-FC07-4A3F-B7CD-F1B4CF9BFB9A}"/>
          </ac:spMkLst>
        </pc:spChg>
        <pc:spChg chg="add mod">
          <ac:chgData name="Cecilie Andersen" userId="a135a517-6408-40d0-81c7-02a75cc0902b" providerId="ADAL" clId="{1CBC1D48-A972-4BD5-B890-25B0F9B42229}" dt="2020-10-24T13:10:38.037" v="5413" actId="404"/>
          <ac:spMkLst>
            <pc:docMk/>
            <pc:sldMk cId="3817072969" sldId="7989"/>
            <ac:spMk id="65" creationId="{849BE222-1599-417B-99E4-45AB156B842A}"/>
          </ac:spMkLst>
        </pc:spChg>
        <pc:spChg chg="add mod">
          <ac:chgData name="Cecilie Andersen" userId="a135a517-6408-40d0-81c7-02a75cc0902b" providerId="ADAL" clId="{1CBC1D48-A972-4BD5-B890-25B0F9B42229}" dt="2020-10-24T13:11:29.377" v="5432" actId="20577"/>
          <ac:spMkLst>
            <pc:docMk/>
            <pc:sldMk cId="3817072969" sldId="7989"/>
            <ac:spMk id="66" creationId="{7C82B1D8-26A9-4A4D-8614-4C25CFCC30B7}"/>
          </ac:spMkLst>
        </pc:spChg>
        <pc:spChg chg="add mod">
          <ac:chgData name="Cecilie Andersen" userId="a135a517-6408-40d0-81c7-02a75cc0902b" providerId="ADAL" clId="{1CBC1D48-A972-4BD5-B890-25B0F9B42229}" dt="2020-10-24T13:18:05.406" v="5906" actId="20577"/>
          <ac:spMkLst>
            <pc:docMk/>
            <pc:sldMk cId="3817072969" sldId="7989"/>
            <ac:spMk id="67" creationId="{DA7BD09F-5843-4764-9438-58CBC4DE33B8}"/>
          </ac:spMkLst>
        </pc:spChg>
        <pc:grpChg chg="del">
          <ac:chgData name="Cecilie Andersen" userId="a135a517-6408-40d0-81c7-02a75cc0902b" providerId="ADAL" clId="{1CBC1D48-A972-4BD5-B890-25B0F9B42229}" dt="2020-10-24T13:05:15.204" v="5230" actId="478"/>
          <ac:grpSpMkLst>
            <pc:docMk/>
            <pc:sldMk cId="3817072969" sldId="7989"/>
            <ac:grpSpMk id="11" creationId="{148E99BA-8207-4A5B-AF01-4C022BC7719A}"/>
          </ac:grpSpMkLst>
        </pc:grpChg>
        <pc:grpChg chg="del">
          <ac:chgData name="Cecilie Andersen" userId="a135a517-6408-40d0-81c7-02a75cc0902b" providerId="ADAL" clId="{1CBC1D48-A972-4BD5-B890-25B0F9B42229}" dt="2020-10-24T13:05:13.380" v="5229" actId="478"/>
          <ac:grpSpMkLst>
            <pc:docMk/>
            <pc:sldMk cId="3817072969" sldId="7989"/>
            <ac:grpSpMk id="12" creationId="{9AA2E101-6612-431E-90F3-DBE598CDB512}"/>
          </ac:grpSpMkLst>
        </pc:grpChg>
        <pc:grpChg chg="del">
          <ac:chgData name="Cecilie Andersen" userId="a135a517-6408-40d0-81c7-02a75cc0902b" providerId="ADAL" clId="{1CBC1D48-A972-4BD5-B890-25B0F9B42229}" dt="2020-10-24T13:05:10.924" v="5228" actId="478"/>
          <ac:grpSpMkLst>
            <pc:docMk/>
            <pc:sldMk cId="3817072969" sldId="7989"/>
            <ac:grpSpMk id="13" creationId="{31249A2C-4361-4C67-AA60-28C569760F73}"/>
          </ac:grpSpMkLst>
        </pc:grpChg>
        <pc:grpChg chg="mod">
          <ac:chgData name="Cecilie Andersen" userId="a135a517-6408-40d0-81c7-02a75cc0902b" providerId="ADAL" clId="{1CBC1D48-A972-4BD5-B890-25B0F9B42229}" dt="2020-10-24T13:17:05.300" v="5879" actId="1076"/>
          <ac:grpSpMkLst>
            <pc:docMk/>
            <pc:sldMk cId="3817072969" sldId="7989"/>
            <ac:grpSpMk id="14" creationId="{EB014716-5FB8-4A53-A82D-F010F5F9DC8C}"/>
          </ac:grpSpMkLst>
        </pc:grpChg>
      </pc:sldChg>
      <pc:sldChg chg="addSp modSp add">
        <pc:chgData name="Cecilie Andersen" userId="a135a517-6408-40d0-81c7-02a75cc0902b" providerId="ADAL" clId="{1CBC1D48-A972-4BD5-B890-25B0F9B42229}" dt="2020-10-24T14:56:18.353" v="8201" actId="20577"/>
        <pc:sldMkLst>
          <pc:docMk/>
          <pc:sldMk cId="2040234860" sldId="7990"/>
        </pc:sldMkLst>
        <pc:spChg chg="add mod">
          <ac:chgData name="Cecilie Andersen" userId="a135a517-6408-40d0-81c7-02a75cc0902b" providerId="ADAL" clId="{1CBC1D48-A972-4BD5-B890-25B0F9B42229}" dt="2020-10-24T13:18:43.080" v="5933" actId="20577"/>
          <ac:spMkLst>
            <pc:docMk/>
            <pc:sldMk cId="2040234860" sldId="7990"/>
            <ac:spMk id="2" creationId="{8F4DC7C2-60C7-447B-9E8F-47B9C3ACBC43}"/>
          </ac:spMkLst>
        </pc:spChg>
        <pc:spChg chg="add mod">
          <ac:chgData name="Cecilie Andersen" userId="a135a517-6408-40d0-81c7-02a75cc0902b" providerId="ADAL" clId="{1CBC1D48-A972-4BD5-B890-25B0F9B42229}" dt="2020-10-24T14:56:18.353" v="8201" actId="20577"/>
          <ac:spMkLst>
            <pc:docMk/>
            <pc:sldMk cId="2040234860" sldId="7990"/>
            <ac:spMk id="3" creationId="{1284D2B3-F34B-4EFE-8CDF-9D31CDC9E84B}"/>
          </ac:spMkLst>
        </pc:spChg>
      </pc:sldChg>
      <pc:sldChg chg="delSp modSp add del">
        <pc:chgData name="Cecilie Andersen" userId="a135a517-6408-40d0-81c7-02a75cc0902b" providerId="ADAL" clId="{1CBC1D48-A972-4BD5-B890-25B0F9B42229}" dt="2020-10-25T08:09:37.173" v="9299" actId="2696"/>
        <pc:sldMkLst>
          <pc:docMk/>
          <pc:sldMk cId="481891187" sldId="7991"/>
        </pc:sldMkLst>
        <pc:spChg chg="mod">
          <ac:chgData name="Cecilie Andersen" userId="a135a517-6408-40d0-81c7-02a75cc0902b" providerId="ADAL" clId="{1CBC1D48-A972-4BD5-B890-25B0F9B42229}" dt="2020-10-24T15:23:49.376" v="8477" actId="1076"/>
          <ac:spMkLst>
            <pc:docMk/>
            <pc:sldMk cId="481891187" sldId="7991"/>
            <ac:spMk id="2" creationId="{00000000-0000-0000-0000-000000000000}"/>
          </ac:spMkLst>
        </pc:spChg>
        <pc:spChg chg="mod">
          <ac:chgData name="Cecilie Andersen" userId="a135a517-6408-40d0-81c7-02a75cc0902b" providerId="ADAL" clId="{1CBC1D48-A972-4BD5-B890-25B0F9B42229}" dt="2020-10-24T15:23:26.955" v="8475" actId="6549"/>
          <ac:spMkLst>
            <pc:docMk/>
            <pc:sldMk cId="481891187" sldId="7991"/>
            <ac:spMk id="4" creationId="{00000000-0000-0000-0000-000000000000}"/>
          </ac:spMkLst>
        </pc:spChg>
        <pc:spChg chg="del">
          <ac:chgData name="Cecilie Andersen" userId="a135a517-6408-40d0-81c7-02a75cc0902b" providerId="ADAL" clId="{1CBC1D48-A972-4BD5-B890-25B0F9B42229}" dt="2020-10-24T14:05:15.521" v="6627" actId="478"/>
          <ac:spMkLst>
            <pc:docMk/>
            <pc:sldMk cId="481891187" sldId="7991"/>
            <ac:spMk id="6" creationId="{00000000-0000-0000-0000-000000000000}"/>
          </ac:spMkLst>
        </pc:spChg>
        <pc:spChg chg="mod">
          <ac:chgData name="Cecilie Andersen" userId="a135a517-6408-40d0-81c7-02a75cc0902b" providerId="ADAL" clId="{1CBC1D48-A972-4BD5-B890-25B0F9B42229}" dt="2020-10-24T15:23:30.209" v="8476" actId="6549"/>
          <ac:spMkLst>
            <pc:docMk/>
            <pc:sldMk cId="481891187" sldId="7991"/>
            <ac:spMk id="15" creationId="{00000000-0000-0000-0000-000000000000}"/>
          </ac:spMkLst>
        </pc:spChg>
        <pc:spChg chg="del">
          <ac:chgData name="Cecilie Andersen" userId="a135a517-6408-40d0-81c7-02a75cc0902b" providerId="ADAL" clId="{1CBC1D48-A972-4BD5-B890-25B0F9B42229}" dt="2020-10-24T14:04:54.791" v="6622" actId="478"/>
          <ac:spMkLst>
            <pc:docMk/>
            <pc:sldMk cId="481891187" sldId="7991"/>
            <ac:spMk id="18" creationId="{00000000-0000-0000-0000-000000000000}"/>
          </ac:spMkLst>
        </pc:spChg>
        <pc:spChg chg="del">
          <ac:chgData name="Cecilie Andersen" userId="a135a517-6408-40d0-81c7-02a75cc0902b" providerId="ADAL" clId="{1CBC1D48-A972-4BD5-B890-25B0F9B42229}" dt="2020-10-24T14:04:58.471" v="6623" actId="478"/>
          <ac:spMkLst>
            <pc:docMk/>
            <pc:sldMk cId="481891187" sldId="7991"/>
            <ac:spMk id="24" creationId="{00000000-0000-0000-0000-000000000000}"/>
          </ac:spMkLst>
        </pc:spChg>
        <pc:spChg chg="del">
          <ac:chgData name="Cecilie Andersen" userId="a135a517-6408-40d0-81c7-02a75cc0902b" providerId="ADAL" clId="{1CBC1D48-A972-4BD5-B890-25B0F9B42229}" dt="2020-10-24T14:05:12.471" v="6626" actId="478"/>
          <ac:spMkLst>
            <pc:docMk/>
            <pc:sldMk cId="481891187" sldId="7991"/>
            <ac:spMk id="25" creationId="{00000000-0000-0000-0000-000000000000}"/>
          </ac:spMkLst>
        </pc:spChg>
        <pc:spChg chg="mod">
          <ac:chgData name="Cecilie Andersen" userId="a135a517-6408-40d0-81c7-02a75cc0902b" providerId="ADAL" clId="{1CBC1D48-A972-4BD5-B890-25B0F9B42229}" dt="2020-10-24T14:04:52.059" v="6621" actId="207"/>
          <ac:spMkLst>
            <pc:docMk/>
            <pc:sldMk cId="481891187" sldId="7991"/>
            <ac:spMk id="166" creationId="{00000000-0000-0000-0000-000000000000}"/>
          </ac:spMkLst>
        </pc:spChg>
        <pc:grpChg chg="del">
          <ac:chgData name="Cecilie Andersen" userId="a135a517-6408-40d0-81c7-02a75cc0902b" providerId="ADAL" clId="{1CBC1D48-A972-4BD5-B890-25B0F9B42229}" dt="2020-10-24T14:04:54.791" v="6622" actId="478"/>
          <ac:grpSpMkLst>
            <pc:docMk/>
            <pc:sldMk cId="481891187" sldId="7991"/>
            <ac:grpSpMk id="9" creationId="{00000000-0000-0000-0000-000000000000}"/>
          </ac:grpSpMkLst>
        </pc:grpChg>
        <pc:grpChg chg="del">
          <ac:chgData name="Cecilie Andersen" userId="a135a517-6408-40d0-81c7-02a75cc0902b" providerId="ADAL" clId="{1CBC1D48-A972-4BD5-B890-25B0F9B42229}" dt="2020-10-24T14:05:12.471" v="6626" actId="478"/>
          <ac:grpSpMkLst>
            <pc:docMk/>
            <pc:sldMk cId="481891187" sldId="7991"/>
            <ac:grpSpMk id="10" creationId="{00000000-0000-0000-0000-000000000000}"/>
          </ac:grpSpMkLst>
        </pc:grpChg>
        <pc:cxnChg chg="mod">
          <ac:chgData name="Cecilie Andersen" userId="a135a517-6408-40d0-81c7-02a75cc0902b" providerId="ADAL" clId="{1CBC1D48-A972-4BD5-B890-25B0F9B42229}" dt="2020-10-24T14:05:04.636" v="6624" actId="208"/>
          <ac:cxnSpMkLst>
            <pc:docMk/>
            <pc:sldMk cId="481891187" sldId="7991"/>
            <ac:cxnSpMk id="38" creationId="{00000000-0000-0000-0000-000000000000}"/>
          </ac:cxnSpMkLst>
        </pc:cxnChg>
        <pc:cxnChg chg="mod">
          <ac:chgData name="Cecilie Andersen" userId="a135a517-6408-40d0-81c7-02a75cc0902b" providerId="ADAL" clId="{1CBC1D48-A972-4BD5-B890-25B0F9B42229}" dt="2020-10-24T14:05:09.494" v="6625" actId="208"/>
          <ac:cxnSpMkLst>
            <pc:docMk/>
            <pc:sldMk cId="481891187" sldId="7991"/>
            <ac:cxnSpMk id="39" creationId="{00000000-0000-0000-0000-000000000000}"/>
          </ac:cxnSpMkLst>
        </pc:cxnChg>
      </pc:sldChg>
      <pc:sldChg chg="addSp delSp modSp add">
        <pc:chgData name="Cecilie Andersen" userId="a135a517-6408-40d0-81c7-02a75cc0902b" providerId="ADAL" clId="{1CBC1D48-A972-4BD5-B890-25B0F9B42229}" dt="2020-10-25T08:52:19.921" v="9863" actId="26606"/>
        <pc:sldMkLst>
          <pc:docMk/>
          <pc:sldMk cId="3527397406" sldId="7992"/>
        </pc:sldMkLst>
        <pc:spChg chg="mod">
          <ac:chgData name="Cecilie Andersen" userId="a135a517-6408-40d0-81c7-02a75cc0902b" providerId="ADAL" clId="{1CBC1D48-A972-4BD5-B890-25B0F9B42229}" dt="2020-10-25T08:52:19.921" v="9863" actId="26606"/>
          <ac:spMkLst>
            <pc:docMk/>
            <pc:sldMk cId="3527397406" sldId="7992"/>
            <ac:spMk id="2" creationId="{3A98D580-87CB-4AC3-B115-43B97E56BF72}"/>
          </ac:spMkLst>
        </pc:spChg>
        <pc:spChg chg="mod ord">
          <ac:chgData name="Cecilie Andersen" userId="a135a517-6408-40d0-81c7-02a75cc0902b" providerId="ADAL" clId="{1CBC1D48-A972-4BD5-B890-25B0F9B42229}" dt="2020-10-25T08:52:19.921" v="9863" actId="26606"/>
          <ac:spMkLst>
            <pc:docMk/>
            <pc:sldMk cId="3527397406" sldId="7992"/>
            <ac:spMk id="3" creationId="{F15095BA-7896-4014-9E8F-1FD2FF15F720}"/>
          </ac:spMkLst>
        </pc:spChg>
        <pc:spChg chg="add del mod">
          <ac:chgData name="Cecilie Andersen" userId="a135a517-6408-40d0-81c7-02a75cc0902b" providerId="ADAL" clId="{1CBC1D48-A972-4BD5-B890-25B0F9B42229}" dt="2020-10-24T15:34:08.876" v="8530" actId="26606"/>
          <ac:spMkLst>
            <pc:docMk/>
            <pc:sldMk cId="3527397406" sldId="7992"/>
            <ac:spMk id="4" creationId="{F7EE4F32-B60F-4011-B152-5F7AF47D963D}"/>
          </ac:spMkLst>
        </pc:spChg>
        <pc:picChg chg="add mod">
          <ac:chgData name="Cecilie Andersen" userId="a135a517-6408-40d0-81c7-02a75cc0902b" providerId="ADAL" clId="{1CBC1D48-A972-4BD5-B890-25B0F9B42229}" dt="2020-10-25T08:52:19.921" v="9863" actId="26606"/>
          <ac:picMkLst>
            <pc:docMk/>
            <pc:sldMk cId="3527397406" sldId="7992"/>
            <ac:picMk id="4" creationId="{4B0C1039-AA96-4597-B277-12F53366EF1A}"/>
          </ac:picMkLst>
        </pc:picChg>
        <pc:picChg chg="add del mod">
          <ac:chgData name="Cecilie Andersen" userId="a135a517-6408-40d0-81c7-02a75cc0902b" providerId="ADAL" clId="{1CBC1D48-A972-4BD5-B890-25B0F9B42229}" dt="2020-10-25T08:52:14.397" v="9861" actId="478"/>
          <ac:picMkLst>
            <pc:docMk/>
            <pc:sldMk cId="3527397406" sldId="7992"/>
            <ac:picMk id="1026" creationId="{7F7FCBD8-3DFE-49F2-993E-DBA5F3E6EA24}"/>
          </ac:picMkLst>
        </pc:picChg>
      </pc:sldChg>
      <pc:sldChg chg="add del">
        <pc:chgData name="Cecilie Andersen" userId="a135a517-6408-40d0-81c7-02a75cc0902b" providerId="ADAL" clId="{1CBC1D48-A972-4BD5-B890-25B0F9B42229}" dt="2020-10-24T14:24:20.927" v="6784" actId="2696"/>
        <pc:sldMkLst>
          <pc:docMk/>
          <pc:sldMk cId="2851529467" sldId="7993"/>
        </pc:sldMkLst>
      </pc:sldChg>
      <pc:sldChg chg="modSp add">
        <pc:chgData name="Cecilie Andersen" userId="a135a517-6408-40d0-81c7-02a75cc0902b" providerId="ADAL" clId="{1CBC1D48-A972-4BD5-B890-25B0F9B42229}" dt="2020-10-24T14:24:27.055" v="6796" actId="20577"/>
        <pc:sldMkLst>
          <pc:docMk/>
          <pc:sldMk cId="3949511335" sldId="7994"/>
        </pc:sldMkLst>
        <pc:spChg chg="mod">
          <ac:chgData name="Cecilie Andersen" userId="a135a517-6408-40d0-81c7-02a75cc0902b" providerId="ADAL" clId="{1CBC1D48-A972-4BD5-B890-25B0F9B42229}" dt="2020-10-24T14:24:27.055" v="6796" actId="20577"/>
          <ac:spMkLst>
            <pc:docMk/>
            <pc:sldMk cId="3949511335" sldId="7994"/>
            <ac:spMk id="2" creationId="{03749BBF-C2A6-437F-8205-9DA66A235BA6}"/>
          </ac:spMkLst>
        </pc:spChg>
      </pc:sldChg>
      <pc:sldChg chg="modSp add">
        <pc:chgData name="Cecilie Andersen" userId="a135a517-6408-40d0-81c7-02a75cc0902b" providerId="ADAL" clId="{1CBC1D48-A972-4BD5-B890-25B0F9B42229}" dt="2020-10-24T14:32:58.555" v="7223" actId="20577"/>
        <pc:sldMkLst>
          <pc:docMk/>
          <pc:sldMk cId="1556500736" sldId="7995"/>
        </pc:sldMkLst>
        <pc:spChg chg="mod">
          <ac:chgData name="Cecilie Andersen" userId="a135a517-6408-40d0-81c7-02a75cc0902b" providerId="ADAL" clId="{1CBC1D48-A972-4BD5-B890-25B0F9B42229}" dt="2020-10-24T14:32:58.555" v="7223" actId="20577"/>
          <ac:spMkLst>
            <pc:docMk/>
            <pc:sldMk cId="1556500736" sldId="7995"/>
            <ac:spMk id="2" creationId="{5876E56D-0016-4FA7-A73D-F1F3448F0F91}"/>
          </ac:spMkLst>
        </pc:spChg>
      </pc:sldChg>
      <pc:sldChg chg="add del">
        <pc:chgData name="Cecilie Andersen" userId="a135a517-6408-40d0-81c7-02a75cc0902b" providerId="ADAL" clId="{1CBC1D48-A972-4BD5-B890-25B0F9B42229}" dt="2020-10-24T14:28:49.150" v="6818" actId="2696"/>
        <pc:sldMkLst>
          <pc:docMk/>
          <pc:sldMk cId="1774826254" sldId="7995"/>
        </pc:sldMkLst>
      </pc:sldChg>
      <pc:sldChg chg="modSp add">
        <pc:chgData name="Cecilie Andersen" userId="a135a517-6408-40d0-81c7-02a75cc0902b" providerId="ADAL" clId="{1CBC1D48-A972-4BD5-B890-25B0F9B42229}" dt="2020-10-24T14:36:35.424" v="7737" actId="20577"/>
        <pc:sldMkLst>
          <pc:docMk/>
          <pc:sldMk cId="994546558" sldId="7996"/>
        </pc:sldMkLst>
        <pc:spChg chg="mod">
          <ac:chgData name="Cecilie Andersen" userId="a135a517-6408-40d0-81c7-02a75cc0902b" providerId="ADAL" clId="{1CBC1D48-A972-4BD5-B890-25B0F9B42229}" dt="2020-10-24T14:33:10.545" v="7252" actId="20577"/>
          <ac:spMkLst>
            <pc:docMk/>
            <pc:sldMk cId="994546558" sldId="7996"/>
            <ac:spMk id="2" creationId="{24D11CA9-31B7-4ADD-9600-84834F739E44}"/>
          </ac:spMkLst>
        </pc:spChg>
        <pc:spChg chg="mod">
          <ac:chgData name="Cecilie Andersen" userId="a135a517-6408-40d0-81c7-02a75cc0902b" providerId="ADAL" clId="{1CBC1D48-A972-4BD5-B890-25B0F9B42229}" dt="2020-10-24T14:36:35.424" v="7737" actId="20577"/>
          <ac:spMkLst>
            <pc:docMk/>
            <pc:sldMk cId="994546558" sldId="7996"/>
            <ac:spMk id="3" creationId="{C602FF17-1A0A-4BBA-85B8-52CF2434463B}"/>
          </ac:spMkLst>
        </pc:spChg>
      </pc:sldChg>
      <pc:sldChg chg="modSp add">
        <pc:chgData name="Cecilie Andersen" userId="a135a517-6408-40d0-81c7-02a75cc0902b" providerId="ADAL" clId="{1CBC1D48-A972-4BD5-B890-25B0F9B42229}" dt="2020-10-24T15:38:13.703" v="8598" actId="790"/>
        <pc:sldMkLst>
          <pc:docMk/>
          <pc:sldMk cId="494815811" sldId="7997"/>
        </pc:sldMkLst>
        <pc:spChg chg="mod">
          <ac:chgData name="Cecilie Andersen" userId="a135a517-6408-40d0-81c7-02a75cc0902b" providerId="ADAL" clId="{1CBC1D48-A972-4BD5-B890-25B0F9B42229}" dt="2020-10-24T15:38:13.703" v="8598" actId="790"/>
          <ac:spMkLst>
            <pc:docMk/>
            <pc:sldMk cId="494815811" sldId="7997"/>
            <ac:spMk id="2" creationId="{A7D2F41E-F90B-436E-9F52-511A925D627D}"/>
          </ac:spMkLst>
        </pc:spChg>
        <pc:spChg chg="mod">
          <ac:chgData name="Cecilie Andersen" userId="a135a517-6408-40d0-81c7-02a75cc0902b" providerId="ADAL" clId="{1CBC1D48-A972-4BD5-B890-25B0F9B42229}" dt="2020-10-24T14:38:04.930" v="7872" actId="20577"/>
          <ac:spMkLst>
            <pc:docMk/>
            <pc:sldMk cId="494815811" sldId="7997"/>
            <ac:spMk id="3" creationId="{08158B58-AE38-4E06-9E66-51BAB5C63502}"/>
          </ac:spMkLst>
        </pc:spChg>
      </pc:sldChg>
      <pc:sldChg chg="addSp delSp modSp add del ord">
        <pc:chgData name="Cecilie Andersen" userId="a135a517-6408-40d0-81c7-02a75cc0902b" providerId="ADAL" clId="{1CBC1D48-A972-4BD5-B890-25B0F9B42229}" dt="2020-10-25T08:16:51.561" v="9331" actId="2696"/>
        <pc:sldMkLst>
          <pc:docMk/>
          <pc:sldMk cId="3773837259" sldId="7998"/>
        </pc:sldMkLst>
        <pc:spChg chg="mod">
          <ac:chgData name="Cecilie Andersen" userId="a135a517-6408-40d0-81c7-02a75cc0902b" providerId="ADAL" clId="{1CBC1D48-A972-4BD5-B890-25B0F9B42229}" dt="2020-10-25T08:06:49.272" v="9283" actId="20577"/>
          <ac:spMkLst>
            <pc:docMk/>
            <pc:sldMk cId="3773837259" sldId="7998"/>
            <ac:spMk id="2" creationId="{A78170B6-E502-4CF2-A7C4-D9534EE713F5}"/>
          </ac:spMkLst>
        </pc:spChg>
        <pc:spChg chg="mod">
          <ac:chgData name="Cecilie Andersen" userId="a135a517-6408-40d0-81c7-02a75cc0902b" providerId="ADAL" clId="{1CBC1D48-A972-4BD5-B890-25B0F9B42229}" dt="2020-10-25T08:06:19.647" v="9259" actId="403"/>
          <ac:spMkLst>
            <pc:docMk/>
            <pc:sldMk cId="3773837259" sldId="7998"/>
            <ac:spMk id="4" creationId="{40E6F30C-7E5D-44CC-97CC-8309CC24E4C3}"/>
          </ac:spMkLst>
        </pc:spChg>
        <pc:spChg chg="mod">
          <ac:chgData name="Cecilie Andersen" userId="a135a517-6408-40d0-81c7-02a75cc0902b" providerId="ADAL" clId="{1CBC1D48-A972-4BD5-B890-25B0F9B42229}" dt="2020-10-25T08:06:19.647" v="9259" actId="403"/>
          <ac:spMkLst>
            <pc:docMk/>
            <pc:sldMk cId="3773837259" sldId="7998"/>
            <ac:spMk id="5" creationId="{BA3DCEAF-4BF4-4C01-8897-52CFD213060E}"/>
          </ac:spMkLst>
        </pc:spChg>
        <pc:spChg chg="mod">
          <ac:chgData name="Cecilie Andersen" userId="a135a517-6408-40d0-81c7-02a75cc0902b" providerId="ADAL" clId="{1CBC1D48-A972-4BD5-B890-25B0F9B42229}" dt="2020-10-25T08:06:27.365" v="9260" actId="14100"/>
          <ac:spMkLst>
            <pc:docMk/>
            <pc:sldMk cId="3773837259" sldId="7998"/>
            <ac:spMk id="8" creationId="{0A9C2674-AFC1-43C2-8EF5-C10075E15F70}"/>
          </ac:spMkLst>
        </pc:spChg>
        <pc:spChg chg="mod">
          <ac:chgData name="Cecilie Andersen" userId="a135a517-6408-40d0-81c7-02a75cc0902b" providerId="ADAL" clId="{1CBC1D48-A972-4BD5-B890-25B0F9B42229}" dt="2020-10-25T08:06:19.647" v="9259" actId="403"/>
          <ac:spMkLst>
            <pc:docMk/>
            <pc:sldMk cId="3773837259" sldId="7998"/>
            <ac:spMk id="30" creationId="{A1D9E76B-FA81-4631-A6EB-EAF02ACDA905}"/>
          </ac:spMkLst>
        </pc:spChg>
        <pc:spChg chg="del">
          <ac:chgData name="Cecilie Andersen" userId="a135a517-6408-40d0-81c7-02a75cc0902b" providerId="ADAL" clId="{1CBC1D48-A972-4BD5-B890-25B0F9B42229}" dt="2020-10-25T08:04:56.555" v="9239" actId="478"/>
          <ac:spMkLst>
            <pc:docMk/>
            <pc:sldMk cId="3773837259" sldId="7998"/>
            <ac:spMk id="31" creationId="{9DEEB267-B08F-49D8-869E-DF864435404A}"/>
          </ac:spMkLst>
        </pc:spChg>
        <pc:spChg chg="del">
          <ac:chgData name="Cecilie Andersen" userId="a135a517-6408-40d0-81c7-02a75cc0902b" providerId="ADAL" clId="{1CBC1D48-A972-4BD5-B890-25B0F9B42229}" dt="2020-10-25T08:05:46.077" v="9250" actId="478"/>
          <ac:spMkLst>
            <pc:docMk/>
            <pc:sldMk cId="3773837259" sldId="7998"/>
            <ac:spMk id="32" creationId="{88F527DA-680D-436B-9C83-29246259DFDB}"/>
          </ac:spMkLst>
        </pc:spChg>
        <pc:spChg chg="mod">
          <ac:chgData name="Cecilie Andersen" userId="a135a517-6408-40d0-81c7-02a75cc0902b" providerId="ADAL" clId="{1CBC1D48-A972-4BD5-B890-25B0F9B42229}" dt="2020-10-25T08:06:19.647" v="9259" actId="403"/>
          <ac:spMkLst>
            <pc:docMk/>
            <pc:sldMk cId="3773837259" sldId="7998"/>
            <ac:spMk id="33" creationId="{B6930A41-47A2-4603-8B0F-022C12964940}"/>
          </ac:spMkLst>
        </pc:spChg>
        <pc:spChg chg="mod">
          <ac:chgData name="Cecilie Andersen" userId="a135a517-6408-40d0-81c7-02a75cc0902b" providerId="ADAL" clId="{1CBC1D48-A972-4BD5-B890-25B0F9B42229}" dt="2020-10-25T08:06:19.647" v="9259" actId="403"/>
          <ac:spMkLst>
            <pc:docMk/>
            <pc:sldMk cId="3773837259" sldId="7998"/>
            <ac:spMk id="34" creationId="{334D3A6B-EBD2-4298-8B4A-164EBAE4A679}"/>
          </ac:spMkLst>
        </pc:spChg>
        <pc:spChg chg="del">
          <ac:chgData name="Cecilie Andersen" userId="a135a517-6408-40d0-81c7-02a75cc0902b" providerId="ADAL" clId="{1CBC1D48-A972-4BD5-B890-25B0F9B42229}" dt="2020-10-25T08:04:53.755" v="9238" actId="478"/>
          <ac:spMkLst>
            <pc:docMk/>
            <pc:sldMk cId="3773837259" sldId="7998"/>
            <ac:spMk id="35" creationId="{6CBFF339-7FE9-4CF0-9D76-DCA0B9CABBD3}"/>
          </ac:spMkLst>
        </pc:spChg>
        <pc:spChg chg="del">
          <ac:chgData name="Cecilie Andersen" userId="a135a517-6408-40d0-81c7-02a75cc0902b" providerId="ADAL" clId="{1CBC1D48-A972-4BD5-B890-25B0F9B42229}" dt="2020-10-25T08:05:48.700" v="9251" actId="478"/>
          <ac:spMkLst>
            <pc:docMk/>
            <pc:sldMk cId="3773837259" sldId="7998"/>
            <ac:spMk id="36" creationId="{38A3B9ED-61C9-4942-85EC-8CE0C0E9A0BC}"/>
          </ac:spMkLst>
        </pc:spChg>
        <pc:spChg chg="mod">
          <ac:chgData name="Cecilie Andersen" userId="a135a517-6408-40d0-81c7-02a75cc0902b" providerId="ADAL" clId="{1CBC1D48-A972-4BD5-B890-25B0F9B42229}" dt="2020-10-25T08:06:19.647" v="9259" actId="403"/>
          <ac:spMkLst>
            <pc:docMk/>
            <pc:sldMk cId="3773837259" sldId="7998"/>
            <ac:spMk id="37" creationId="{2CAA2714-D37F-47A8-8A3A-5EA306598FE2}"/>
          </ac:spMkLst>
        </pc:spChg>
        <pc:spChg chg="add mod">
          <ac:chgData name="Cecilie Andersen" userId="a135a517-6408-40d0-81c7-02a75cc0902b" providerId="ADAL" clId="{1CBC1D48-A972-4BD5-B890-25B0F9B42229}" dt="2020-10-25T08:07:23.443" v="9290" actId="6549"/>
          <ac:spMkLst>
            <pc:docMk/>
            <pc:sldMk cId="3773837259" sldId="7998"/>
            <ac:spMk id="38" creationId="{DFC2AE1D-607A-45EB-8D0C-54B0AA69AFD7}"/>
          </ac:spMkLst>
        </pc:spChg>
        <pc:spChg chg="del">
          <ac:chgData name="Cecilie Andersen" userId="a135a517-6408-40d0-81c7-02a75cc0902b" providerId="ADAL" clId="{1CBC1D48-A972-4BD5-B890-25B0F9B42229}" dt="2020-10-25T08:05:55.957" v="9252" actId="478"/>
          <ac:spMkLst>
            <pc:docMk/>
            <pc:sldMk cId="3773837259" sldId="7998"/>
            <ac:spMk id="41" creationId="{FB51E2B5-30E2-40E0-8E0C-0BA6F5CA83DB}"/>
          </ac:spMkLst>
        </pc:spChg>
        <pc:spChg chg="del">
          <ac:chgData name="Cecilie Andersen" userId="a135a517-6408-40d0-81c7-02a75cc0902b" providerId="ADAL" clId="{1CBC1D48-A972-4BD5-B890-25B0F9B42229}" dt="2020-10-25T08:05:12.931" v="9244" actId="478"/>
          <ac:spMkLst>
            <pc:docMk/>
            <pc:sldMk cId="3773837259" sldId="7998"/>
            <ac:spMk id="42" creationId="{05D3F0CD-7E88-4B60-BB2B-D038C7827133}"/>
          </ac:spMkLst>
        </pc:spChg>
        <pc:spChg chg="del">
          <ac:chgData name="Cecilie Andersen" userId="a135a517-6408-40d0-81c7-02a75cc0902b" providerId="ADAL" clId="{1CBC1D48-A972-4BD5-B890-25B0F9B42229}" dt="2020-10-25T08:05:33.627" v="9246" actId="478"/>
          <ac:spMkLst>
            <pc:docMk/>
            <pc:sldMk cId="3773837259" sldId="7998"/>
            <ac:spMk id="43" creationId="{B1C03570-DD57-4B6D-80FF-66CD094326A5}"/>
          </ac:spMkLst>
        </pc:spChg>
        <pc:spChg chg="del">
          <ac:chgData name="Cecilie Andersen" userId="a135a517-6408-40d0-81c7-02a75cc0902b" providerId="ADAL" clId="{1CBC1D48-A972-4BD5-B890-25B0F9B42229}" dt="2020-10-25T08:05:08.724" v="9243" actId="478"/>
          <ac:spMkLst>
            <pc:docMk/>
            <pc:sldMk cId="3773837259" sldId="7998"/>
            <ac:spMk id="45" creationId="{5778355F-3FC7-4EC4-930F-D6BFA37CC2BF}"/>
          </ac:spMkLst>
        </pc:spChg>
        <pc:spChg chg="del">
          <ac:chgData name="Cecilie Andersen" userId="a135a517-6408-40d0-81c7-02a75cc0902b" providerId="ADAL" clId="{1CBC1D48-A972-4BD5-B890-25B0F9B42229}" dt="2020-10-25T08:05:37.651" v="9247" actId="478"/>
          <ac:spMkLst>
            <pc:docMk/>
            <pc:sldMk cId="3773837259" sldId="7998"/>
            <ac:spMk id="46" creationId="{2B4C2CF6-2DE0-425A-BE5E-3B46016182F4}"/>
          </ac:spMkLst>
        </pc:spChg>
        <pc:spChg chg="mod">
          <ac:chgData name="Cecilie Andersen" userId="a135a517-6408-40d0-81c7-02a75cc0902b" providerId="ADAL" clId="{1CBC1D48-A972-4BD5-B890-25B0F9B42229}" dt="2020-10-25T08:06:19.647" v="9259" actId="403"/>
          <ac:spMkLst>
            <pc:docMk/>
            <pc:sldMk cId="3773837259" sldId="7998"/>
            <ac:spMk id="47" creationId="{5816CB8E-8AC6-46FC-958F-C49AAD4E08AE}"/>
          </ac:spMkLst>
        </pc:spChg>
        <pc:spChg chg="del">
          <ac:chgData name="Cecilie Andersen" userId="a135a517-6408-40d0-81c7-02a75cc0902b" providerId="ADAL" clId="{1CBC1D48-A972-4BD5-B890-25B0F9B42229}" dt="2020-10-25T08:05:05.932" v="9242" actId="478"/>
          <ac:spMkLst>
            <pc:docMk/>
            <pc:sldMk cId="3773837259" sldId="7998"/>
            <ac:spMk id="49" creationId="{7FDBDAD7-57D0-4131-AAAF-12CAA48EC608}"/>
          </ac:spMkLst>
        </pc:spChg>
        <pc:spChg chg="del">
          <ac:chgData name="Cecilie Andersen" userId="a135a517-6408-40d0-81c7-02a75cc0902b" providerId="ADAL" clId="{1CBC1D48-A972-4BD5-B890-25B0F9B42229}" dt="2020-10-25T08:05:40.291" v="9248" actId="478"/>
          <ac:spMkLst>
            <pc:docMk/>
            <pc:sldMk cId="3773837259" sldId="7998"/>
            <ac:spMk id="50" creationId="{946FA0A9-90A8-4FF2-9803-C8D00B9FF7DE}"/>
          </ac:spMkLst>
        </pc:spChg>
        <pc:spChg chg="mod">
          <ac:chgData name="Cecilie Andersen" userId="a135a517-6408-40d0-81c7-02a75cc0902b" providerId="ADAL" clId="{1CBC1D48-A972-4BD5-B890-25B0F9B42229}" dt="2020-10-25T08:06:36.470" v="9262" actId="14100"/>
          <ac:spMkLst>
            <pc:docMk/>
            <pc:sldMk cId="3773837259" sldId="7998"/>
            <ac:spMk id="51" creationId="{9E4A5A7D-06ED-4441-AB7B-68E5FD44BD4F}"/>
          </ac:spMkLst>
        </pc:spChg>
        <pc:spChg chg="del">
          <ac:chgData name="Cecilie Andersen" userId="a135a517-6408-40d0-81c7-02a75cc0902b" providerId="ADAL" clId="{1CBC1D48-A972-4BD5-B890-25B0F9B42229}" dt="2020-10-25T08:05:00.923" v="9241" actId="478"/>
          <ac:spMkLst>
            <pc:docMk/>
            <pc:sldMk cId="3773837259" sldId="7998"/>
            <ac:spMk id="53" creationId="{80000A9A-FB2B-4D8E-A876-5762988A694A}"/>
          </ac:spMkLst>
        </pc:spChg>
        <pc:spChg chg="del">
          <ac:chgData name="Cecilie Andersen" userId="a135a517-6408-40d0-81c7-02a75cc0902b" providerId="ADAL" clId="{1CBC1D48-A972-4BD5-B890-25B0F9B42229}" dt="2020-10-25T08:05:43.901" v="9249" actId="478"/>
          <ac:spMkLst>
            <pc:docMk/>
            <pc:sldMk cId="3773837259" sldId="7998"/>
            <ac:spMk id="54" creationId="{D03DE2C2-C964-419F-8BC4-29129166B64A}"/>
          </ac:spMkLst>
        </pc:spChg>
        <pc:spChg chg="mod">
          <ac:chgData name="Cecilie Andersen" userId="a135a517-6408-40d0-81c7-02a75cc0902b" providerId="ADAL" clId="{1CBC1D48-A972-4BD5-B890-25B0F9B42229}" dt="2020-10-25T08:06:32.758" v="9261" actId="14100"/>
          <ac:spMkLst>
            <pc:docMk/>
            <pc:sldMk cId="3773837259" sldId="7998"/>
            <ac:spMk id="55" creationId="{6B112F32-2521-4659-B69A-91F16E715D19}"/>
          </ac:spMkLst>
        </pc:spChg>
        <pc:grpChg chg="mod">
          <ac:chgData name="Cecilie Andersen" userId="a135a517-6408-40d0-81c7-02a75cc0902b" providerId="ADAL" clId="{1CBC1D48-A972-4BD5-B890-25B0F9B42229}" dt="2020-10-25T08:06:19.647" v="9259" actId="403"/>
          <ac:grpSpMkLst>
            <pc:docMk/>
            <pc:sldMk cId="3773837259" sldId="7998"/>
            <ac:grpSpMk id="11" creationId="{148E99BA-8207-4A5B-AF01-4C022BC7719A}"/>
          </ac:grpSpMkLst>
        </pc:grpChg>
        <pc:grpChg chg="mod">
          <ac:chgData name="Cecilie Andersen" userId="a135a517-6408-40d0-81c7-02a75cc0902b" providerId="ADAL" clId="{1CBC1D48-A972-4BD5-B890-25B0F9B42229}" dt="2020-10-25T08:06:19.647" v="9259" actId="403"/>
          <ac:grpSpMkLst>
            <pc:docMk/>
            <pc:sldMk cId="3773837259" sldId="7998"/>
            <ac:grpSpMk id="12" creationId="{9AA2E101-6612-431E-90F3-DBE598CDB512}"/>
          </ac:grpSpMkLst>
        </pc:grpChg>
        <pc:grpChg chg="mod">
          <ac:chgData name="Cecilie Andersen" userId="a135a517-6408-40d0-81c7-02a75cc0902b" providerId="ADAL" clId="{1CBC1D48-A972-4BD5-B890-25B0F9B42229}" dt="2020-10-25T08:06:19.647" v="9259" actId="403"/>
          <ac:grpSpMkLst>
            <pc:docMk/>
            <pc:sldMk cId="3773837259" sldId="7998"/>
            <ac:grpSpMk id="13" creationId="{31249A2C-4361-4C67-AA60-28C569760F73}"/>
          </ac:grpSpMkLst>
        </pc:grpChg>
        <pc:grpChg chg="mod">
          <ac:chgData name="Cecilie Andersen" userId="a135a517-6408-40d0-81c7-02a75cc0902b" providerId="ADAL" clId="{1CBC1D48-A972-4BD5-B890-25B0F9B42229}" dt="2020-10-25T08:06:19.647" v="9259" actId="403"/>
          <ac:grpSpMkLst>
            <pc:docMk/>
            <pc:sldMk cId="3773837259" sldId="7998"/>
            <ac:grpSpMk id="14" creationId="{EB014716-5FB8-4A53-A82D-F010F5F9DC8C}"/>
          </ac:grpSpMkLst>
        </pc:grpChg>
        <pc:picChg chg="add del mod">
          <ac:chgData name="Cecilie Andersen" userId="a135a517-6408-40d0-81c7-02a75cc0902b" providerId="ADAL" clId="{1CBC1D48-A972-4BD5-B890-25B0F9B42229}" dt="2020-10-25T08:14:56.808" v="9330" actId="478"/>
          <ac:picMkLst>
            <pc:docMk/>
            <pc:sldMk cId="3773837259" sldId="7998"/>
            <ac:picMk id="39" creationId="{B5BCC0E1-68BA-4BBF-935E-4722B88C4440}"/>
          </ac:picMkLst>
        </pc:picChg>
        <pc:cxnChg chg="mod">
          <ac:chgData name="Cecilie Andersen" userId="a135a517-6408-40d0-81c7-02a75cc0902b" providerId="ADAL" clId="{1CBC1D48-A972-4BD5-B890-25B0F9B42229}" dt="2020-10-25T08:06:19.647" v="9259" actId="403"/>
          <ac:cxnSpMkLst>
            <pc:docMk/>
            <pc:sldMk cId="3773837259" sldId="7998"/>
            <ac:cxnSpMk id="27" creationId="{39E80542-9908-4D6E-97A0-0B9B147D4101}"/>
          </ac:cxnSpMkLst>
        </pc:cxnChg>
      </pc:sldChg>
      <pc:sldChg chg="modSp add ord">
        <pc:chgData name="Cecilie Andersen" userId="a135a517-6408-40d0-81c7-02a75cc0902b" providerId="ADAL" clId="{1CBC1D48-A972-4BD5-B890-25B0F9B42229}" dt="2020-10-25T08:09:32.455" v="9298"/>
        <pc:sldMkLst>
          <pc:docMk/>
          <pc:sldMk cId="1993985993" sldId="7999"/>
        </pc:sldMkLst>
        <pc:spChg chg="mod">
          <ac:chgData name="Cecilie Andersen" userId="a135a517-6408-40d0-81c7-02a75cc0902b" providerId="ADAL" clId="{1CBC1D48-A972-4BD5-B890-25B0F9B42229}" dt="2020-10-25T08:09:32.455" v="9298"/>
          <ac:spMkLst>
            <pc:docMk/>
            <pc:sldMk cId="1993985993" sldId="7999"/>
            <ac:spMk id="2" creationId="{B1ED4D4D-1A1F-48AB-B2CA-C717A4778AFA}"/>
          </ac:spMkLst>
        </pc:spChg>
      </pc:sldChg>
      <pc:sldChg chg="addSp modSp add">
        <pc:chgData name="Cecilie Andersen" userId="a135a517-6408-40d0-81c7-02a75cc0902b" providerId="ADAL" clId="{1CBC1D48-A972-4BD5-B890-25B0F9B42229}" dt="2020-10-25T09:28:51.549" v="10017" actId="313"/>
        <pc:sldMkLst>
          <pc:docMk/>
          <pc:sldMk cId="332377507" sldId="8000"/>
        </pc:sldMkLst>
        <pc:spChg chg="add mod">
          <ac:chgData name="Cecilie Andersen" userId="a135a517-6408-40d0-81c7-02a75cc0902b" providerId="ADAL" clId="{1CBC1D48-A972-4BD5-B890-25B0F9B42229}" dt="2020-10-25T09:27:44.005" v="9893" actId="20577"/>
          <ac:spMkLst>
            <pc:docMk/>
            <pc:sldMk cId="332377507" sldId="8000"/>
            <ac:spMk id="2" creationId="{6A9B8AE4-7729-4F7A-87C7-2986EEB8F905}"/>
          </ac:spMkLst>
        </pc:spChg>
        <pc:spChg chg="add mod">
          <ac:chgData name="Cecilie Andersen" userId="a135a517-6408-40d0-81c7-02a75cc0902b" providerId="ADAL" clId="{1CBC1D48-A972-4BD5-B890-25B0F9B42229}" dt="2020-10-25T09:28:51.549" v="10017" actId="313"/>
          <ac:spMkLst>
            <pc:docMk/>
            <pc:sldMk cId="332377507" sldId="8000"/>
            <ac:spMk id="3" creationId="{42471F69-B17B-436B-950D-B89079A30900}"/>
          </ac:spMkLst>
        </pc:spChg>
      </pc:sldChg>
      <pc:sldChg chg="addSp delSp modSp add">
        <pc:chgData name="Cecilie Andersen" userId="a135a517-6408-40d0-81c7-02a75cc0902b" providerId="ADAL" clId="{1CBC1D48-A972-4BD5-B890-25B0F9B42229}" dt="2020-10-25T08:36:17.098" v="9566" actId="20577"/>
        <pc:sldMkLst>
          <pc:docMk/>
          <pc:sldMk cId="2442398744" sldId="8001"/>
        </pc:sldMkLst>
        <pc:spChg chg="del">
          <ac:chgData name="Cecilie Andersen" userId="a135a517-6408-40d0-81c7-02a75cc0902b" providerId="ADAL" clId="{1CBC1D48-A972-4BD5-B890-25B0F9B42229}" dt="2020-10-25T08:22:45.542" v="9366"/>
          <ac:spMkLst>
            <pc:docMk/>
            <pc:sldMk cId="2442398744" sldId="8001"/>
            <ac:spMk id="2" creationId="{1BFC0884-8FCD-40AF-B8AD-94C95B89C9DF}"/>
          </ac:spMkLst>
        </pc:spChg>
        <pc:spChg chg="del">
          <ac:chgData name="Cecilie Andersen" userId="a135a517-6408-40d0-81c7-02a75cc0902b" providerId="ADAL" clId="{1CBC1D48-A972-4BD5-B890-25B0F9B42229}" dt="2020-10-25T08:22:45.542" v="9366"/>
          <ac:spMkLst>
            <pc:docMk/>
            <pc:sldMk cId="2442398744" sldId="8001"/>
            <ac:spMk id="3" creationId="{20EB2286-8F53-4F98-9B97-04E8AADF7ECD}"/>
          </ac:spMkLst>
        </pc:spChg>
        <pc:spChg chg="del">
          <ac:chgData name="Cecilie Andersen" userId="a135a517-6408-40d0-81c7-02a75cc0902b" providerId="ADAL" clId="{1CBC1D48-A972-4BD5-B890-25B0F9B42229}" dt="2020-10-25T08:22:45.542" v="9366"/>
          <ac:spMkLst>
            <pc:docMk/>
            <pc:sldMk cId="2442398744" sldId="8001"/>
            <ac:spMk id="4" creationId="{9E6FE600-B188-4B76-AD29-ABD9B1B5D3D7}"/>
          </ac:spMkLst>
        </pc:spChg>
        <pc:spChg chg="add mod">
          <ac:chgData name="Cecilie Andersen" userId="a135a517-6408-40d0-81c7-02a75cc0902b" providerId="ADAL" clId="{1CBC1D48-A972-4BD5-B890-25B0F9B42229}" dt="2020-10-25T08:34:56.471" v="9487"/>
          <ac:spMkLst>
            <pc:docMk/>
            <pc:sldMk cId="2442398744" sldId="8001"/>
            <ac:spMk id="6" creationId="{F9629A8A-26DF-419C-A66A-ACE136B97190}"/>
          </ac:spMkLst>
        </pc:spChg>
        <pc:spChg chg="add mod">
          <ac:chgData name="Cecilie Andersen" userId="a135a517-6408-40d0-81c7-02a75cc0902b" providerId="ADAL" clId="{1CBC1D48-A972-4BD5-B890-25B0F9B42229}" dt="2020-10-25T08:32:52.828" v="9459" actId="1076"/>
          <ac:spMkLst>
            <pc:docMk/>
            <pc:sldMk cId="2442398744" sldId="8001"/>
            <ac:spMk id="8" creationId="{DA5AD7F4-C1C0-4A00-B6F0-B5E3C605000B}"/>
          </ac:spMkLst>
        </pc:spChg>
        <pc:graphicFrameChg chg="add mod modGraphic">
          <ac:chgData name="Cecilie Andersen" userId="a135a517-6408-40d0-81c7-02a75cc0902b" providerId="ADAL" clId="{1CBC1D48-A972-4BD5-B890-25B0F9B42229}" dt="2020-10-25T08:34:02.086" v="9486" actId="404"/>
          <ac:graphicFrameMkLst>
            <pc:docMk/>
            <pc:sldMk cId="2442398744" sldId="8001"/>
            <ac:graphicFrameMk id="7" creationId="{CAC73B4D-8821-4FAD-9585-4272A6BA563C}"/>
          </ac:graphicFrameMkLst>
        </pc:graphicFrameChg>
        <pc:graphicFrameChg chg="add mod modGraphic">
          <ac:chgData name="Cecilie Andersen" userId="a135a517-6408-40d0-81c7-02a75cc0902b" providerId="ADAL" clId="{1CBC1D48-A972-4BD5-B890-25B0F9B42229}" dt="2020-10-25T08:36:17.098" v="9566" actId="20577"/>
          <ac:graphicFrameMkLst>
            <pc:docMk/>
            <pc:sldMk cId="2442398744" sldId="8001"/>
            <ac:graphicFrameMk id="9" creationId="{C9C8469D-8FB2-47F6-B964-3BBB49F6268A}"/>
          </ac:graphicFrameMkLst>
        </pc:graphicFrameChg>
        <pc:picChg chg="add mod">
          <ac:chgData name="Cecilie Andersen" userId="a135a517-6408-40d0-81c7-02a75cc0902b" providerId="ADAL" clId="{1CBC1D48-A972-4BD5-B890-25B0F9B42229}" dt="2020-10-25T08:24:17.002" v="9369" actId="1076"/>
          <ac:picMkLst>
            <pc:docMk/>
            <pc:sldMk cId="2442398744" sldId="8001"/>
            <ac:picMk id="5" creationId="{ECB1B3D7-39E6-4553-A0DB-6446B071365C}"/>
          </ac:picMkLst>
        </pc:picChg>
      </pc:sldChg>
      <pc:sldChg chg="addSp delSp modSp add">
        <pc:chgData name="Cecilie Andersen" userId="a135a517-6408-40d0-81c7-02a75cc0902b" providerId="ADAL" clId="{1CBC1D48-A972-4BD5-B890-25B0F9B42229}" dt="2020-10-25T08:51:33.971" v="9860" actId="11529"/>
        <pc:sldMkLst>
          <pc:docMk/>
          <pc:sldMk cId="174038704" sldId="8002"/>
        </pc:sldMkLst>
        <pc:spChg chg="mod">
          <ac:chgData name="Cecilie Andersen" userId="a135a517-6408-40d0-81c7-02a75cc0902b" providerId="ADAL" clId="{1CBC1D48-A972-4BD5-B890-25B0F9B42229}" dt="2020-10-25T08:40:39.744" v="9588" actId="164"/>
          <ac:spMkLst>
            <pc:docMk/>
            <pc:sldMk cId="174038704" sldId="8002"/>
            <ac:spMk id="6" creationId="{F9629A8A-26DF-419C-A66A-ACE136B97190}"/>
          </ac:spMkLst>
        </pc:spChg>
        <pc:spChg chg="mod">
          <ac:chgData name="Cecilie Andersen" userId="a135a517-6408-40d0-81c7-02a75cc0902b" providerId="ADAL" clId="{1CBC1D48-A972-4BD5-B890-25B0F9B42229}" dt="2020-10-25T08:46:33.751" v="9746" actId="14100"/>
          <ac:spMkLst>
            <pc:docMk/>
            <pc:sldMk cId="174038704" sldId="8002"/>
            <ac:spMk id="8" creationId="{DA5AD7F4-C1C0-4A00-B6F0-B5E3C605000B}"/>
          </ac:spMkLst>
        </pc:spChg>
        <pc:spChg chg="add del mod">
          <ac:chgData name="Cecilie Andersen" userId="a135a517-6408-40d0-81c7-02a75cc0902b" providerId="ADAL" clId="{1CBC1D48-A972-4BD5-B890-25B0F9B42229}" dt="2020-10-25T08:40:31.325" v="9587"/>
          <ac:spMkLst>
            <pc:docMk/>
            <pc:sldMk cId="174038704" sldId="8002"/>
            <ac:spMk id="10" creationId="{D2025C2A-367F-4949-B13F-D19070C22DB3}"/>
          </ac:spMkLst>
        </pc:spChg>
        <pc:spChg chg="add del mod">
          <ac:chgData name="Cecilie Andersen" userId="a135a517-6408-40d0-81c7-02a75cc0902b" providerId="ADAL" clId="{1CBC1D48-A972-4BD5-B890-25B0F9B42229}" dt="2020-10-25T08:40:31.325" v="9587"/>
          <ac:spMkLst>
            <pc:docMk/>
            <pc:sldMk cId="174038704" sldId="8002"/>
            <ac:spMk id="11" creationId="{B90E7CD0-42A4-44ED-A8E0-F8032FB47A9A}"/>
          </ac:spMkLst>
        </pc:spChg>
        <pc:spChg chg="add del">
          <ac:chgData name="Cecilie Andersen" userId="a135a517-6408-40d0-81c7-02a75cc0902b" providerId="ADAL" clId="{1CBC1D48-A972-4BD5-B890-25B0F9B42229}" dt="2020-10-25T08:40:55.573" v="9590"/>
          <ac:spMkLst>
            <pc:docMk/>
            <pc:sldMk cId="174038704" sldId="8002"/>
            <ac:spMk id="12" creationId="{C709FB20-F1BC-44C5-AB4E-616DC346A686}"/>
          </ac:spMkLst>
        </pc:spChg>
        <pc:spChg chg="add del">
          <ac:chgData name="Cecilie Andersen" userId="a135a517-6408-40d0-81c7-02a75cc0902b" providerId="ADAL" clId="{1CBC1D48-A972-4BD5-B890-25B0F9B42229}" dt="2020-10-25T08:40:55.573" v="9590"/>
          <ac:spMkLst>
            <pc:docMk/>
            <pc:sldMk cId="174038704" sldId="8002"/>
            <ac:spMk id="13" creationId="{5BC171F1-FFDD-486B-80B6-81BA6C1F3B75}"/>
          </ac:spMkLst>
        </pc:spChg>
        <pc:spChg chg="add mod">
          <ac:chgData name="Cecilie Andersen" userId="a135a517-6408-40d0-81c7-02a75cc0902b" providerId="ADAL" clId="{1CBC1D48-A972-4BD5-B890-25B0F9B42229}" dt="2020-10-25T08:46:46.050" v="9755" actId="122"/>
          <ac:spMkLst>
            <pc:docMk/>
            <pc:sldMk cId="174038704" sldId="8002"/>
            <ac:spMk id="25" creationId="{93EF2A27-41FA-4BDA-9627-A4C05BE83725}"/>
          </ac:spMkLst>
        </pc:spChg>
        <pc:spChg chg="add mod">
          <ac:chgData name="Cecilie Andersen" userId="a135a517-6408-40d0-81c7-02a75cc0902b" providerId="ADAL" clId="{1CBC1D48-A972-4BD5-B890-25B0F9B42229}" dt="2020-10-25T08:47:02.921" v="9766" actId="20577"/>
          <ac:spMkLst>
            <pc:docMk/>
            <pc:sldMk cId="174038704" sldId="8002"/>
            <ac:spMk id="30" creationId="{F36F3A66-F091-42E1-B824-90A38394A8D6}"/>
          </ac:spMkLst>
        </pc:spChg>
        <pc:spChg chg="add mod">
          <ac:chgData name="Cecilie Andersen" userId="a135a517-6408-40d0-81c7-02a75cc0902b" providerId="ADAL" clId="{1CBC1D48-A972-4BD5-B890-25B0F9B42229}" dt="2020-10-25T08:47:14.065" v="9773" actId="20577"/>
          <ac:spMkLst>
            <pc:docMk/>
            <pc:sldMk cId="174038704" sldId="8002"/>
            <ac:spMk id="31" creationId="{E7320172-565D-4D6B-8F70-66791825C668}"/>
          </ac:spMkLst>
        </pc:spChg>
        <pc:spChg chg="add del mod">
          <ac:chgData name="Cecilie Andersen" userId="a135a517-6408-40d0-81c7-02a75cc0902b" providerId="ADAL" clId="{1CBC1D48-A972-4BD5-B890-25B0F9B42229}" dt="2020-10-25T08:50:39.234" v="9850" actId="11529"/>
          <ac:spMkLst>
            <pc:docMk/>
            <pc:sldMk cId="174038704" sldId="8002"/>
            <ac:spMk id="32" creationId="{61EB187E-8096-4CA9-A987-EE1B47DCC96F}"/>
          </ac:spMkLst>
        </pc:spChg>
        <pc:spChg chg="add del mod">
          <ac:chgData name="Cecilie Andersen" userId="a135a517-6408-40d0-81c7-02a75cc0902b" providerId="ADAL" clId="{1CBC1D48-A972-4BD5-B890-25B0F9B42229}" dt="2020-10-25T08:51:33.971" v="9860" actId="11529"/>
          <ac:spMkLst>
            <pc:docMk/>
            <pc:sldMk cId="174038704" sldId="8002"/>
            <ac:spMk id="33" creationId="{16040BE8-0105-4992-8587-05A278D6B258}"/>
          </ac:spMkLst>
        </pc:spChg>
        <pc:spChg chg="add del mod">
          <ac:chgData name="Cecilie Andersen" userId="a135a517-6408-40d0-81c7-02a75cc0902b" providerId="ADAL" clId="{1CBC1D48-A972-4BD5-B890-25B0F9B42229}" dt="2020-10-25T08:51:33.459" v="9859" actId="11529"/>
          <ac:spMkLst>
            <pc:docMk/>
            <pc:sldMk cId="174038704" sldId="8002"/>
            <ac:spMk id="34" creationId="{C3A3A9E2-06BC-4167-AFB3-74D310BFA804}"/>
          </ac:spMkLst>
        </pc:spChg>
        <pc:spChg chg="add del mod">
          <ac:chgData name="Cecilie Andersen" userId="a135a517-6408-40d0-81c7-02a75cc0902b" providerId="ADAL" clId="{1CBC1D48-A972-4BD5-B890-25B0F9B42229}" dt="2020-10-25T08:51:32.986" v="9858" actId="11529"/>
          <ac:spMkLst>
            <pc:docMk/>
            <pc:sldMk cId="174038704" sldId="8002"/>
            <ac:spMk id="35" creationId="{5AAADA82-F2B4-4DEC-AB9A-15038E003CFF}"/>
          </ac:spMkLst>
        </pc:spChg>
        <pc:spChg chg="add del mod">
          <ac:chgData name="Cecilie Andersen" userId="a135a517-6408-40d0-81c7-02a75cc0902b" providerId="ADAL" clId="{1CBC1D48-A972-4BD5-B890-25B0F9B42229}" dt="2020-10-25T08:51:32.564" v="9857" actId="11529"/>
          <ac:spMkLst>
            <pc:docMk/>
            <pc:sldMk cId="174038704" sldId="8002"/>
            <ac:spMk id="36" creationId="{A46A614D-9730-4D69-97A8-91DABFA8696B}"/>
          </ac:spMkLst>
        </pc:spChg>
        <pc:spChg chg="add del mod">
          <ac:chgData name="Cecilie Andersen" userId="a135a517-6408-40d0-81c7-02a75cc0902b" providerId="ADAL" clId="{1CBC1D48-A972-4BD5-B890-25B0F9B42229}" dt="2020-10-25T08:51:32.147" v="9856" actId="11529"/>
          <ac:spMkLst>
            <pc:docMk/>
            <pc:sldMk cId="174038704" sldId="8002"/>
            <ac:spMk id="37" creationId="{73E39D6B-ED30-4A90-95EF-56C0F172D7D1}"/>
          </ac:spMkLst>
        </pc:spChg>
        <pc:grpChg chg="add mod">
          <ac:chgData name="Cecilie Andersen" userId="a135a517-6408-40d0-81c7-02a75cc0902b" providerId="ADAL" clId="{1CBC1D48-A972-4BD5-B890-25B0F9B42229}" dt="2020-10-25T08:40:39.744" v="9588" actId="164"/>
          <ac:grpSpMkLst>
            <pc:docMk/>
            <pc:sldMk cId="174038704" sldId="8002"/>
            <ac:grpSpMk id="2" creationId="{97947400-EB7B-4EAE-8527-C0B9B935F3F2}"/>
          </ac:grpSpMkLst>
        </pc:grpChg>
        <pc:graphicFrameChg chg="mod modGraphic">
          <ac:chgData name="Cecilie Andersen" userId="a135a517-6408-40d0-81c7-02a75cc0902b" providerId="ADAL" clId="{1CBC1D48-A972-4BD5-B890-25B0F9B42229}" dt="2020-10-25T08:48:13.603" v="9800" actId="20577"/>
          <ac:graphicFrameMkLst>
            <pc:docMk/>
            <pc:sldMk cId="174038704" sldId="8002"/>
            <ac:graphicFrameMk id="7" creationId="{CAC73B4D-8821-4FAD-9585-4272A6BA563C}"/>
          </ac:graphicFrameMkLst>
        </pc:graphicFrameChg>
        <pc:picChg chg="add mod">
          <ac:chgData name="Cecilie Andersen" userId="a135a517-6408-40d0-81c7-02a75cc0902b" providerId="ADAL" clId="{1CBC1D48-A972-4BD5-B890-25B0F9B42229}" dt="2020-10-25T08:41:37.133" v="9593" actId="1076"/>
          <ac:picMkLst>
            <pc:docMk/>
            <pc:sldMk cId="174038704" sldId="8002"/>
            <ac:picMk id="4" creationId="{B2C246EF-B952-41CE-A052-0BB78AD5F5A3}"/>
          </ac:picMkLst>
        </pc:picChg>
        <pc:picChg chg="mod">
          <ac:chgData name="Cecilie Andersen" userId="a135a517-6408-40d0-81c7-02a75cc0902b" providerId="ADAL" clId="{1CBC1D48-A972-4BD5-B890-25B0F9B42229}" dt="2020-10-25T08:40:39.744" v="9588" actId="164"/>
          <ac:picMkLst>
            <pc:docMk/>
            <pc:sldMk cId="174038704" sldId="8002"/>
            <ac:picMk id="5" creationId="{ECB1B3D7-39E6-4553-A0DB-6446B071365C}"/>
          </ac:picMkLst>
        </pc:picChg>
        <pc:picChg chg="add mod">
          <ac:chgData name="Cecilie Andersen" userId="a135a517-6408-40d0-81c7-02a75cc0902b" providerId="ADAL" clId="{1CBC1D48-A972-4BD5-B890-25B0F9B42229}" dt="2020-10-25T08:41:46.197" v="9597" actId="14100"/>
          <ac:picMkLst>
            <pc:docMk/>
            <pc:sldMk cId="174038704" sldId="8002"/>
            <ac:picMk id="14" creationId="{31D234B5-951D-4CED-B932-B1CCB48D7DC0}"/>
          </ac:picMkLst>
        </pc:picChg>
        <pc:picChg chg="add mod">
          <ac:chgData name="Cecilie Andersen" userId="a135a517-6408-40d0-81c7-02a75cc0902b" providerId="ADAL" clId="{1CBC1D48-A972-4BD5-B890-25B0F9B42229}" dt="2020-10-25T08:43:25.905" v="9623" actId="1076"/>
          <ac:picMkLst>
            <pc:docMk/>
            <pc:sldMk cId="174038704" sldId="8002"/>
            <ac:picMk id="16" creationId="{D917900E-227B-48C8-A1C2-779C59B466DE}"/>
          </ac:picMkLst>
        </pc:picChg>
        <pc:picChg chg="add mod">
          <ac:chgData name="Cecilie Andersen" userId="a135a517-6408-40d0-81c7-02a75cc0902b" providerId="ADAL" clId="{1CBC1D48-A972-4BD5-B890-25B0F9B42229}" dt="2020-10-25T08:43:37.937" v="9627" actId="14100"/>
          <ac:picMkLst>
            <pc:docMk/>
            <pc:sldMk cId="174038704" sldId="8002"/>
            <ac:picMk id="18" creationId="{4658E80A-9F44-4ED1-97EE-AE8E2BC4AF6E}"/>
          </ac:picMkLst>
        </pc:picChg>
        <pc:picChg chg="add mod">
          <ac:chgData name="Cecilie Andersen" userId="a135a517-6408-40d0-81c7-02a75cc0902b" providerId="ADAL" clId="{1CBC1D48-A972-4BD5-B890-25B0F9B42229}" dt="2020-10-25T08:43:32.793" v="9625" actId="1076"/>
          <ac:picMkLst>
            <pc:docMk/>
            <pc:sldMk cId="174038704" sldId="8002"/>
            <ac:picMk id="20" creationId="{293AC1CC-9F32-4DFF-8202-CFABAEC0F608}"/>
          </ac:picMkLst>
        </pc:picChg>
        <pc:picChg chg="add mod">
          <ac:chgData name="Cecilie Andersen" userId="a135a517-6408-40d0-81c7-02a75cc0902b" providerId="ADAL" clId="{1CBC1D48-A972-4BD5-B890-25B0F9B42229}" dt="2020-10-25T08:43:42.409" v="9628" actId="1076"/>
          <ac:picMkLst>
            <pc:docMk/>
            <pc:sldMk cId="174038704" sldId="8002"/>
            <ac:picMk id="22" creationId="{25AC6CC7-3BB9-40E1-A11E-8D4E57B08B13}"/>
          </ac:picMkLst>
        </pc:picChg>
        <pc:picChg chg="add mod">
          <ac:chgData name="Cecilie Andersen" userId="a135a517-6408-40d0-81c7-02a75cc0902b" providerId="ADAL" clId="{1CBC1D48-A972-4BD5-B890-25B0F9B42229}" dt="2020-10-25T08:42:35.119" v="9600" actId="1076"/>
          <ac:picMkLst>
            <pc:docMk/>
            <pc:sldMk cId="174038704" sldId="8002"/>
            <ac:picMk id="24" creationId="{CAF896C5-0C13-4AC1-84E1-05E7EB2A461B}"/>
          </ac:picMkLst>
        </pc:picChg>
        <pc:picChg chg="add mod">
          <ac:chgData name="Cecilie Andersen" userId="a135a517-6408-40d0-81c7-02a75cc0902b" providerId="ADAL" clId="{1CBC1D48-A972-4BD5-B890-25B0F9B42229}" dt="2020-10-25T08:44:03.746" v="9634" actId="1076"/>
          <ac:picMkLst>
            <pc:docMk/>
            <pc:sldMk cId="174038704" sldId="8002"/>
            <ac:picMk id="26" creationId="{FF0DCCEC-79CB-41DB-B068-18DBD115B1C5}"/>
          </ac:picMkLst>
        </pc:picChg>
        <pc:picChg chg="add mod">
          <ac:chgData name="Cecilie Andersen" userId="a135a517-6408-40d0-81c7-02a75cc0902b" providerId="ADAL" clId="{1CBC1D48-A972-4BD5-B890-25B0F9B42229}" dt="2020-10-25T08:44:24.395" v="9642" actId="1076"/>
          <ac:picMkLst>
            <pc:docMk/>
            <pc:sldMk cId="174038704" sldId="8002"/>
            <ac:picMk id="27" creationId="{3BAD96A1-DA12-464C-B4EE-731A3893D009}"/>
          </ac:picMkLst>
        </pc:picChg>
        <pc:picChg chg="add mod">
          <ac:chgData name="Cecilie Andersen" userId="a135a517-6408-40d0-81c7-02a75cc0902b" providerId="ADAL" clId="{1CBC1D48-A972-4BD5-B890-25B0F9B42229}" dt="2020-10-25T08:44:34.315" v="9646" actId="1076"/>
          <ac:picMkLst>
            <pc:docMk/>
            <pc:sldMk cId="174038704" sldId="8002"/>
            <ac:picMk id="28" creationId="{0E3D045A-B27A-4260-873C-453BB34CB954}"/>
          </ac:picMkLst>
        </pc:picChg>
        <pc:picChg chg="add mod">
          <ac:chgData name="Cecilie Andersen" userId="a135a517-6408-40d0-81c7-02a75cc0902b" providerId="ADAL" clId="{1CBC1D48-A972-4BD5-B890-25B0F9B42229}" dt="2020-10-25T08:44:44.540" v="9650" actId="1076"/>
          <ac:picMkLst>
            <pc:docMk/>
            <pc:sldMk cId="174038704" sldId="8002"/>
            <ac:picMk id="29" creationId="{BA245AD8-B521-4010-92BE-88181B8B596A}"/>
          </ac:picMkLst>
        </pc:picChg>
      </pc:sldChg>
      <pc:sldMasterChg chg="delSldLayout">
        <pc:chgData name="Cecilie Andersen" userId="a135a517-6408-40d0-81c7-02a75cc0902b" providerId="ADAL" clId="{1CBC1D48-A972-4BD5-B890-25B0F9B42229}" dt="2020-10-24T13:07:22.332" v="5298" actId="2696"/>
        <pc:sldMasterMkLst>
          <pc:docMk/>
          <pc:sldMasterMk cId="3769699983" sldId="2147483663"/>
        </pc:sldMasterMkLst>
        <pc:sldLayoutChg chg="del">
          <pc:chgData name="Cecilie Andersen" userId="a135a517-6408-40d0-81c7-02a75cc0902b" providerId="ADAL" clId="{1CBC1D48-A972-4BD5-B890-25B0F9B42229}" dt="2020-10-23T07:32:54.972" v="1904" actId="2696"/>
          <pc:sldLayoutMkLst>
            <pc:docMk/>
            <pc:sldMasterMk cId="3769699983" sldId="2147483663"/>
            <pc:sldLayoutMk cId="207486348" sldId="2147483673"/>
          </pc:sldLayoutMkLst>
        </pc:sldLayoutChg>
        <pc:sldLayoutChg chg="del">
          <pc:chgData name="Cecilie Andersen" userId="a135a517-6408-40d0-81c7-02a75cc0902b" providerId="ADAL" clId="{1CBC1D48-A972-4BD5-B890-25B0F9B42229}" dt="2020-10-23T07:13:42.421" v="1626" actId="2696"/>
          <pc:sldLayoutMkLst>
            <pc:docMk/>
            <pc:sldMasterMk cId="3769699983" sldId="2147483663"/>
            <pc:sldLayoutMk cId="1512160801" sldId="2147483675"/>
          </pc:sldLayoutMkLst>
        </pc:sldLayoutChg>
        <pc:sldLayoutChg chg="del">
          <pc:chgData name="Cecilie Andersen" userId="a135a517-6408-40d0-81c7-02a75cc0902b" providerId="ADAL" clId="{1CBC1D48-A972-4BD5-B890-25B0F9B42229}" dt="2020-10-23T12:34:40.810" v="4661" actId="2696"/>
          <pc:sldLayoutMkLst>
            <pc:docMk/>
            <pc:sldMasterMk cId="3769699983" sldId="2147483663"/>
            <pc:sldLayoutMk cId="1916849455" sldId="2147483675"/>
          </pc:sldLayoutMkLst>
        </pc:sldLayoutChg>
        <pc:sldLayoutChg chg="del">
          <pc:chgData name="Cecilie Andersen" userId="a135a517-6408-40d0-81c7-02a75cc0902b" providerId="ADAL" clId="{1CBC1D48-A972-4BD5-B890-25B0F9B42229}" dt="2020-10-23T06:18:39.030" v="1233" actId="2696"/>
          <pc:sldLayoutMkLst>
            <pc:docMk/>
            <pc:sldMasterMk cId="3769699983" sldId="2147483663"/>
            <pc:sldLayoutMk cId="2028699911" sldId="2147483676"/>
          </pc:sldLayoutMkLst>
        </pc:sldLayoutChg>
        <pc:sldLayoutChg chg="del">
          <pc:chgData name="Cecilie Andersen" userId="a135a517-6408-40d0-81c7-02a75cc0902b" providerId="ADAL" clId="{1CBC1D48-A972-4BD5-B890-25B0F9B42229}" dt="2020-10-24T13:07:22.332" v="5298" actId="2696"/>
          <pc:sldLayoutMkLst>
            <pc:docMk/>
            <pc:sldMasterMk cId="3769699983" sldId="2147483663"/>
            <pc:sldLayoutMk cId="3785869757" sldId="2147483676"/>
          </pc:sldLayoutMkLst>
        </pc:sldLayoutChg>
      </pc:sldMasterChg>
    </pc:docChg>
  </pc:docChgLst>
  <pc:docChgLst>
    <pc:chgData name="Renathe Gangsøy" userId="S::renatheg@uio.no::15490260-f750-44d9-9891-cabdb519e367" providerId="AD" clId="Web-{7794C605-FC9A-4418-B1D1-2E1D4526FBE2}"/>
    <pc:docChg chg="delSld modSld sldOrd modSection">
      <pc:chgData name="Renathe Gangsøy" userId="S::renatheg@uio.no::15490260-f750-44d9-9891-cabdb519e367" providerId="AD" clId="Web-{7794C605-FC9A-4418-B1D1-2E1D4526FBE2}" dt="2021-06-02T10:19:19.700" v="521" actId="20577"/>
      <pc:docMkLst>
        <pc:docMk/>
      </pc:docMkLst>
      <pc:sldChg chg="del">
        <pc:chgData name="Renathe Gangsøy" userId="S::renatheg@uio.no::15490260-f750-44d9-9891-cabdb519e367" providerId="AD" clId="Web-{7794C605-FC9A-4418-B1D1-2E1D4526FBE2}" dt="2021-06-02T10:08:17.037" v="76"/>
        <pc:sldMkLst>
          <pc:docMk/>
          <pc:sldMk cId="828096233" sldId="256"/>
        </pc:sldMkLst>
      </pc:sldChg>
      <pc:sldChg chg="del mod modShow">
        <pc:chgData name="Renathe Gangsøy" userId="S::renatheg@uio.no::15490260-f750-44d9-9891-cabdb519e367" providerId="AD" clId="Web-{7794C605-FC9A-4418-B1D1-2E1D4526FBE2}" dt="2021-06-02T10:07:57.660" v="73"/>
        <pc:sldMkLst>
          <pc:docMk/>
          <pc:sldMk cId="1238259556" sldId="261"/>
        </pc:sldMkLst>
      </pc:sldChg>
      <pc:sldChg chg="del">
        <pc:chgData name="Renathe Gangsøy" userId="S::renatheg@uio.no::15490260-f750-44d9-9891-cabdb519e367" providerId="AD" clId="Web-{7794C605-FC9A-4418-B1D1-2E1D4526FBE2}" dt="2021-06-02T10:08:42.538" v="88"/>
        <pc:sldMkLst>
          <pc:docMk/>
          <pc:sldMk cId="1275323810" sldId="263"/>
        </pc:sldMkLst>
      </pc:sldChg>
      <pc:sldChg chg="del">
        <pc:chgData name="Renathe Gangsøy" userId="S::renatheg@uio.no::15490260-f750-44d9-9891-cabdb519e367" providerId="AD" clId="Web-{7794C605-FC9A-4418-B1D1-2E1D4526FBE2}" dt="2021-06-02T10:08:19.912" v="77"/>
        <pc:sldMkLst>
          <pc:docMk/>
          <pc:sldMk cId="3104737782" sldId="269"/>
        </pc:sldMkLst>
      </pc:sldChg>
      <pc:sldChg chg="ord">
        <pc:chgData name="Renathe Gangsøy" userId="S::renatheg@uio.no::15490260-f750-44d9-9891-cabdb519e367" providerId="AD" clId="Web-{7794C605-FC9A-4418-B1D1-2E1D4526FBE2}" dt="2021-06-02T09:52:17.059" v="2"/>
        <pc:sldMkLst>
          <pc:docMk/>
          <pc:sldMk cId="2216545501" sldId="280"/>
        </pc:sldMkLst>
      </pc:sldChg>
      <pc:sldChg chg="del">
        <pc:chgData name="Renathe Gangsøy" userId="S::renatheg@uio.no::15490260-f750-44d9-9891-cabdb519e367" providerId="AD" clId="Web-{7794C605-FC9A-4418-B1D1-2E1D4526FBE2}" dt="2021-06-02T10:08:36.882" v="82"/>
        <pc:sldMkLst>
          <pc:docMk/>
          <pc:sldMk cId="2030160149" sldId="286"/>
        </pc:sldMkLst>
      </pc:sldChg>
      <pc:sldChg chg="del mod modShow">
        <pc:chgData name="Renathe Gangsøy" userId="S::renatheg@uio.no::15490260-f750-44d9-9891-cabdb519e367" providerId="AD" clId="Web-{7794C605-FC9A-4418-B1D1-2E1D4526FBE2}" dt="2021-06-02T10:08:01.099" v="74"/>
        <pc:sldMkLst>
          <pc:docMk/>
          <pc:sldMk cId="2965957589" sldId="303"/>
        </pc:sldMkLst>
      </pc:sldChg>
      <pc:sldChg chg="modSp">
        <pc:chgData name="Renathe Gangsøy" userId="S::renatheg@uio.no::15490260-f750-44d9-9891-cabdb519e367" providerId="AD" clId="Web-{7794C605-FC9A-4418-B1D1-2E1D4526FBE2}" dt="2021-06-02T10:18:07.774" v="506" actId="20577"/>
        <pc:sldMkLst>
          <pc:docMk/>
          <pc:sldMk cId="3403516236" sldId="7928"/>
        </pc:sldMkLst>
        <pc:spChg chg="mod">
          <ac:chgData name="Renathe Gangsøy" userId="S::renatheg@uio.no::15490260-f750-44d9-9891-cabdb519e367" providerId="AD" clId="Web-{7794C605-FC9A-4418-B1D1-2E1D4526FBE2}" dt="2021-06-02T10:18:07.774" v="506" actId="20577"/>
          <ac:spMkLst>
            <pc:docMk/>
            <pc:sldMk cId="3403516236" sldId="7928"/>
            <ac:spMk id="15" creationId="{E6C72F7B-4D54-43CD-AA48-85103B7C6FCF}"/>
          </ac:spMkLst>
        </pc:spChg>
      </pc:sldChg>
      <pc:sldChg chg="modSp">
        <pc:chgData name="Renathe Gangsøy" userId="S::renatheg@uio.no::15490260-f750-44d9-9891-cabdb519e367" providerId="AD" clId="Web-{7794C605-FC9A-4418-B1D1-2E1D4526FBE2}" dt="2021-06-02T10:02:48.736" v="72" actId="20577"/>
        <pc:sldMkLst>
          <pc:docMk/>
          <pc:sldMk cId="3025639870" sldId="7934"/>
        </pc:sldMkLst>
        <pc:spChg chg="mod">
          <ac:chgData name="Renathe Gangsøy" userId="S::renatheg@uio.no::15490260-f750-44d9-9891-cabdb519e367" providerId="AD" clId="Web-{7794C605-FC9A-4418-B1D1-2E1D4526FBE2}" dt="2021-06-02T10:02:48.736" v="72" actId="20577"/>
          <ac:spMkLst>
            <pc:docMk/>
            <pc:sldMk cId="3025639870" sldId="7934"/>
            <ac:spMk id="2" creationId="{00000000-0000-0000-0000-000000000000}"/>
          </ac:spMkLst>
        </pc:spChg>
        <pc:spChg chg="mod">
          <ac:chgData name="Renathe Gangsøy" userId="S::renatheg@uio.no::15490260-f750-44d9-9891-cabdb519e367" providerId="AD" clId="Web-{7794C605-FC9A-4418-B1D1-2E1D4526FBE2}" dt="2021-06-02T10:02:19.688" v="60" actId="14100"/>
          <ac:spMkLst>
            <pc:docMk/>
            <pc:sldMk cId="3025639870" sldId="7934"/>
            <ac:spMk id="3" creationId="{00000000-0000-0000-0000-000000000000}"/>
          </ac:spMkLst>
        </pc:spChg>
      </pc:sldChg>
      <pc:sldChg chg="del">
        <pc:chgData name="Renathe Gangsøy" userId="S::renatheg@uio.no::15490260-f750-44d9-9891-cabdb519e367" providerId="AD" clId="Web-{7794C605-FC9A-4418-B1D1-2E1D4526FBE2}" dt="2021-06-02T10:08:53.726" v="95"/>
        <pc:sldMkLst>
          <pc:docMk/>
          <pc:sldMk cId="915672975" sldId="7947"/>
        </pc:sldMkLst>
      </pc:sldChg>
      <pc:sldChg chg="del">
        <pc:chgData name="Renathe Gangsøy" userId="S::renatheg@uio.no::15490260-f750-44d9-9891-cabdb519e367" providerId="AD" clId="Web-{7794C605-FC9A-4418-B1D1-2E1D4526FBE2}" dt="2021-06-02T10:08:35.553" v="81"/>
        <pc:sldMkLst>
          <pc:docMk/>
          <pc:sldMk cId="2733929115" sldId="7955"/>
        </pc:sldMkLst>
      </pc:sldChg>
      <pc:sldChg chg="modSp">
        <pc:chgData name="Renathe Gangsøy" userId="S::renatheg@uio.no::15490260-f750-44d9-9891-cabdb519e367" providerId="AD" clId="Web-{7794C605-FC9A-4418-B1D1-2E1D4526FBE2}" dt="2021-06-02T10:18:54.261" v="518" actId="20577"/>
        <pc:sldMkLst>
          <pc:docMk/>
          <pc:sldMk cId="2807816809" sldId="7957"/>
        </pc:sldMkLst>
        <pc:spChg chg="mod">
          <ac:chgData name="Renathe Gangsøy" userId="S::renatheg@uio.no::15490260-f750-44d9-9891-cabdb519e367" providerId="AD" clId="Web-{7794C605-FC9A-4418-B1D1-2E1D4526FBE2}" dt="2021-06-02T10:18:54.261" v="518" actId="20577"/>
          <ac:spMkLst>
            <pc:docMk/>
            <pc:sldMk cId="2807816809" sldId="7957"/>
            <ac:spMk id="5" creationId="{00000000-0000-0000-0000-000000000000}"/>
          </ac:spMkLst>
        </pc:spChg>
      </pc:sldChg>
      <pc:sldChg chg="del">
        <pc:chgData name="Renathe Gangsøy" userId="S::renatheg@uio.no::15490260-f750-44d9-9891-cabdb519e367" providerId="AD" clId="Web-{7794C605-FC9A-4418-B1D1-2E1D4526FBE2}" dt="2021-06-02T10:08:21.849" v="78"/>
        <pc:sldMkLst>
          <pc:docMk/>
          <pc:sldMk cId="2095084085" sldId="7968"/>
        </pc:sldMkLst>
      </pc:sldChg>
      <pc:sldChg chg="del">
        <pc:chgData name="Renathe Gangsøy" userId="S::renatheg@uio.no::15490260-f750-44d9-9891-cabdb519e367" providerId="AD" clId="Web-{7794C605-FC9A-4418-B1D1-2E1D4526FBE2}" dt="2021-06-02T10:08:46.616" v="91"/>
        <pc:sldMkLst>
          <pc:docMk/>
          <pc:sldMk cId="2911419212" sldId="7969"/>
        </pc:sldMkLst>
      </pc:sldChg>
      <pc:sldChg chg="del">
        <pc:chgData name="Renathe Gangsøy" userId="S::renatheg@uio.no::15490260-f750-44d9-9891-cabdb519e367" providerId="AD" clId="Web-{7794C605-FC9A-4418-B1D1-2E1D4526FBE2}" dt="2021-06-02T10:08:29.397" v="79"/>
        <pc:sldMkLst>
          <pc:docMk/>
          <pc:sldMk cId="2054247996" sldId="7970"/>
        </pc:sldMkLst>
      </pc:sldChg>
      <pc:sldChg chg="modSp">
        <pc:chgData name="Renathe Gangsøy" userId="S::renatheg@uio.no::15490260-f750-44d9-9891-cabdb519e367" providerId="AD" clId="Web-{7794C605-FC9A-4418-B1D1-2E1D4526FBE2}" dt="2021-06-02T10:19:19.700" v="521" actId="20577"/>
        <pc:sldMkLst>
          <pc:docMk/>
          <pc:sldMk cId="1563342617" sldId="7973"/>
        </pc:sldMkLst>
        <pc:spChg chg="mod">
          <ac:chgData name="Renathe Gangsøy" userId="S::renatheg@uio.no::15490260-f750-44d9-9891-cabdb519e367" providerId="AD" clId="Web-{7794C605-FC9A-4418-B1D1-2E1D4526FBE2}" dt="2021-06-02T10:19:19.700" v="521" actId="20577"/>
          <ac:spMkLst>
            <pc:docMk/>
            <pc:sldMk cId="1563342617" sldId="7973"/>
            <ac:spMk id="3" creationId="{1E159861-3F12-44D7-AA2B-AE930440C58D}"/>
          </ac:spMkLst>
        </pc:spChg>
      </pc:sldChg>
      <pc:sldChg chg="del">
        <pc:chgData name="Renathe Gangsøy" userId="S::renatheg@uio.no::15490260-f750-44d9-9891-cabdb519e367" providerId="AD" clId="Web-{7794C605-FC9A-4418-B1D1-2E1D4526FBE2}" dt="2021-06-02T10:08:38.241" v="84"/>
        <pc:sldMkLst>
          <pc:docMk/>
          <pc:sldMk cId="3458336405" sldId="7975"/>
        </pc:sldMkLst>
      </pc:sldChg>
      <pc:sldChg chg="del">
        <pc:chgData name="Renathe Gangsøy" userId="S::renatheg@uio.no::15490260-f750-44d9-9891-cabdb519e367" providerId="AD" clId="Web-{7794C605-FC9A-4418-B1D1-2E1D4526FBE2}" dt="2021-06-02T10:08:55.211" v="96"/>
        <pc:sldMkLst>
          <pc:docMk/>
          <pc:sldMk cId="433435366" sldId="7979"/>
        </pc:sldMkLst>
      </pc:sldChg>
      <pc:sldChg chg="del">
        <pc:chgData name="Renathe Gangsøy" userId="S::renatheg@uio.no::15490260-f750-44d9-9891-cabdb519e367" providerId="AD" clId="Web-{7794C605-FC9A-4418-B1D1-2E1D4526FBE2}" dt="2021-06-02T10:08:41.413" v="86"/>
        <pc:sldMkLst>
          <pc:docMk/>
          <pc:sldMk cId="2131608124" sldId="7981"/>
        </pc:sldMkLst>
      </pc:sldChg>
      <pc:sldChg chg="del">
        <pc:chgData name="Renathe Gangsøy" userId="S::renatheg@uio.no::15490260-f750-44d9-9891-cabdb519e367" providerId="AD" clId="Web-{7794C605-FC9A-4418-B1D1-2E1D4526FBE2}" dt="2021-06-02T10:08:37.257" v="83"/>
        <pc:sldMkLst>
          <pc:docMk/>
          <pc:sldMk cId="4237010850" sldId="7983"/>
        </pc:sldMkLst>
      </pc:sldChg>
      <pc:sldChg chg="del">
        <pc:chgData name="Renathe Gangsøy" userId="S::renatheg@uio.no::15490260-f750-44d9-9891-cabdb519e367" providerId="AD" clId="Web-{7794C605-FC9A-4418-B1D1-2E1D4526FBE2}" dt="2021-06-02T10:08:44.944" v="90"/>
        <pc:sldMkLst>
          <pc:docMk/>
          <pc:sldMk cId="43177665" sldId="7984"/>
        </pc:sldMkLst>
      </pc:sldChg>
      <pc:sldChg chg="del">
        <pc:chgData name="Renathe Gangsøy" userId="S::renatheg@uio.no::15490260-f750-44d9-9891-cabdb519e367" providerId="AD" clId="Web-{7794C605-FC9A-4418-B1D1-2E1D4526FBE2}" dt="2021-06-02T10:08:56.508" v="97"/>
        <pc:sldMkLst>
          <pc:docMk/>
          <pc:sldMk cId="2054599564" sldId="7985"/>
        </pc:sldMkLst>
      </pc:sldChg>
      <pc:sldChg chg="del">
        <pc:chgData name="Renathe Gangsøy" userId="S::renatheg@uio.no::15490260-f750-44d9-9891-cabdb519e367" providerId="AD" clId="Web-{7794C605-FC9A-4418-B1D1-2E1D4526FBE2}" dt="2021-06-02T10:08:14.380" v="75"/>
        <pc:sldMkLst>
          <pc:docMk/>
          <pc:sldMk cId="2783303431" sldId="7988"/>
        </pc:sldMkLst>
      </pc:sldChg>
      <pc:sldChg chg="del">
        <pc:chgData name="Renathe Gangsøy" userId="S::renatheg@uio.no::15490260-f750-44d9-9891-cabdb519e367" providerId="AD" clId="Web-{7794C605-FC9A-4418-B1D1-2E1D4526FBE2}" dt="2021-06-02T10:08:33.194" v="80"/>
        <pc:sldMkLst>
          <pc:docMk/>
          <pc:sldMk cId="2040234860" sldId="7990"/>
        </pc:sldMkLst>
      </pc:sldChg>
      <pc:sldChg chg="del mod modShow">
        <pc:chgData name="Renathe Gangsøy" userId="S::renatheg@uio.no::15490260-f750-44d9-9891-cabdb519e367" providerId="AD" clId="Web-{7794C605-FC9A-4418-B1D1-2E1D4526FBE2}" dt="2021-06-02T10:08:51.289" v="94"/>
        <pc:sldMkLst>
          <pc:docMk/>
          <pc:sldMk cId="3527397406" sldId="7992"/>
        </pc:sldMkLst>
      </pc:sldChg>
      <pc:sldChg chg="del">
        <pc:chgData name="Renathe Gangsøy" userId="S::renatheg@uio.no::15490260-f750-44d9-9891-cabdb519e367" providerId="AD" clId="Web-{7794C605-FC9A-4418-B1D1-2E1D4526FBE2}" dt="2021-06-02T10:08:43.507" v="89"/>
        <pc:sldMkLst>
          <pc:docMk/>
          <pc:sldMk cId="3949511335" sldId="7994"/>
        </pc:sldMkLst>
      </pc:sldChg>
      <pc:sldChg chg="del">
        <pc:chgData name="Renathe Gangsøy" userId="S::renatheg@uio.no::15490260-f750-44d9-9891-cabdb519e367" providerId="AD" clId="Web-{7794C605-FC9A-4418-B1D1-2E1D4526FBE2}" dt="2021-06-02T10:08:59.305" v="98"/>
        <pc:sldMkLst>
          <pc:docMk/>
          <pc:sldMk cId="994546558" sldId="7996"/>
        </pc:sldMkLst>
      </pc:sldChg>
      <pc:sldChg chg="del">
        <pc:chgData name="Renathe Gangsøy" userId="S::renatheg@uio.no::15490260-f750-44d9-9891-cabdb519e367" providerId="AD" clId="Web-{7794C605-FC9A-4418-B1D1-2E1D4526FBE2}" dt="2021-06-02T10:09:01.680" v="99"/>
        <pc:sldMkLst>
          <pc:docMk/>
          <pc:sldMk cId="494815811" sldId="7997"/>
        </pc:sldMkLst>
      </pc:sldChg>
      <pc:sldChg chg="del mod modShow">
        <pc:chgData name="Renathe Gangsøy" userId="S::renatheg@uio.no::15490260-f750-44d9-9891-cabdb519e367" providerId="AD" clId="Web-{7794C605-FC9A-4418-B1D1-2E1D4526FBE2}" dt="2021-06-02T10:08:50.023" v="93"/>
        <pc:sldMkLst>
          <pc:docMk/>
          <pc:sldMk cId="1993985993" sldId="7999"/>
        </pc:sldMkLst>
      </pc:sldChg>
      <pc:sldChg chg="del">
        <pc:chgData name="Renathe Gangsøy" userId="S::renatheg@uio.no::15490260-f750-44d9-9891-cabdb519e367" providerId="AD" clId="Web-{7794C605-FC9A-4418-B1D1-2E1D4526FBE2}" dt="2021-06-02T10:08:49.023" v="92"/>
        <pc:sldMkLst>
          <pc:docMk/>
          <pc:sldMk cId="332377507" sldId="8000"/>
        </pc:sldMkLst>
      </pc:sldChg>
      <pc:sldChg chg="del">
        <pc:chgData name="Renathe Gangsøy" userId="S::renatheg@uio.no::15490260-f750-44d9-9891-cabdb519e367" providerId="AD" clId="Web-{7794C605-FC9A-4418-B1D1-2E1D4526FBE2}" dt="2021-06-02T10:08:41.772" v="87"/>
        <pc:sldMkLst>
          <pc:docMk/>
          <pc:sldMk cId="448299256" sldId="8001"/>
        </pc:sldMkLst>
      </pc:sldChg>
      <pc:sldChg chg="del">
        <pc:chgData name="Renathe Gangsøy" userId="S::renatheg@uio.no::15490260-f750-44d9-9891-cabdb519e367" providerId="AD" clId="Web-{7794C605-FC9A-4418-B1D1-2E1D4526FBE2}" dt="2021-06-02T10:08:38.913" v="85"/>
        <pc:sldMkLst>
          <pc:docMk/>
          <pc:sldMk cId="2548478166" sldId="8002"/>
        </pc:sldMkLst>
      </pc:sldChg>
      <pc:sldChg chg="del">
        <pc:chgData name="Renathe Gangsøy" userId="S::renatheg@uio.no::15490260-f750-44d9-9891-cabdb519e367" providerId="AD" clId="Web-{7794C605-FC9A-4418-B1D1-2E1D4526FBE2}" dt="2021-06-02T10:09:03.039" v="100"/>
        <pc:sldMkLst>
          <pc:docMk/>
          <pc:sldMk cId="2847590750" sldId="8004"/>
        </pc:sldMkLst>
      </pc:sldChg>
      <pc:sldChg chg="del">
        <pc:chgData name="Renathe Gangsøy" userId="S::renatheg@uio.no::15490260-f750-44d9-9891-cabdb519e367" providerId="AD" clId="Web-{7794C605-FC9A-4418-B1D1-2E1D4526FBE2}" dt="2021-06-02T10:09:06.305" v="101"/>
        <pc:sldMkLst>
          <pc:docMk/>
          <pc:sldMk cId="3796052586" sldId="8005"/>
        </pc:sldMkLst>
      </pc:sldChg>
    </pc:docChg>
  </pc:docChgLst>
  <pc:docChgLst>
    <pc:chgData name="Cecilie Andersen" userId="S::cecilia@uio.no::a135a517-6408-40d0-81c7-02a75cc0902b" providerId="AD" clId="Web-{F301409C-FED8-4471-9D42-C79D67E12605}"/>
    <pc:docChg chg="modSld">
      <pc:chgData name="Cecilie Andersen" userId="S::cecilia@uio.no::a135a517-6408-40d0-81c7-02a75cc0902b" providerId="AD" clId="Web-{F301409C-FED8-4471-9D42-C79D67E12605}" dt="2020-10-25T10:35:32.540" v="0" actId="20577"/>
      <pc:docMkLst>
        <pc:docMk/>
      </pc:docMkLst>
      <pc:sldChg chg="modSp">
        <pc:chgData name="Cecilie Andersen" userId="S::cecilia@uio.no::a135a517-6408-40d0-81c7-02a75cc0902b" providerId="AD" clId="Web-{F301409C-FED8-4471-9D42-C79D67E12605}" dt="2020-10-25T10:35:32.540" v="0" actId="20577"/>
        <pc:sldMkLst>
          <pc:docMk/>
          <pc:sldMk cId="2965957589" sldId="303"/>
        </pc:sldMkLst>
        <pc:spChg chg="mod">
          <ac:chgData name="Cecilie Andersen" userId="S::cecilia@uio.no::a135a517-6408-40d0-81c7-02a75cc0902b" providerId="AD" clId="Web-{F301409C-FED8-4471-9D42-C79D67E12605}" dt="2020-10-25T10:35:32.540" v="0" actId="20577"/>
          <ac:spMkLst>
            <pc:docMk/>
            <pc:sldMk cId="2965957589" sldId="303"/>
            <ac:spMk id="17" creationId="{F122814C-D5D9-4C6A-BBCD-33F120DBBED8}"/>
          </ac:spMkLst>
        </pc:spChg>
      </pc:sldChg>
    </pc:docChg>
  </pc:docChgLst>
  <pc:docChgLst>
    <pc:chgData name="Sidsel Gunn Valmot" userId="S::sidselgv@uio.no::9b5bd886-2818-436f-b8c3-89001efda3c9" providerId="AD" clId="Web-{3A5CCA67-D147-4E28-9705-9DA2CE8B055F}"/>
    <pc:docChg chg="modSld">
      <pc:chgData name="Sidsel Gunn Valmot" userId="S::sidselgv@uio.no::9b5bd886-2818-436f-b8c3-89001efda3c9" providerId="AD" clId="Web-{3A5CCA67-D147-4E28-9705-9DA2CE8B055F}" dt="2021-05-18T12:14:17.474" v="0" actId="1076"/>
      <pc:docMkLst>
        <pc:docMk/>
      </pc:docMkLst>
      <pc:sldChg chg="modSp">
        <pc:chgData name="Sidsel Gunn Valmot" userId="S::sidselgv@uio.no::9b5bd886-2818-436f-b8c3-89001efda3c9" providerId="AD" clId="Web-{3A5CCA67-D147-4E28-9705-9DA2CE8B055F}" dt="2021-05-18T12:14:17.474" v="0" actId="1076"/>
        <pc:sldMkLst>
          <pc:docMk/>
          <pc:sldMk cId="2965957589" sldId="303"/>
        </pc:sldMkLst>
        <pc:spChg chg="mod">
          <ac:chgData name="Sidsel Gunn Valmot" userId="S::sidselgv@uio.no::9b5bd886-2818-436f-b8c3-89001efda3c9" providerId="AD" clId="Web-{3A5CCA67-D147-4E28-9705-9DA2CE8B055F}" dt="2021-05-18T12:14:17.474" v="0" actId="1076"/>
          <ac:spMkLst>
            <pc:docMk/>
            <pc:sldMk cId="2965957589" sldId="303"/>
            <ac:spMk id="17" creationId="{F122814C-D5D9-4C6A-BBCD-33F120DBBED8}"/>
          </ac:spMkLst>
        </pc:spChg>
      </pc:sldChg>
    </pc:docChg>
  </pc:docChgLst>
  <pc:docChgLst>
    <pc:chgData name="Sidsel Gunn Valmot" userId="S::sidselgv@uio.no::9b5bd886-2818-436f-b8c3-89001efda3c9" providerId="AD" clId="Web-{F2564863-22E4-4D49-8010-FDE356DCED39}"/>
    <pc:docChg chg="modSld">
      <pc:chgData name="Sidsel Gunn Valmot" userId="S::sidselgv@uio.no::9b5bd886-2818-436f-b8c3-89001efda3c9" providerId="AD" clId="Web-{F2564863-22E4-4D49-8010-FDE356DCED39}" dt="2021-05-18T13:06:00.929" v="33" actId="1076"/>
      <pc:docMkLst>
        <pc:docMk/>
      </pc:docMkLst>
      <pc:sldChg chg="addSp delSp modSp">
        <pc:chgData name="Sidsel Gunn Valmot" userId="S::sidselgv@uio.no::9b5bd886-2818-436f-b8c3-89001efda3c9" providerId="AD" clId="Web-{F2564863-22E4-4D49-8010-FDE356DCED39}" dt="2021-05-18T13:06:00.929" v="33" actId="1076"/>
        <pc:sldMkLst>
          <pc:docMk/>
          <pc:sldMk cId="3104737782" sldId="269"/>
        </pc:sldMkLst>
        <pc:spChg chg="mod">
          <ac:chgData name="Sidsel Gunn Valmot" userId="S::sidselgv@uio.no::9b5bd886-2818-436f-b8c3-89001efda3c9" providerId="AD" clId="Web-{F2564863-22E4-4D49-8010-FDE356DCED39}" dt="2021-05-18T13:05:49.413" v="32" actId="14100"/>
          <ac:spMkLst>
            <pc:docMk/>
            <pc:sldMk cId="3104737782" sldId="269"/>
            <ac:spMk id="10" creationId="{D5F80F65-7AFE-B24A-B90B-4A879BF79FEC}"/>
          </ac:spMkLst>
        </pc:spChg>
        <pc:spChg chg="mod">
          <ac:chgData name="Sidsel Gunn Valmot" userId="S::sidselgv@uio.no::9b5bd886-2818-436f-b8c3-89001efda3c9" providerId="AD" clId="Web-{F2564863-22E4-4D49-8010-FDE356DCED39}" dt="2021-05-18T13:02:36.129" v="5" actId="1076"/>
          <ac:spMkLst>
            <pc:docMk/>
            <pc:sldMk cId="3104737782" sldId="269"/>
            <ac:spMk id="11" creationId="{9F7D803F-B42B-0749-A45E-5B314B786FD5}"/>
          </ac:spMkLst>
        </pc:spChg>
        <pc:spChg chg="mod">
          <ac:chgData name="Sidsel Gunn Valmot" userId="S::sidselgv@uio.no::9b5bd886-2818-436f-b8c3-89001efda3c9" providerId="AD" clId="Web-{F2564863-22E4-4D49-8010-FDE356DCED39}" dt="2021-05-18T13:06:00.929" v="33" actId="1076"/>
          <ac:spMkLst>
            <pc:docMk/>
            <pc:sldMk cId="3104737782" sldId="269"/>
            <ac:spMk id="38" creationId="{552D6BF9-B4C5-8640-B101-E3D66CD4B1A3}"/>
          </ac:spMkLst>
        </pc:spChg>
        <pc:spChg chg="add mod">
          <ac:chgData name="Sidsel Gunn Valmot" userId="S::sidselgv@uio.no::9b5bd886-2818-436f-b8c3-89001efda3c9" providerId="AD" clId="Web-{F2564863-22E4-4D49-8010-FDE356DCED39}" dt="2021-05-18T13:03:05.582" v="7" actId="1076"/>
          <ac:spMkLst>
            <pc:docMk/>
            <pc:sldMk cId="3104737782" sldId="269"/>
            <ac:spMk id="48" creationId="{DA0F9671-0A96-4666-9A96-66EEB9233EFC}"/>
          </ac:spMkLst>
        </pc:spChg>
        <pc:spChg chg="add mod">
          <ac:chgData name="Sidsel Gunn Valmot" userId="S::sidselgv@uio.no::9b5bd886-2818-436f-b8c3-89001efda3c9" providerId="AD" clId="Web-{F2564863-22E4-4D49-8010-FDE356DCED39}" dt="2021-05-18T13:05:33.241" v="30" actId="14100"/>
          <ac:spMkLst>
            <pc:docMk/>
            <pc:sldMk cId="3104737782" sldId="269"/>
            <ac:spMk id="49" creationId="{6B9EA45B-6BF7-4516-B5BA-AE140E94B751}"/>
          </ac:spMkLst>
        </pc:spChg>
        <pc:spChg chg="add mod">
          <ac:chgData name="Sidsel Gunn Valmot" userId="S::sidselgv@uio.no::9b5bd886-2818-436f-b8c3-89001efda3c9" providerId="AD" clId="Web-{F2564863-22E4-4D49-8010-FDE356DCED39}" dt="2021-05-18T13:05:18.381" v="29" actId="14100"/>
          <ac:spMkLst>
            <pc:docMk/>
            <pc:sldMk cId="3104737782" sldId="269"/>
            <ac:spMk id="50" creationId="{7490DD66-86C1-4DF9-BD60-2095D7355FA6}"/>
          </ac:spMkLst>
        </pc:spChg>
        <pc:spChg chg="add mod">
          <ac:chgData name="Sidsel Gunn Valmot" userId="S::sidselgv@uio.no::9b5bd886-2818-436f-b8c3-89001efda3c9" providerId="AD" clId="Web-{F2564863-22E4-4D49-8010-FDE356DCED39}" dt="2021-05-18T13:05:39.835" v="31" actId="1076"/>
          <ac:spMkLst>
            <pc:docMk/>
            <pc:sldMk cId="3104737782" sldId="269"/>
            <ac:spMk id="51" creationId="{1700C176-E5CD-421B-BB1D-792D5E02819B}"/>
          </ac:spMkLst>
        </pc:spChg>
        <pc:spChg chg="add del">
          <ac:chgData name="Sidsel Gunn Valmot" userId="S::sidselgv@uio.no::9b5bd886-2818-436f-b8c3-89001efda3c9" providerId="AD" clId="Web-{F2564863-22E4-4D49-8010-FDE356DCED39}" dt="2021-05-18T13:03:53.005" v="15"/>
          <ac:spMkLst>
            <pc:docMk/>
            <pc:sldMk cId="3104737782" sldId="269"/>
            <ac:spMk id="52" creationId="{08D532D1-F2A1-468E-BE1D-EC47000A7F54}"/>
          </ac:spMkLst>
        </pc:spChg>
      </pc:sldChg>
      <pc:sldChg chg="modSp">
        <pc:chgData name="Sidsel Gunn Valmot" userId="S::sidselgv@uio.no::9b5bd886-2818-436f-b8c3-89001efda3c9" providerId="AD" clId="Web-{F2564863-22E4-4D49-8010-FDE356DCED39}" dt="2021-05-18T13:01:41.784" v="4" actId="20577"/>
        <pc:sldMkLst>
          <pc:docMk/>
          <pc:sldMk cId="2216545501" sldId="280"/>
        </pc:sldMkLst>
        <pc:spChg chg="mod">
          <ac:chgData name="Sidsel Gunn Valmot" userId="S::sidselgv@uio.no::9b5bd886-2818-436f-b8c3-89001efda3c9" providerId="AD" clId="Web-{F2564863-22E4-4D49-8010-FDE356DCED39}" dt="2021-05-18T13:01:41.784" v="4" actId="20577"/>
          <ac:spMkLst>
            <pc:docMk/>
            <pc:sldMk cId="2216545501" sldId="280"/>
            <ac:spMk id="81" creationId="{1DC13DF6-DC85-4C59-8177-2A00E171833F}"/>
          </ac:spMkLst>
        </pc:spChg>
      </pc:sldChg>
    </pc:docChg>
  </pc:docChgLst>
  <pc:docChgLst>
    <pc:chgData name="Sidsel Gunn Valmot" userId="S::sidselgv@uio.no::9b5bd886-2818-436f-b8c3-89001efda3c9" providerId="AD" clId="Web-{5DBFDEFA-F436-40CA-BDC4-AB09CBA069F4}"/>
    <pc:docChg chg="">
      <pc:chgData name="Sidsel Gunn Valmot" userId="S::sidselgv@uio.no::9b5bd886-2818-436f-b8c3-89001efda3c9" providerId="AD" clId="Web-{5DBFDEFA-F436-40CA-BDC4-AB09CBA069F4}" dt="2021-06-03T11:27:11.192" v="2"/>
      <pc:docMkLst>
        <pc:docMk/>
      </pc:docMkLst>
      <pc:sldChg chg="delCm">
        <pc:chgData name="Sidsel Gunn Valmot" userId="S::sidselgv@uio.no::9b5bd886-2818-436f-b8c3-89001efda3c9" providerId="AD" clId="Web-{5DBFDEFA-F436-40CA-BDC4-AB09CBA069F4}" dt="2021-06-03T11:26:58.754" v="1"/>
        <pc:sldMkLst>
          <pc:docMk/>
          <pc:sldMk cId="3025639870" sldId="7934"/>
        </pc:sldMkLst>
      </pc:sldChg>
      <pc:sldChg chg="delCm">
        <pc:chgData name="Sidsel Gunn Valmot" userId="S::sidselgv@uio.no::9b5bd886-2818-436f-b8c3-89001efda3c9" providerId="AD" clId="Web-{5DBFDEFA-F436-40CA-BDC4-AB09CBA069F4}" dt="2021-06-03T11:26:46.925" v="0"/>
        <pc:sldMkLst>
          <pc:docMk/>
          <pc:sldMk cId="1563342617" sldId="7973"/>
        </pc:sldMkLst>
      </pc:sldChg>
      <pc:sldChg chg="delCm">
        <pc:chgData name="Sidsel Gunn Valmot" userId="S::sidselgv@uio.no::9b5bd886-2818-436f-b8c3-89001efda3c9" providerId="AD" clId="Web-{5DBFDEFA-F436-40CA-BDC4-AB09CBA069F4}" dt="2021-06-03T11:27:11.192" v="2"/>
        <pc:sldMkLst>
          <pc:docMk/>
          <pc:sldMk cId="3817072969" sldId="7989"/>
        </pc:sldMkLst>
      </pc:sldChg>
    </pc:docChg>
  </pc:docChgLst>
  <pc:docChgLst>
    <pc:chgData name="Sidsel Gunn Valmot" userId="S::sidselgv@uio.no::9b5bd886-2818-436f-b8c3-89001efda3c9" providerId="AD" clId="Web-{D9851C7E-8A8A-42B0-BA2F-CC00748998F0}"/>
    <pc:docChg chg="addSld delSld modSld modSection">
      <pc:chgData name="Sidsel Gunn Valmot" userId="S::sidselgv@uio.no::9b5bd886-2818-436f-b8c3-89001efda3c9" providerId="AD" clId="Web-{D9851C7E-8A8A-42B0-BA2F-CC00748998F0}" dt="2021-05-19T16:07:38.289" v="638"/>
      <pc:docMkLst>
        <pc:docMk/>
      </pc:docMkLst>
      <pc:sldChg chg="addCm">
        <pc:chgData name="Sidsel Gunn Valmot" userId="S::sidselgv@uio.no::9b5bd886-2818-436f-b8c3-89001efda3c9" providerId="AD" clId="Web-{D9851C7E-8A8A-42B0-BA2F-CC00748998F0}" dt="2021-05-19T16:06:24.582" v="635"/>
        <pc:sldMkLst>
          <pc:docMk/>
          <pc:sldMk cId="915672975" sldId="7947"/>
        </pc:sldMkLst>
      </pc:sldChg>
      <pc:sldChg chg="modSp">
        <pc:chgData name="Sidsel Gunn Valmot" userId="S::sidselgv@uio.no::9b5bd886-2818-436f-b8c3-89001efda3c9" providerId="AD" clId="Web-{D9851C7E-8A8A-42B0-BA2F-CC00748998F0}" dt="2021-05-19T15:47:30.684" v="176" actId="1076"/>
        <pc:sldMkLst>
          <pc:docMk/>
          <pc:sldMk cId="2783303431" sldId="7988"/>
        </pc:sldMkLst>
        <pc:spChg chg="mod">
          <ac:chgData name="Sidsel Gunn Valmot" userId="S::sidselgv@uio.no::9b5bd886-2818-436f-b8c3-89001efda3c9" providerId="AD" clId="Web-{D9851C7E-8A8A-42B0-BA2F-CC00748998F0}" dt="2021-05-19T15:47:30.684" v="176" actId="1076"/>
          <ac:spMkLst>
            <pc:docMk/>
            <pc:sldMk cId="2783303431" sldId="7988"/>
            <ac:spMk id="4" creationId="{C35AF062-55A7-48A6-B8AC-19C147FCE438}"/>
          </ac:spMkLst>
        </pc:spChg>
      </pc:sldChg>
      <pc:sldChg chg="addCm">
        <pc:chgData name="Sidsel Gunn Valmot" userId="S::sidselgv@uio.no::9b5bd886-2818-436f-b8c3-89001efda3c9" providerId="AD" clId="Web-{D9851C7E-8A8A-42B0-BA2F-CC00748998F0}" dt="2021-05-19T16:04:17.435" v="633"/>
        <pc:sldMkLst>
          <pc:docMk/>
          <pc:sldMk cId="3817072969" sldId="7989"/>
        </pc:sldMkLst>
      </pc:sldChg>
      <pc:sldChg chg="del">
        <pc:chgData name="Sidsel Gunn Valmot" userId="S::sidselgv@uio.no::9b5bd886-2818-436f-b8c3-89001efda3c9" providerId="AD" clId="Web-{D9851C7E-8A8A-42B0-BA2F-CC00748998F0}" dt="2021-05-19T16:06:32.614" v="636"/>
        <pc:sldMkLst>
          <pc:docMk/>
          <pc:sldMk cId="1556500736" sldId="7995"/>
        </pc:sldMkLst>
      </pc:sldChg>
      <pc:sldChg chg="addCm">
        <pc:chgData name="Sidsel Gunn Valmot" userId="S::sidselgv@uio.no::9b5bd886-2818-436f-b8c3-89001efda3c9" providerId="AD" clId="Web-{D9851C7E-8A8A-42B0-BA2F-CC00748998F0}" dt="2021-05-19T16:07:38.289" v="638"/>
        <pc:sldMkLst>
          <pc:docMk/>
          <pc:sldMk cId="994546558" sldId="7996"/>
        </pc:sldMkLst>
      </pc:sldChg>
      <pc:sldChg chg="addCm">
        <pc:chgData name="Sidsel Gunn Valmot" userId="S::sidselgv@uio.no::9b5bd886-2818-436f-b8c3-89001efda3c9" providerId="AD" clId="Web-{D9851C7E-8A8A-42B0-BA2F-CC00748998F0}" dt="2021-05-19T16:03:13.870" v="632"/>
        <pc:sldMkLst>
          <pc:docMk/>
          <pc:sldMk cId="494815811" sldId="7997"/>
        </pc:sldMkLst>
      </pc:sldChg>
      <pc:sldChg chg="addCm">
        <pc:chgData name="Sidsel Gunn Valmot" userId="S::sidselgv@uio.no::9b5bd886-2818-436f-b8c3-89001efda3c9" providerId="AD" clId="Web-{D9851C7E-8A8A-42B0-BA2F-CC00748998F0}" dt="2021-05-19T16:05:50.033" v="634"/>
        <pc:sldMkLst>
          <pc:docMk/>
          <pc:sldMk cId="448299256" sldId="8001"/>
        </pc:sldMkLst>
      </pc:sldChg>
      <pc:sldChg chg="new del">
        <pc:chgData name="Sidsel Gunn Valmot" userId="S::sidselgv@uio.no::9b5bd886-2818-436f-b8c3-89001efda3c9" providerId="AD" clId="Web-{D9851C7E-8A8A-42B0-BA2F-CC00748998F0}" dt="2021-05-19T15:43:21.360" v="2"/>
        <pc:sldMkLst>
          <pc:docMk/>
          <pc:sldMk cId="348140461" sldId="8003"/>
        </pc:sldMkLst>
      </pc:sldChg>
      <pc:sldChg chg="modSp new">
        <pc:chgData name="Sidsel Gunn Valmot" userId="S::sidselgv@uio.no::9b5bd886-2818-436f-b8c3-89001efda3c9" providerId="AD" clId="Web-{D9851C7E-8A8A-42B0-BA2F-CC00748998F0}" dt="2021-05-19T16:01:42.350" v="620" actId="20577"/>
        <pc:sldMkLst>
          <pc:docMk/>
          <pc:sldMk cId="2847590750" sldId="8004"/>
        </pc:sldMkLst>
        <pc:spChg chg="mod">
          <ac:chgData name="Sidsel Gunn Valmot" userId="S::sidselgv@uio.no::9b5bd886-2818-436f-b8c3-89001efda3c9" providerId="AD" clId="Web-{D9851C7E-8A8A-42B0-BA2F-CC00748998F0}" dt="2021-05-19T15:44:07.971" v="18" actId="20577"/>
          <ac:spMkLst>
            <pc:docMk/>
            <pc:sldMk cId="2847590750" sldId="8004"/>
            <ac:spMk id="2" creationId="{2F3300C5-F635-4FC3-ACA3-9ACCCF7C5AF8}"/>
          </ac:spMkLst>
        </pc:spChg>
        <pc:spChg chg="mod">
          <ac:chgData name="Sidsel Gunn Valmot" userId="S::sidselgv@uio.no::9b5bd886-2818-436f-b8c3-89001efda3c9" providerId="AD" clId="Web-{D9851C7E-8A8A-42B0-BA2F-CC00748998F0}" dt="2021-05-19T16:01:42.350" v="620" actId="20577"/>
          <ac:spMkLst>
            <pc:docMk/>
            <pc:sldMk cId="2847590750" sldId="8004"/>
            <ac:spMk id="3" creationId="{A815CF23-C83B-46B6-85B2-8A6633AC73C2}"/>
          </ac:spMkLst>
        </pc:spChg>
      </pc:sldChg>
      <pc:sldChg chg="modSp add replId">
        <pc:chgData name="Sidsel Gunn Valmot" userId="S::sidselgv@uio.no::9b5bd886-2818-436f-b8c3-89001efda3c9" providerId="AD" clId="Web-{D9851C7E-8A8A-42B0-BA2F-CC00748998F0}" dt="2021-05-19T16:02:31.305" v="631" actId="20577"/>
        <pc:sldMkLst>
          <pc:docMk/>
          <pc:sldMk cId="3796052586" sldId="8005"/>
        </pc:sldMkLst>
        <pc:spChg chg="mod">
          <ac:chgData name="Sidsel Gunn Valmot" userId="S::sidselgv@uio.no::9b5bd886-2818-436f-b8c3-89001efda3c9" providerId="AD" clId="Web-{D9851C7E-8A8A-42B0-BA2F-CC00748998F0}" dt="2021-05-19T15:55:43.661" v="439" actId="1076"/>
          <ac:spMkLst>
            <pc:docMk/>
            <pc:sldMk cId="3796052586" sldId="8005"/>
            <ac:spMk id="2" creationId="{2F3300C5-F635-4FC3-ACA3-9ACCCF7C5AF8}"/>
          </ac:spMkLst>
        </pc:spChg>
        <pc:spChg chg="mod">
          <ac:chgData name="Sidsel Gunn Valmot" userId="S::sidselgv@uio.no::9b5bd886-2818-436f-b8c3-89001efda3c9" providerId="AD" clId="Web-{D9851C7E-8A8A-42B0-BA2F-CC00748998F0}" dt="2021-05-19T16:02:31.305" v="631" actId="20577"/>
          <ac:spMkLst>
            <pc:docMk/>
            <pc:sldMk cId="3796052586" sldId="8005"/>
            <ac:spMk id="3" creationId="{A815CF23-C83B-46B6-85B2-8A6633AC73C2}"/>
          </ac:spMkLst>
        </pc:spChg>
      </pc:sldChg>
    </pc:docChg>
  </pc:docChgLst>
  <pc:docChgLst>
    <pc:chgData name="Cecilie Andersen" userId="a135a517-6408-40d0-81c7-02a75cc0902b" providerId="ADAL" clId="{6E783AC8-7839-4D3E-A0AB-5BF563B0C7B3}"/>
    <pc:docChg chg="custSel delSld modSld modSection">
      <pc:chgData name="Cecilie Andersen" userId="a135a517-6408-40d0-81c7-02a75cc0902b" providerId="ADAL" clId="{6E783AC8-7839-4D3E-A0AB-5BF563B0C7B3}" dt="2020-10-21T13:25:07.923" v="94" actId="478"/>
      <pc:docMkLst>
        <pc:docMk/>
      </pc:docMkLst>
      <pc:sldChg chg="delSp">
        <pc:chgData name="Cecilie Andersen" userId="a135a517-6408-40d0-81c7-02a75cc0902b" providerId="ADAL" clId="{6E783AC8-7839-4D3E-A0AB-5BF563B0C7B3}" dt="2020-10-21T13:25:07.923" v="94" actId="478"/>
        <pc:sldMkLst>
          <pc:docMk/>
          <pc:sldMk cId="3403516236" sldId="7928"/>
        </pc:sldMkLst>
        <pc:spChg chg="del">
          <ac:chgData name="Cecilie Andersen" userId="a135a517-6408-40d0-81c7-02a75cc0902b" providerId="ADAL" clId="{6E783AC8-7839-4D3E-A0AB-5BF563B0C7B3}" dt="2020-10-21T13:25:07.923" v="94" actId="478"/>
          <ac:spMkLst>
            <pc:docMk/>
            <pc:sldMk cId="3403516236" sldId="7928"/>
            <ac:spMk id="2" creationId="{AC21B58A-E6CC-4C91-90B6-33D7317D1671}"/>
          </ac:spMkLst>
        </pc:spChg>
      </pc:sldChg>
      <pc:sldChg chg="modSp">
        <pc:chgData name="Cecilie Andersen" userId="a135a517-6408-40d0-81c7-02a75cc0902b" providerId="ADAL" clId="{6E783AC8-7839-4D3E-A0AB-5BF563B0C7B3}" dt="2020-10-21T11:48:52.486" v="9" actId="20577"/>
        <pc:sldMkLst>
          <pc:docMk/>
          <pc:sldMk cId="4250537689" sldId="7948"/>
        </pc:sldMkLst>
        <pc:spChg chg="mod">
          <ac:chgData name="Cecilie Andersen" userId="a135a517-6408-40d0-81c7-02a75cc0902b" providerId="ADAL" clId="{6E783AC8-7839-4D3E-A0AB-5BF563B0C7B3}" dt="2020-10-21T11:48:52.486" v="9" actId="20577"/>
          <ac:spMkLst>
            <pc:docMk/>
            <pc:sldMk cId="4250537689" sldId="7948"/>
            <ac:spMk id="3" creationId="{00000000-0000-0000-0000-000000000000}"/>
          </ac:spMkLst>
        </pc:spChg>
      </pc:sldChg>
      <pc:sldChg chg="modSp">
        <pc:chgData name="Cecilie Andersen" userId="a135a517-6408-40d0-81c7-02a75cc0902b" providerId="ADAL" clId="{6E783AC8-7839-4D3E-A0AB-5BF563B0C7B3}" dt="2020-10-21T13:24:58.521" v="93" actId="20577"/>
        <pc:sldMkLst>
          <pc:docMk/>
          <pc:sldMk cId="2574332519" sldId="7949"/>
        </pc:sldMkLst>
        <pc:spChg chg="mod">
          <ac:chgData name="Cecilie Andersen" userId="a135a517-6408-40d0-81c7-02a75cc0902b" providerId="ADAL" clId="{6E783AC8-7839-4D3E-A0AB-5BF563B0C7B3}" dt="2020-10-21T13:23:58.550" v="47" actId="20577"/>
          <ac:spMkLst>
            <pc:docMk/>
            <pc:sldMk cId="2574332519" sldId="7949"/>
            <ac:spMk id="2" creationId="{00000000-0000-0000-0000-000000000000}"/>
          </ac:spMkLst>
        </pc:spChg>
        <pc:spChg chg="mod">
          <ac:chgData name="Cecilie Andersen" userId="a135a517-6408-40d0-81c7-02a75cc0902b" providerId="ADAL" clId="{6E783AC8-7839-4D3E-A0AB-5BF563B0C7B3}" dt="2020-10-21T13:24:58.521" v="93" actId="20577"/>
          <ac:spMkLst>
            <pc:docMk/>
            <pc:sldMk cId="2574332519" sldId="7949"/>
            <ac:spMk id="3" creationId="{00000000-0000-0000-0000-000000000000}"/>
          </ac:spMkLst>
        </pc:spChg>
      </pc:sldChg>
      <pc:sldChg chg="del">
        <pc:chgData name="Cecilie Andersen" userId="a135a517-6408-40d0-81c7-02a75cc0902b" providerId="ADAL" clId="{6E783AC8-7839-4D3E-A0AB-5BF563B0C7B3}" dt="2020-10-21T11:51:40.799" v="32" actId="2696"/>
        <pc:sldMkLst>
          <pc:docMk/>
          <pc:sldMk cId="2537991518" sldId="7958"/>
        </pc:sldMkLst>
      </pc:sldChg>
    </pc:docChg>
  </pc:docChgLst>
  <pc:docChgLst>
    <pc:chgData name="Sidsel Gunn Valmot" userId="S::sidselgv@uio.no::9b5bd886-2818-436f-b8c3-89001efda3c9" providerId="AD" clId="Web-{3BE2A9B6-926C-4AEB-AD7E-FC866D07A486}"/>
    <pc:docChg chg="modSld">
      <pc:chgData name="Sidsel Gunn Valmot" userId="S::sidselgv@uio.no::9b5bd886-2818-436f-b8c3-89001efda3c9" providerId="AD" clId="Web-{3BE2A9B6-926C-4AEB-AD7E-FC866D07A486}" dt="2021-05-19T08:10:56.245" v="0" actId="1076"/>
      <pc:docMkLst>
        <pc:docMk/>
      </pc:docMkLst>
      <pc:sldChg chg="modSp">
        <pc:chgData name="Sidsel Gunn Valmot" userId="S::sidselgv@uio.no::9b5bd886-2818-436f-b8c3-89001efda3c9" providerId="AD" clId="Web-{3BE2A9B6-926C-4AEB-AD7E-FC866D07A486}" dt="2021-05-19T08:10:56.245" v="0" actId="1076"/>
        <pc:sldMkLst>
          <pc:docMk/>
          <pc:sldMk cId="2030160149" sldId="286"/>
        </pc:sldMkLst>
        <pc:spChg chg="mod">
          <ac:chgData name="Sidsel Gunn Valmot" userId="S::sidselgv@uio.no::9b5bd886-2818-436f-b8c3-89001efda3c9" providerId="AD" clId="Web-{3BE2A9B6-926C-4AEB-AD7E-FC866D07A486}" dt="2021-05-19T08:10:56.245" v="0" actId="1076"/>
          <ac:spMkLst>
            <pc:docMk/>
            <pc:sldMk cId="2030160149" sldId="286"/>
            <ac:spMk id="5" creationId="{BA3DCEAF-4BF4-4C01-8897-52CFD213060E}"/>
          </ac:spMkLst>
        </pc:spChg>
      </pc:sldChg>
    </pc:docChg>
  </pc:docChgLst>
  <pc:docChgLst>
    <pc:chgData name="Cecilie Andersen" userId="a135a517-6408-40d0-81c7-02a75cc0902b" providerId="ADAL" clId="{400E905C-4DCA-43BC-9A7D-CA587D4340B7}"/>
    <pc:docChg chg="custSel addSld delSld modSld sldOrd modSection">
      <pc:chgData name="Cecilie Andersen" userId="a135a517-6408-40d0-81c7-02a75cc0902b" providerId="ADAL" clId="{400E905C-4DCA-43BC-9A7D-CA587D4340B7}" dt="2020-10-28T12:59:57.635" v="1250" actId="20577"/>
      <pc:docMkLst>
        <pc:docMk/>
      </pc:docMkLst>
      <pc:sldChg chg="modSp">
        <pc:chgData name="Cecilie Andersen" userId="a135a517-6408-40d0-81c7-02a75cc0902b" providerId="ADAL" clId="{400E905C-4DCA-43BC-9A7D-CA587D4340B7}" dt="2020-10-25T10:23:55.290" v="202" actId="313"/>
        <pc:sldMkLst>
          <pc:docMk/>
          <pc:sldMk cId="1275323810" sldId="263"/>
        </pc:sldMkLst>
        <pc:spChg chg="mod">
          <ac:chgData name="Cecilie Andersen" userId="a135a517-6408-40d0-81c7-02a75cc0902b" providerId="ADAL" clId="{400E905C-4DCA-43BC-9A7D-CA587D4340B7}" dt="2020-10-25T10:23:55.290" v="202" actId="313"/>
          <ac:spMkLst>
            <pc:docMk/>
            <pc:sldMk cId="1275323810" sldId="263"/>
            <ac:spMk id="3" creationId="{2C7B78D4-7620-4CDB-8847-B2BFD8CDF0DE}"/>
          </ac:spMkLst>
        </pc:spChg>
      </pc:sldChg>
      <pc:sldChg chg="modSp">
        <pc:chgData name="Cecilie Andersen" userId="a135a517-6408-40d0-81c7-02a75cc0902b" providerId="ADAL" clId="{400E905C-4DCA-43BC-9A7D-CA587D4340B7}" dt="2020-10-25T10:04:12.520" v="27" actId="20577"/>
        <pc:sldMkLst>
          <pc:docMk/>
          <pc:sldMk cId="3104737782" sldId="269"/>
        </pc:sldMkLst>
        <pc:spChg chg="mod">
          <ac:chgData name="Cecilie Andersen" userId="a135a517-6408-40d0-81c7-02a75cc0902b" providerId="ADAL" clId="{400E905C-4DCA-43BC-9A7D-CA587D4340B7}" dt="2020-10-25T10:04:01.541" v="11" actId="6549"/>
          <ac:spMkLst>
            <pc:docMk/>
            <pc:sldMk cId="3104737782" sldId="269"/>
            <ac:spMk id="12" creationId="{EEA6BCAD-0942-3F45-8A0E-06AB8804EB33}"/>
          </ac:spMkLst>
        </pc:spChg>
        <pc:spChg chg="mod">
          <ac:chgData name="Cecilie Andersen" userId="a135a517-6408-40d0-81c7-02a75cc0902b" providerId="ADAL" clId="{400E905C-4DCA-43BC-9A7D-CA587D4340B7}" dt="2020-10-25T10:03:58.949" v="10" actId="6549"/>
          <ac:spMkLst>
            <pc:docMk/>
            <pc:sldMk cId="3104737782" sldId="269"/>
            <ac:spMk id="22" creationId="{5907C23F-6669-BF44-9878-1B99BCCC18FA}"/>
          </ac:spMkLst>
        </pc:spChg>
        <pc:spChg chg="mod">
          <ac:chgData name="Cecilie Andersen" userId="a135a517-6408-40d0-81c7-02a75cc0902b" providerId="ADAL" clId="{400E905C-4DCA-43BC-9A7D-CA587D4340B7}" dt="2020-10-25T10:04:04.712" v="12" actId="6549"/>
          <ac:spMkLst>
            <pc:docMk/>
            <pc:sldMk cId="3104737782" sldId="269"/>
            <ac:spMk id="32" creationId="{F8213124-8A2D-E747-9765-077405AFB19D}"/>
          </ac:spMkLst>
        </pc:spChg>
        <pc:spChg chg="mod">
          <ac:chgData name="Cecilie Andersen" userId="a135a517-6408-40d0-81c7-02a75cc0902b" providerId="ADAL" clId="{400E905C-4DCA-43BC-9A7D-CA587D4340B7}" dt="2020-10-25T10:04:12.520" v="27" actId="20577"/>
          <ac:spMkLst>
            <pc:docMk/>
            <pc:sldMk cId="3104737782" sldId="269"/>
            <ac:spMk id="42" creationId="{BE594B9E-5891-9546-96DB-EC4AC0EB9DB6}"/>
          </ac:spMkLst>
        </pc:spChg>
      </pc:sldChg>
      <pc:sldChg chg="addSp modSp">
        <pc:chgData name="Cecilie Andersen" userId="a135a517-6408-40d0-81c7-02a75cc0902b" providerId="ADAL" clId="{400E905C-4DCA-43BC-9A7D-CA587D4340B7}" dt="2020-10-28T12:39:48.494" v="700" actId="20577"/>
        <pc:sldMkLst>
          <pc:docMk/>
          <pc:sldMk cId="2030160149" sldId="286"/>
        </pc:sldMkLst>
        <pc:spChg chg="add mod">
          <ac:chgData name="Cecilie Andersen" userId="a135a517-6408-40d0-81c7-02a75cc0902b" providerId="ADAL" clId="{400E905C-4DCA-43BC-9A7D-CA587D4340B7}" dt="2020-10-28T12:38:37.373" v="593" actId="20577"/>
          <ac:spMkLst>
            <pc:docMk/>
            <pc:sldMk cId="2030160149" sldId="286"/>
            <ac:spMk id="3" creationId="{6B81E111-F584-4C21-82C3-0455A05A4157}"/>
          </ac:spMkLst>
        </pc:spChg>
        <pc:spChg chg="mod">
          <ac:chgData name="Cecilie Andersen" userId="a135a517-6408-40d0-81c7-02a75cc0902b" providerId="ADAL" clId="{400E905C-4DCA-43BC-9A7D-CA587D4340B7}" dt="2020-10-28T12:39:28.950" v="658" actId="20577"/>
          <ac:spMkLst>
            <pc:docMk/>
            <pc:sldMk cId="2030160149" sldId="286"/>
            <ac:spMk id="31" creationId="{9DEEB267-B08F-49D8-869E-DF864435404A}"/>
          </ac:spMkLst>
        </pc:spChg>
        <pc:spChg chg="mod">
          <ac:chgData name="Cecilie Andersen" userId="a135a517-6408-40d0-81c7-02a75cc0902b" providerId="ADAL" clId="{400E905C-4DCA-43BC-9A7D-CA587D4340B7}" dt="2020-10-28T12:39:48.494" v="700" actId="20577"/>
          <ac:spMkLst>
            <pc:docMk/>
            <pc:sldMk cId="2030160149" sldId="286"/>
            <ac:spMk id="35" creationId="{6CBFF339-7FE9-4CF0-9D76-DCA0B9CABBD3}"/>
          </ac:spMkLst>
        </pc:spChg>
        <pc:spChg chg="mod">
          <ac:chgData name="Cecilie Andersen" userId="a135a517-6408-40d0-81c7-02a75cc0902b" providerId="ADAL" clId="{400E905C-4DCA-43BC-9A7D-CA587D4340B7}" dt="2020-10-28T12:38:15.740" v="588" actId="20577"/>
          <ac:spMkLst>
            <pc:docMk/>
            <pc:sldMk cId="2030160149" sldId="286"/>
            <ac:spMk id="41" creationId="{FB51E2B5-30E2-40E0-8E0C-0BA6F5CA83DB}"/>
          </ac:spMkLst>
        </pc:spChg>
        <pc:spChg chg="mod">
          <ac:chgData name="Cecilie Andersen" userId="a135a517-6408-40d0-81c7-02a75cc0902b" providerId="ADAL" clId="{400E905C-4DCA-43BC-9A7D-CA587D4340B7}" dt="2020-10-28T12:38:09.883" v="578" actId="6549"/>
          <ac:spMkLst>
            <pc:docMk/>
            <pc:sldMk cId="2030160149" sldId="286"/>
            <ac:spMk id="53" creationId="{80000A9A-FB2B-4D8E-A876-5762988A694A}"/>
          </ac:spMkLst>
        </pc:spChg>
      </pc:sldChg>
      <pc:sldChg chg="modSp">
        <pc:chgData name="Cecilie Andersen" userId="a135a517-6408-40d0-81c7-02a75cc0902b" providerId="ADAL" clId="{400E905C-4DCA-43BC-9A7D-CA587D4340B7}" dt="2020-10-28T12:47:53.714" v="935" actId="20577"/>
        <pc:sldMkLst>
          <pc:docMk/>
          <pc:sldMk cId="3025639870" sldId="7934"/>
        </pc:sldMkLst>
        <pc:spChg chg="mod">
          <ac:chgData name="Cecilie Andersen" userId="a135a517-6408-40d0-81c7-02a75cc0902b" providerId="ADAL" clId="{400E905C-4DCA-43BC-9A7D-CA587D4340B7}" dt="2020-10-28T12:47:53.714" v="935" actId="20577"/>
          <ac:spMkLst>
            <pc:docMk/>
            <pc:sldMk cId="3025639870" sldId="7934"/>
            <ac:spMk id="2" creationId="{00000000-0000-0000-0000-000000000000}"/>
          </ac:spMkLst>
        </pc:spChg>
      </pc:sldChg>
      <pc:sldChg chg="addSp modSp modNotesTx">
        <pc:chgData name="Cecilie Andersen" userId="a135a517-6408-40d0-81c7-02a75cc0902b" providerId="ADAL" clId="{400E905C-4DCA-43BC-9A7D-CA587D4340B7}" dt="2020-10-28T12:44:54.173" v="845" actId="20577"/>
        <pc:sldMkLst>
          <pc:docMk/>
          <pc:sldMk cId="2733929115" sldId="7955"/>
        </pc:sldMkLst>
        <pc:spChg chg="mod">
          <ac:chgData name="Cecilie Andersen" userId="a135a517-6408-40d0-81c7-02a75cc0902b" providerId="ADAL" clId="{400E905C-4DCA-43BC-9A7D-CA587D4340B7}" dt="2020-10-28T12:42:22.999" v="816" actId="20577"/>
          <ac:spMkLst>
            <pc:docMk/>
            <pc:sldMk cId="2733929115" sldId="7955"/>
            <ac:spMk id="3" creationId="{00000000-0000-0000-0000-000000000000}"/>
          </ac:spMkLst>
        </pc:spChg>
        <pc:spChg chg="add mod">
          <ac:chgData name="Cecilie Andersen" userId="a135a517-6408-40d0-81c7-02a75cc0902b" providerId="ADAL" clId="{400E905C-4DCA-43BC-9A7D-CA587D4340B7}" dt="2020-10-28T12:44:54.173" v="845" actId="20577"/>
          <ac:spMkLst>
            <pc:docMk/>
            <pc:sldMk cId="2733929115" sldId="7955"/>
            <ac:spMk id="10" creationId="{B9788EAD-C41D-45EF-8EA7-6AE8DE5AFEA7}"/>
          </ac:spMkLst>
        </pc:spChg>
      </pc:sldChg>
      <pc:sldChg chg="modSp">
        <pc:chgData name="Cecilie Andersen" userId="a135a517-6408-40d0-81c7-02a75cc0902b" providerId="ADAL" clId="{400E905C-4DCA-43BC-9A7D-CA587D4340B7}" dt="2020-10-28T12:51:39.963" v="936" actId="313"/>
        <pc:sldMkLst>
          <pc:docMk/>
          <pc:sldMk cId="2807816809" sldId="7957"/>
        </pc:sldMkLst>
        <pc:spChg chg="mod">
          <ac:chgData name="Cecilie Andersen" userId="a135a517-6408-40d0-81c7-02a75cc0902b" providerId="ADAL" clId="{400E905C-4DCA-43BC-9A7D-CA587D4340B7}" dt="2020-10-28T12:51:39.963" v="936" actId="313"/>
          <ac:spMkLst>
            <pc:docMk/>
            <pc:sldMk cId="2807816809" sldId="7957"/>
            <ac:spMk id="6" creationId="{00000000-0000-0000-0000-000000000000}"/>
          </ac:spMkLst>
        </pc:spChg>
      </pc:sldChg>
      <pc:sldChg chg="modSp">
        <pc:chgData name="Cecilie Andersen" userId="a135a517-6408-40d0-81c7-02a75cc0902b" providerId="ADAL" clId="{400E905C-4DCA-43BC-9A7D-CA587D4340B7}" dt="2020-10-25T10:41:17.163" v="422" actId="1076"/>
        <pc:sldMkLst>
          <pc:docMk/>
          <pc:sldMk cId="2080860213" sldId="7966"/>
        </pc:sldMkLst>
        <pc:spChg chg="mod">
          <ac:chgData name="Cecilie Andersen" userId="a135a517-6408-40d0-81c7-02a75cc0902b" providerId="ADAL" clId="{400E905C-4DCA-43BC-9A7D-CA587D4340B7}" dt="2020-10-25T10:41:00.690" v="415" actId="20577"/>
          <ac:spMkLst>
            <pc:docMk/>
            <pc:sldMk cId="2080860213" sldId="7966"/>
            <ac:spMk id="2" creationId="{8C6C0B70-36C2-43A1-A761-9C1A5978D38C}"/>
          </ac:spMkLst>
        </pc:spChg>
        <pc:spChg chg="mod">
          <ac:chgData name="Cecilie Andersen" userId="a135a517-6408-40d0-81c7-02a75cc0902b" providerId="ADAL" clId="{400E905C-4DCA-43BC-9A7D-CA587D4340B7}" dt="2020-10-25T10:41:09.546" v="418" actId="1076"/>
          <ac:spMkLst>
            <pc:docMk/>
            <pc:sldMk cId="2080860213" sldId="7966"/>
            <ac:spMk id="5" creationId="{7546E7B3-AA3A-4A9D-83D1-66F0B85AB1E9}"/>
          </ac:spMkLst>
        </pc:spChg>
        <pc:spChg chg="mod">
          <ac:chgData name="Cecilie Andersen" userId="a135a517-6408-40d0-81c7-02a75cc0902b" providerId="ADAL" clId="{400E905C-4DCA-43BC-9A7D-CA587D4340B7}" dt="2020-10-25T10:41:17.163" v="422" actId="1076"/>
          <ac:spMkLst>
            <pc:docMk/>
            <pc:sldMk cId="2080860213" sldId="7966"/>
            <ac:spMk id="6" creationId="{C92597FD-5397-4EDC-8A69-193A70E842D2}"/>
          </ac:spMkLst>
        </pc:spChg>
        <pc:spChg chg="mod">
          <ac:chgData name="Cecilie Andersen" userId="a135a517-6408-40d0-81c7-02a75cc0902b" providerId="ADAL" clId="{400E905C-4DCA-43BC-9A7D-CA587D4340B7}" dt="2020-10-25T10:41:07.147" v="417" actId="1076"/>
          <ac:spMkLst>
            <pc:docMk/>
            <pc:sldMk cId="2080860213" sldId="7966"/>
            <ac:spMk id="7" creationId="{65137DF7-8141-474F-BAD9-7E0D23FB6040}"/>
          </ac:spMkLst>
        </pc:spChg>
        <pc:spChg chg="mod">
          <ac:chgData name="Cecilie Andersen" userId="a135a517-6408-40d0-81c7-02a75cc0902b" providerId="ADAL" clId="{400E905C-4DCA-43BC-9A7D-CA587D4340B7}" dt="2020-10-25T10:41:12.155" v="419" actId="1076"/>
          <ac:spMkLst>
            <pc:docMk/>
            <pc:sldMk cId="2080860213" sldId="7966"/>
            <ac:spMk id="8" creationId="{1D64B184-7A79-45DC-9EB2-EC4062D22A3E}"/>
          </ac:spMkLst>
        </pc:spChg>
        <pc:spChg chg="mod">
          <ac:chgData name="Cecilie Andersen" userId="a135a517-6408-40d0-81c7-02a75cc0902b" providerId="ADAL" clId="{400E905C-4DCA-43BC-9A7D-CA587D4340B7}" dt="2020-10-25T10:41:13.666" v="420" actId="1076"/>
          <ac:spMkLst>
            <pc:docMk/>
            <pc:sldMk cId="2080860213" sldId="7966"/>
            <ac:spMk id="9" creationId="{EF83E474-A264-41F6-8B2E-E74F0DF9A209}"/>
          </ac:spMkLst>
        </pc:spChg>
        <pc:spChg chg="mod">
          <ac:chgData name="Cecilie Andersen" userId="a135a517-6408-40d0-81c7-02a75cc0902b" providerId="ADAL" clId="{400E905C-4DCA-43BC-9A7D-CA587D4340B7}" dt="2020-10-25T10:41:15.515" v="421" actId="1076"/>
          <ac:spMkLst>
            <pc:docMk/>
            <pc:sldMk cId="2080860213" sldId="7966"/>
            <ac:spMk id="10" creationId="{E9E6A966-30AE-4C5F-BA92-39B319C60A5C}"/>
          </ac:spMkLst>
        </pc:spChg>
        <pc:picChg chg="mod">
          <ac:chgData name="Cecilie Andersen" userId="a135a517-6408-40d0-81c7-02a75cc0902b" providerId="ADAL" clId="{400E905C-4DCA-43BC-9A7D-CA587D4340B7}" dt="2020-10-25T10:41:03.892" v="416" actId="1076"/>
          <ac:picMkLst>
            <pc:docMk/>
            <pc:sldMk cId="2080860213" sldId="7966"/>
            <ac:picMk id="4" creationId="{0FDA2FCB-616A-423B-B677-67DB234476F0}"/>
          </ac:picMkLst>
        </pc:picChg>
      </pc:sldChg>
      <pc:sldChg chg="modSp">
        <pc:chgData name="Cecilie Andersen" userId="a135a517-6408-40d0-81c7-02a75cc0902b" providerId="ADAL" clId="{400E905C-4DCA-43BC-9A7D-CA587D4340B7}" dt="2020-10-28T12:44:06.425" v="834" actId="20577"/>
        <pc:sldMkLst>
          <pc:docMk/>
          <pc:sldMk cId="2054247996" sldId="7970"/>
        </pc:sldMkLst>
        <pc:spChg chg="mod">
          <ac:chgData name="Cecilie Andersen" userId="a135a517-6408-40d0-81c7-02a75cc0902b" providerId="ADAL" clId="{400E905C-4DCA-43BC-9A7D-CA587D4340B7}" dt="2020-10-28T12:44:06.425" v="834" actId="20577"/>
          <ac:spMkLst>
            <pc:docMk/>
            <pc:sldMk cId="2054247996" sldId="7970"/>
            <ac:spMk id="5" creationId="{E7CFA34C-9460-490D-A929-F5CC3BF6DB4F}"/>
          </ac:spMkLst>
        </pc:spChg>
      </pc:sldChg>
      <pc:sldChg chg="modSp">
        <pc:chgData name="Cecilie Andersen" userId="a135a517-6408-40d0-81c7-02a75cc0902b" providerId="ADAL" clId="{400E905C-4DCA-43BC-9A7D-CA587D4340B7}" dt="2020-10-25T10:40:49.995" v="412" actId="20577"/>
        <pc:sldMkLst>
          <pc:docMk/>
          <pc:sldMk cId="1563342617" sldId="7973"/>
        </pc:sldMkLst>
        <pc:spChg chg="mod">
          <ac:chgData name="Cecilie Andersen" userId="a135a517-6408-40d0-81c7-02a75cc0902b" providerId="ADAL" clId="{400E905C-4DCA-43BC-9A7D-CA587D4340B7}" dt="2020-10-25T10:40:49.995" v="412" actId="20577"/>
          <ac:spMkLst>
            <pc:docMk/>
            <pc:sldMk cId="1563342617" sldId="7973"/>
            <ac:spMk id="2" creationId="{09B262BE-0A5F-4911-9C18-BD5A7BF33E40}"/>
          </ac:spMkLst>
        </pc:spChg>
      </pc:sldChg>
      <pc:sldChg chg="modSp">
        <pc:chgData name="Cecilie Andersen" userId="a135a517-6408-40d0-81c7-02a75cc0902b" providerId="ADAL" clId="{400E905C-4DCA-43BC-9A7D-CA587D4340B7}" dt="2020-10-25T10:42:16.228" v="435" actId="27636"/>
        <pc:sldMkLst>
          <pc:docMk/>
          <pc:sldMk cId="3458336405" sldId="7975"/>
        </pc:sldMkLst>
        <pc:spChg chg="mod">
          <ac:chgData name="Cecilie Andersen" userId="a135a517-6408-40d0-81c7-02a75cc0902b" providerId="ADAL" clId="{400E905C-4DCA-43BC-9A7D-CA587D4340B7}" dt="2020-10-25T10:42:16.228" v="435" actId="27636"/>
          <ac:spMkLst>
            <pc:docMk/>
            <pc:sldMk cId="3458336405" sldId="7975"/>
            <ac:spMk id="3" creationId="{74FB187C-DC4E-42DF-A072-942582ED2544}"/>
          </ac:spMkLst>
        </pc:spChg>
        <pc:picChg chg="mod">
          <ac:chgData name="Cecilie Andersen" userId="a135a517-6408-40d0-81c7-02a75cc0902b" providerId="ADAL" clId="{400E905C-4DCA-43BC-9A7D-CA587D4340B7}" dt="2020-10-25T10:39:12.367" v="299" actId="1076"/>
          <ac:picMkLst>
            <pc:docMk/>
            <pc:sldMk cId="3458336405" sldId="7975"/>
            <ac:picMk id="4" creationId="{50440460-15A8-4104-BC56-A258BB386B97}"/>
          </ac:picMkLst>
        </pc:picChg>
      </pc:sldChg>
      <pc:sldChg chg="modSp">
        <pc:chgData name="Cecilie Andersen" userId="a135a517-6408-40d0-81c7-02a75cc0902b" providerId="ADAL" clId="{400E905C-4DCA-43BC-9A7D-CA587D4340B7}" dt="2020-10-25T10:41:56.333" v="429" actId="20577"/>
        <pc:sldMkLst>
          <pc:docMk/>
          <pc:sldMk cId="4237010850" sldId="7983"/>
        </pc:sldMkLst>
        <pc:spChg chg="mod">
          <ac:chgData name="Cecilie Andersen" userId="a135a517-6408-40d0-81c7-02a75cc0902b" providerId="ADAL" clId="{400E905C-4DCA-43BC-9A7D-CA587D4340B7}" dt="2020-10-25T10:41:56.333" v="429" actId="20577"/>
          <ac:spMkLst>
            <pc:docMk/>
            <pc:sldMk cId="4237010850" sldId="7983"/>
            <ac:spMk id="2" creationId="{C865EA9C-D8DA-4317-B29F-E3107394777D}"/>
          </ac:spMkLst>
        </pc:spChg>
      </pc:sldChg>
      <pc:sldChg chg="modSp add">
        <pc:chgData name="Cecilie Andersen" userId="a135a517-6408-40d0-81c7-02a75cc0902b" providerId="ADAL" clId="{400E905C-4DCA-43BC-9A7D-CA587D4340B7}" dt="2020-10-28T12:52:56.954" v="937" actId="20577"/>
        <pc:sldMkLst>
          <pc:docMk/>
          <pc:sldMk cId="448299256" sldId="8001"/>
        </pc:sldMkLst>
        <pc:spChg chg="mod">
          <ac:chgData name="Cecilie Andersen" userId="a135a517-6408-40d0-81c7-02a75cc0902b" providerId="ADAL" clId="{400E905C-4DCA-43BC-9A7D-CA587D4340B7}" dt="2020-10-28T12:52:56.954" v="937" actId="20577"/>
          <ac:spMkLst>
            <pc:docMk/>
            <pc:sldMk cId="448299256" sldId="8001"/>
            <ac:spMk id="2" creationId="{B1ED4D4D-1A1F-48AB-B2CA-C717A4778AFA}"/>
          </ac:spMkLst>
        </pc:spChg>
      </pc:sldChg>
      <pc:sldChg chg="del">
        <pc:chgData name="Cecilie Andersen" userId="a135a517-6408-40d0-81c7-02a75cc0902b" providerId="ADAL" clId="{400E905C-4DCA-43BC-9A7D-CA587D4340B7}" dt="2020-10-25T10:14:49.024" v="33" actId="2696"/>
        <pc:sldMkLst>
          <pc:docMk/>
          <pc:sldMk cId="2442398744" sldId="8001"/>
        </pc:sldMkLst>
      </pc:sldChg>
      <pc:sldChg chg="del">
        <pc:chgData name="Cecilie Andersen" userId="a135a517-6408-40d0-81c7-02a75cc0902b" providerId="ADAL" clId="{400E905C-4DCA-43BC-9A7D-CA587D4340B7}" dt="2020-10-25T10:14:49.011" v="31" actId="2696"/>
        <pc:sldMkLst>
          <pc:docMk/>
          <pc:sldMk cId="174038704" sldId="8002"/>
        </pc:sldMkLst>
      </pc:sldChg>
      <pc:sldChg chg="addSp delSp modSp add">
        <pc:chgData name="Cecilie Andersen" userId="a135a517-6408-40d0-81c7-02a75cc0902b" providerId="ADAL" clId="{400E905C-4DCA-43BC-9A7D-CA587D4340B7}" dt="2020-10-28T12:59:57.635" v="1250" actId="20577"/>
        <pc:sldMkLst>
          <pc:docMk/>
          <pc:sldMk cId="2548478166" sldId="8002"/>
        </pc:sldMkLst>
        <pc:spChg chg="del">
          <ac:chgData name="Cecilie Andersen" userId="a135a517-6408-40d0-81c7-02a75cc0902b" providerId="ADAL" clId="{400E905C-4DCA-43BC-9A7D-CA587D4340B7}" dt="2020-10-28T12:55:58.943" v="939"/>
          <ac:spMkLst>
            <pc:docMk/>
            <pc:sldMk cId="2548478166" sldId="8002"/>
            <ac:spMk id="2" creationId="{E4DBE358-D0C2-482C-8050-F8FF48FEB661}"/>
          </ac:spMkLst>
        </pc:spChg>
        <pc:spChg chg="del">
          <ac:chgData name="Cecilie Andersen" userId="a135a517-6408-40d0-81c7-02a75cc0902b" providerId="ADAL" clId="{400E905C-4DCA-43BC-9A7D-CA587D4340B7}" dt="2020-10-28T12:55:58.943" v="939"/>
          <ac:spMkLst>
            <pc:docMk/>
            <pc:sldMk cId="2548478166" sldId="8002"/>
            <ac:spMk id="3" creationId="{A2D84568-0D73-4D4E-8A8C-E5DC8C3A662C}"/>
          </ac:spMkLst>
        </pc:spChg>
        <pc:spChg chg="del">
          <ac:chgData name="Cecilie Andersen" userId="a135a517-6408-40d0-81c7-02a75cc0902b" providerId="ADAL" clId="{400E905C-4DCA-43BC-9A7D-CA587D4340B7}" dt="2020-10-28T12:55:58.943" v="939"/>
          <ac:spMkLst>
            <pc:docMk/>
            <pc:sldMk cId="2548478166" sldId="8002"/>
            <ac:spMk id="4" creationId="{25687352-6308-47E3-8FB8-AAF38DC2E998}"/>
          </ac:spMkLst>
        </pc:spChg>
        <pc:spChg chg="add mod">
          <ac:chgData name="Cecilie Andersen" userId="a135a517-6408-40d0-81c7-02a75cc0902b" providerId="ADAL" clId="{400E905C-4DCA-43BC-9A7D-CA587D4340B7}" dt="2020-10-28T12:55:58.943" v="939"/>
          <ac:spMkLst>
            <pc:docMk/>
            <pc:sldMk cId="2548478166" sldId="8002"/>
            <ac:spMk id="5" creationId="{0341E6AB-7D92-4309-B8DF-39B1C11CC79C}"/>
          </ac:spMkLst>
        </pc:spChg>
        <pc:spChg chg="add mod">
          <ac:chgData name="Cecilie Andersen" userId="a135a517-6408-40d0-81c7-02a75cc0902b" providerId="ADAL" clId="{400E905C-4DCA-43BC-9A7D-CA587D4340B7}" dt="2020-10-28T12:59:57.635" v="1250" actId="20577"/>
          <ac:spMkLst>
            <pc:docMk/>
            <pc:sldMk cId="2548478166" sldId="8002"/>
            <ac:spMk id="6" creationId="{A531DFD6-F172-4387-A839-F7F8DB54F670}"/>
          </ac:spMkLst>
        </pc:spChg>
      </pc:sldChg>
      <pc:sldChg chg="modSp add del ord">
        <pc:chgData name="Cecilie Andersen" userId="a135a517-6408-40d0-81c7-02a75cc0902b" providerId="ADAL" clId="{400E905C-4DCA-43BC-9A7D-CA587D4340B7}" dt="2020-10-25T10:14:49.017" v="32" actId="2696"/>
        <pc:sldMkLst>
          <pc:docMk/>
          <pc:sldMk cId="1216252006" sldId="8003"/>
        </pc:sldMkLst>
        <pc:graphicFrameChg chg="modGraphic">
          <ac:chgData name="Cecilie Andersen" userId="a135a517-6408-40d0-81c7-02a75cc0902b" providerId="ADAL" clId="{400E905C-4DCA-43BC-9A7D-CA587D4340B7}" dt="2020-10-25T10:05:02.186" v="29" actId="6549"/>
          <ac:graphicFrameMkLst>
            <pc:docMk/>
            <pc:sldMk cId="1216252006" sldId="8003"/>
            <ac:graphicFrameMk id="7" creationId="{CAC73B4D-8821-4FAD-9585-4272A6BA563C}"/>
          </ac:graphicFrameMkLst>
        </pc:graphicFrameChg>
      </pc:sldChg>
    </pc:docChg>
  </pc:docChgLst>
  <pc:docChgLst>
    <pc:chgData name="Sidsel Gunn Valmot" userId="S::sidselgv@uio.no::9b5bd886-2818-436f-b8c3-89001efda3c9" providerId="AD" clId="Web-{11AA5FA9-32AE-4743-BEE6-24C528F24FA4}"/>
    <pc:docChg chg="modSld">
      <pc:chgData name="Sidsel Gunn Valmot" userId="S::sidselgv@uio.no::9b5bd886-2818-436f-b8c3-89001efda3c9" providerId="AD" clId="Web-{11AA5FA9-32AE-4743-BEE6-24C528F24FA4}" dt="2020-10-24T11:27:37.387" v="76" actId="20577"/>
      <pc:docMkLst>
        <pc:docMk/>
      </pc:docMkLst>
      <pc:sldChg chg="modSp">
        <pc:chgData name="Sidsel Gunn Valmot" userId="S::sidselgv@uio.no::9b5bd886-2818-436f-b8c3-89001efda3c9" providerId="AD" clId="Web-{11AA5FA9-32AE-4743-BEE6-24C528F24FA4}" dt="2020-10-24T11:27:37.387" v="76" actId="20577"/>
        <pc:sldMkLst>
          <pc:docMk/>
          <pc:sldMk cId="915672975" sldId="7947"/>
        </pc:sldMkLst>
        <pc:spChg chg="mod">
          <ac:chgData name="Sidsel Gunn Valmot" userId="S::sidselgv@uio.no::9b5bd886-2818-436f-b8c3-89001efda3c9" providerId="AD" clId="Web-{11AA5FA9-32AE-4743-BEE6-24C528F24FA4}" dt="2020-10-24T11:26:34.761" v="68" actId="20577"/>
          <ac:spMkLst>
            <pc:docMk/>
            <pc:sldMk cId="915672975" sldId="7947"/>
            <ac:spMk id="2" creationId="{00000000-0000-0000-0000-000000000000}"/>
          </ac:spMkLst>
        </pc:spChg>
        <pc:spChg chg="mod">
          <ac:chgData name="Sidsel Gunn Valmot" userId="S::sidselgv@uio.no::9b5bd886-2818-436f-b8c3-89001efda3c9" providerId="AD" clId="Web-{11AA5FA9-32AE-4743-BEE6-24C528F24FA4}" dt="2020-10-24T11:27:37.387" v="76" actId="20577"/>
          <ac:spMkLst>
            <pc:docMk/>
            <pc:sldMk cId="915672975" sldId="7947"/>
            <ac:spMk id="3" creationId="{00000000-0000-0000-0000-000000000000}"/>
          </ac:spMkLst>
        </pc:spChg>
      </pc:sldChg>
      <pc:sldChg chg="modSp">
        <pc:chgData name="Sidsel Gunn Valmot" userId="S::sidselgv@uio.no::9b5bd886-2818-436f-b8c3-89001efda3c9" providerId="AD" clId="Web-{11AA5FA9-32AE-4743-BEE6-24C528F24FA4}" dt="2020-10-24T11:24:56.759" v="63" actId="20577"/>
        <pc:sldMkLst>
          <pc:docMk/>
          <pc:sldMk cId="2080860213" sldId="7966"/>
        </pc:sldMkLst>
        <pc:spChg chg="mod">
          <ac:chgData name="Sidsel Gunn Valmot" userId="S::sidselgv@uio.no::9b5bd886-2818-436f-b8c3-89001efda3c9" providerId="AD" clId="Web-{11AA5FA9-32AE-4743-BEE6-24C528F24FA4}" dt="2020-10-24T11:24:56.759" v="63" actId="20577"/>
          <ac:spMkLst>
            <pc:docMk/>
            <pc:sldMk cId="2080860213" sldId="7966"/>
            <ac:spMk id="3" creationId="{4F715AE5-CE6A-4F13-93DE-FD7A4E6E95DF}"/>
          </ac:spMkLst>
        </pc:spChg>
      </pc:sldChg>
    </pc:docChg>
  </pc:docChgLst>
  <pc:docChgLst>
    <pc:chgData name="Sidsel Gunn Valmot" userId="S::sidselgv@uio.no::9b5bd886-2818-436f-b8c3-89001efda3c9" providerId="AD" clId="Web-{856F5112-9094-40A7-A8C9-C2A99D0D2BBC}"/>
    <pc:docChg chg="modSld sldOrd">
      <pc:chgData name="Sidsel Gunn Valmot" userId="S::sidselgv@uio.no::9b5bd886-2818-436f-b8c3-89001efda3c9" providerId="AD" clId="Web-{856F5112-9094-40A7-A8C9-C2A99D0D2BBC}" dt="2021-05-12T14:20:28.427" v="29"/>
      <pc:docMkLst>
        <pc:docMk/>
      </pc:docMkLst>
      <pc:sldChg chg="modCm">
        <pc:chgData name="Sidsel Gunn Valmot" userId="S::sidselgv@uio.no::9b5bd886-2818-436f-b8c3-89001efda3c9" providerId="AD" clId="Web-{856F5112-9094-40A7-A8C9-C2A99D0D2BBC}" dt="2021-05-12T14:17:55.626" v="24"/>
        <pc:sldMkLst>
          <pc:docMk/>
          <pc:sldMk cId="2030160149" sldId="286"/>
        </pc:sldMkLst>
      </pc:sldChg>
      <pc:sldChg chg="addCm">
        <pc:chgData name="Sidsel Gunn Valmot" userId="S::sidselgv@uio.no::9b5bd886-2818-436f-b8c3-89001efda3c9" providerId="AD" clId="Web-{856F5112-9094-40A7-A8C9-C2A99D0D2BBC}" dt="2021-05-12T14:20:01.926" v="27"/>
        <pc:sldMkLst>
          <pc:docMk/>
          <pc:sldMk cId="3025639870" sldId="7934"/>
        </pc:sldMkLst>
      </pc:sldChg>
      <pc:sldChg chg="delSp modSp addCm">
        <pc:chgData name="Sidsel Gunn Valmot" userId="S::sidselgv@uio.no::9b5bd886-2818-436f-b8c3-89001efda3c9" providerId="AD" clId="Web-{856F5112-9094-40A7-A8C9-C2A99D0D2BBC}" dt="2021-05-12T14:18:40.643" v="25"/>
        <pc:sldMkLst>
          <pc:docMk/>
          <pc:sldMk cId="2733929115" sldId="7955"/>
        </pc:sldMkLst>
        <pc:spChg chg="mod">
          <ac:chgData name="Sidsel Gunn Valmot" userId="S::sidselgv@uio.no::9b5bd886-2818-436f-b8c3-89001efda3c9" providerId="AD" clId="Web-{856F5112-9094-40A7-A8C9-C2A99D0D2BBC}" dt="2021-05-12T14:17:12.484" v="23" actId="20577"/>
          <ac:spMkLst>
            <pc:docMk/>
            <pc:sldMk cId="2733929115" sldId="7955"/>
            <ac:spMk id="3" creationId="{00000000-0000-0000-0000-000000000000}"/>
          </ac:spMkLst>
        </pc:spChg>
        <pc:spChg chg="del mod">
          <ac:chgData name="Sidsel Gunn Valmot" userId="S::sidselgv@uio.no::9b5bd886-2818-436f-b8c3-89001efda3c9" providerId="AD" clId="Web-{856F5112-9094-40A7-A8C9-C2A99D0D2BBC}" dt="2021-05-12T14:16:04.576" v="1"/>
          <ac:spMkLst>
            <pc:docMk/>
            <pc:sldMk cId="2733929115" sldId="7955"/>
            <ac:spMk id="10" creationId="{B9788EAD-C41D-45EF-8EA7-6AE8DE5AFEA7}"/>
          </ac:spMkLst>
        </pc:spChg>
      </pc:sldChg>
      <pc:sldChg chg="ord">
        <pc:chgData name="Sidsel Gunn Valmot" userId="S::sidselgv@uio.no::9b5bd886-2818-436f-b8c3-89001efda3c9" providerId="AD" clId="Web-{856F5112-9094-40A7-A8C9-C2A99D0D2BBC}" dt="2021-05-12T14:20:28.427" v="29"/>
        <pc:sldMkLst>
          <pc:docMk/>
          <pc:sldMk cId="2807816809" sldId="7957"/>
        </pc:sldMkLst>
      </pc:sldChg>
    </pc:docChg>
  </pc:docChgLst>
  <pc:docChgLst>
    <pc:chgData name="Sidsel Gunn Valmot" userId="S::sidselgv@uio.no::9b5bd886-2818-436f-b8c3-89001efda3c9" providerId="AD" clId="Web-{F2AAB13E-894E-4F27-9847-6D071EFB39E2}"/>
    <pc:docChg chg="modSld">
      <pc:chgData name="Sidsel Gunn Valmot" userId="S::sidselgv@uio.no::9b5bd886-2818-436f-b8c3-89001efda3c9" providerId="AD" clId="Web-{F2AAB13E-894E-4F27-9847-6D071EFB39E2}" dt="2021-05-05T11:18:36.599" v="38" actId="20577"/>
      <pc:docMkLst>
        <pc:docMk/>
      </pc:docMkLst>
      <pc:sldChg chg="addSp delSp modSp addCm">
        <pc:chgData name="Sidsel Gunn Valmot" userId="S::sidselgv@uio.no::9b5bd886-2818-436f-b8c3-89001efda3c9" providerId="AD" clId="Web-{F2AAB13E-894E-4F27-9847-6D071EFB39E2}" dt="2021-05-05T11:16:55.410" v="34"/>
        <pc:sldMkLst>
          <pc:docMk/>
          <pc:sldMk cId="2030160149" sldId="286"/>
        </pc:sldMkLst>
        <pc:spChg chg="del mod">
          <ac:chgData name="Sidsel Gunn Valmot" userId="S::sidselgv@uio.no::9b5bd886-2818-436f-b8c3-89001efda3c9" providerId="AD" clId="Web-{F2AAB13E-894E-4F27-9847-6D071EFB39E2}" dt="2021-05-05T11:16:11.565" v="30"/>
          <ac:spMkLst>
            <pc:docMk/>
            <pc:sldMk cId="2030160149" sldId="286"/>
            <ac:spMk id="31" creationId="{9DEEB267-B08F-49D8-869E-DF864435404A}"/>
          </ac:spMkLst>
        </pc:spChg>
        <pc:spChg chg="mod">
          <ac:chgData name="Sidsel Gunn Valmot" userId="S::sidselgv@uio.no::9b5bd886-2818-436f-b8c3-89001efda3c9" providerId="AD" clId="Web-{F2AAB13E-894E-4F27-9847-6D071EFB39E2}" dt="2021-05-05T11:15:49.253" v="26" actId="1076"/>
          <ac:spMkLst>
            <pc:docMk/>
            <pc:sldMk cId="2030160149" sldId="286"/>
            <ac:spMk id="34" creationId="{334D3A6B-EBD2-4298-8B4A-164EBAE4A679}"/>
          </ac:spMkLst>
        </pc:spChg>
        <pc:spChg chg="mod">
          <ac:chgData name="Sidsel Gunn Valmot" userId="S::sidselgv@uio.no::9b5bd886-2818-436f-b8c3-89001efda3c9" providerId="AD" clId="Web-{F2AAB13E-894E-4F27-9847-6D071EFB39E2}" dt="2021-05-05T11:16:23.128" v="33" actId="1076"/>
          <ac:spMkLst>
            <pc:docMk/>
            <pc:sldMk cId="2030160149" sldId="286"/>
            <ac:spMk id="35" creationId="{6CBFF339-7FE9-4CF0-9D76-DCA0B9CABBD3}"/>
          </ac:spMkLst>
        </pc:spChg>
        <pc:spChg chg="add mod">
          <ac:chgData name="Sidsel Gunn Valmot" userId="S::sidselgv@uio.no::9b5bd886-2818-436f-b8c3-89001efda3c9" providerId="AD" clId="Web-{F2AAB13E-894E-4F27-9847-6D071EFB39E2}" dt="2021-05-05T11:16:20.378" v="32" actId="1076"/>
          <ac:spMkLst>
            <pc:docMk/>
            <pc:sldMk cId="2030160149" sldId="286"/>
            <ac:spMk id="38" creationId="{A3B7EC9B-79B0-4D45-AB34-5E1AC4B128C5}"/>
          </ac:spMkLst>
        </pc:spChg>
      </pc:sldChg>
      <pc:sldChg chg="modSp">
        <pc:chgData name="Sidsel Gunn Valmot" userId="S::sidselgv@uio.no::9b5bd886-2818-436f-b8c3-89001efda3c9" providerId="AD" clId="Web-{F2AAB13E-894E-4F27-9847-6D071EFB39E2}" dt="2021-05-05T11:18:36.599" v="38" actId="20577"/>
        <pc:sldMkLst>
          <pc:docMk/>
          <pc:sldMk cId="994546558" sldId="7996"/>
        </pc:sldMkLst>
        <pc:spChg chg="mod">
          <ac:chgData name="Sidsel Gunn Valmot" userId="S::sidselgv@uio.no::9b5bd886-2818-436f-b8c3-89001efda3c9" providerId="AD" clId="Web-{F2AAB13E-894E-4F27-9847-6D071EFB39E2}" dt="2021-05-05T11:18:36.599" v="38" actId="20577"/>
          <ac:spMkLst>
            <pc:docMk/>
            <pc:sldMk cId="994546558" sldId="7996"/>
            <ac:spMk id="2" creationId="{24D11CA9-31B7-4ADD-9600-84834F739E44}"/>
          </ac:spMkLst>
        </pc:spChg>
      </pc:sldChg>
    </pc:docChg>
  </pc:docChgLst>
  <pc:docChgLst>
    <pc:chgData name="Sidsel Gunn Valmot" userId="S::sidselgv@uio.no::9b5bd886-2818-436f-b8c3-89001efda3c9" providerId="AD" clId="Web-{7AD71656-D6F8-4DAA-9307-14498930B0B0}"/>
    <pc:docChg chg="modSld">
      <pc:chgData name="Sidsel Gunn Valmot" userId="S::sidselgv@uio.no::9b5bd886-2818-436f-b8c3-89001efda3c9" providerId="AD" clId="Web-{7AD71656-D6F8-4DAA-9307-14498930B0B0}" dt="2021-05-21T09:48:18.617" v="22"/>
      <pc:docMkLst>
        <pc:docMk/>
      </pc:docMkLst>
      <pc:sldChg chg="modSp modCm">
        <pc:chgData name="Sidsel Gunn Valmot" userId="S::sidselgv@uio.no::9b5bd886-2818-436f-b8c3-89001efda3c9" providerId="AD" clId="Web-{7AD71656-D6F8-4DAA-9307-14498930B0B0}" dt="2021-05-21T09:46:41.130" v="20"/>
        <pc:sldMkLst>
          <pc:docMk/>
          <pc:sldMk cId="3025639870" sldId="7934"/>
        </pc:sldMkLst>
        <pc:spChg chg="mod">
          <ac:chgData name="Sidsel Gunn Valmot" userId="S::sidselgv@uio.no::9b5bd886-2818-436f-b8c3-89001efda3c9" providerId="AD" clId="Web-{7AD71656-D6F8-4DAA-9307-14498930B0B0}" dt="2021-05-21T09:46:13.317" v="19" actId="20577"/>
          <ac:spMkLst>
            <pc:docMk/>
            <pc:sldMk cId="3025639870" sldId="7934"/>
            <ac:spMk id="2" creationId="{00000000-0000-0000-0000-000000000000}"/>
          </ac:spMkLst>
        </pc:spChg>
      </pc:sldChg>
      <pc:sldChg chg="addCm">
        <pc:chgData name="Sidsel Gunn Valmot" userId="S::sidselgv@uio.no::9b5bd886-2818-436f-b8c3-89001efda3c9" providerId="AD" clId="Web-{7AD71656-D6F8-4DAA-9307-14498930B0B0}" dt="2021-05-21T09:47:23.303" v="21"/>
        <pc:sldMkLst>
          <pc:docMk/>
          <pc:sldMk cId="1563342617" sldId="7973"/>
        </pc:sldMkLst>
      </pc:sldChg>
      <pc:sldChg chg="addCm">
        <pc:chgData name="Sidsel Gunn Valmot" userId="S::sidselgv@uio.no::9b5bd886-2818-436f-b8c3-89001efda3c9" providerId="AD" clId="Web-{7AD71656-D6F8-4DAA-9307-14498930B0B0}" dt="2021-05-21T09:48:18.617" v="22"/>
        <pc:sldMkLst>
          <pc:docMk/>
          <pc:sldMk cId="3817072969" sldId="7989"/>
        </pc:sldMkLst>
      </pc:sldChg>
    </pc:docChg>
  </pc:docChgLst>
  <pc:docChgLst>
    <pc:chgData name="Sidsel Gunn Valmot" userId="S::sidselgv@uio.no::9b5bd886-2818-436f-b8c3-89001efda3c9" providerId="AD" clId="Web-{F168A09B-5EFD-43B8-8263-F1BEE99E5C45}"/>
    <pc:docChg chg="addSld delSld modSld modSection">
      <pc:chgData name="Sidsel Gunn Valmot" userId="S::sidselgv@uio.no::9b5bd886-2818-436f-b8c3-89001efda3c9" providerId="AD" clId="Web-{F168A09B-5EFD-43B8-8263-F1BEE99E5C45}" dt="2020-10-22T10:12:26.224" v="88" actId="20577"/>
      <pc:docMkLst>
        <pc:docMk/>
      </pc:docMkLst>
      <pc:sldChg chg="modSp">
        <pc:chgData name="Sidsel Gunn Valmot" userId="S::sidselgv@uio.no::9b5bd886-2818-436f-b8c3-89001efda3c9" providerId="AD" clId="Web-{F168A09B-5EFD-43B8-8263-F1BEE99E5C45}" dt="2020-10-22T09:32:04.152" v="5"/>
        <pc:sldMkLst>
          <pc:docMk/>
          <pc:sldMk cId="1631824188" sldId="7945"/>
        </pc:sldMkLst>
        <pc:spChg chg="mod">
          <ac:chgData name="Sidsel Gunn Valmot" userId="S::sidselgv@uio.no::9b5bd886-2818-436f-b8c3-89001efda3c9" providerId="AD" clId="Web-{F168A09B-5EFD-43B8-8263-F1BEE99E5C45}" dt="2020-10-22T09:32:04.152" v="5"/>
          <ac:spMkLst>
            <pc:docMk/>
            <pc:sldMk cId="1631824188" sldId="7945"/>
            <ac:spMk id="3" creationId="{00000000-0000-0000-0000-000000000000}"/>
          </ac:spMkLst>
        </pc:spChg>
      </pc:sldChg>
      <pc:sldChg chg="modSp add del">
        <pc:chgData name="Sidsel Gunn Valmot" userId="S::sidselgv@uio.no::9b5bd886-2818-436f-b8c3-89001efda3c9" providerId="AD" clId="Web-{F168A09B-5EFD-43B8-8263-F1BEE99E5C45}" dt="2020-10-22T10:12:26.224" v="88" actId="20577"/>
        <pc:sldMkLst>
          <pc:docMk/>
          <pc:sldMk cId="2574332519" sldId="7949"/>
        </pc:sldMkLst>
        <pc:spChg chg="mod">
          <ac:chgData name="Sidsel Gunn Valmot" userId="S::sidselgv@uio.no::9b5bd886-2818-436f-b8c3-89001efda3c9" providerId="AD" clId="Web-{F168A09B-5EFD-43B8-8263-F1BEE99E5C45}" dt="2020-10-22T10:12:26.224" v="88" actId="20577"/>
          <ac:spMkLst>
            <pc:docMk/>
            <pc:sldMk cId="2574332519" sldId="7949"/>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F6499B-3A59-412A-BBF7-D1CF7A4D0655}" type="datetimeFigureOut">
              <a:rPr lang="en-US" smtClean="0"/>
              <a:t>7/6/2021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B3F0F0-A1B7-4DBA-B1E0-CAE2FED9176F}" type="slidenum">
              <a:rPr lang="en-US" smtClean="0"/>
              <a:t>‹#›</a:t>
            </a:fld>
            <a:endParaRPr lang="en-US" dirty="0"/>
          </a:p>
        </p:txBody>
      </p:sp>
    </p:spTree>
    <p:extLst>
      <p:ext uri="{BB962C8B-B14F-4D97-AF65-F5344CB8AC3E}">
        <p14:creationId xmlns:p14="http://schemas.microsoft.com/office/powerpoint/2010/main" val="319951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B602E4-7765-4483-8C89-20FD25AE9C7C}" type="slidenum">
              <a:rPr lang="en-US" smtClean="0"/>
              <a:t>1</a:t>
            </a:fld>
            <a:endParaRPr lang="en-US" dirty="0"/>
          </a:p>
        </p:txBody>
      </p:sp>
    </p:spTree>
    <p:extLst>
      <p:ext uri="{BB962C8B-B14F-4D97-AF65-F5344CB8AC3E}">
        <p14:creationId xmlns:p14="http://schemas.microsoft.com/office/powerpoint/2010/main" val="355871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46B3F0F0-A1B7-4DBA-B1E0-CAE2FED9176F}" type="slidenum">
              <a:rPr lang="en-US" smtClean="0"/>
              <a:t>3</a:t>
            </a:fld>
            <a:endParaRPr lang="en-US" dirty="0"/>
          </a:p>
        </p:txBody>
      </p:sp>
    </p:spTree>
    <p:extLst>
      <p:ext uri="{BB962C8B-B14F-4D97-AF65-F5344CB8AC3E}">
        <p14:creationId xmlns:p14="http://schemas.microsoft.com/office/powerpoint/2010/main" val="1869484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46B3F0F0-A1B7-4DBA-B1E0-CAE2FED9176F}" type="slidenum">
              <a:rPr lang="en-US" smtClean="0"/>
              <a:t>4</a:t>
            </a:fld>
            <a:endParaRPr lang="en-US" dirty="0"/>
          </a:p>
        </p:txBody>
      </p:sp>
    </p:spTree>
    <p:extLst>
      <p:ext uri="{BB962C8B-B14F-4D97-AF65-F5344CB8AC3E}">
        <p14:creationId xmlns:p14="http://schemas.microsoft.com/office/powerpoint/2010/main" val="3373664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3D211A34-C23E-4878-832C-D1BEA7382B01}" type="slidenum">
              <a:rPr lang="en-ID" smtClean="0"/>
              <a:t>6</a:t>
            </a:fld>
            <a:endParaRPr lang="en-ID" dirty="0"/>
          </a:p>
        </p:txBody>
      </p:sp>
    </p:spTree>
    <p:extLst>
      <p:ext uri="{BB962C8B-B14F-4D97-AF65-F5344CB8AC3E}">
        <p14:creationId xmlns:p14="http://schemas.microsoft.com/office/powerpoint/2010/main" val="1245974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46B3F0F0-A1B7-4DBA-B1E0-CAE2FED9176F}" type="slidenum">
              <a:rPr lang="en-US" smtClean="0"/>
              <a:t>8</a:t>
            </a:fld>
            <a:endParaRPr lang="en-US" dirty="0"/>
          </a:p>
        </p:txBody>
      </p:sp>
    </p:spTree>
    <p:extLst>
      <p:ext uri="{BB962C8B-B14F-4D97-AF65-F5344CB8AC3E}">
        <p14:creationId xmlns:p14="http://schemas.microsoft.com/office/powerpoint/2010/main" val="36733661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34" y="0"/>
            <a:ext cx="121835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sz="quarter"/>
          </p:nvPr>
        </p:nvSpPr>
        <p:spPr>
          <a:xfrm>
            <a:off x="1177540" y="2300554"/>
            <a:ext cx="10058400" cy="1143000"/>
          </a:xfrm>
        </p:spPr>
        <p:txBody>
          <a:bodyPr anchor="b"/>
          <a:lstStyle>
            <a:lvl1pPr>
              <a:defRPr sz="1920"/>
            </a:lvl1pPr>
          </a:lstStyle>
          <a:p>
            <a:r>
              <a:rPr lang="en-US"/>
              <a:t>Click to edit Master title style</a:t>
            </a:r>
          </a:p>
        </p:txBody>
      </p:sp>
      <p:sp>
        <p:nvSpPr>
          <p:cNvPr id="3075" name="Rectangle 3"/>
          <p:cNvSpPr>
            <a:spLocks noGrp="1" noChangeArrowheads="1"/>
          </p:cNvSpPr>
          <p:nvPr>
            <p:ph type="subTitle" sz="quarter" idx="1"/>
          </p:nvPr>
        </p:nvSpPr>
        <p:spPr>
          <a:xfrm>
            <a:off x="1177540" y="3429000"/>
            <a:ext cx="10058400" cy="1752600"/>
          </a:xfrm>
        </p:spPr>
        <p:txBody>
          <a:bodyPr/>
          <a:lstStyle>
            <a:lvl1pPr marL="0" indent="0">
              <a:buFontTx/>
              <a:buNone/>
              <a:defRPr/>
            </a:lvl1pPr>
          </a:lstStyle>
          <a:p>
            <a:r>
              <a:rPr lang="en-US"/>
              <a:t>Click to edit Master subtitle style</a:t>
            </a:r>
          </a:p>
        </p:txBody>
      </p:sp>
    </p:spTree>
    <p:extLst>
      <p:ext uri="{BB962C8B-B14F-4D97-AF65-F5344CB8AC3E}">
        <p14:creationId xmlns:p14="http://schemas.microsoft.com/office/powerpoint/2010/main" val="3383906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A29F71E8-EE7F-4944-81A1-77C4C0BD10E3}"/>
              </a:ext>
            </a:extLst>
          </p:cNvPr>
          <p:cNvSpPr/>
          <p:nvPr userDrawn="1"/>
        </p:nvSpPr>
        <p:spPr>
          <a:xfrm>
            <a:off x="786085" y="2245189"/>
            <a:ext cx="1621356" cy="162135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694C27A7-B56F-4393-9A81-FD321AC58932}"/>
              </a:ext>
            </a:extLst>
          </p:cNvPr>
          <p:cNvSpPr/>
          <p:nvPr userDrawn="1"/>
        </p:nvSpPr>
        <p:spPr>
          <a:xfrm>
            <a:off x="3041520" y="2251005"/>
            <a:ext cx="1609724" cy="160972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154B835E-8A36-4DCD-A51F-3F8223483370}"/>
              </a:ext>
            </a:extLst>
          </p:cNvPr>
          <p:cNvSpPr/>
          <p:nvPr userDrawn="1"/>
        </p:nvSpPr>
        <p:spPr>
          <a:xfrm>
            <a:off x="5291138" y="2251005"/>
            <a:ext cx="1609724" cy="160972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247865FF-4B47-4B78-9C51-89766AADB2B8}"/>
              </a:ext>
            </a:extLst>
          </p:cNvPr>
          <p:cNvSpPr/>
          <p:nvPr userDrawn="1"/>
        </p:nvSpPr>
        <p:spPr>
          <a:xfrm>
            <a:off x="7540757" y="2251005"/>
            <a:ext cx="1609724" cy="160972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icture Placeholder 18">
            <a:extLst>
              <a:ext uri="{FF2B5EF4-FFF2-40B4-BE49-F238E27FC236}">
                <a16:creationId xmlns:a16="http://schemas.microsoft.com/office/drawing/2014/main" id="{69E24AB4-1A39-46EB-A40F-3E36190E1BC9}"/>
              </a:ext>
            </a:extLst>
          </p:cNvPr>
          <p:cNvSpPr>
            <a:spLocks noGrp="1"/>
          </p:cNvSpPr>
          <p:nvPr>
            <p:ph type="pic" sz="quarter" idx="21"/>
          </p:nvPr>
        </p:nvSpPr>
        <p:spPr>
          <a:xfrm>
            <a:off x="840630" y="2299734"/>
            <a:ext cx="1512266" cy="1512266"/>
          </a:xfrm>
          <a:prstGeom prst="ellipse">
            <a:avLst/>
          </a:prstGeom>
        </p:spPr>
        <p:txBody>
          <a:bodyPr anchor="ctr">
            <a:normAutofit/>
          </a:bodyPr>
          <a:lstStyle>
            <a:lvl1pPr marL="0" indent="0" algn="ctr">
              <a:buNone/>
              <a:defRPr sz="1000"/>
            </a:lvl1pPr>
          </a:lstStyle>
          <a:p>
            <a:endParaRPr lang="en-US" dirty="0"/>
          </a:p>
        </p:txBody>
      </p:sp>
      <p:sp>
        <p:nvSpPr>
          <p:cNvPr id="16" name="Picture Placeholder 18">
            <a:extLst>
              <a:ext uri="{FF2B5EF4-FFF2-40B4-BE49-F238E27FC236}">
                <a16:creationId xmlns:a16="http://schemas.microsoft.com/office/drawing/2014/main" id="{830C6B90-752D-4D13-853A-25DDE7FF4A56}"/>
              </a:ext>
            </a:extLst>
          </p:cNvPr>
          <p:cNvSpPr>
            <a:spLocks noGrp="1"/>
          </p:cNvSpPr>
          <p:nvPr>
            <p:ph type="pic" sz="quarter" idx="22"/>
          </p:nvPr>
        </p:nvSpPr>
        <p:spPr>
          <a:xfrm>
            <a:off x="3088496" y="2299734"/>
            <a:ext cx="1512266" cy="1512266"/>
          </a:xfrm>
          <a:prstGeom prst="ellipse">
            <a:avLst/>
          </a:prstGeom>
        </p:spPr>
        <p:txBody>
          <a:bodyPr anchor="ctr">
            <a:normAutofit/>
          </a:bodyPr>
          <a:lstStyle>
            <a:lvl1pPr marL="0" indent="0" algn="ctr">
              <a:buNone/>
              <a:defRPr sz="1000"/>
            </a:lvl1pPr>
          </a:lstStyle>
          <a:p>
            <a:endParaRPr lang="en-US" dirty="0"/>
          </a:p>
        </p:txBody>
      </p:sp>
      <p:sp>
        <p:nvSpPr>
          <p:cNvPr id="17" name="Picture Placeholder 18">
            <a:extLst>
              <a:ext uri="{FF2B5EF4-FFF2-40B4-BE49-F238E27FC236}">
                <a16:creationId xmlns:a16="http://schemas.microsoft.com/office/drawing/2014/main" id="{D8BE65DE-F4D6-4A50-8E37-95593DD656D1}"/>
              </a:ext>
            </a:extLst>
          </p:cNvPr>
          <p:cNvSpPr>
            <a:spLocks noGrp="1"/>
          </p:cNvSpPr>
          <p:nvPr>
            <p:ph type="pic" sz="quarter" idx="23"/>
          </p:nvPr>
        </p:nvSpPr>
        <p:spPr>
          <a:xfrm>
            <a:off x="5338114" y="2299734"/>
            <a:ext cx="1512266" cy="1512266"/>
          </a:xfrm>
          <a:prstGeom prst="ellipse">
            <a:avLst/>
          </a:prstGeom>
        </p:spPr>
        <p:txBody>
          <a:bodyPr anchor="ctr">
            <a:normAutofit/>
          </a:bodyPr>
          <a:lstStyle>
            <a:lvl1pPr marL="0" indent="0" algn="ctr">
              <a:buNone/>
              <a:defRPr sz="1000"/>
            </a:lvl1pPr>
          </a:lstStyle>
          <a:p>
            <a:endParaRPr lang="en-US" dirty="0"/>
          </a:p>
        </p:txBody>
      </p:sp>
      <p:sp>
        <p:nvSpPr>
          <p:cNvPr id="20" name="Picture Placeholder 18">
            <a:extLst>
              <a:ext uri="{FF2B5EF4-FFF2-40B4-BE49-F238E27FC236}">
                <a16:creationId xmlns:a16="http://schemas.microsoft.com/office/drawing/2014/main" id="{0C4EF2E9-A9C0-4BDC-9D68-C6AC89C94B88}"/>
              </a:ext>
            </a:extLst>
          </p:cNvPr>
          <p:cNvSpPr>
            <a:spLocks noGrp="1"/>
          </p:cNvSpPr>
          <p:nvPr>
            <p:ph type="pic" sz="quarter" idx="24"/>
          </p:nvPr>
        </p:nvSpPr>
        <p:spPr>
          <a:xfrm>
            <a:off x="7587733" y="2299734"/>
            <a:ext cx="1512266" cy="1512266"/>
          </a:xfrm>
          <a:prstGeom prst="ellipse">
            <a:avLst/>
          </a:prstGeom>
        </p:spPr>
        <p:txBody>
          <a:bodyPr anchor="ctr">
            <a:normAutofit/>
          </a:bodyPr>
          <a:lstStyle>
            <a:lvl1pPr marL="0" indent="0" algn="ctr">
              <a:buNone/>
              <a:defRPr sz="1000"/>
            </a:lvl1pPr>
          </a:lstStyle>
          <a:p>
            <a:endParaRPr lang="en-US" dirty="0"/>
          </a:p>
        </p:txBody>
      </p:sp>
      <p:sp>
        <p:nvSpPr>
          <p:cNvPr id="2" name="Date Placeholder 1">
            <a:extLst>
              <a:ext uri="{FF2B5EF4-FFF2-40B4-BE49-F238E27FC236}">
                <a16:creationId xmlns:a16="http://schemas.microsoft.com/office/drawing/2014/main" id="{A8DB7366-F2D3-4423-AFC0-8CF5A476E5B9}"/>
              </a:ext>
            </a:extLst>
          </p:cNvPr>
          <p:cNvSpPr>
            <a:spLocks noGrp="1"/>
          </p:cNvSpPr>
          <p:nvPr>
            <p:ph type="dt" sz="half" idx="10"/>
          </p:nvPr>
        </p:nvSpPr>
        <p:spPr/>
        <p:txBody>
          <a:bodyPr/>
          <a:lstStyle/>
          <a:p>
            <a:fld id="{2A894BF1-8D3E-4004-9D9C-E6C3DC6EA064}" type="datetimeFigureOut">
              <a:rPr lang="en-US" smtClean="0"/>
              <a:t>7/6/2021</a:t>
            </a:fld>
            <a:endParaRPr lang="en-US" dirty="0"/>
          </a:p>
        </p:txBody>
      </p:sp>
      <p:sp>
        <p:nvSpPr>
          <p:cNvPr id="3" name="Footer Placeholder 2">
            <a:extLst>
              <a:ext uri="{FF2B5EF4-FFF2-40B4-BE49-F238E27FC236}">
                <a16:creationId xmlns:a16="http://schemas.microsoft.com/office/drawing/2014/main" id="{2D71DED8-EAA3-4EC4-BF66-E97054648D8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32DF61C-B7E2-4BAC-AF5B-354C8757261B}"/>
              </a:ext>
            </a:extLst>
          </p:cNvPr>
          <p:cNvSpPr>
            <a:spLocks noGrp="1"/>
          </p:cNvSpPr>
          <p:nvPr>
            <p:ph type="sldNum" sz="quarter" idx="12"/>
          </p:nvPr>
        </p:nvSpPr>
        <p:spPr/>
        <p:txBody>
          <a:bodyPr/>
          <a:lstStyle/>
          <a:p>
            <a:fld id="{F3BB0851-680D-4F20-952F-CE68C8DC2298}" type="slidenum">
              <a:rPr lang="en-US" smtClean="0"/>
              <a:t>‹#›</a:t>
            </a:fld>
            <a:endParaRPr lang="en-US" dirty="0"/>
          </a:p>
        </p:txBody>
      </p:sp>
      <p:sp>
        <p:nvSpPr>
          <p:cNvPr id="9" name="Oval 8">
            <a:extLst>
              <a:ext uri="{FF2B5EF4-FFF2-40B4-BE49-F238E27FC236}">
                <a16:creationId xmlns:a16="http://schemas.microsoft.com/office/drawing/2014/main" id="{268EDE4F-E9D9-44B7-A24C-D2B5A789CF3A}"/>
              </a:ext>
            </a:extLst>
          </p:cNvPr>
          <p:cNvSpPr/>
          <p:nvPr userDrawn="1"/>
        </p:nvSpPr>
        <p:spPr>
          <a:xfrm>
            <a:off x="9790373" y="2251005"/>
            <a:ext cx="1609724" cy="160972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icture Placeholder 18">
            <a:extLst>
              <a:ext uri="{FF2B5EF4-FFF2-40B4-BE49-F238E27FC236}">
                <a16:creationId xmlns:a16="http://schemas.microsoft.com/office/drawing/2014/main" id="{BA7B0916-9945-4FED-A7E5-B400AEA56EBE}"/>
              </a:ext>
            </a:extLst>
          </p:cNvPr>
          <p:cNvSpPr>
            <a:spLocks noGrp="1"/>
          </p:cNvSpPr>
          <p:nvPr>
            <p:ph type="pic" sz="quarter" idx="25"/>
          </p:nvPr>
        </p:nvSpPr>
        <p:spPr>
          <a:xfrm>
            <a:off x="9839102" y="2299734"/>
            <a:ext cx="1512266" cy="1512266"/>
          </a:xfrm>
          <a:prstGeom prst="ellipse">
            <a:avLst/>
          </a:prstGeom>
        </p:spPr>
        <p:txBody>
          <a:bodyPr anchor="ctr">
            <a:normAutofit/>
          </a:bodyPr>
          <a:lstStyle>
            <a:lvl1pPr marL="0" indent="0" algn="ctr">
              <a:buNone/>
              <a:defRPr sz="1000"/>
            </a:lvl1pPr>
          </a:lstStyle>
          <a:p>
            <a:endParaRPr lang="en-US" dirty="0"/>
          </a:p>
        </p:txBody>
      </p:sp>
    </p:spTree>
    <p:extLst>
      <p:ext uri="{BB962C8B-B14F-4D97-AF65-F5344CB8AC3E}">
        <p14:creationId xmlns:p14="http://schemas.microsoft.com/office/powerpoint/2010/main" val="3133515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5208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7CF9F96-9C51-4B51-AC8E-41272C9D345C}"/>
              </a:ext>
            </a:extLst>
          </p:cNvPr>
          <p:cNvSpPr/>
          <p:nvPr userDrawn="1"/>
        </p:nvSpPr>
        <p:spPr>
          <a:xfrm>
            <a:off x="0" y="0"/>
            <a:ext cx="695325" cy="6858000"/>
          </a:xfrm>
          <a:prstGeom prst="rect">
            <a:avLst/>
          </a:prstGeom>
          <a:solidFill>
            <a:srgbClr val="F1F2F4"/>
          </a:solidFill>
          <a:ln w="9525" cap="flat">
            <a:noFill/>
            <a:prstDash val="solid"/>
            <a:miter/>
          </a:ln>
        </p:spPr>
        <p:txBody>
          <a:bodyPr rtlCol="0" anchor="ctr"/>
          <a:lstStyle/>
          <a:p>
            <a:pPr algn="l"/>
            <a:endParaRPr lang="en-ID" dirty="0"/>
          </a:p>
        </p:txBody>
      </p:sp>
      <p:sp>
        <p:nvSpPr>
          <p:cNvPr id="6" name="Slide Number Placeholder 5">
            <a:extLst>
              <a:ext uri="{FF2B5EF4-FFF2-40B4-BE49-F238E27FC236}">
                <a16:creationId xmlns:a16="http://schemas.microsoft.com/office/drawing/2014/main" id="{58BDFFDB-2ACC-495B-B493-EE3DDEBB84D0}"/>
              </a:ext>
            </a:extLst>
          </p:cNvPr>
          <p:cNvSpPr>
            <a:spLocks noGrp="1"/>
          </p:cNvSpPr>
          <p:nvPr>
            <p:ph type="sldNum" sz="quarter" idx="12"/>
          </p:nvPr>
        </p:nvSpPr>
        <p:spPr>
          <a:xfrm>
            <a:off x="161638" y="6336456"/>
            <a:ext cx="356400" cy="356400"/>
          </a:xfrm>
          <a:solidFill>
            <a:srgbClr val="F7D9C1"/>
          </a:solidFill>
          <a:ln w="9525" cap="flat">
            <a:noFill/>
            <a:prstDash val="solid"/>
            <a:miter/>
          </a:ln>
        </p:spPr>
        <p:txBody>
          <a:bodyPr rot="0" spcFirstLastPara="0" vertOverflow="overflow" horzOverflow="overflow" vert="horz" wrap="square" lIns="90000" tIns="90000" rIns="90000" bIns="90000" numCol="1" spcCol="0" rtlCol="0" fromWordArt="0" anchor="ctr" anchorCtr="0" forceAA="0" compatLnSpc="1">
            <a:prstTxWarp prst="textNoShape">
              <a:avLst/>
            </a:prstTxWarp>
            <a:noAutofit/>
          </a:bodyPr>
          <a:lstStyle>
            <a:lvl1pPr marL="0" indent="0" algn="ctr">
              <a:buFont typeface="Arial" panose="020B0604020202020204" pitchFamily="34" charset="0"/>
              <a:buNone/>
              <a:defRPr lang="en-ID" sz="1000" smtClean="0">
                <a:solidFill>
                  <a:srgbClr val="414857"/>
                </a:solidFill>
                <a:latin typeface="Gill Sans MT" panose="020B0502020104020203" pitchFamily="34" charset="0"/>
              </a:defRPr>
            </a:lvl1pPr>
          </a:lstStyle>
          <a:p>
            <a:fld id="{412605AC-9E74-4615-A100-8DF35A19068E}" type="slidenum">
              <a:rPr lang="en-ID" smtClean="0"/>
              <a:pPr/>
              <a:t>‹#›</a:t>
            </a:fld>
            <a:endParaRPr lang="en-ID" dirty="0"/>
          </a:p>
        </p:txBody>
      </p:sp>
      <p:cxnSp>
        <p:nvCxnSpPr>
          <p:cNvPr id="8" name="Straight Connector 7">
            <a:extLst>
              <a:ext uri="{FF2B5EF4-FFF2-40B4-BE49-F238E27FC236}">
                <a16:creationId xmlns:a16="http://schemas.microsoft.com/office/drawing/2014/main" id="{C859C35F-16B4-43E3-BE65-42847544AED8}"/>
              </a:ext>
            </a:extLst>
          </p:cNvPr>
          <p:cNvCxnSpPr>
            <a:cxnSpLocks/>
          </p:cNvCxnSpPr>
          <p:nvPr userDrawn="1"/>
        </p:nvCxnSpPr>
        <p:spPr>
          <a:xfrm flipV="1">
            <a:off x="695325" y="1"/>
            <a:ext cx="0" cy="6858001"/>
          </a:xfrm>
          <a:prstGeom prst="line">
            <a:avLst/>
          </a:prstGeom>
          <a:noFill/>
          <a:ln w="6350" cap="rnd">
            <a:solidFill>
              <a:srgbClr val="D7D8DC"/>
            </a:solidFill>
            <a:prstDash val="solid"/>
            <a:round/>
          </a:ln>
        </p:spPr>
        <p:style>
          <a:lnRef idx="2">
            <a:schemeClr val="accent1">
              <a:shade val="50000"/>
            </a:schemeClr>
          </a:lnRef>
          <a:fillRef idx="1">
            <a:schemeClr val="accent1"/>
          </a:fillRef>
          <a:effectRef idx="0">
            <a:schemeClr val="accent1"/>
          </a:effectRef>
          <a:fontRef idx="minor">
            <a:schemeClr val="lt1"/>
          </a:fontRef>
        </p:style>
      </p:cxnSp>
      <p:sp>
        <p:nvSpPr>
          <p:cNvPr id="9" name="Text Placeholder 4">
            <a:extLst>
              <a:ext uri="{FF2B5EF4-FFF2-40B4-BE49-F238E27FC236}">
                <a16:creationId xmlns:a16="http://schemas.microsoft.com/office/drawing/2014/main" id="{0806648B-8ACC-452F-BEFE-CB50A9E958F7}"/>
              </a:ext>
            </a:extLst>
          </p:cNvPr>
          <p:cNvSpPr txBox="1">
            <a:spLocks/>
          </p:cNvSpPr>
          <p:nvPr userDrawn="1"/>
        </p:nvSpPr>
        <p:spPr>
          <a:xfrm rot="5400000">
            <a:off x="-621181" y="1534307"/>
            <a:ext cx="1891089" cy="224742"/>
          </a:xfrm>
          <a:prstGeom prst="round2DiagRect">
            <a:avLst/>
          </a:prstGeom>
          <a:noFill/>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800" kern="1200" dirty="0" smtClean="0">
                <a:solidFill>
                  <a:schemeClr val="tx1">
                    <a:lumMod val="50000"/>
                    <a:lumOff val="50000"/>
                  </a:schemeClr>
                </a:solidFill>
                <a:latin typeface="Times New Roman" panose="02020603050405020304" pitchFamily="18" charset="0"/>
                <a:ea typeface="Verdana" panose="020B0604030504040204" pitchFamily="34" charset="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ID"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D" sz="800" spc="600" dirty="0">
                <a:solidFill>
                  <a:srgbClr val="D7D8DC"/>
                </a:solidFill>
                <a:latin typeface="Arial" panose="020B0604020202020204" pitchFamily="34" charset="0"/>
                <a:cs typeface="Arial" panose="020B0604020202020204" pitchFamily="34" charset="0"/>
              </a:rPr>
              <a:t>01 July 2019</a:t>
            </a:r>
          </a:p>
        </p:txBody>
      </p:sp>
      <p:sp>
        <p:nvSpPr>
          <p:cNvPr id="10" name="Text Placeholder 4">
            <a:extLst>
              <a:ext uri="{FF2B5EF4-FFF2-40B4-BE49-F238E27FC236}">
                <a16:creationId xmlns:a16="http://schemas.microsoft.com/office/drawing/2014/main" id="{DB647A52-9210-4D05-B805-8C8835F90B89}"/>
              </a:ext>
            </a:extLst>
          </p:cNvPr>
          <p:cNvSpPr txBox="1">
            <a:spLocks/>
          </p:cNvSpPr>
          <p:nvPr userDrawn="1"/>
        </p:nvSpPr>
        <p:spPr>
          <a:xfrm rot="5400000">
            <a:off x="-621183" y="5108679"/>
            <a:ext cx="1891089" cy="224742"/>
          </a:xfrm>
          <a:prstGeom prst="round2DiagRect">
            <a:avLst/>
          </a:prstGeom>
          <a:noFill/>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800" kern="1200" dirty="0" smtClean="0">
                <a:solidFill>
                  <a:schemeClr val="tx1">
                    <a:lumMod val="50000"/>
                    <a:lumOff val="50000"/>
                  </a:schemeClr>
                </a:solidFill>
                <a:latin typeface="Times New Roman" panose="02020603050405020304" pitchFamily="18" charset="0"/>
                <a:ea typeface="Verdana" panose="020B0604030504040204" pitchFamily="34" charset="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ID"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ID" sz="800" spc="600" dirty="0">
                <a:solidFill>
                  <a:srgbClr val="D7D8DC"/>
                </a:solidFill>
                <a:latin typeface="Arial" panose="020B0604020202020204" pitchFamily="34" charset="0"/>
                <a:cs typeface="Arial" panose="020B0604020202020204" pitchFamily="34" charset="0"/>
              </a:rPr>
              <a:t>Zed Frederick</a:t>
            </a:r>
          </a:p>
        </p:txBody>
      </p:sp>
    </p:spTree>
    <p:extLst>
      <p:ext uri="{BB962C8B-B14F-4D97-AF65-F5344CB8AC3E}">
        <p14:creationId xmlns:p14="http://schemas.microsoft.com/office/powerpoint/2010/main" val="728594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Rectangle 10"/>
          <p:cNvSpPr>
            <a:spLocks noGrp="1" noChangeArrowheads="1"/>
          </p:cNvSpPr>
          <p:nvPr>
            <p:ph type="dt" sz="half" idx="10"/>
          </p:nvPr>
        </p:nvSpPr>
        <p:spPr>
          <a:ln/>
        </p:spPr>
        <p:txBody>
          <a:bodyPr/>
          <a:lstStyle>
            <a:lvl1pPr>
              <a:defRPr/>
            </a:lvl1pPr>
          </a:lstStyle>
          <a:p>
            <a:fld id="{28543BDC-0553-40FA-A4DB-EDAAA606CFF6}" type="datetimeFigureOut">
              <a:rPr lang="en-US" smtClean="0"/>
              <a:t>7/6/2021</a:t>
            </a:fld>
            <a:endParaRPr lang="en-US" dirty="0"/>
          </a:p>
        </p:txBody>
      </p:sp>
      <p:sp>
        <p:nvSpPr>
          <p:cNvPr id="5" name="Rectangle 12"/>
          <p:cNvSpPr>
            <a:spLocks noGrp="1" noChangeArrowheads="1"/>
          </p:cNvSpPr>
          <p:nvPr>
            <p:ph type="sldNum" sz="quarter" idx="11"/>
          </p:nvPr>
        </p:nvSpPr>
        <p:spPr>
          <a:ln/>
        </p:spPr>
        <p:txBody>
          <a:bodyPr/>
          <a:lstStyle>
            <a:lvl1pPr>
              <a:defRPr/>
            </a:lvl1pPr>
          </a:lstStyle>
          <a:p>
            <a:fld id="{BE9AD569-83DD-4E5B-AF97-63825DE45633}" type="slidenum">
              <a:rPr lang="en-US" smtClean="0"/>
              <a:t>‹#›</a:t>
            </a:fld>
            <a:endParaRPr lang="en-US" dirty="0"/>
          </a:p>
        </p:txBody>
      </p:sp>
    </p:spTree>
    <p:extLst>
      <p:ext uri="{BB962C8B-B14F-4D97-AF65-F5344CB8AC3E}">
        <p14:creationId xmlns:p14="http://schemas.microsoft.com/office/powerpoint/2010/main" val="835676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6"/>
          </a:xfrm>
        </p:spPr>
        <p:txBody>
          <a:bodyPr anchor="t"/>
          <a:lstStyle>
            <a:lvl1pPr algn="l">
              <a:defRPr sz="3840" b="1" cap="all"/>
            </a:lvl1pPr>
          </a:lstStyle>
          <a:p>
            <a:r>
              <a:rPr lang="en-US"/>
              <a:t>Click to edit Master title style</a:t>
            </a:r>
            <a:endParaRPr lang="nb-NO"/>
          </a:p>
        </p:txBody>
      </p:sp>
      <p:sp>
        <p:nvSpPr>
          <p:cNvPr id="3" name="Text Placeholder 2"/>
          <p:cNvSpPr>
            <a:spLocks noGrp="1"/>
          </p:cNvSpPr>
          <p:nvPr>
            <p:ph type="body" idx="1"/>
          </p:nvPr>
        </p:nvSpPr>
        <p:spPr>
          <a:xfrm>
            <a:off x="963084" y="2906715"/>
            <a:ext cx="10363200" cy="1500186"/>
          </a:xfrm>
        </p:spPr>
        <p:txBody>
          <a:bodyPr anchor="b"/>
          <a:lstStyle>
            <a:lvl1pPr marL="0" indent="0">
              <a:buNone/>
              <a:defRPr sz="1920"/>
            </a:lvl1pPr>
            <a:lvl2pPr marL="435510" indent="0">
              <a:buNone/>
              <a:defRPr sz="1680"/>
            </a:lvl2pPr>
            <a:lvl3pPr marL="871021" indent="0">
              <a:buNone/>
              <a:defRPr sz="1560"/>
            </a:lvl3pPr>
            <a:lvl4pPr marL="1306531" indent="0">
              <a:buNone/>
              <a:defRPr sz="1320"/>
            </a:lvl4pPr>
            <a:lvl5pPr marL="1742041" indent="0">
              <a:buNone/>
              <a:defRPr sz="1320"/>
            </a:lvl5pPr>
            <a:lvl6pPr marL="2177552" indent="0">
              <a:buNone/>
              <a:defRPr sz="1320"/>
            </a:lvl6pPr>
            <a:lvl7pPr marL="2613062" indent="0">
              <a:buNone/>
              <a:defRPr sz="1320"/>
            </a:lvl7pPr>
            <a:lvl8pPr marL="3048574" indent="0">
              <a:buNone/>
              <a:defRPr sz="1320"/>
            </a:lvl8pPr>
            <a:lvl9pPr marL="3484084" indent="0">
              <a:buNone/>
              <a:defRPr sz="1320"/>
            </a:lvl9pPr>
          </a:lstStyle>
          <a:p>
            <a:pPr lvl="0"/>
            <a:r>
              <a:rPr lang="en-US"/>
              <a:t>Edit Master text styles</a:t>
            </a:r>
          </a:p>
        </p:txBody>
      </p:sp>
      <p:sp>
        <p:nvSpPr>
          <p:cNvPr id="4" name="Rectangle 10"/>
          <p:cNvSpPr>
            <a:spLocks noGrp="1" noChangeArrowheads="1"/>
          </p:cNvSpPr>
          <p:nvPr>
            <p:ph type="dt" sz="half" idx="10"/>
          </p:nvPr>
        </p:nvSpPr>
        <p:spPr>
          <a:ln/>
        </p:spPr>
        <p:txBody>
          <a:bodyPr/>
          <a:lstStyle>
            <a:lvl1pPr>
              <a:defRPr/>
            </a:lvl1pPr>
          </a:lstStyle>
          <a:p>
            <a:fld id="{28543BDC-0553-40FA-A4DB-EDAAA606CFF6}" type="datetimeFigureOut">
              <a:rPr lang="en-US" smtClean="0"/>
              <a:t>7/6/2021</a:t>
            </a:fld>
            <a:endParaRPr lang="en-US" dirty="0"/>
          </a:p>
        </p:txBody>
      </p:sp>
      <p:sp>
        <p:nvSpPr>
          <p:cNvPr id="5" name="Rectangle 12"/>
          <p:cNvSpPr>
            <a:spLocks noGrp="1" noChangeArrowheads="1"/>
          </p:cNvSpPr>
          <p:nvPr>
            <p:ph type="sldNum" sz="quarter" idx="11"/>
          </p:nvPr>
        </p:nvSpPr>
        <p:spPr>
          <a:ln/>
        </p:spPr>
        <p:txBody>
          <a:bodyPr/>
          <a:lstStyle>
            <a:lvl1pPr>
              <a:defRPr/>
            </a:lvl1pPr>
          </a:lstStyle>
          <a:p>
            <a:fld id="{BE9AD569-83DD-4E5B-AF97-63825DE45633}" type="slidenum">
              <a:rPr lang="en-US" smtClean="0"/>
              <a:t>‹#›</a:t>
            </a:fld>
            <a:endParaRPr lang="en-US" dirty="0"/>
          </a:p>
        </p:txBody>
      </p:sp>
    </p:spTree>
    <p:extLst>
      <p:ext uri="{BB962C8B-B14F-4D97-AF65-F5344CB8AC3E}">
        <p14:creationId xmlns:p14="http://schemas.microsoft.com/office/powerpoint/2010/main" val="2481980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sz="half" idx="1"/>
          </p:nvPr>
        </p:nvSpPr>
        <p:spPr>
          <a:xfrm>
            <a:off x="1320800" y="1981200"/>
            <a:ext cx="5029200" cy="4114800"/>
          </a:xfrm>
        </p:spPr>
        <p:txBody>
          <a:bodyPr/>
          <a:lstStyle>
            <a:lvl1pPr>
              <a:defRPr sz="2640"/>
            </a:lvl1pPr>
            <a:lvl2pPr>
              <a:defRPr sz="2280"/>
            </a:lvl2pPr>
            <a:lvl3pPr>
              <a:defRPr sz="1920"/>
            </a:lvl3pPr>
            <a:lvl4pPr>
              <a:defRPr sz="1680"/>
            </a:lvl4pPr>
            <a:lvl5pPr>
              <a:defRPr sz="1680"/>
            </a:lvl5pPr>
            <a:lvl6pPr>
              <a:defRPr sz="1680"/>
            </a:lvl6pPr>
            <a:lvl7pPr>
              <a:defRPr sz="1680"/>
            </a:lvl7pPr>
            <a:lvl8pPr>
              <a:defRPr sz="1680"/>
            </a:lvl8pPr>
            <a:lvl9pPr>
              <a:defRPr sz="168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p:cNvSpPr>
            <a:spLocks noGrp="1"/>
          </p:cNvSpPr>
          <p:nvPr>
            <p:ph sz="half" idx="2"/>
          </p:nvPr>
        </p:nvSpPr>
        <p:spPr>
          <a:xfrm>
            <a:off x="6553200" y="1981200"/>
            <a:ext cx="5029200" cy="4114800"/>
          </a:xfrm>
        </p:spPr>
        <p:txBody>
          <a:bodyPr/>
          <a:lstStyle>
            <a:lvl1pPr>
              <a:defRPr sz="2640"/>
            </a:lvl1pPr>
            <a:lvl2pPr>
              <a:defRPr sz="2280"/>
            </a:lvl2pPr>
            <a:lvl3pPr>
              <a:defRPr sz="1920"/>
            </a:lvl3pPr>
            <a:lvl4pPr>
              <a:defRPr sz="1680"/>
            </a:lvl4pPr>
            <a:lvl5pPr>
              <a:defRPr sz="1680"/>
            </a:lvl5pPr>
            <a:lvl6pPr>
              <a:defRPr sz="1680"/>
            </a:lvl6pPr>
            <a:lvl7pPr>
              <a:defRPr sz="1680"/>
            </a:lvl7pPr>
            <a:lvl8pPr>
              <a:defRPr sz="1680"/>
            </a:lvl8pPr>
            <a:lvl9pPr>
              <a:defRPr sz="168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Rectangle 10"/>
          <p:cNvSpPr>
            <a:spLocks noGrp="1" noChangeArrowheads="1"/>
          </p:cNvSpPr>
          <p:nvPr>
            <p:ph type="dt" sz="half" idx="10"/>
          </p:nvPr>
        </p:nvSpPr>
        <p:spPr>
          <a:ln/>
        </p:spPr>
        <p:txBody>
          <a:bodyPr/>
          <a:lstStyle>
            <a:lvl1pPr>
              <a:defRPr/>
            </a:lvl1pPr>
          </a:lstStyle>
          <a:p>
            <a:fld id="{28543BDC-0553-40FA-A4DB-EDAAA606CFF6}" type="datetimeFigureOut">
              <a:rPr lang="en-US" smtClean="0"/>
              <a:t>7/6/2021</a:t>
            </a:fld>
            <a:endParaRPr lang="en-US" dirty="0"/>
          </a:p>
        </p:txBody>
      </p:sp>
      <p:sp>
        <p:nvSpPr>
          <p:cNvPr id="6" name="Rectangle 12"/>
          <p:cNvSpPr>
            <a:spLocks noGrp="1" noChangeArrowheads="1"/>
          </p:cNvSpPr>
          <p:nvPr>
            <p:ph type="sldNum" sz="quarter" idx="11"/>
          </p:nvPr>
        </p:nvSpPr>
        <p:spPr>
          <a:ln/>
        </p:spPr>
        <p:txBody>
          <a:bodyPr/>
          <a:lstStyle>
            <a:lvl1pPr>
              <a:defRPr/>
            </a:lvl1pPr>
          </a:lstStyle>
          <a:p>
            <a:fld id="{BE9AD569-83DD-4E5B-AF97-63825DE45633}" type="slidenum">
              <a:rPr lang="en-US" smtClean="0"/>
              <a:t>‹#›</a:t>
            </a:fld>
            <a:endParaRPr lang="en-US" dirty="0"/>
          </a:p>
        </p:txBody>
      </p:sp>
    </p:spTree>
    <p:extLst>
      <p:ext uri="{BB962C8B-B14F-4D97-AF65-F5344CB8AC3E}">
        <p14:creationId xmlns:p14="http://schemas.microsoft.com/office/powerpoint/2010/main" val="804147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endParaRPr lang="nb-NO"/>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280" b="1"/>
            </a:lvl1pPr>
            <a:lvl2pPr marL="435510" indent="0">
              <a:buNone/>
              <a:defRPr sz="1920" b="1"/>
            </a:lvl2pPr>
            <a:lvl3pPr marL="871021" indent="0">
              <a:buNone/>
              <a:defRPr sz="1680" b="1"/>
            </a:lvl3pPr>
            <a:lvl4pPr marL="1306531" indent="0">
              <a:buNone/>
              <a:defRPr sz="1560" b="1"/>
            </a:lvl4pPr>
            <a:lvl5pPr marL="1742041" indent="0">
              <a:buNone/>
              <a:defRPr sz="1560" b="1"/>
            </a:lvl5pPr>
            <a:lvl6pPr marL="2177552" indent="0">
              <a:buNone/>
              <a:defRPr sz="1560" b="1"/>
            </a:lvl6pPr>
            <a:lvl7pPr marL="2613062" indent="0">
              <a:buNone/>
              <a:defRPr sz="1560" b="1"/>
            </a:lvl7pPr>
            <a:lvl8pPr marL="3048574" indent="0">
              <a:buNone/>
              <a:defRPr sz="1560" b="1"/>
            </a:lvl8pPr>
            <a:lvl9pPr marL="3484084" indent="0">
              <a:buNone/>
              <a:defRPr sz="1560" b="1"/>
            </a:lvl9pPr>
          </a:lstStyle>
          <a:p>
            <a:pPr lvl="0"/>
            <a:r>
              <a:rPr lang="en-US"/>
              <a:t>Edit Master text styles</a:t>
            </a:r>
          </a:p>
        </p:txBody>
      </p:sp>
      <p:sp>
        <p:nvSpPr>
          <p:cNvPr id="4" name="Content Placeholder 3"/>
          <p:cNvSpPr>
            <a:spLocks noGrp="1"/>
          </p:cNvSpPr>
          <p:nvPr>
            <p:ph sz="half" idx="2"/>
          </p:nvPr>
        </p:nvSpPr>
        <p:spPr>
          <a:xfrm>
            <a:off x="609602" y="2174876"/>
            <a:ext cx="5386917" cy="3951288"/>
          </a:xfrm>
        </p:spPr>
        <p:txBody>
          <a:bodyPr/>
          <a:lstStyle>
            <a:lvl1pPr>
              <a:defRPr sz="2280"/>
            </a:lvl1pPr>
            <a:lvl2pPr>
              <a:defRPr sz="1920"/>
            </a:lvl2pPr>
            <a:lvl3pPr>
              <a:defRPr sz="1680"/>
            </a:lvl3pPr>
            <a:lvl4pPr>
              <a:defRPr sz="1560"/>
            </a:lvl4pPr>
            <a:lvl5pPr>
              <a:defRPr sz="1560"/>
            </a:lvl5pPr>
            <a:lvl6pPr>
              <a:defRPr sz="1560"/>
            </a:lvl6pPr>
            <a:lvl7pPr>
              <a:defRPr sz="1560"/>
            </a:lvl7pPr>
            <a:lvl8pPr>
              <a:defRPr sz="1560"/>
            </a:lvl8pPr>
            <a:lvl9pPr>
              <a:defRPr sz="15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280" b="1"/>
            </a:lvl1pPr>
            <a:lvl2pPr marL="435510" indent="0">
              <a:buNone/>
              <a:defRPr sz="1920" b="1"/>
            </a:lvl2pPr>
            <a:lvl3pPr marL="871021" indent="0">
              <a:buNone/>
              <a:defRPr sz="1680" b="1"/>
            </a:lvl3pPr>
            <a:lvl4pPr marL="1306531" indent="0">
              <a:buNone/>
              <a:defRPr sz="1560" b="1"/>
            </a:lvl4pPr>
            <a:lvl5pPr marL="1742041" indent="0">
              <a:buNone/>
              <a:defRPr sz="1560" b="1"/>
            </a:lvl5pPr>
            <a:lvl6pPr marL="2177552" indent="0">
              <a:buNone/>
              <a:defRPr sz="1560" b="1"/>
            </a:lvl6pPr>
            <a:lvl7pPr marL="2613062" indent="0">
              <a:buNone/>
              <a:defRPr sz="1560" b="1"/>
            </a:lvl7pPr>
            <a:lvl8pPr marL="3048574" indent="0">
              <a:buNone/>
              <a:defRPr sz="1560" b="1"/>
            </a:lvl8pPr>
            <a:lvl9pPr marL="3484084" indent="0">
              <a:buNone/>
              <a:defRPr sz="1560" b="1"/>
            </a:lvl9pPr>
          </a:lstStyle>
          <a:p>
            <a:pPr lvl="0"/>
            <a:r>
              <a:rPr lang="en-US"/>
              <a:t>Edit Master text styles</a:t>
            </a:r>
          </a:p>
        </p:txBody>
      </p:sp>
      <p:sp>
        <p:nvSpPr>
          <p:cNvPr id="6" name="Content Placeholder 5"/>
          <p:cNvSpPr>
            <a:spLocks noGrp="1"/>
          </p:cNvSpPr>
          <p:nvPr>
            <p:ph sz="quarter" idx="4"/>
          </p:nvPr>
        </p:nvSpPr>
        <p:spPr>
          <a:xfrm>
            <a:off x="6193370" y="2174876"/>
            <a:ext cx="5389033" cy="3951288"/>
          </a:xfrm>
        </p:spPr>
        <p:txBody>
          <a:bodyPr/>
          <a:lstStyle>
            <a:lvl1pPr>
              <a:defRPr sz="2280"/>
            </a:lvl1pPr>
            <a:lvl2pPr>
              <a:defRPr sz="1920"/>
            </a:lvl2pPr>
            <a:lvl3pPr>
              <a:defRPr sz="1680"/>
            </a:lvl3pPr>
            <a:lvl4pPr>
              <a:defRPr sz="1560"/>
            </a:lvl4pPr>
            <a:lvl5pPr>
              <a:defRPr sz="1560"/>
            </a:lvl5pPr>
            <a:lvl6pPr>
              <a:defRPr sz="1560"/>
            </a:lvl6pPr>
            <a:lvl7pPr>
              <a:defRPr sz="1560"/>
            </a:lvl7pPr>
            <a:lvl8pPr>
              <a:defRPr sz="1560"/>
            </a:lvl8pPr>
            <a:lvl9pPr>
              <a:defRPr sz="15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Rectangle 10"/>
          <p:cNvSpPr>
            <a:spLocks noGrp="1" noChangeArrowheads="1"/>
          </p:cNvSpPr>
          <p:nvPr>
            <p:ph type="dt" sz="half" idx="10"/>
          </p:nvPr>
        </p:nvSpPr>
        <p:spPr>
          <a:ln/>
        </p:spPr>
        <p:txBody>
          <a:bodyPr/>
          <a:lstStyle>
            <a:lvl1pPr>
              <a:defRPr/>
            </a:lvl1pPr>
          </a:lstStyle>
          <a:p>
            <a:fld id="{28543BDC-0553-40FA-A4DB-EDAAA606CFF6}" type="datetimeFigureOut">
              <a:rPr lang="en-US" smtClean="0"/>
              <a:t>7/6/2021</a:t>
            </a:fld>
            <a:endParaRPr lang="en-US" dirty="0"/>
          </a:p>
        </p:txBody>
      </p:sp>
      <p:sp>
        <p:nvSpPr>
          <p:cNvPr id="8" name="Rectangle 12"/>
          <p:cNvSpPr>
            <a:spLocks noGrp="1" noChangeArrowheads="1"/>
          </p:cNvSpPr>
          <p:nvPr>
            <p:ph type="sldNum" sz="quarter" idx="11"/>
          </p:nvPr>
        </p:nvSpPr>
        <p:spPr>
          <a:ln/>
        </p:spPr>
        <p:txBody>
          <a:bodyPr/>
          <a:lstStyle>
            <a:lvl1pPr>
              <a:defRPr/>
            </a:lvl1pPr>
          </a:lstStyle>
          <a:p>
            <a:fld id="{BE9AD569-83DD-4E5B-AF97-63825DE45633}" type="slidenum">
              <a:rPr lang="en-US" smtClean="0"/>
              <a:t>‹#›</a:t>
            </a:fld>
            <a:endParaRPr lang="en-US" dirty="0"/>
          </a:p>
        </p:txBody>
      </p:sp>
    </p:spTree>
    <p:extLst>
      <p:ext uri="{BB962C8B-B14F-4D97-AF65-F5344CB8AC3E}">
        <p14:creationId xmlns:p14="http://schemas.microsoft.com/office/powerpoint/2010/main" val="2415695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Rectangle 10"/>
          <p:cNvSpPr>
            <a:spLocks noGrp="1" noChangeArrowheads="1"/>
          </p:cNvSpPr>
          <p:nvPr>
            <p:ph type="dt" sz="half" idx="10"/>
          </p:nvPr>
        </p:nvSpPr>
        <p:spPr>
          <a:ln/>
        </p:spPr>
        <p:txBody>
          <a:bodyPr/>
          <a:lstStyle>
            <a:lvl1pPr>
              <a:defRPr/>
            </a:lvl1pPr>
          </a:lstStyle>
          <a:p>
            <a:fld id="{28543BDC-0553-40FA-A4DB-EDAAA606CFF6}" type="datetimeFigureOut">
              <a:rPr lang="en-US" smtClean="0"/>
              <a:t>7/6/2021</a:t>
            </a:fld>
            <a:endParaRPr lang="en-US" dirty="0"/>
          </a:p>
        </p:txBody>
      </p:sp>
      <p:sp>
        <p:nvSpPr>
          <p:cNvPr id="4" name="Rectangle 12"/>
          <p:cNvSpPr>
            <a:spLocks noGrp="1" noChangeArrowheads="1"/>
          </p:cNvSpPr>
          <p:nvPr>
            <p:ph type="sldNum" sz="quarter" idx="11"/>
          </p:nvPr>
        </p:nvSpPr>
        <p:spPr>
          <a:ln/>
        </p:spPr>
        <p:txBody>
          <a:bodyPr/>
          <a:lstStyle>
            <a:lvl1pPr>
              <a:defRPr/>
            </a:lvl1pPr>
          </a:lstStyle>
          <a:p>
            <a:fld id="{BE9AD569-83DD-4E5B-AF97-63825DE45633}" type="slidenum">
              <a:rPr lang="en-US" smtClean="0"/>
              <a:t>‹#›</a:t>
            </a:fld>
            <a:endParaRPr lang="en-US" dirty="0"/>
          </a:p>
        </p:txBody>
      </p:sp>
    </p:spTree>
    <p:extLst>
      <p:ext uri="{BB962C8B-B14F-4D97-AF65-F5344CB8AC3E}">
        <p14:creationId xmlns:p14="http://schemas.microsoft.com/office/powerpoint/2010/main" val="2070435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fld id="{28543BDC-0553-40FA-A4DB-EDAAA606CFF6}" type="datetimeFigureOut">
              <a:rPr lang="en-US" smtClean="0"/>
              <a:t>7/6/2021</a:t>
            </a:fld>
            <a:endParaRPr lang="en-US" dirty="0"/>
          </a:p>
        </p:txBody>
      </p:sp>
      <p:sp>
        <p:nvSpPr>
          <p:cNvPr id="3" name="Rectangle 12"/>
          <p:cNvSpPr>
            <a:spLocks noGrp="1" noChangeArrowheads="1"/>
          </p:cNvSpPr>
          <p:nvPr>
            <p:ph type="sldNum" sz="quarter" idx="11"/>
          </p:nvPr>
        </p:nvSpPr>
        <p:spPr>
          <a:ln/>
        </p:spPr>
        <p:txBody>
          <a:bodyPr/>
          <a:lstStyle>
            <a:lvl1pPr>
              <a:defRPr/>
            </a:lvl1pPr>
          </a:lstStyle>
          <a:p>
            <a:fld id="{BE9AD569-83DD-4E5B-AF97-63825DE45633}" type="slidenum">
              <a:rPr lang="en-US" smtClean="0"/>
              <a:t>‹#›</a:t>
            </a:fld>
            <a:endParaRPr lang="en-US" dirty="0"/>
          </a:p>
        </p:txBody>
      </p:sp>
    </p:spTree>
    <p:extLst>
      <p:ext uri="{BB962C8B-B14F-4D97-AF65-F5344CB8AC3E}">
        <p14:creationId xmlns:p14="http://schemas.microsoft.com/office/powerpoint/2010/main" val="210486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920" b="1"/>
            </a:lvl1pPr>
          </a:lstStyle>
          <a:p>
            <a:r>
              <a:rPr lang="en-US"/>
              <a:t>Click to edit Master title style</a:t>
            </a:r>
            <a:endParaRPr lang="nb-NO"/>
          </a:p>
        </p:txBody>
      </p:sp>
      <p:sp>
        <p:nvSpPr>
          <p:cNvPr id="3" name="Content Placeholder 2"/>
          <p:cNvSpPr>
            <a:spLocks noGrp="1"/>
          </p:cNvSpPr>
          <p:nvPr>
            <p:ph idx="1"/>
          </p:nvPr>
        </p:nvSpPr>
        <p:spPr>
          <a:xfrm>
            <a:off x="4766733" y="273052"/>
            <a:ext cx="6815667" cy="5853114"/>
          </a:xfrm>
        </p:spPr>
        <p:txBody>
          <a:bodyPr/>
          <a:lstStyle>
            <a:lvl1pPr>
              <a:defRPr sz="3000"/>
            </a:lvl1pPr>
            <a:lvl2pPr>
              <a:defRPr sz="2640"/>
            </a:lvl2pPr>
            <a:lvl3pPr>
              <a:defRPr sz="2280"/>
            </a:lvl3pPr>
            <a:lvl4pPr>
              <a:defRPr sz="1920"/>
            </a:lvl4pPr>
            <a:lvl5pPr>
              <a:defRPr sz="1920"/>
            </a:lvl5pPr>
            <a:lvl6pPr>
              <a:defRPr sz="1920"/>
            </a:lvl6pPr>
            <a:lvl7pPr>
              <a:defRPr sz="1920"/>
            </a:lvl7pPr>
            <a:lvl8pPr>
              <a:defRPr sz="1920"/>
            </a:lvl8pPr>
            <a:lvl9pPr>
              <a:defRPr sz="192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p:cNvSpPr>
            <a:spLocks noGrp="1"/>
          </p:cNvSpPr>
          <p:nvPr>
            <p:ph type="body" sz="half" idx="2"/>
          </p:nvPr>
        </p:nvSpPr>
        <p:spPr>
          <a:xfrm>
            <a:off x="609603" y="1435101"/>
            <a:ext cx="4011084" cy="4691063"/>
          </a:xfrm>
        </p:spPr>
        <p:txBody>
          <a:bodyPr/>
          <a:lstStyle>
            <a:lvl1pPr marL="0" indent="0">
              <a:buNone/>
              <a:defRPr sz="1320"/>
            </a:lvl1pPr>
            <a:lvl2pPr marL="435510" indent="0">
              <a:buNone/>
              <a:defRPr sz="1200"/>
            </a:lvl2pPr>
            <a:lvl3pPr marL="871021" indent="0">
              <a:buNone/>
              <a:defRPr sz="960"/>
            </a:lvl3pPr>
            <a:lvl4pPr marL="1306531" indent="0">
              <a:buNone/>
              <a:defRPr sz="840"/>
            </a:lvl4pPr>
            <a:lvl5pPr marL="1742041" indent="0">
              <a:buNone/>
              <a:defRPr sz="840"/>
            </a:lvl5pPr>
            <a:lvl6pPr marL="2177552" indent="0">
              <a:buNone/>
              <a:defRPr sz="840"/>
            </a:lvl6pPr>
            <a:lvl7pPr marL="2613062" indent="0">
              <a:buNone/>
              <a:defRPr sz="840"/>
            </a:lvl7pPr>
            <a:lvl8pPr marL="3048574" indent="0">
              <a:buNone/>
              <a:defRPr sz="840"/>
            </a:lvl8pPr>
            <a:lvl9pPr marL="3484084" indent="0">
              <a:buNone/>
              <a:defRPr sz="840"/>
            </a:lvl9pPr>
          </a:lstStyle>
          <a:p>
            <a:pPr lvl="0"/>
            <a:r>
              <a:rPr lang="en-US"/>
              <a:t>Edit Master text styles</a:t>
            </a:r>
          </a:p>
        </p:txBody>
      </p:sp>
      <p:sp>
        <p:nvSpPr>
          <p:cNvPr id="5" name="Rectangle 10"/>
          <p:cNvSpPr>
            <a:spLocks noGrp="1" noChangeArrowheads="1"/>
          </p:cNvSpPr>
          <p:nvPr>
            <p:ph type="dt" sz="half" idx="10"/>
          </p:nvPr>
        </p:nvSpPr>
        <p:spPr>
          <a:ln/>
        </p:spPr>
        <p:txBody>
          <a:bodyPr/>
          <a:lstStyle>
            <a:lvl1pPr>
              <a:defRPr/>
            </a:lvl1pPr>
          </a:lstStyle>
          <a:p>
            <a:fld id="{28543BDC-0553-40FA-A4DB-EDAAA606CFF6}" type="datetimeFigureOut">
              <a:rPr lang="en-US" smtClean="0"/>
              <a:t>7/6/2021</a:t>
            </a:fld>
            <a:endParaRPr lang="en-US" dirty="0"/>
          </a:p>
        </p:txBody>
      </p:sp>
      <p:sp>
        <p:nvSpPr>
          <p:cNvPr id="6" name="Rectangle 12"/>
          <p:cNvSpPr>
            <a:spLocks noGrp="1" noChangeArrowheads="1"/>
          </p:cNvSpPr>
          <p:nvPr>
            <p:ph type="sldNum" sz="quarter" idx="11"/>
          </p:nvPr>
        </p:nvSpPr>
        <p:spPr>
          <a:ln/>
        </p:spPr>
        <p:txBody>
          <a:bodyPr/>
          <a:lstStyle>
            <a:lvl1pPr>
              <a:defRPr/>
            </a:lvl1pPr>
          </a:lstStyle>
          <a:p>
            <a:fld id="{BE9AD569-83DD-4E5B-AF97-63825DE45633}" type="slidenum">
              <a:rPr lang="en-US" smtClean="0"/>
              <a:t>‹#›</a:t>
            </a:fld>
            <a:endParaRPr lang="en-US" dirty="0"/>
          </a:p>
        </p:txBody>
      </p:sp>
    </p:spTree>
    <p:extLst>
      <p:ext uri="{BB962C8B-B14F-4D97-AF65-F5344CB8AC3E}">
        <p14:creationId xmlns:p14="http://schemas.microsoft.com/office/powerpoint/2010/main" val="3626624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9" y="4800602"/>
            <a:ext cx="7315200" cy="566737"/>
          </a:xfrm>
        </p:spPr>
        <p:txBody>
          <a:bodyPr anchor="b"/>
          <a:lstStyle>
            <a:lvl1pPr algn="l">
              <a:defRPr sz="1920" b="1"/>
            </a:lvl1pPr>
          </a:lstStyle>
          <a:p>
            <a:r>
              <a:rPr lang="en-US"/>
              <a:t>Click to edit Master title style</a:t>
            </a:r>
            <a:endParaRPr lang="nb-NO"/>
          </a:p>
        </p:txBody>
      </p:sp>
      <p:sp>
        <p:nvSpPr>
          <p:cNvPr id="3" name="Picture Placeholder 2"/>
          <p:cNvSpPr>
            <a:spLocks noGrp="1"/>
          </p:cNvSpPr>
          <p:nvPr>
            <p:ph type="pic" idx="1"/>
          </p:nvPr>
        </p:nvSpPr>
        <p:spPr>
          <a:xfrm>
            <a:off x="2389719" y="612775"/>
            <a:ext cx="7315200" cy="4114800"/>
          </a:xfrm>
        </p:spPr>
        <p:txBody>
          <a:bodyPr/>
          <a:lstStyle>
            <a:lvl1pPr marL="0" indent="0">
              <a:buNone/>
              <a:defRPr sz="3000"/>
            </a:lvl1pPr>
            <a:lvl2pPr marL="435510" indent="0">
              <a:buNone/>
              <a:defRPr sz="2640"/>
            </a:lvl2pPr>
            <a:lvl3pPr marL="871021" indent="0">
              <a:buNone/>
              <a:defRPr sz="2280"/>
            </a:lvl3pPr>
            <a:lvl4pPr marL="1306531" indent="0">
              <a:buNone/>
              <a:defRPr sz="1920"/>
            </a:lvl4pPr>
            <a:lvl5pPr marL="1742041" indent="0">
              <a:buNone/>
              <a:defRPr sz="1920"/>
            </a:lvl5pPr>
            <a:lvl6pPr marL="2177552" indent="0">
              <a:buNone/>
              <a:defRPr sz="1920"/>
            </a:lvl6pPr>
            <a:lvl7pPr marL="2613062" indent="0">
              <a:buNone/>
              <a:defRPr sz="1920"/>
            </a:lvl7pPr>
            <a:lvl8pPr marL="3048574" indent="0">
              <a:buNone/>
              <a:defRPr sz="1920"/>
            </a:lvl8pPr>
            <a:lvl9pPr marL="3484084" indent="0">
              <a:buNone/>
              <a:defRPr sz="1920"/>
            </a:lvl9pPr>
          </a:lstStyle>
          <a:p>
            <a:pPr lvl="0"/>
            <a:r>
              <a:rPr lang="en-US" noProof="0" dirty="0"/>
              <a:t>Click icon to add picture</a:t>
            </a:r>
            <a:endParaRPr lang="nb-NO" noProof="0" dirty="0"/>
          </a:p>
        </p:txBody>
      </p:sp>
      <p:sp>
        <p:nvSpPr>
          <p:cNvPr id="4" name="Text Placeholder 3"/>
          <p:cNvSpPr>
            <a:spLocks noGrp="1"/>
          </p:cNvSpPr>
          <p:nvPr>
            <p:ph type="body" sz="half" idx="2"/>
          </p:nvPr>
        </p:nvSpPr>
        <p:spPr>
          <a:xfrm>
            <a:off x="2389719" y="5367339"/>
            <a:ext cx="7315200" cy="804863"/>
          </a:xfrm>
        </p:spPr>
        <p:txBody>
          <a:bodyPr/>
          <a:lstStyle>
            <a:lvl1pPr marL="0" indent="0">
              <a:buNone/>
              <a:defRPr sz="1320"/>
            </a:lvl1pPr>
            <a:lvl2pPr marL="435510" indent="0">
              <a:buNone/>
              <a:defRPr sz="1200"/>
            </a:lvl2pPr>
            <a:lvl3pPr marL="871021" indent="0">
              <a:buNone/>
              <a:defRPr sz="960"/>
            </a:lvl3pPr>
            <a:lvl4pPr marL="1306531" indent="0">
              <a:buNone/>
              <a:defRPr sz="840"/>
            </a:lvl4pPr>
            <a:lvl5pPr marL="1742041" indent="0">
              <a:buNone/>
              <a:defRPr sz="840"/>
            </a:lvl5pPr>
            <a:lvl6pPr marL="2177552" indent="0">
              <a:buNone/>
              <a:defRPr sz="840"/>
            </a:lvl6pPr>
            <a:lvl7pPr marL="2613062" indent="0">
              <a:buNone/>
              <a:defRPr sz="840"/>
            </a:lvl7pPr>
            <a:lvl8pPr marL="3048574" indent="0">
              <a:buNone/>
              <a:defRPr sz="840"/>
            </a:lvl8pPr>
            <a:lvl9pPr marL="3484084" indent="0">
              <a:buNone/>
              <a:defRPr sz="840"/>
            </a:lvl9pPr>
          </a:lstStyle>
          <a:p>
            <a:pPr lvl="0"/>
            <a:r>
              <a:rPr lang="en-US"/>
              <a:t>Edit Master text styles</a:t>
            </a:r>
          </a:p>
        </p:txBody>
      </p:sp>
      <p:sp>
        <p:nvSpPr>
          <p:cNvPr id="5" name="Rectangle 10"/>
          <p:cNvSpPr>
            <a:spLocks noGrp="1" noChangeArrowheads="1"/>
          </p:cNvSpPr>
          <p:nvPr>
            <p:ph type="dt" sz="half" idx="10"/>
          </p:nvPr>
        </p:nvSpPr>
        <p:spPr>
          <a:ln/>
        </p:spPr>
        <p:txBody>
          <a:bodyPr/>
          <a:lstStyle>
            <a:lvl1pPr>
              <a:defRPr/>
            </a:lvl1pPr>
          </a:lstStyle>
          <a:p>
            <a:fld id="{28543BDC-0553-40FA-A4DB-EDAAA606CFF6}" type="datetimeFigureOut">
              <a:rPr lang="en-US" smtClean="0"/>
              <a:t>7/6/2021</a:t>
            </a:fld>
            <a:endParaRPr lang="en-US" dirty="0"/>
          </a:p>
        </p:txBody>
      </p:sp>
      <p:sp>
        <p:nvSpPr>
          <p:cNvPr id="6" name="Rectangle 12"/>
          <p:cNvSpPr>
            <a:spLocks noGrp="1" noChangeArrowheads="1"/>
          </p:cNvSpPr>
          <p:nvPr>
            <p:ph type="sldNum" sz="quarter" idx="11"/>
          </p:nvPr>
        </p:nvSpPr>
        <p:spPr>
          <a:ln/>
        </p:spPr>
        <p:txBody>
          <a:bodyPr/>
          <a:lstStyle>
            <a:lvl1pPr>
              <a:defRPr/>
            </a:lvl1pPr>
          </a:lstStyle>
          <a:p>
            <a:fld id="{BE9AD569-83DD-4E5B-AF97-63825DE45633}" type="slidenum">
              <a:rPr lang="en-US" smtClean="0"/>
              <a:t>‹#›</a:t>
            </a:fld>
            <a:endParaRPr lang="en-US" dirty="0"/>
          </a:p>
        </p:txBody>
      </p:sp>
    </p:spTree>
    <p:extLst>
      <p:ext uri="{BB962C8B-B14F-4D97-AF65-F5344CB8AC3E}">
        <p14:creationId xmlns:p14="http://schemas.microsoft.com/office/powerpoint/2010/main" val="3306562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1016001" y="849630"/>
            <a:ext cx="10562167" cy="114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585" tIns="36293" rIns="72585" bIns="36293" numCol="1" anchor="ctr" anchorCtr="0" compatLnSpc="1">
            <a:prstTxWarp prst="textNoShape">
              <a:avLst/>
            </a:prstTxWarp>
          </a:bodyPr>
          <a:lstStyle/>
          <a:p>
            <a:pPr lvl="0"/>
            <a:r>
              <a:rPr lang="en-US" altLang="nb-NO"/>
              <a:t>Click to edit Master title style</a:t>
            </a:r>
          </a:p>
        </p:txBody>
      </p:sp>
      <p:sp>
        <p:nvSpPr>
          <p:cNvPr id="1027" name="Rectangle 8"/>
          <p:cNvSpPr>
            <a:spLocks noGrp="1" noChangeArrowheads="1"/>
          </p:cNvSpPr>
          <p:nvPr>
            <p:ph type="body" idx="1"/>
          </p:nvPr>
        </p:nvSpPr>
        <p:spPr bwMode="auto">
          <a:xfrm>
            <a:off x="1016000" y="1981200"/>
            <a:ext cx="1056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585" tIns="36293" rIns="72585" bIns="36293" numCol="1" anchor="t" anchorCtr="0" compatLnSpc="1">
            <a:prstTxWarp prst="textNoShape">
              <a:avLst/>
            </a:prstTxWarp>
          </a:bodyPr>
          <a:lstStyle/>
          <a:p>
            <a:pPr lvl="0"/>
            <a:r>
              <a:rPr lang="en-US" altLang="nb-NO"/>
              <a:t>Edit Master text styles</a:t>
            </a:r>
          </a:p>
          <a:p>
            <a:pPr lvl="1"/>
            <a:r>
              <a:rPr lang="en-US" altLang="nb-NO"/>
              <a:t>Second level</a:t>
            </a:r>
          </a:p>
          <a:p>
            <a:pPr lvl="2"/>
            <a:r>
              <a:rPr lang="en-US" altLang="nb-NO"/>
              <a:t>Third level</a:t>
            </a:r>
          </a:p>
          <a:p>
            <a:pPr lvl="3"/>
            <a:r>
              <a:rPr lang="en-US" altLang="nb-NO"/>
              <a:t>Fourth level</a:t>
            </a:r>
          </a:p>
          <a:p>
            <a:pPr lvl="4"/>
            <a:r>
              <a:rPr lang="en-US" altLang="nb-NO"/>
              <a:t>Fifth level</a:t>
            </a:r>
          </a:p>
        </p:txBody>
      </p:sp>
      <p:sp>
        <p:nvSpPr>
          <p:cNvPr id="1034" name="Rectangle 10"/>
          <p:cNvSpPr>
            <a:spLocks noGrp="1" noChangeArrowheads="1"/>
          </p:cNvSpPr>
          <p:nvPr>
            <p:ph type="dt" sz="half" idx="2"/>
          </p:nvPr>
        </p:nvSpPr>
        <p:spPr bwMode="auto">
          <a:xfrm>
            <a:off x="1016000" y="6400800"/>
            <a:ext cx="2540000" cy="457200"/>
          </a:xfrm>
          <a:prstGeom prst="rect">
            <a:avLst/>
          </a:prstGeom>
          <a:noFill/>
          <a:ln w="9525">
            <a:noFill/>
            <a:miter lim="800000"/>
            <a:headEnd/>
            <a:tailEnd/>
          </a:ln>
        </p:spPr>
        <p:txBody>
          <a:bodyPr vert="horz" wrap="square" lIns="72585" tIns="36293" rIns="72585" bIns="36293" numCol="1" anchor="t" anchorCtr="0" compatLnSpc="1">
            <a:prstTxWarp prst="textNoShape">
              <a:avLst/>
            </a:prstTxWarp>
          </a:bodyPr>
          <a:lstStyle>
            <a:lvl1pPr eaLnBrk="0" hangingPunct="0">
              <a:defRPr sz="840">
                <a:solidFill>
                  <a:schemeClr val="bg2"/>
                </a:solidFill>
              </a:defRPr>
            </a:lvl1pPr>
          </a:lstStyle>
          <a:p>
            <a:fld id="{28543BDC-0553-40FA-A4DB-EDAAA606CFF6}" type="datetimeFigureOut">
              <a:rPr lang="en-US" smtClean="0"/>
              <a:t>7/6/2021</a:t>
            </a:fld>
            <a:endParaRPr lang="en-US" dirty="0"/>
          </a:p>
        </p:txBody>
      </p:sp>
      <p:sp>
        <p:nvSpPr>
          <p:cNvPr id="1036" name="Rectangle 12"/>
          <p:cNvSpPr>
            <a:spLocks noGrp="1" noChangeArrowheads="1"/>
          </p:cNvSpPr>
          <p:nvPr>
            <p:ph type="sldNum" sz="quarter" idx="4"/>
          </p:nvPr>
        </p:nvSpPr>
        <p:spPr bwMode="auto">
          <a:xfrm>
            <a:off x="10691284" y="6400800"/>
            <a:ext cx="914400" cy="457200"/>
          </a:xfrm>
          <a:prstGeom prst="rect">
            <a:avLst/>
          </a:prstGeom>
          <a:noFill/>
          <a:ln w="9525">
            <a:noFill/>
            <a:miter lim="800000"/>
            <a:headEnd/>
            <a:tailEnd/>
          </a:ln>
        </p:spPr>
        <p:txBody>
          <a:bodyPr vert="horz" wrap="square" lIns="72585" tIns="36293" rIns="72585" bIns="36293" numCol="1" anchor="t" anchorCtr="0" compatLnSpc="1">
            <a:prstTxWarp prst="textNoShape">
              <a:avLst/>
            </a:prstTxWarp>
          </a:bodyPr>
          <a:lstStyle>
            <a:lvl1pPr algn="r" eaLnBrk="0" hangingPunct="0">
              <a:defRPr sz="840">
                <a:solidFill>
                  <a:schemeClr val="bg2"/>
                </a:solidFill>
              </a:defRPr>
            </a:lvl1pPr>
          </a:lstStyle>
          <a:p>
            <a:fld id="{BE9AD569-83DD-4E5B-AF97-63825DE45633}" type="slidenum">
              <a:rPr lang="en-US" smtClean="0"/>
              <a:t>‹#›</a:t>
            </a:fld>
            <a:endParaRPr lang="en-US" dirty="0"/>
          </a:p>
        </p:txBody>
      </p:sp>
      <p:pic>
        <p:nvPicPr>
          <p:cNvPr id="1030" name="Picture 6" descr="UiO_A_png.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50851" y="161926"/>
            <a:ext cx="2948516"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969998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4" r:id="rId10"/>
    <p:sldLayoutId id="2147483675" r:id="rId11"/>
    <p:sldLayoutId id="2147483676" r:id="rId12"/>
  </p:sldLayoutIdLst>
  <p:txStyles>
    <p:titleStyle>
      <a:lvl1pPr algn="l" rtl="0" eaLnBrk="1" fontAlgn="base" hangingPunct="1">
        <a:spcBef>
          <a:spcPct val="0"/>
        </a:spcBef>
        <a:spcAft>
          <a:spcPct val="0"/>
        </a:spcAft>
        <a:defRPr sz="3000" b="1">
          <a:solidFill>
            <a:schemeClr val="tx2"/>
          </a:solidFill>
          <a:latin typeface="+mj-lt"/>
          <a:ea typeface="+mj-ea"/>
          <a:cs typeface="+mj-cs"/>
        </a:defRPr>
      </a:lvl1pPr>
      <a:lvl2pPr algn="l" rtl="0" eaLnBrk="1" fontAlgn="base" hangingPunct="1">
        <a:spcBef>
          <a:spcPct val="0"/>
        </a:spcBef>
        <a:spcAft>
          <a:spcPct val="0"/>
        </a:spcAft>
        <a:defRPr sz="3000" b="1">
          <a:solidFill>
            <a:schemeClr val="tx2"/>
          </a:solidFill>
          <a:latin typeface="Arial" charset="0"/>
          <a:ea typeface="ヒラギノ角ゴ Pro W3" charset="-128"/>
          <a:cs typeface="ヒラギノ角ゴ Pro W3" charset="-128"/>
        </a:defRPr>
      </a:lvl2pPr>
      <a:lvl3pPr algn="l" rtl="0" eaLnBrk="1" fontAlgn="base" hangingPunct="1">
        <a:spcBef>
          <a:spcPct val="0"/>
        </a:spcBef>
        <a:spcAft>
          <a:spcPct val="0"/>
        </a:spcAft>
        <a:defRPr sz="3000" b="1">
          <a:solidFill>
            <a:schemeClr val="tx2"/>
          </a:solidFill>
          <a:latin typeface="Arial" charset="0"/>
          <a:ea typeface="ヒラギノ角ゴ Pro W3" charset="-128"/>
          <a:cs typeface="ヒラギノ角ゴ Pro W3" charset="-128"/>
        </a:defRPr>
      </a:lvl3pPr>
      <a:lvl4pPr algn="l" rtl="0" eaLnBrk="1" fontAlgn="base" hangingPunct="1">
        <a:spcBef>
          <a:spcPct val="0"/>
        </a:spcBef>
        <a:spcAft>
          <a:spcPct val="0"/>
        </a:spcAft>
        <a:defRPr sz="3000" b="1">
          <a:solidFill>
            <a:schemeClr val="tx2"/>
          </a:solidFill>
          <a:latin typeface="Arial" charset="0"/>
          <a:ea typeface="ヒラギノ角ゴ Pro W3" charset="-128"/>
          <a:cs typeface="ヒラギノ角ゴ Pro W3" charset="-128"/>
        </a:defRPr>
      </a:lvl4pPr>
      <a:lvl5pPr algn="l" rtl="0" eaLnBrk="1" fontAlgn="base" hangingPunct="1">
        <a:spcBef>
          <a:spcPct val="0"/>
        </a:spcBef>
        <a:spcAft>
          <a:spcPct val="0"/>
        </a:spcAft>
        <a:defRPr sz="3000" b="1">
          <a:solidFill>
            <a:schemeClr val="tx2"/>
          </a:solidFill>
          <a:latin typeface="Arial" charset="0"/>
          <a:ea typeface="ヒラギノ角ゴ Pro W3" charset="-128"/>
          <a:cs typeface="ヒラギノ角ゴ Pro W3" charset="-128"/>
        </a:defRPr>
      </a:lvl5pPr>
      <a:lvl6pPr marL="435510" algn="l" rtl="0" eaLnBrk="1" fontAlgn="base" hangingPunct="1">
        <a:spcBef>
          <a:spcPct val="0"/>
        </a:spcBef>
        <a:spcAft>
          <a:spcPct val="0"/>
        </a:spcAft>
        <a:defRPr sz="3000" b="1">
          <a:solidFill>
            <a:schemeClr val="tx2"/>
          </a:solidFill>
          <a:latin typeface="Arial" charset="0"/>
          <a:ea typeface="ヒラギノ角ゴ Pro W3" charset="-128"/>
          <a:cs typeface="ヒラギノ角ゴ Pro W3" charset="-128"/>
        </a:defRPr>
      </a:lvl6pPr>
      <a:lvl7pPr marL="871021" algn="l" rtl="0" eaLnBrk="1" fontAlgn="base" hangingPunct="1">
        <a:spcBef>
          <a:spcPct val="0"/>
        </a:spcBef>
        <a:spcAft>
          <a:spcPct val="0"/>
        </a:spcAft>
        <a:defRPr sz="3000" b="1">
          <a:solidFill>
            <a:schemeClr val="tx2"/>
          </a:solidFill>
          <a:latin typeface="Arial" charset="0"/>
          <a:ea typeface="ヒラギノ角ゴ Pro W3" charset="-128"/>
          <a:cs typeface="ヒラギノ角ゴ Pro W3" charset="-128"/>
        </a:defRPr>
      </a:lvl7pPr>
      <a:lvl8pPr marL="1306531" algn="l" rtl="0" eaLnBrk="1" fontAlgn="base" hangingPunct="1">
        <a:spcBef>
          <a:spcPct val="0"/>
        </a:spcBef>
        <a:spcAft>
          <a:spcPct val="0"/>
        </a:spcAft>
        <a:defRPr sz="3000" b="1">
          <a:solidFill>
            <a:schemeClr val="tx2"/>
          </a:solidFill>
          <a:latin typeface="Arial" charset="0"/>
          <a:ea typeface="ヒラギノ角ゴ Pro W3" charset="-128"/>
          <a:cs typeface="ヒラギノ角ゴ Pro W3" charset="-128"/>
        </a:defRPr>
      </a:lvl8pPr>
      <a:lvl9pPr marL="1742041" algn="l" rtl="0" eaLnBrk="1" fontAlgn="base" hangingPunct="1">
        <a:spcBef>
          <a:spcPct val="0"/>
        </a:spcBef>
        <a:spcAft>
          <a:spcPct val="0"/>
        </a:spcAft>
        <a:defRPr sz="3000" b="1">
          <a:solidFill>
            <a:schemeClr val="tx2"/>
          </a:solidFill>
          <a:latin typeface="Arial" charset="0"/>
          <a:ea typeface="ヒラギノ角ゴ Pro W3" charset="-128"/>
          <a:cs typeface="ヒラギノ角ゴ Pro W3" charset="-128"/>
        </a:defRPr>
      </a:lvl9pPr>
    </p:titleStyle>
    <p:bodyStyle>
      <a:lvl1pPr marL="325756" indent="-325756" algn="l" rtl="0" eaLnBrk="1" fontAlgn="base" hangingPunct="1">
        <a:spcBef>
          <a:spcPct val="20000"/>
        </a:spcBef>
        <a:spcAft>
          <a:spcPct val="0"/>
        </a:spcAft>
        <a:buChar char="•"/>
        <a:defRPr sz="2640">
          <a:solidFill>
            <a:schemeClr val="tx1"/>
          </a:solidFill>
          <a:latin typeface="+mn-lt"/>
          <a:ea typeface="+mn-ea"/>
          <a:cs typeface="+mn-cs"/>
        </a:defRPr>
      </a:lvl1pPr>
      <a:lvl2pPr marL="706756" indent="-270510" algn="l" rtl="0" eaLnBrk="1" fontAlgn="base" hangingPunct="1">
        <a:spcBef>
          <a:spcPct val="20000"/>
        </a:spcBef>
        <a:spcAft>
          <a:spcPct val="0"/>
        </a:spcAft>
        <a:buChar char="–"/>
        <a:defRPr sz="2280">
          <a:solidFill>
            <a:schemeClr val="tx1"/>
          </a:solidFill>
          <a:latin typeface="+mn-lt"/>
          <a:ea typeface="+mn-ea"/>
          <a:cs typeface="+mn-cs"/>
        </a:defRPr>
      </a:lvl2pPr>
      <a:lvl3pPr marL="1087756" indent="-217170" algn="l" rtl="0" eaLnBrk="1" fontAlgn="base" hangingPunct="1">
        <a:spcBef>
          <a:spcPct val="20000"/>
        </a:spcBef>
        <a:spcAft>
          <a:spcPct val="0"/>
        </a:spcAft>
        <a:buChar char="•"/>
        <a:defRPr sz="1920">
          <a:solidFill>
            <a:schemeClr val="tx1"/>
          </a:solidFill>
          <a:latin typeface="+mn-lt"/>
          <a:ea typeface="+mn-ea"/>
          <a:cs typeface="+mn-cs"/>
        </a:defRPr>
      </a:lvl3pPr>
      <a:lvl4pPr marL="1524000" indent="-217170" algn="l" rtl="0" eaLnBrk="1" fontAlgn="base" hangingPunct="1">
        <a:spcBef>
          <a:spcPct val="20000"/>
        </a:spcBef>
        <a:spcAft>
          <a:spcPct val="0"/>
        </a:spcAft>
        <a:buChar char="–"/>
        <a:defRPr>
          <a:solidFill>
            <a:schemeClr val="tx1"/>
          </a:solidFill>
          <a:latin typeface="+mn-lt"/>
          <a:ea typeface="+mn-ea"/>
          <a:cs typeface="+mn-cs"/>
        </a:defRPr>
      </a:lvl4pPr>
      <a:lvl5pPr marL="1958340" indent="-217170" algn="l" rtl="0" eaLnBrk="1" fontAlgn="base" hangingPunct="1">
        <a:spcBef>
          <a:spcPct val="20000"/>
        </a:spcBef>
        <a:spcAft>
          <a:spcPct val="0"/>
        </a:spcAft>
        <a:buChar char="»"/>
        <a:defRPr sz="1560">
          <a:solidFill>
            <a:schemeClr val="tx1"/>
          </a:solidFill>
          <a:latin typeface="+mn-lt"/>
          <a:ea typeface="+mn-ea"/>
          <a:cs typeface="+mn-cs"/>
        </a:defRPr>
      </a:lvl5pPr>
      <a:lvl6pPr marL="2395307" indent="-217756" algn="l" rtl="0" eaLnBrk="1" fontAlgn="base" hangingPunct="1">
        <a:spcBef>
          <a:spcPct val="20000"/>
        </a:spcBef>
        <a:spcAft>
          <a:spcPct val="0"/>
        </a:spcAft>
        <a:buChar char="»"/>
        <a:defRPr sz="1560">
          <a:solidFill>
            <a:schemeClr val="tx1"/>
          </a:solidFill>
          <a:latin typeface="+mn-lt"/>
          <a:ea typeface="+mn-ea"/>
          <a:cs typeface="+mn-cs"/>
        </a:defRPr>
      </a:lvl6pPr>
      <a:lvl7pPr marL="2830818" indent="-217756" algn="l" rtl="0" eaLnBrk="1" fontAlgn="base" hangingPunct="1">
        <a:spcBef>
          <a:spcPct val="20000"/>
        </a:spcBef>
        <a:spcAft>
          <a:spcPct val="0"/>
        </a:spcAft>
        <a:buChar char="»"/>
        <a:defRPr sz="1560">
          <a:solidFill>
            <a:schemeClr val="tx1"/>
          </a:solidFill>
          <a:latin typeface="+mn-lt"/>
          <a:ea typeface="+mn-ea"/>
          <a:cs typeface="+mn-cs"/>
        </a:defRPr>
      </a:lvl7pPr>
      <a:lvl8pPr marL="3266328" indent="-217756" algn="l" rtl="0" eaLnBrk="1" fontAlgn="base" hangingPunct="1">
        <a:spcBef>
          <a:spcPct val="20000"/>
        </a:spcBef>
        <a:spcAft>
          <a:spcPct val="0"/>
        </a:spcAft>
        <a:buChar char="»"/>
        <a:defRPr sz="1560">
          <a:solidFill>
            <a:schemeClr val="tx1"/>
          </a:solidFill>
          <a:latin typeface="+mn-lt"/>
          <a:ea typeface="+mn-ea"/>
          <a:cs typeface="+mn-cs"/>
        </a:defRPr>
      </a:lvl8pPr>
      <a:lvl9pPr marL="3701839" indent="-217756" algn="l" rtl="0" eaLnBrk="1" fontAlgn="base" hangingPunct="1">
        <a:spcBef>
          <a:spcPct val="20000"/>
        </a:spcBef>
        <a:spcAft>
          <a:spcPct val="0"/>
        </a:spcAft>
        <a:buChar char="»"/>
        <a:defRPr sz="1560">
          <a:solidFill>
            <a:schemeClr val="tx1"/>
          </a:solidFill>
          <a:latin typeface="+mn-lt"/>
          <a:ea typeface="+mn-ea"/>
          <a:cs typeface="+mn-cs"/>
        </a:defRPr>
      </a:lvl9pPr>
    </p:bodyStyle>
    <p:otherStyle>
      <a:defPPr>
        <a:defRPr lang="nb-NO"/>
      </a:defPPr>
      <a:lvl1pPr marL="0" algn="l" defTabSz="435510" rtl="0" eaLnBrk="1" latinLnBrk="0" hangingPunct="1">
        <a:defRPr sz="1680" kern="1200">
          <a:solidFill>
            <a:schemeClr val="tx1"/>
          </a:solidFill>
          <a:latin typeface="+mn-lt"/>
          <a:ea typeface="+mn-ea"/>
          <a:cs typeface="+mn-cs"/>
        </a:defRPr>
      </a:lvl1pPr>
      <a:lvl2pPr marL="435510" algn="l" defTabSz="435510" rtl="0" eaLnBrk="1" latinLnBrk="0" hangingPunct="1">
        <a:defRPr sz="1680" kern="1200">
          <a:solidFill>
            <a:schemeClr val="tx1"/>
          </a:solidFill>
          <a:latin typeface="+mn-lt"/>
          <a:ea typeface="+mn-ea"/>
          <a:cs typeface="+mn-cs"/>
        </a:defRPr>
      </a:lvl2pPr>
      <a:lvl3pPr marL="871021" algn="l" defTabSz="435510" rtl="0" eaLnBrk="1" latinLnBrk="0" hangingPunct="1">
        <a:defRPr sz="1680" kern="1200">
          <a:solidFill>
            <a:schemeClr val="tx1"/>
          </a:solidFill>
          <a:latin typeface="+mn-lt"/>
          <a:ea typeface="+mn-ea"/>
          <a:cs typeface="+mn-cs"/>
        </a:defRPr>
      </a:lvl3pPr>
      <a:lvl4pPr marL="1306531" algn="l" defTabSz="435510" rtl="0" eaLnBrk="1" latinLnBrk="0" hangingPunct="1">
        <a:defRPr sz="1680" kern="1200">
          <a:solidFill>
            <a:schemeClr val="tx1"/>
          </a:solidFill>
          <a:latin typeface="+mn-lt"/>
          <a:ea typeface="+mn-ea"/>
          <a:cs typeface="+mn-cs"/>
        </a:defRPr>
      </a:lvl4pPr>
      <a:lvl5pPr marL="1742041" algn="l" defTabSz="435510" rtl="0" eaLnBrk="1" latinLnBrk="0" hangingPunct="1">
        <a:defRPr sz="1680" kern="1200">
          <a:solidFill>
            <a:schemeClr val="tx1"/>
          </a:solidFill>
          <a:latin typeface="+mn-lt"/>
          <a:ea typeface="+mn-ea"/>
          <a:cs typeface="+mn-cs"/>
        </a:defRPr>
      </a:lvl5pPr>
      <a:lvl6pPr marL="2177552" algn="l" defTabSz="435510" rtl="0" eaLnBrk="1" latinLnBrk="0" hangingPunct="1">
        <a:defRPr sz="1680" kern="1200">
          <a:solidFill>
            <a:schemeClr val="tx1"/>
          </a:solidFill>
          <a:latin typeface="+mn-lt"/>
          <a:ea typeface="+mn-ea"/>
          <a:cs typeface="+mn-cs"/>
        </a:defRPr>
      </a:lvl6pPr>
      <a:lvl7pPr marL="2613062" algn="l" defTabSz="435510" rtl="0" eaLnBrk="1" latinLnBrk="0" hangingPunct="1">
        <a:defRPr sz="1680" kern="1200">
          <a:solidFill>
            <a:schemeClr val="tx1"/>
          </a:solidFill>
          <a:latin typeface="+mn-lt"/>
          <a:ea typeface="+mn-ea"/>
          <a:cs typeface="+mn-cs"/>
        </a:defRPr>
      </a:lvl7pPr>
      <a:lvl8pPr marL="3048574" algn="l" defTabSz="435510" rtl="0" eaLnBrk="1" latinLnBrk="0" hangingPunct="1">
        <a:defRPr sz="1680" kern="1200">
          <a:solidFill>
            <a:schemeClr val="tx1"/>
          </a:solidFill>
          <a:latin typeface="+mn-lt"/>
          <a:ea typeface="+mn-ea"/>
          <a:cs typeface="+mn-cs"/>
        </a:defRPr>
      </a:lvl8pPr>
      <a:lvl9pPr marL="3484084" algn="l" defTabSz="435510" rtl="0" eaLnBrk="1" latinLnBrk="0" hangingPunct="1">
        <a:defRPr sz="16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uio.no/for-ansatte/kompetans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6B08FC-C519-41C4-A9D8-F3C972E333FD}"/>
              </a:ext>
            </a:extLst>
          </p:cNvPr>
          <p:cNvPicPr>
            <a:picLocks noChangeAspect="1"/>
          </p:cNvPicPr>
          <p:nvPr/>
        </p:nvPicPr>
        <p:blipFill rotWithShape="1">
          <a:blip r:embed="rId3">
            <a:extLst>
              <a:ext uri="{28A0092B-C50C-407E-A947-70E740481C1C}">
                <a14:useLocalDpi xmlns:a14="http://schemas.microsoft.com/office/drawing/2010/main" val="0"/>
              </a:ext>
            </a:extLst>
          </a:blip>
          <a:srcRect t="10206" r="454" b="6640"/>
          <a:stretch/>
        </p:blipFill>
        <p:spPr>
          <a:xfrm>
            <a:off x="-97643" y="0"/>
            <a:ext cx="12293188" cy="6847367"/>
          </a:xfrm>
          <a:prstGeom prst="rect">
            <a:avLst/>
          </a:prstGeom>
        </p:spPr>
      </p:pic>
      <p:sp>
        <p:nvSpPr>
          <p:cNvPr id="6" name="Rectangle 5">
            <a:extLst>
              <a:ext uri="{FF2B5EF4-FFF2-40B4-BE49-F238E27FC236}">
                <a16:creationId xmlns:a16="http://schemas.microsoft.com/office/drawing/2014/main" id="{54B4F600-206C-422A-8AB2-4A6577BECBFC}"/>
              </a:ext>
            </a:extLst>
          </p:cNvPr>
          <p:cNvSpPr/>
          <p:nvPr/>
        </p:nvSpPr>
        <p:spPr>
          <a:xfrm>
            <a:off x="1454150" y="838200"/>
            <a:ext cx="9283700" cy="51816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b-NO" dirty="0">
              <a:solidFill>
                <a:schemeClr val="bg2">
                  <a:lumMod val="50000"/>
                </a:schemeClr>
              </a:solidFill>
              <a:cs typeface="Calibri"/>
            </a:endParaRPr>
          </a:p>
        </p:txBody>
      </p:sp>
      <p:cxnSp>
        <p:nvCxnSpPr>
          <p:cNvPr id="9" name="Straight Connector 8">
            <a:extLst>
              <a:ext uri="{FF2B5EF4-FFF2-40B4-BE49-F238E27FC236}">
                <a16:creationId xmlns:a16="http://schemas.microsoft.com/office/drawing/2014/main" id="{F2218315-D0AB-4776-A601-90394F6876FA}"/>
              </a:ext>
            </a:extLst>
          </p:cNvPr>
          <p:cNvCxnSpPr/>
          <p:nvPr/>
        </p:nvCxnSpPr>
        <p:spPr>
          <a:xfrm>
            <a:off x="11049000" y="1282700"/>
            <a:ext cx="0" cy="42926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5570A0-9CE8-466E-8836-69B22DE83C7E}"/>
              </a:ext>
            </a:extLst>
          </p:cNvPr>
          <p:cNvCxnSpPr/>
          <p:nvPr/>
        </p:nvCxnSpPr>
        <p:spPr>
          <a:xfrm>
            <a:off x="1143000" y="1282700"/>
            <a:ext cx="0" cy="42926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itle 13">
            <a:extLst>
              <a:ext uri="{FF2B5EF4-FFF2-40B4-BE49-F238E27FC236}">
                <a16:creationId xmlns:a16="http://schemas.microsoft.com/office/drawing/2014/main" id="{E6C72F7B-4D54-43CD-AA48-85103B7C6FCF}"/>
              </a:ext>
            </a:extLst>
          </p:cNvPr>
          <p:cNvSpPr txBox="1">
            <a:spLocks/>
          </p:cNvSpPr>
          <p:nvPr/>
        </p:nvSpPr>
        <p:spPr>
          <a:xfrm>
            <a:off x="2552700" y="1697317"/>
            <a:ext cx="7086600" cy="3684085"/>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r>
              <a:rPr lang="en-US" b="1" dirty="0">
                <a:solidFill>
                  <a:srgbClr val="F65437"/>
                </a:solidFill>
              </a:rPr>
              <a:t>Refleksjonsstøtte til </a:t>
            </a:r>
            <a:r>
              <a:rPr lang="nb-NO" b="1" dirty="0" smtClean="0">
                <a:solidFill>
                  <a:srgbClr val="F65437"/>
                </a:solidFill>
              </a:rPr>
              <a:t>leder</a:t>
            </a:r>
            <a:r>
              <a:rPr lang="en-US" b="1" dirty="0">
                <a:solidFill>
                  <a:srgbClr val="F65437"/>
                </a:solidFill>
              </a:rPr>
              <a:t> for planlegging</a:t>
            </a:r>
            <a:r>
              <a:rPr kumimoji="0" lang="en-US" b="1" i="0" u="none" strike="noStrike" kern="1200" cap="none" spc="0" normalizeH="0" baseline="0" noProof="0" dirty="0">
                <a:ln>
                  <a:noFill/>
                </a:ln>
                <a:solidFill>
                  <a:srgbClr val="F65437"/>
                </a:solidFill>
                <a:effectLst/>
                <a:uLnTx/>
                <a:uFillTx/>
                <a:ea typeface="+mj-ea"/>
                <a:cs typeface="+mj-cs"/>
              </a:rPr>
              <a:t> av onboarding</a:t>
            </a:r>
          </a:p>
          <a:p>
            <a:endParaRPr lang="nb-NO" sz="1800" dirty="0">
              <a:solidFill>
                <a:schemeClr val="bg2">
                  <a:lumMod val="50000"/>
                </a:schemeClr>
              </a:solidFill>
              <a:cs typeface="Calibri"/>
            </a:endParaRPr>
          </a:p>
          <a:p>
            <a:r>
              <a:rPr lang="nb-NO" sz="1800" dirty="0">
                <a:solidFill>
                  <a:schemeClr val="bg2">
                    <a:lumMod val="50000"/>
                  </a:schemeClr>
                </a:solidFill>
                <a:cs typeface="Calibri"/>
              </a:rPr>
              <a:t>Når du skal tilrettelegge for en god </a:t>
            </a:r>
            <a:r>
              <a:rPr lang="nb-NO" sz="1800" dirty="0" smtClean="0">
                <a:solidFill>
                  <a:schemeClr val="bg2">
                    <a:lumMod val="50000"/>
                  </a:schemeClr>
                </a:solidFill>
                <a:cs typeface="Calibri"/>
              </a:rPr>
              <a:t>oppstart, </a:t>
            </a:r>
            <a:r>
              <a:rPr lang="nb-NO" sz="1800" dirty="0">
                <a:solidFill>
                  <a:schemeClr val="bg2">
                    <a:lumMod val="50000"/>
                  </a:schemeClr>
                </a:solidFill>
                <a:cs typeface="Calibri"/>
              </a:rPr>
              <a:t>kan det være nyttig å ha gjort seg noen refleksjoner og gjort noen avklaringer med de som skal støtte inn i prosessen. </a:t>
            </a:r>
            <a:r>
              <a:rPr lang="nb-NO" sz="1800" dirty="0" smtClean="0">
                <a:solidFill>
                  <a:schemeClr val="bg2">
                    <a:lumMod val="50000"/>
                  </a:schemeClr>
                </a:solidFill>
                <a:cs typeface="Calibri"/>
              </a:rPr>
              <a:t>Her får du et støtteverktøy til </a:t>
            </a:r>
            <a:r>
              <a:rPr lang="nb-NO" sz="1800" dirty="0">
                <a:solidFill>
                  <a:schemeClr val="bg2">
                    <a:lumMod val="50000"/>
                  </a:schemeClr>
                </a:solidFill>
                <a:cs typeface="Calibri"/>
              </a:rPr>
              <a:t>dette arbeidet </a:t>
            </a:r>
            <a:r>
              <a:rPr lang="nb-NO" sz="1800" dirty="0" smtClean="0">
                <a:solidFill>
                  <a:schemeClr val="bg2">
                    <a:lumMod val="50000"/>
                  </a:schemeClr>
                </a:solidFill>
                <a:cs typeface="Calibri"/>
              </a:rPr>
              <a:t>som </a:t>
            </a:r>
            <a:r>
              <a:rPr lang="nb-NO" sz="1800" dirty="0">
                <a:solidFill>
                  <a:schemeClr val="bg2">
                    <a:lumMod val="50000"/>
                  </a:schemeClr>
                </a:solidFill>
                <a:cs typeface="Calibri"/>
              </a:rPr>
              <a:t>supplement til </a:t>
            </a:r>
            <a:r>
              <a:rPr lang="nb-NO" sz="1800" dirty="0" smtClean="0">
                <a:solidFill>
                  <a:schemeClr val="bg2">
                    <a:lumMod val="50000"/>
                  </a:schemeClr>
                </a:solidFill>
                <a:cs typeface="Calibri"/>
              </a:rPr>
              <a:t>nettsidene om </a:t>
            </a:r>
            <a:r>
              <a:rPr lang="nb-NO" sz="1800" dirty="0">
                <a:solidFill>
                  <a:schemeClr val="bg2">
                    <a:lumMod val="50000"/>
                  </a:schemeClr>
                </a:solidFill>
                <a:cs typeface="Calibri"/>
              </a:rPr>
              <a:t>onboarding. </a:t>
            </a:r>
          </a:p>
          <a:p>
            <a:pPr algn="ctr" fontAlgn="auto">
              <a:spcAft>
                <a:spcPts val="0"/>
              </a:spcAft>
            </a:pPr>
            <a:endParaRPr lang="en-US" b="1" dirty="0">
              <a:solidFill>
                <a:srgbClr val="F65437"/>
              </a:solidFill>
              <a:cs typeface="Calibri"/>
            </a:endParaRPr>
          </a:p>
        </p:txBody>
      </p:sp>
    </p:spTree>
    <p:extLst>
      <p:ext uri="{BB962C8B-B14F-4D97-AF65-F5344CB8AC3E}">
        <p14:creationId xmlns:p14="http://schemas.microsoft.com/office/powerpoint/2010/main" val="3403516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163" y="606439"/>
            <a:ext cx="10562167" cy="658157"/>
          </a:xfrm>
        </p:spPr>
        <p:txBody>
          <a:bodyPr/>
          <a:lstStyle/>
          <a:p>
            <a:r>
              <a:rPr lang="nb-NO" dirty="0"/>
              <a:t>Til refleksjon for leder som skal planlegge onboarding</a:t>
            </a:r>
            <a:endParaRPr lang="en-US" dirty="0"/>
          </a:p>
        </p:txBody>
      </p:sp>
      <p:sp>
        <p:nvSpPr>
          <p:cNvPr id="3" name="Content Placeholder 2"/>
          <p:cNvSpPr>
            <a:spLocks noGrp="1"/>
          </p:cNvSpPr>
          <p:nvPr>
            <p:ph idx="1"/>
          </p:nvPr>
        </p:nvSpPr>
        <p:spPr>
          <a:xfrm>
            <a:off x="510163" y="1575881"/>
            <a:ext cx="10939294" cy="4367719"/>
          </a:xfrm>
        </p:spPr>
        <p:txBody>
          <a:bodyPr/>
          <a:lstStyle/>
          <a:p>
            <a:pPr marL="0" indent="0">
              <a:buNone/>
            </a:pPr>
            <a:r>
              <a:rPr lang="nb-NO" sz="1200" b="1" dirty="0"/>
              <a:t>Arbeidet</a:t>
            </a:r>
          </a:p>
          <a:p>
            <a:pPr marL="325755" indent="-325755"/>
            <a:r>
              <a:rPr lang="nb-NO" sz="1200" dirty="0"/>
              <a:t>Hvilket formål har denne jobben og hvilke mål er viktig i organisasjonen?</a:t>
            </a:r>
          </a:p>
          <a:p>
            <a:pPr marL="325755" indent="-325755"/>
            <a:r>
              <a:rPr lang="nb-NO" sz="1200" dirty="0"/>
              <a:t>Hva er rollens ansvarsområde, og hva er de største utfordringene?</a:t>
            </a:r>
          </a:p>
          <a:p>
            <a:pPr marL="325755" indent="-325755"/>
            <a:r>
              <a:rPr lang="nb-NO" sz="1200" dirty="0"/>
              <a:t>Hvilke arbeidsoppgaver skal utføres og hvilke er særlig viktige å lykkes med? Hvilke resultater forventes på kortere eller lengre sikt?</a:t>
            </a:r>
          </a:p>
          <a:p>
            <a:pPr marL="325755" indent="-325755"/>
            <a:r>
              <a:rPr lang="nb-NO" sz="1200" dirty="0"/>
              <a:t>Hva oppfattes som riktig kvalitet, og hva er tegn på at man lykkes i jobben?</a:t>
            </a:r>
          </a:p>
          <a:p>
            <a:pPr marL="325755" indent="-325755"/>
            <a:r>
              <a:rPr lang="nb-NO" sz="1200" dirty="0"/>
              <a:t>Hva slags autonomi er tillagt rollen? Hva er rutinebelagt, hvilke ressurser kan disponeres?</a:t>
            </a:r>
          </a:p>
          <a:p>
            <a:pPr marL="325755" indent="-325755"/>
            <a:r>
              <a:rPr lang="nb-NO" sz="1200" dirty="0"/>
              <a:t>Hvilke andre beslutningstagere må konsulteres og hvilke avgjørelser tas av andre eller i samråd med andre?</a:t>
            </a:r>
          </a:p>
          <a:p>
            <a:pPr marL="325755" indent="-325755"/>
            <a:r>
              <a:rPr lang="nb-NO" sz="1200" dirty="0"/>
              <a:t>Hvilke dilemma og avveininger er innebygd i rollen og hvordan løses de?</a:t>
            </a:r>
          </a:p>
          <a:p>
            <a:pPr marL="325755" indent="-325755"/>
            <a:r>
              <a:rPr lang="nb-NO" sz="1200" dirty="0"/>
              <a:t>Hvilke systemer, programmer og verktøy anvendes i arbeidet?</a:t>
            </a:r>
          </a:p>
          <a:p>
            <a:pPr marL="0" indent="0">
              <a:buNone/>
            </a:pPr>
            <a:endParaRPr lang="nb-NO" sz="1200" dirty="0"/>
          </a:p>
          <a:p>
            <a:pPr marL="0" indent="0">
              <a:buNone/>
            </a:pPr>
            <a:r>
              <a:rPr lang="nb-NO" sz="1200" b="1" dirty="0"/>
              <a:t>Arbeidets kontekst</a:t>
            </a:r>
          </a:p>
          <a:p>
            <a:pPr marL="325755" indent="-325755"/>
            <a:r>
              <a:rPr lang="nb-NO" sz="1200" dirty="0"/>
              <a:t>Hvordan er rollen plassert i organisasjonen? Hvem rapporteres det til? Hvem er nærmeste leder?</a:t>
            </a:r>
          </a:p>
          <a:p>
            <a:pPr marL="325755" indent="-325755"/>
            <a:r>
              <a:rPr lang="nb-NO" sz="1200" dirty="0"/>
              <a:t>Hvilke ledergrupper inngår lederen i, og hva er  forventninger til rollen der?</a:t>
            </a:r>
          </a:p>
          <a:p>
            <a:pPr marL="325755" indent="-325755"/>
            <a:r>
              <a:rPr lang="nb-NO" sz="1200" dirty="0"/>
              <a:t>Hvilke interessenter er knyttet til rollen? Hva er deres viktigste behov og ønsker for rollen? Hvilken grad av overlapp, uenighet og spenninger er det mellom dem? Hvilke utfordringer gir dette for rolleinnehaveren?</a:t>
            </a:r>
          </a:p>
          <a:p>
            <a:pPr marL="325755" indent="-325755"/>
            <a:r>
              <a:rPr lang="nb-NO" sz="1200" dirty="0"/>
              <a:t>I hvor stor grad skal man samarbeide med andre? Hvilke avhengigheter er tilknyttet rollen? Hvordan skal koordinering foregå?</a:t>
            </a:r>
          </a:p>
          <a:p>
            <a:pPr marL="325755" indent="-325755"/>
            <a:r>
              <a:rPr lang="nb-NO" sz="1200" dirty="0"/>
              <a:t>Hvem samarbeider man med og hva kjennetegner dem (kompetansenivå, arbeidsstil, personlighet, åpenhet)?</a:t>
            </a:r>
          </a:p>
          <a:p>
            <a:pPr marL="325755" indent="-325755"/>
            <a:r>
              <a:rPr lang="nb-NO" sz="1200" dirty="0"/>
              <a:t>Hva slags karriereutvikling, endringer i arbeidsoppgaver, organisering og lignende forventes?</a:t>
            </a:r>
          </a:p>
          <a:p>
            <a:pPr marL="325755" indent="-325755"/>
            <a:r>
              <a:rPr lang="nb-NO" sz="1200" dirty="0"/>
              <a:t>Hvordan setter du den nyansatte inn i organisasjonen og enhetens kultur og struktur?</a:t>
            </a:r>
          </a:p>
          <a:p>
            <a:pPr marL="325755" indent="-325755"/>
            <a:r>
              <a:rPr lang="nb-NO" sz="1200" dirty="0"/>
              <a:t>Hvilken lederstil og forventninger har nærmeste overordnede?</a:t>
            </a:r>
          </a:p>
        </p:txBody>
      </p:sp>
    </p:spTree>
    <p:extLst>
      <p:ext uri="{BB962C8B-B14F-4D97-AF65-F5344CB8AC3E}">
        <p14:creationId xmlns:p14="http://schemas.microsoft.com/office/powerpoint/2010/main" val="3025639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Rectangle: Rounded Corners 104">
            <a:extLst>
              <a:ext uri="{FF2B5EF4-FFF2-40B4-BE49-F238E27FC236}">
                <a16:creationId xmlns:a16="http://schemas.microsoft.com/office/drawing/2014/main" id="{80704783-8D34-4B76-992C-C1D597A0BEBC}"/>
              </a:ext>
            </a:extLst>
          </p:cNvPr>
          <p:cNvSpPr/>
          <p:nvPr/>
        </p:nvSpPr>
        <p:spPr>
          <a:xfrm>
            <a:off x="7283689" y="1592894"/>
            <a:ext cx="2072379" cy="5003157"/>
          </a:xfrm>
          <a:prstGeom prst="roundRect">
            <a:avLst>
              <a:gd name="adj" fmla="val 6143"/>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Rounded Corners 105">
            <a:extLst>
              <a:ext uri="{FF2B5EF4-FFF2-40B4-BE49-F238E27FC236}">
                <a16:creationId xmlns:a16="http://schemas.microsoft.com/office/drawing/2014/main" id="{D43C0384-4898-46D7-99CA-E8B5DF7D3EE9}"/>
              </a:ext>
            </a:extLst>
          </p:cNvPr>
          <p:cNvSpPr/>
          <p:nvPr/>
        </p:nvSpPr>
        <p:spPr>
          <a:xfrm>
            <a:off x="2784452" y="1592894"/>
            <a:ext cx="2072379" cy="5003157"/>
          </a:xfrm>
          <a:prstGeom prst="roundRect">
            <a:avLst>
              <a:gd name="adj" fmla="val 6143"/>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Rectangle: Rounded Corners 103">
            <a:extLst>
              <a:ext uri="{FF2B5EF4-FFF2-40B4-BE49-F238E27FC236}">
                <a16:creationId xmlns:a16="http://schemas.microsoft.com/office/drawing/2014/main" id="{830976E2-CD3D-4EE3-AAC1-D9E2B9A434B9}"/>
              </a:ext>
            </a:extLst>
          </p:cNvPr>
          <p:cNvSpPr/>
          <p:nvPr/>
        </p:nvSpPr>
        <p:spPr>
          <a:xfrm>
            <a:off x="9533305" y="1592894"/>
            <a:ext cx="2072379" cy="5003157"/>
          </a:xfrm>
          <a:prstGeom prst="roundRect">
            <a:avLst>
              <a:gd name="adj" fmla="val 6143"/>
            </a:avLst>
          </a:prstGeom>
          <a:noFill/>
          <a:ln>
            <a:solidFill>
              <a:srgbClr val="FF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Rounded Corners 102">
            <a:extLst>
              <a:ext uri="{FF2B5EF4-FFF2-40B4-BE49-F238E27FC236}">
                <a16:creationId xmlns:a16="http://schemas.microsoft.com/office/drawing/2014/main" id="{06677D79-ECB4-464D-A2A2-5A845483F93D}"/>
              </a:ext>
            </a:extLst>
          </p:cNvPr>
          <p:cNvSpPr/>
          <p:nvPr/>
        </p:nvSpPr>
        <p:spPr>
          <a:xfrm>
            <a:off x="5034070" y="1592894"/>
            <a:ext cx="2072379" cy="5003157"/>
          </a:xfrm>
          <a:prstGeom prst="roundRect">
            <a:avLst>
              <a:gd name="adj" fmla="val 6143"/>
            </a:avLst>
          </a:prstGeom>
          <a:noFill/>
          <a:ln>
            <a:solidFill>
              <a:srgbClr val="FF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4509F9C3-B4EB-490B-BABC-AFA0183BD2BC}"/>
              </a:ext>
            </a:extLst>
          </p:cNvPr>
          <p:cNvSpPr txBox="1"/>
          <p:nvPr/>
        </p:nvSpPr>
        <p:spPr>
          <a:xfrm>
            <a:off x="710184" y="384628"/>
            <a:ext cx="10771632" cy="677108"/>
          </a:xfrm>
          <a:prstGeom prst="rect">
            <a:avLst/>
          </a:prstGeom>
          <a:noFill/>
        </p:spPr>
        <p:txBody>
          <a:bodyPr wrap="square" lIns="0" tIns="0" rIns="0" bIns="0" rtlCol="0" anchor="t">
            <a:spAutoFit/>
          </a:bodyPr>
          <a:lstStyle/>
          <a:p>
            <a:r>
              <a:rPr lang="en-US" sz="4400" b="1" dirty="0">
                <a:solidFill>
                  <a:schemeClr val="tx1">
                    <a:lumMod val="75000"/>
                    <a:lumOff val="25000"/>
                  </a:schemeClr>
                </a:solidFill>
                <a:latin typeface="+mj-lt"/>
              </a:rPr>
              <a:t>Roller onboarding</a:t>
            </a:r>
            <a:endParaRPr lang="en-US" sz="4400" dirty="0">
              <a:solidFill>
                <a:schemeClr val="tx1">
                  <a:lumMod val="75000"/>
                  <a:lumOff val="25000"/>
                </a:schemeClr>
              </a:solidFill>
              <a:latin typeface="+mj-lt"/>
            </a:endParaRPr>
          </a:p>
        </p:txBody>
      </p:sp>
      <p:sp>
        <p:nvSpPr>
          <p:cNvPr id="9" name="Slide Number Placeholder 8">
            <a:extLst>
              <a:ext uri="{FF2B5EF4-FFF2-40B4-BE49-F238E27FC236}">
                <a16:creationId xmlns:a16="http://schemas.microsoft.com/office/drawing/2014/main" id="{84BB648E-D6D5-4B32-BBCC-C4D126B321B2}"/>
              </a:ext>
            </a:extLst>
          </p:cNvPr>
          <p:cNvSpPr>
            <a:spLocks noGrp="1"/>
          </p:cNvSpPr>
          <p:nvPr>
            <p:ph type="sldNum" sz="quarter" idx="12"/>
          </p:nvPr>
        </p:nvSpPr>
        <p:spPr/>
        <p:txBody>
          <a:bodyPr/>
          <a:lstStyle/>
          <a:p>
            <a:fld id="{F3BB0851-680D-4F20-952F-CE68C8DC2298}" type="slidenum">
              <a:rPr lang="en-US" smtClean="0"/>
              <a:t>3</a:t>
            </a:fld>
            <a:endParaRPr lang="en-US" dirty="0"/>
          </a:p>
        </p:txBody>
      </p:sp>
      <p:sp>
        <p:nvSpPr>
          <p:cNvPr id="2" name="Rectangle: Rounded Corners 1">
            <a:extLst>
              <a:ext uri="{FF2B5EF4-FFF2-40B4-BE49-F238E27FC236}">
                <a16:creationId xmlns:a16="http://schemas.microsoft.com/office/drawing/2014/main" id="{F3D82DEB-598F-4D32-852C-C24C5B2356BC}"/>
              </a:ext>
            </a:extLst>
          </p:cNvPr>
          <p:cNvSpPr/>
          <p:nvPr/>
        </p:nvSpPr>
        <p:spPr>
          <a:xfrm>
            <a:off x="534833" y="1592894"/>
            <a:ext cx="2072379" cy="5003157"/>
          </a:xfrm>
          <a:prstGeom prst="roundRect">
            <a:avLst>
              <a:gd name="adj" fmla="val 6143"/>
            </a:avLst>
          </a:prstGeom>
          <a:noFill/>
          <a:ln>
            <a:solidFill>
              <a:srgbClr val="FF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42C952D6-5EB7-4E2F-BFAC-C6766D1D45C2}"/>
              </a:ext>
            </a:extLst>
          </p:cNvPr>
          <p:cNvSpPr/>
          <p:nvPr/>
        </p:nvSpPr>
        <p:spPr>
          <a:xfrm>
            <a:off x="862204" y="1842784"/>
            <a:ext cx="1469118" cy="243656"/>
          </a:xfrm>
          <a:prstGeom prst="rect">
            <a:avLst/>
          </a:prstGeom>
        </p:spPr>
        <p:txBody>
          <a:bodyPr wrap="square" lIns="0" tIns="0" rIns="0" bIns="0" anchor="t">
            <a:spAutoFit/>
          </a:bodyPr>
          <a:lstStyle/>
          <a:p>
            <a:pPr algn="ctr">
              <a:lnSpc>
                <a:spcPts val="1900"/>
              </a:lnSpc>
            </a:pPr>
            <a:r>
              <a:rPr lang="en-US" sz="1600" b="1" dirty="0">
                <a:solidFill>
                  <a:schemeClr val="tx1">
                    <a:lumMod val="75000"/>
                    <a:lumOff val="25000"/>
                  </a:schemeClr>
                </a:solidFill>
                <a:latin typeface="+mj-lt"/>
                <a:cs typeface="Segoe UI" panose="020B0502040204020203" pitchFamily="34" charset="0"/>
              </a:rPr>
              <a:t>Nyansatt</a:t>
            </a:r>
          </a:p>
        </p:txBody>
      </p:sp>
      <p:sp>
        <p:nvSpPr>
          <p:cNvPr id="76" name="Rectangle 75">
            <a:extLst>
              <a:ext uri="{FF2B5EF4-FFF2-40B4-BE49-F238E27FC236}">
                <a16:creationId xmlns:a16="http://schemas.microsoft.com/office/drawing/2014/main" id="{CA7F604E-4DF5-4BC8-8DE4-511E821559B9}"/>
              </a:ext>
            </a:extLst>
          </p:cNvPr>
          <p:cNvSpPr/>
          <p:nvPr/>
        </p:nvSpPr>
        <p:spPr>
          <a:xfrm>
            <a:off x="3111823" y="1842784"/>
            <a:ext cx="1469118" cy="243656"/>
          </a:xfrm>
          <a:prstGeom prst="rect">
            <a:avLst/>
          </a:prstGeom>
        </p:spPr>
        <p:txBody>
          <a:bodyPr wrap="square" lIns="0" tIns="0" rIns="0" bIns="0" anchor="t">
            <a:spAutoFit/>
          </a:bodyPr>
          <a:lstStyle/>
          <a:p>
            <a:pPr algn="ctr">
              <a:lnSpc>
                <a:spcPts val="1900"/>
              </a:lnSpc>
            </a:pPr>
            <a:r>
              <a:rPr lang="nb-NO" sz="1600" b="1" dirty="0" smtClean="0">
                <a:solidFill>
                  <a:schemeClr val="tx1">
                    <a:lumMod val="75000"/>
                    <a:lumOff val="25000"/>
                  </a:schemeClr>
                </a:solidFill>
                <a:latin typeface="+mj-lt"/>
                <a:cs typeface="Segoe UI" panose="020B0502040204020203" pitchFamily="34" charset="0"/>
              </a:rPr>
              <a:t>Leder</a:t>
            </a:r>
            <a:endParaRPr lang="nb-NO" sz="1600" b="1" dirty="0">
              <a:solidFill>
                <a:schemeClr val="tx1">
                  <a:lumMod val="75000"/>
                  <a:lumOff val="25000"/>
                </a:schemeClr>
              </a:solidFill>
              <a:latin typeface="+mj-lt"/>
              <a:cs typeface="Segoe UI" panose="020B0502040204020203" pitchFamily="34" charset="0"/>
            </a:endParaRPr>
          </a:p>
        </p:txBody>
      </p:sp>
      <p:sp>
        <p:nvSpPr>
          <p:cNvPr id="77" name="Rectangle 76">
            <a:extLst>
              <a:ext uri="{FF2B5EF4-FFF2-40B4-BE49-F238E27FC236}">
                <a16:creationId xmlns:a16="http://schemas.microsoft.com/office/drawing/2014/main" id="{A449AD70-3F78-4FB8-8738-E46955E10BB2}"/>
              </a:ext>
            </a:extLst>
          </p:cNvPr>
          <p:cNvSpPr/>
          <p:nvPr/>
        </p:nvSpPr>
        <p:spPr>
          <a:xfrm>
            <a:off x="5361441" y="1842784"/>
            <a:ext cx="1469118" cy="226537"/>
          </a:xfrm>
          <a:prstGeom prst="rect">
            <a:avLst/>
          </a:prstGeom>
        </p:spPr>
        <p:txBody>
          <a:bodyPr wrap="square" lIns="0" tIns="0" rIns="0" bIns="0" anchor="t">
            <a:spAutoFit/>
          </a:bodyPr>
          <a:lstStyle/>
          <a:p>
            <a:pPr algn="ctr">
              <a:lnSpc>
                <a:spcPts val="1900"/>
              </a:lnSpc>
            </a:pPr>
            <a:r>
              <a:rPr lang="en-US" sz="1500" b="1" dirty="0">
                <a:solidFill>
                  <a:schemeClr val="tx1">
                    <a:lumMod val="75000"/>
                    <a:lumOff val="25000"/>
                  </a:schemeClr>
                </a:solidFill>
                <a:latin typeface="+mj-lt"/>
                <a:cs typeface="Segoe UI" panose="020B0502040204020203" pitchFamily="34" charset="0"/>
              </a:rPr>
              <a:t>Nøkkelpersoner</a:t>
            </a:r>
          </a:p>
        </p:txBody>
      </p:sp>
      <p:sp>
        <p:nvSpPr>
          <p:cNvPr id="78" name="Rectangle 77">
            <a:extLst>
              <a:ext uri="{FF2B5EF4-FFF2-40B4-BE49-F238E27FC236}">
                <a16:creationId xmlns:a16="http://schemas.microsoft.com/office/drawing/2014/main" id="{71E2B545-C4D4-42B0-91E5-14925BC7B006}"/>
              </a:ext>
            </a:extLst>
          </p:cNvPr>
          <p:cNvSpPr/>
          <p:nvPr/>
        </p:nvSpPr>
        <p:spPr>
          <a:xfrm>
            <a:off x="7611060" y="1842784"/>
            <a:ext cx="1469118" cy="243656"/>
          </a:xfrm>
          <a:prstGeom prst="rect">
            <a:avLst/>
          </a:prstGeom>
        </p:spPr>
        <p:txBody>
          <a:bodyPr wrap="square" lIns="0" tIns="0" rIns="0" bIns="0" anchor="t">
            <a:spAutoFit/>
          </a:bodyPr>
          <a:lstStyle/>
          <a:p>
            <a:pPr algn="ctr">
              <a:lnSpc>
                <a:spcPts val="1900"/>
              </a:lnSpc>
            </a:pPr>
            <a:r>
              <a:rPr lang="en-US" sz="1600" b="1" dirty="0">
                <a:solidFill>
                  <a:schemeClr val="tx1">
                    <a:lumMod val="75000"/>
                    <a:lumOff val="25000"/>
                  </a:schemeClr>
                </a:solidFill>
                <a:latin typeface="+mj-lt"/>
                <a:cs typeface="Segoe UI" panose="020B0502040204020203" pitchFamily="34" charset="0"/>
              </a:rPr>
              <a:t>HR/Personal</a:t>
            </a:r>
          </a:p>
        </p:txBody>
      </p:sp>
      <p:sp>
        <p:nvSpPr>
          <p:cNvPr id="79" name="Rectangle 78">
            <a:extLst>
              <a:ext uri="{FF2B5EF4-FFF2-40B4-BE49-F238E27FC236}">
                <a16:creationId xmlns:a16="http://schemas.microsoft.com/office/drawing/2014/main" id="{AB614164-FC69-4841-B415-76B5D629D767}"/>
              </a:ext>
            </a:extLst>
          </p:cNvPr>
          <p:cNvSpPr/>
          <p:nvPr/>
        </p:nvSpPr>
        <p:spPr>
          <a:xfrm>
            <a:off x="9834935" y="1746733"/>
            <a:ext cx="1469118" cy="487313"/>
          </a:xfrm>
          <a:prstGeom prst="rect">
            <a:avLst/>
          </a:prstGeom>
        </p:spPr>
        <p:txBody>
          <a:bodyPr wrap="square" lIns="0" tIns="0" rIns="0" bIns="0" anchor="t">
            <a:spAutoFit/>
          </a:bodyPr>
          <a:lstStyle/>
          <a:p>
            <a:pPr algn="ctr">
              <a:lnSpc>
                <a:spcPts val="1900"/>
              </a:lnSpc>
            </a:pPr>
            <a:r>
              <a:rPr lang="nb-NO" b="1" dirty="0">
                <a:solidFill>
                  <a:schemeClr val="tx1">
                    <a:lumMod val="75000"/>
                    <a:lumOff val="25000"/>
                  </a:schemeClr>
                </a:solidFill>
                <a:latin typeface="+mj-lt"/>
                <a:cs typeface="Segoe UI" panose="020B0502040204020203" pitchFamily="34" charset="0"/>
              </a:rPr>
              <a:t>Avdeling for personalstøtte</a:t>
            </a:r>
          </a:p>
        </p:txBody>
      </p:sp>
      <p:sp>
        <p:nvSpPr>
          <p:cNvPr id="80" name="Rectangle 79">
            <a:extLst>
              <a:ext uri="{FF2B5EF4-FFF2-40B4-BE49-F238E27FC236}">
                <a16:creationId xmlns:a16="http://schemas.microsoft.com/office/drawing/2014/main" id="{91C6E8E2-ECC3-4680-8A51-B6744794FD56}"/>
              </a:ext>
            </a:extLst>
          </p:cNvPr>
          <p:cNvSpPr/>
          <p:nvPr/>
        </p:nvSpPr>
        <p:spPr>
          <a:xfrm>
            <a:off x="791901" y="4025294"/>
            <a:ext cx="1609724" cy="2400850"/>
          </a:xfrm>
          <a:prstGeom prst="rect">
            <a:avLst/>
          </a:prstGeom>
        </p:spPr>
        <p:txBody>
          <a:bodyPr wrap="square" lIns="0" tIns="0" rIns="0" bIns="0" anchor="t">
            <a:spAutoFit/>
          </a:bodyPr>
          <a:lstStyle/>
          <a:p>
            <a:pPr>
              <a:lnSpc>
                <a:spcPts val="1750"/>
              </a:lnSpc>
              <a:spcBef>
                <a:spcPts val="0"/>
              </a:spcBef>
              <a:spcAft>
                <a:spcPts val="900"/>
              </a:spcAft>
            </a:pPr>
            <a:r>
              <a:rPr lang="nb-NO" sz="1200" b="1" dirty="0">
                <a:latin typeface="Lato Light" panose="020F0502020204030203" pitchFamily="34" charset="0"/>
                <a:ea typeface="Lato Light" panose="020F0502020204030203" pitchFamily="34" charset="0"/>
                <a:cs typeface="Mukta ExtraLight" panose="020B0000000000000000" pitchFamily="34" charset="77"/>
              </a:rPr>
              <a:t>Bruker av onboarding</a:t>
            </a:r>
          </a:p>
          <a:p>
            <a:pPr>
              <a:lnSpc>
                <a:spcPts val="1750"/>
              </a:lnSpc>
              <a:spcBef>
                <a:spcPts val="0"/>
              </a:spcBef>
              <a:spcAft>
                <a:spcPts val="900"/>
              </a:spcAft>
            </a:pPr>
            <a:r>
              <a:rPr lang="nb-NO" sz="1200" dirty="0">
                <a:latin typeface="Lato Light" panose="020F0502020204030203" pitchFamily="34" charset="0"/>
                <a:ea typeface="Lato Light" panose="020F0502020204030203" pitchFamily="34" charset="0"/>
                <a:cs typeface="Mukta ExtraLight" panose="020B0000000000000000" pitchFamily="34" charset="77"/>
              </a:rPr>
              <a:t>Sette seg inn i oppstarts plan og gjennomføre aktiviteter</a:t>
            </a:r>
          </a:p>
          <a:p>
            <a:pPr>
              <a:lnSpc>
                <a:spcPts val="1750"/>
              </a:lnSpc>
              <a:spcBef>
                <a:spcPts val="0"/>
              </a:spcBef>
              <a:spcAft>
                <a:spcPts val="900"/>
              </a:spcAft>
            </a:pPr>
            <a:r>
              <a:rPr lang="nb-NO" sz="1200" dirty="0">
                <a:latin typeface="Lato Light" panose="020F0502020204030203" pitchFamily="34" charset="0"/>
                <a:ea typeface="Lato Light" panose="020F0502020204030203" pitchFamily="34" charset="0"/>
                <a:cs typeface="Mukta ExtraLight" panose="020B0000000000000000" pitchFamily="34" charset="77"/>
              </a:rPr>
              <a:t>Delta på opplæring, møter etc.</a:t>
            </a:r>
          </a:p>
          <a:p>
            <a:pPr>
              <a:lnSpc>
                <a:spcPts val="1750"/>
              </a:lnSpc>
              <a:spcBef>
                <a:spcPts val="0"/>
              </a:spcBef>
              <a:spcAft>
                <a:spcPts val="900"/>
              </a:spcAft>
            </a:pPr>
            <a:r>
              <a:rPr lang="nb-NO" sz="1200" dirty="0">
                <a:latin typeface="Lato Light" panose="020F0502020204030203" pitchFamily="34" charset="0"/>
                <a:ea typeface="Lato Light" panose="020F0502020204030203" pitchFamily="34" charset="0"/>
                <a:cs typeface="Mukta ExtraLight" panose="020B0000000000000000" pitchFamily="34" charset="77"/>
              </a:rPr>
              <a:t>Delta i dialog og avklaringer rundt rolle og arbeid.</a:t>
            </a:r>
          </a:p>
        </p:txBody>
      </p:sp>
      <p:sp>
        <p:nvSpPr>
          <p:cNvPr id="81" name="Rectangle 80">
            <a:extLst>
              <a:ext uri="{FF2B5EF4-FFF2-40B4-BE49-F238E27FC236}">
                <a16:creationId xmlns:a16="http://schemas.microsoft.com/office/drawing/2014/main" id="{1DC13DF6-DC85-4C59-8177-2A00E171833F}"/>
              </a:ext>
            </a:extLst>
          </p:cNvPr>
          <p:cNvSpPr/>
          <p:nvPr/>
        </p:nvSpPr>
        <p:spPr>
          <a:xfrm>
            <a:off x="2951148" y="4020486"/>
            <a:ext cx="1786962" cy="2762744"/>
          </a:xfrm>
          <a:prstGeom prst="rect">
            <a:avLst/>
          </a:prstGeom>
        </p:spPr>
        <p:txBody>
          <a:bodyPr wrap="square" lIns="0" tIns="0" rIns="0" bIns="0" anchor="t">
            <a:spAutoFit/>
          </a:bodyPr>
          <a:lstStyle/>
          <a:p>
            <a:pPr>
              <a:lnSpc>
                <a:spcPts val="1750"/>
              </a:lnSpc>
              <a:spcBef>
                <a:spcPts val="0"/>
              </a:spcBef>
              <a:spcAft>
                <a:spcPts val="900"/>
              </a:spcAft>
            </a:pPr>
            <a:r>
              <a:rPr lang="nb-NO" sz="1100" b="1" dirty="0">
                <a:latin typeface="Lato Light" panose="020F0502020204030203" pitchFamily="34" charset="0"/>
                <a:ea typeface="Lato Light" panose="020F0502020204030203" pitchFamily="34" charset="0"/>
                <a:cs typeface="Mukta ExtraLight" panose="020B0000000000000000" pitchFamily="34" charset="77"/>
              </a:rPr>
              <a:t>Ansvarlig for onboarding</a:t>
            </a:r>
          </a:p>
          <a:p>
            <a:pPr>
              <a:lnSpc>
                <a:spcPts val="1750"/>
              </a:lnSpc>
              <a:spcBef>
                <a:spcPts val="0"/>
              </a:spcBef>
              <a:spcAft>
                <a:spcPts val="900"/>
              </a:spcAft>
            </a:pPr>
            <a:r>
              <a:rPr lang="nb-NO" sz="1100" dirty="0">
                <a:latin typeface="Lato Light" panose="020F0502020204030203" pitchFamily="34" charset="0"/>
                <a:ea typeface="Lato Light" panose="020F0502020204030203" pitchFamily="34" charset="0"/>
                <a:cs typeface="Mukta ExtraLight" panose="020B0000000000000000" pitchFamily="34" charset="77"/>
              </a:rPr>
              <a:t>Forberede onboarding og sørger for: </a:t>
            </a:r>
          </a:p>
          <a:p>
            <a:pPr marL="171450" indent="-171450">
              <a:lnSpc>
                <a:spcPts val="1750"/>
              </a:lnSpc>
              <a:spcBef>
                <a:spcPts val="0"/>
              </a:spcBef>
              <a:spcAft>
                <a:spcPts val="900"/>
              </a:spcAft>
              <a:buFont typeface="Arial" panose="020B0604020202020204" pitchFamily="34" charset="0"/>
              <a:buChar char="•"/>
            </a:pPr>
            <a:r>
              <a:rPr lang="nb-NO" sz="1100" dirty="0">
                <a:latin typeface="Lato Light" panose="020F0502020204030203" pitchFamily="34" charset="0"/>
                <a:ea typeface="Lato Light" panose="020F0502020204030203" pitchFamily="34" charset="0"/>
                <a:cs typeface="Mukta ExtraLight" panose="020B0000000000000000" pitchFamily="34" charset="77"/>
              </a:rPr>
              <a:t>Oppstartsplan</a:t>
            </a:r>
          </a:p>
          <a:p>
            <a:pPr marL="171450" indent="-171450">
              <a:lnSpc>
                <a:spcPts val="1750"/>
              </a:lnSpc>
              <a:spcBef>
                <a:spcPts val="0"/>
              </a:spcBef>
              <a:spcAft>
                <a:spcPts val="900"/>
              </a:spcAft>
              <a:buFont typeface="Arial" panose="020B0604020202020204" pitchFamily="34" charset="0"/>
              <a:buChar char="•"/>
            </a:pPr>
            <a:r>
              <a:rPr lang="nb-NO" sz="1100" dirty="0">
                <a:latin typeface="Lato Light"/>
                <a:ea typeface="Lato Light" panose="020F0502020204030203" pitchFamily="34" charset="0"/>
                <a:cs typeface="Mukta ExtraLight" panose="020B0000000000000000" pitchFamily="34" charset="77"/>
              </a:rPr>
              <a:t>Onboardingssamtaler (mål, roller, forventninger)</a:t>
            </a:r>
          </a:p>
          <a:p>
            <a:pPr marL="171450" indent="-171450">
              <a:lnSpc>
                <a:spcPts val="1750"/>
              </a:lnSpc>
              <a:spcBef>
                <a:spcPts val="0"/>
              </a:spcBef>
              <a:spcAft>
                <a:spcPts val="900"/>
              </a:spcAft>
              <a:buFont typeface="Arial" panose="020B0604020202020204" pitchFamily="34" charset="0"/>
              <a:buChar char="•"/>
            </a:pPr>
            <a:r>
              <a:rPr lang="nb-NO" sz="1100" dirty="0">
                <a:latin typeface="Lato Light"/>
                <a:ea typeface="Lato Light" panose="020F0502020204030203" pitchFamily="34" charset="0"/>
                <a:cs typeface="Mukta ExtraLight" panose="020B0000000000000000" pitchFamily="34" charset="77"/>
              </a:rPr>
              <a:t>Involvere nøkkelspersoner</a:t>
            </a:r>
          </a:p>
          <a:p>
            <a:pPr marL="171450" indent="-171450">
              <a:lnSpc>
                <a:spcPts val="1750"/>
              </a:lnSpc>
              <a:spcBef>
                <a:spcPts val="0"/>
              </a:spcBef>
              <a:spcAft>
                <a:spcPts val="900"/>
              </a:spcAft>
              <a:buFont typeface="Arial" panose="020B0604020202020204" pitchFamily="34" charset="0"/>
              <a:buChar char="•"/>
            </a:pPr>
            <a:r>
              <a:rPr lang="nb-NO" sz="1100" dirty="0">
                <a:latin typeface="Lato Light"/>
                <a:ea typeface="Lato Light" panose="020F0502020204030203" pitchFamily="34" charset="0"/>
                <a:cs typeface="Mukta ExtraLight" panose="020B0000000000000000" pitchFamily="34" charset="77"/>
              </a:rPr>
              <a:t>Opplæringsopplegg</a:t>
            </a:r>
          </a:p>
          <a:p>
            <a:pPr algn="ctr">
              <a:lnSpc>
                <a:spcPts val="1900"/>
              </a:lnSpc>
            </a:pPr>
            <a:r>
              <a:rPr lang="en-US" sz="1400" dirty="0">
                <a:solidFill>
                  <a:schemeClr val="tx1">
                    <a:lumMod val="75000"/>
                    <a:lumOff val="25000"/>
                  </a:schemeClr>
                </a:solidFill>
                <a:cs typeface="Segoe UI" panose="020B0502040204020203" pitchFamily="34" charset="0"/>
              </a:rPr>
              <a:t>. </a:t>
            </a:r>
          </a:p>
        </p:txBody>
      </p:sp>
      <p:sp>
        <p:nvSpPr>
          <p:cNvPr id="82" name="Rectangle 81">
            <a:extLst>
              <a:ext uri="{FF2B5EF4-FFF2-40B4-BE49-F238E27FC236}">
                <a16:creationId xmlns:a16="http://schemas.microsoft.com/office/drawing/2014/main" id="{2F5701F6-E079-4932-ABC5-509FA470F051}"/>
              </a:ext>
            </a:extLst>
          </p:cNvPr>
          <p:cNvSpPr/>
          <p:nvPr/>
        </p:nvSpPr>
        <p:spPr>
          <a:xfrm>
            <a:off x="5291137" y="4025294"/>
            <a:ext cx="1786963" cy="2406877"/>
          </a:xfrm>
          <a:prstGeom prst="rect">
            <a:avLst/>
          </a:prstGeom>
        </p:spPr>
        <p:txBody>
          <a:bodyPr wrap="square" lIns="0" tIns="0" rIns="0" bIns="0" anchor="t">
            <a:spAutoFit/>
          </a:bodyPr>
          <a:lstStyle/>
          <a:p>
            <a:pPr>
              <a:lnSpc>
                <a:spcPts val="1750"/>
              </a:lnSpc>
              <a:spcBef>
                <a:spcPts val="0"/>
              </a:spcBef>
              <a:spcAft>
                <a:spcPts val="900"/>
              </a:spcAft>
            </a:pPr>
            <a:r>
              <a:rPr lang="nb-NO" sz="1200" b="1" dirty="0">
                <a:latin typeface="Lato Light" panose="020F0502020204030203" pitchFamily="34" charset="0"/>
                <a:ea typeface="Lato Light" panose="020F0502020204030203" pitchFamily="34" charset="0"/>
                <a:cs typeface="Mukta ExtraLight" panose="020B0000000000000000" pitchFamily="34" charset="77"/>
              </a:rPr>
              <a:t>Støtter i onboarding</a:t>
            </a:r>
          </a:p>
          <a:p>
            <a:pPr>
              <a:lnSpc>
                <a:spcPts val="1750"/>
              </a:lnSpc>
              <a:spcBef>
                <a:spcPts val="0"/>
              </a:spcBef>
              <a:spcAft>
                <a:spcPts val="900"/>
              </a:spcAft>
            </a:pPr>
            <a:r>
              <a:rPr lang="nb-NO" sz="1200" dirty="0">
                <a:latin typeface="Lato Light" panose="020F0502020204030203" pitchFamily="34" charset="0"/>
                <a:ea typeface="Lato Light" panose="020F0502020204030203" pitchFamily="34" charset="0"/>
                <a:cs typeface="Mukta ExtraLight" panose="020B0000000000000000" pitchFamily="34" charset="77"/>
              </a:rPr>
              <a:t>Følge opp nyansatt i henholdt til avtale med leder</a:t>
            </a:r>
          </a:p>
          <a:p>
            <a:pPr marL="171450" indent="-171450">
              <a:lnSpc>
                <a:spcPts val="1750"/>
              </a:lnSpc>
              <a:spcBef>
                <a:spcPts val="0"/>
              </a:spcBef>
              <a:spcAft>
                <a:spcPts val="900"/>
              </a:spcAft>
              <a:buFont typeface="Arial" panose="020B0604020202020204" pitchFamily="34" charset="0"/>
              <a:buChar char="•"/>
            </a:pPr>
            <a:r>
              <a:rPr lang="nb-NO" sz="1200" dirty="0">
                <a:latin typeface="Lato Light"/>
                <a:ea typeface="Lato Light" panose="020F0502020204030203" pitchFamily="34" charset="0"/>
                <a:cs typeface="Mukta ExtraLight" panose="020B0000000000000000" pitchFamily="34" charset="77"/>
              </a:rPr>
              <a:t>Fadder</a:t>
            </a:r>
          </a:p>
          <a:p>
            <a:pPr marL="171450" indent="-171450">
              <a:lnSpc>
                <a:spcPts val="1750"/>
              </a:lnSpc>
              <a:spcBef>
                <a:spcPts val="0"/>
              </a:spcBef>
              <a:spcAft>
                <a:spcPts val="900"/>
              </a:spcAft>
              <a:buFont typeface="Arial" panose="020B0604020202020204" pitchFamily="34" charset="0"/>
              <a:buChar char="•"/>
            </a:pPr>
            <a:r>
              <a:rPr lang="nb-NO" sz="1200" dirty="0">
                <a:latin typeface="Lato Light"/>
                <a:ea typeface="Lato Light" panose="020F0502020204030203" pitchFamily="34" charset="0"/>
                <a:cs typeface="Mukta ExtraLight" panose="020B0000000000000000" pitchFamily="34" charset="77"/>
              </a:rPr>
              <a:t>Kolleger</a:t>
            </a:r>
          </a:p>
          <a:p>
            <a:pPr marL="171450" indent="-171450">
              <a:lnSpc>
                <a:spcPts val="1750"/>
              </a:lnSpc>
              <a:spcBef>
                <a:spcPts val="0"/>
              </a:spcBef>
              <a:spcAft>
                <a:spcPts val="900"/>
              </a:spcAft>
              <a:buFont typeface="Arial" panose="020B0604020202020204" pitchFamily="34" charset="0"/>
              <a:buChar char="•"/>
            </a:pPr>
            <a:r>
              <a:rPr lang="nb-NO" sz="1200" dirty="0">
                <a:latin typeface="Lato Light"/>
                <a:ea typeface="Lato Light" panose="020F0502020204030203" pitchFamily="34" charset="0"/>
                <a:cs typeface="Mukta ExtraLight" panose="020B0000000000000000" pitchFamily="34" charset="77"/>
              </a:rPr>
              <a:t>Støtte og veilede </a:t>
            </a:r>
          </a:p>
          <a:p>
            <a:pPr>
              <a:lnSpc>
                <a:spcPts val="1750"/>
              </a:lnSpc>
              <a:spcBef>
                <a:spcPts val="0"/>
              </a:spcBef>
              <a:spcAft>
                <a:spcPts val="900"/>
              </a:spcAft>
            </a:pPr>
            <a:endParaRPr lang="en-US" sz="1400" dirty="0">
              <a:solidFill>
                <a:schemeClr val="tx1">
                  <a:lumMod val="75000"/>
                  <a:lumOff val="25000"/>
                </a:schemeClr>
              </a:solidFill>
              <a:cs typeface="Segoe UI" panose="020B0502040204020203" pitchFamily="34" charset="0"/>
            </a:endParaRPr>
          </a:p>
        </p:txBody>
      </p:sp>
      <p:sp>
        <p:nvSpPr>
          <p:cNvPr id="83" name="Rectangle 82">
            <a:extLst>
              <a:ext uri="{FF2B5EF4-FFF2-40B4-BE49-F238E27FC236}">
                <a16:creationId xmlns:a16="http://schemas.microsoft.com/office/drawing/2014/main" id="{ACD88106-F872-4C8B-A010-E7D5E15C8E18}"/>
              </a:ext>
            </a:extLst>
          </p:cNvPr>
          <p:cNvSpPr/>
          <p:nvPr/>
        </p:nvSpPr>
        <p:spPr>
          <a:xfrm>
            <a:off x="7540756" y="4025294"/>
            <a:ext cx="1609724" cy="2285434"/>
          </a:xfrm>
          <a:prstGeom prst="rect">
            <a:avLst/>
          </a:prstGeom>
        </p:spPr>
        <p:txBody>
          <a:bodyPr wrap="square" lIns="0" tIns="0" rIns="0" bIns="0" anchor="t">
            <a:spAutoFit/>
          </a:bodyPr>
          <a:lstStyle/>
          <a:p>
            <a:pPr>
              <a:lnSpc>
                <a:spcPts val="1750"/>
              </a:lnSpc>
              <a:spcBef>
                <a:spcPts val="0"/>
              </a:spcBef>
              <a:spcAft>
                <a:spcPts val="900"/>
              </a:spcAft>
            </a:pPr>
            <a:r>
              <a:rPr lang="nb-NO" sz="1200" b="1" dirty="0">
                <a:latin typeface="Lato Light" panose="020F0502020204030203" pitchFamily="34" charset="0"/>
                <a:ea typeface="Lato Light" panose="020F0502020204030203" pitchFamily="34" charset="0"/>
                <a:cs typeface="Mukta ExtraLight" panose="020B0000000000000000" pitchFamily="34" charset="77"/>
              </a:rPr>
              <a:t>Veileder i onboarding</a:t>
            </a:r>
          </a:p>
          <a:p>
            <a:pPr>
              <a:lnSpc>
                <a:spcPts val="1750"/>
              </a:lnSpc>
              <a:spcBef>
                <a:spcPts val="0"/>
              </a:spcBef>
              <a:spcAft>
                <a:spcPts val="900"/>
              </a:spcAft>
            </a:pPr>
            <a:r>
              <a:rPr lang="nb-NO" sz="1200" dirty="0">
                <a:latin typeface="Lato Light" panose="020F0502020204030203" pitchFamily="34" charset="0"/>
                <a:ea typeface="Lato Light" panose="020F0502020204030203" pitchFamily="34" charset="0"/>
                <a:cs typeface="Mukta ExtraLight" panose="020B0000000000000000" pitchFamily="34" charset="77"/>
              </a:rPr>
              <a:t>Lokal HR bidrar med avklaringer og støtte dersom leder har spørsmål om onboardingen</a:t>
            </a:r>
          </a:p>
          <a:p>
            <a:pPr>
              <a:lnSpc>
                <a:spcPts val="1750"/>
              </a:lnSpc>
              <a:spcBef>
                <a:spcPts val="0"/>
              </a:spcBef>
              <a:spcAft>
                <a:spcPts val="900"/>
              </a:spcAft>
            </a:pPr>
            <a:r>
              <a:rPr lang="nb-NO" sz="1200" dirty="0">
                <a:latin typeface="Lato Light" panose="020F0502020204030203" pitchFamily="34" charset="0"/>
                <a:ea typeface="Lato Light" panose="020F0502020204030203" pitchFamily="34" charset="0"/>
                <a:cs typeface="Mukta ExtraLight" panose="020B0000000000000000" pitchFamily="34" charset="77"/>
              </a:rPr>
              <a:t>(EA og USIT har lokal HR, AP er lokal HR for resten av LOS)</a:t>
            </a:r>
          </a:p>
        </p:txBody>
      </p:sp>
      <p:sp>
        <p:nvSpPr>
          <p:cNvPr id="84" name="Rectangle 83">
            <a:extLst>
              <a:ext uri="{FF2B5EF4-FFF2-40B4-BE49-F238E27FC236}">
                <a16:creationId xmlns:a16="http://schemas.microsoft.com/office/drawing/2014/main" id="{3CB397EC-8EB2-4C31-A555-C753ED648042}"/>
              </a:ext>
            </a:extLst>
          </p:cNvPr>
          <p:cNvSpPr/>
          <p:nvPr/>
        </p:nvSpPr>
        <p:spPr>
          <a:xfrm>
            <a:off x="9790374" y="4025294"/>
            <a:ext cx="1815309" cy="1708353"/>
          </a:xfrm>
          <a:prstGeom prst="rect">
            <a:avLst/>
          </a:prstGeom>
        </p:spPr>
        <p:txBody>
          <a:bodyPr wrap="square" lIns="0" tIns="0" rIns="0" bIns="0" anchor="t">
            <a:spAutoFit/>
          </a:bodyPr>
          <a:lstStyle/>
          <a:p>
            <a:pPr>
              <a:lnSpc>
                <a:spcPts val="1750"/>
              </a:lnSpc>
              <a:spcBef>
                <a:spcPts val="0"/>
              </a:spcBef>
              <a:spcAft>
                <a:spcPts val="900"/>
              </a:spcAft>
            </a:pPr>
            <a:r>
              <a:rPr lang="nb-NO" sz="1200" b="1" dirty="0">
                <a:latin typeface="Lato Light"/>
                <a:ea typeface="Lato Light" panose="020F0502020204030203" pitchFamily="34" charset="0"/>
                <a:cs typeface="Mukta ExtraLight" panose="020B0000000000000000" pitchFamily="34" charset="77"/>
              </a:rPr>
              <a:t>Eier av onboardingsprosessen</a:t>
            </a:r>
          </a:p>
          <a:p>
            <a:pPr>
              <a:lnSpc>
                <a:spcPts val="1750"/>
              </a:lnSpc>
              <a:spcBef>
                <a:spcPts val="0"/>
              </a:spcBef>
              <a:spcAft>
                <a:spcPts val="900"/>
              </a:spcAft>
            </a:pPr>
            <a:r>
              <a:rPr lang="nb-NO" sz="1200" dirty="0">
                <a:latin typeface="Lato Light"/>
                <a:ea typeface="Lato Light" panose="020F0502020204030203" pitchFamily="34" charset="0"/>
                <a:cs typeface="Mukta ExtraLight" panose="020B0000000000000000" pitchFamily="34" charset="77"/>
              </a:rPr>
              <a:t>Ansvar for tilrettelegging av onboardingsmateriale og prosess samt kontinuerlig evaluering og måling</a:t>
            </a:r>
          </a:p>
        </p:txBody>
      </p:sp>
      <p:pic>
        <p:nvPicPr>
          <p:cNvPr id="11" name="Plassholder for bilde 10">
            <a:extLst>
              <a:ext uri="{FF2B5EF4-FFF2-40B4-BE49-F238E27FC236}">
                <a16:creationId xmlns:a16="http://schemas.microsoft.com/office/drawing/2014/main" id="{1C6F6205-C302-40C9-A9BE-45EA021FB5F6}"/>
              </a:ext>
            </a:extLst>
          </p:cNvPr>
          <p:cNvPicPr>
            <a:picLocks noGrp="1" noChangeAspect="1"/>
          </p:cNvPicPr>
          <p:nvPr>
            <p:ph type="pic" sz="quarter" idx="21"/>
          </p:nvPr>
        </p:nvPicPr>
        <p:blipFill>
          <a:blip r:embed="rId3">
            <a:extLst>
              <a:ext uri="{28A0092B-C50C-407E-A947-70E740481C1C}">
                <a14:useLocalDpi xmlns:a14="http://schemas.microsoft.com/office/drawing/2010/main" val="0"/>
              </a:ext>
            </a:extLst>
          </a:blip>
          <a:srcRect/>
          <a:stretch>
            <a:fillRect/>
          </a:stretch>
        </p:blipFill>
        <p:spPr>
          <a:xfrm>
            <a:off x="819056" y="2348437"/>
            <a:ext cx="1512266" cy="1512266"/>
          </a:xfrm>
        </p:spPr>
      </p:pic>
      <p:pic>
        <p:nvPicPr>
          <p:cNvPr id="14" name="Plassholder for bilde 13">
            <a:extLst>
              <a:ext uri="{FF2B5EF4-FFF2-40B4-BE49-F238E27FC236}">
                <a16:creationId xmlns:a16="http://schemas.microsoft.com/office/drawing/2014/main" id="{1C964B1A-512E-4DC3-9B89-11F2693C4D4F}"/>
              </a:ext>
            </a:extLst>
          </p:cNvPr>
          <p:cNvPicPr>
            <a:picLocks noGrp="1" noChangeAspect="1"/>
          </p:cNvPicPr>
          <p:nvPr>
            <p:ph type="pic" sz="quarter" idx="22"/>
          </p:nvPr>
        </p:nvPicPr>
        <p:blipFill>
          <a:blip r:embed="rId4">
            <a:extLst>
              <a:ext uri="{28A0092B-C50C-407E-A947-70E740481C1C}">
                <a14:useLocalDpi xmlns:a14="http://schemas.microsoft.com/office/drawing/2010/main" val="0"/>
              </a:ext>
            </a:extLst>
          </a:blip>
          <a:srcRect/>
          <a:stretch>
            <a:fillRect/>
          </a:stretch>
        </p:blipFill>
        <p:spPr/>
      </p:pic>
      <p:pic>
        <p:nvPicPr>
          <p:cNvPr id="19" name="Plassholder for bilde 18">
            <a:extLst>
              <a:ext uri="{FF2B5EF4-FFF2-40B4-BE49-F238E27FC236}">
                <a16:creationId xmlns:a16="http://schemas.microsoft.com/office/drawing/2014/main" id="{BEE4DF4F-AEE5-4CB9-8A9D-0CC5392BF01D}"/>
              </a:ext>
            </a:extLst>
          </p:cNvPr>
          <p:cNvPicPr>
            <a:picLocks noGrp="1" noChangeAspect="1"/>
          </p:cNvPicPr>
          <p:nvPr>
            <p:ph type="pic" sz="quarter" idx="23"/>
          </p:nvPr>
        </p:nvPicPr>
        <p:blipFill>
          <a:blip r:embed="rId5">
            <a:extLst>
              <a:ext uri="{28A0092B-C50C-407E-A947-70E740481C1C}">
                <a14:useLocalDpi xmlns:a14="http://schemas.microsoft.com/office/drawing/2010/main" val="0"/>
              </a:ext>
            </a:extLst>
          </a:blip>
          <a:srcRect/>
          <a:stretch>
            <a:fillRect/>
          </a:stretch>
        </p:blipFill>
        <p:spPr/>
      </p:pic>
      <p:pic>
        <p:nvPicPr>
          <p:cNvPr id="28" name="Plassholder for bilde 27">
            <a:extLst>
              <a:ext uri="{FF2B5EF4-FFF2-40B4-BE49-F238E27FC236}">
                <a16:creationId xmlns:a16="http://schemas.microsoft.com/office/drawing/2014/main" id="{96C65534-762A-4DAD-BE71-6B7E4FF69A89}"/>
              </a:ext>
            </a:extLst>
          </p:cNvPr>
          <p:cNvPicPr>
            <a:picLocks noGrp="1" noChangeAspect="1"/>
          </p:cNvPicPr>
          <p:nvPr>
            <p:ph type="pic" sz="quarter" idx="24"/>
          </p:nvPr>
        </p:nvPicPr>
        <p:blipFill>
          <a:blip r:embed="rId6">
            <a:extLst>
              <a:ext uri="{28A0092B-C50C-407E-A947-70E740481C1C}">
                <a14:useLocalDpi xmlns:a14="http://schemas.microsoft.com/office/drawing/2010/main" val="0"/>
              </a:ext>
            </a:extLst>
          </a:blip>
          <a:srcRect/>
          <a:stretch>
            <a:fillRect/>
          </a:stretch>
        </p:blipFill>
        <p:spPr/>
      </p:pic>
      <p:pic>
        <p:nvPicPr>
          <p:cNvPr id="31" name="Plassholder for bilde 30">
            <a:extLst>
              <a:ext uri="{FF2B5EF4-FFF2-40B4-BE49-F238E27FC236}">
                <a16:creationId xmlns:a16="http://schemas.microsoft.com/office/drawing/2014/main" id="{941E2F72-5643-4ABF-84E8-57A2059DB3BA}"/>
              </a:ext>
            </a:extLst>
          </p:cNvPr>
          <p:cNvPicPr>
            <a:picLocks noGrp="1" noChangeAspect="1"/>
          </p:cNvPicPr>
          <p:nvPr>
            <p:ph type="pic" sz="quarter" idx="25"/>
          </p:nvPr>
        </p:nvPicPr>
        <p:blipFill>
          <a:blip r:embed="rId7">
            <a:extLst>
              <a:ext uri="{28A0092B-C50C-407E-A947-70E740481C1C}">
                <a14:useLocalDpi xmlns:a14="http://schemas.microsoft.com/office/drawing/2010/main" val="0"/>
              </a:ext>
            </a:extLst>
          </a:blip>
          <a:srcRect/>
          <a:stretch>
            <a:fillRect/>
          </a:stretch>
        </p:blipFill>
        <p:spPr>
          <a:xfrm>
            <a:off x="9860678" y="2277891"/>
            <a:ext cx="1512266" cy="1512266"/>
          </a:xfrm>
        </p:spPr>
      </p:pic>
    </p:spTree>
    <p:extLst>
      <p:ext uri="{BB962C8B-B14F-4D97-AF65-F5344CB8AC3E}">
        <p14:creationId xmlns:p14="http://schemas.microsoft.com/office/powerpoint/2010/main" val="2216545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b-NO" dirty="0"/>
              <a:t>Refleksjons- og avklaringsspørsmål med nøkkelpersoner</a:t>
            </a:r>
          </a:p>
        </p:txBody>
      </p:sp>
      <p:sp>
        <p:nvSpPr>
          <p:cNvPr id="6" name="Content Placeholder 5"/>
          <p:cNvSpPr>
            <a:spLocks noGrp="1"/>
          </p:cNvSpPr>
          <p:nvPr>
            <p:ph idx="1"/>
          </p:nvPr>
        </p:nvSpPr>
        <p:spPr>
          <a:xfrm>
            <a:off x="1011768" y="1809750"/>
            <a:ext cx="10566400" cy="4114800"/>
          </a:xfrm>
        </p:spPr>
        <p:txBody>
          <a:bodyPr/>
          <a:lstStyle/>
          <a:p>
            <a:r>
              <a:rPr lang="nb-NO" sz="2400" dirty="0"/>
              <a:t>På hvilke områder ønsker du å være sparringspartner med vedkommende?</a:t>
            </a:r>
          </a:p>
          <a:p>
            <a:r>
              <a:rPr lang="nb-NO" sz="2400" dirty="0"/>
              <a:t>Hvilke særlige viktige erfaringer har du som personen vil dra nytte av?</a:t>
            </a:r>
          </a:p>
          <a:p>
            <a:r>
              <a:rPr lang="nb-NO" sz="2400" dirty="0"/>
              <a:t>Hvilke fora, arenaer eller enheter kan du introdusere vedkommende for?</a:t>
            </a:r>
          </a:p>
          <a:p>
            <a:r>
              <a:rPr lang="nb-NO" sz="2400" dirty="0"/>
              <a:t>Hva skal formålet/utbyttet være av det?</a:t>
            </a:r>
          </a:p>
          <a:p>
            <a:r>
              <a:rPr lang="nb-NO" sz="2400" dirty="0"/>
              <a:t>Hva er viktig i ditt bidrag for å hjelpe vedkommende til å bli kjent og forstå organisasjonen?</a:t>
            </a:r>
          </a:p>
          <a:p>
            <a:r>
              <a:rPr lang="nb-NO" sz="2400" dirty="0"/>
              <a:t>Hva kan du sette av tid, og hvor lenge? </a:t>
            </a:r>
          </a:p>
          <a:p>
            <a:r>
              <a:rPr lang="nb-NO" sz="2400" dirty="0"/>
              <a:t>Hva kan du ikke bidra med, eller sette av tid til?</a:t>
            </a:r>
          </a:p>
          <a:p>
            <a:r>
              <a:rPr lang="nb-NO" sz="2400" dirty="0"/>
              <a:t>Hvilke andre personer tenker du umiddelbart den nyansatte kan ha fordel av å ha kontakt med?</a:t>
            </a:r>
          </a:p>
          <a:p>
            <a:endParaRPr lang="nb-NO" dirty="0"/>
          </a:p>
        </p:txBody>
      </p:sp>
    </p:spTree>
    <p:extLst>
      <p:ext uri="{BB962C8B-B14F-4D97-AF65-F5344CB8AC3E}">
        <p14:creationId xmlns:p14="http://schemas.microsoft.com/office/powerpoint/2010/main" val="2807816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9B262BE-0A5F-4911-9C18-BD5A7BF33E40}"/>
              </a:ext>
            </a:extLst>
          </p:cNvPr>
          <p:cNvSpPr>
            <a:spLocks noGrp="1"/>
          </p:cNvSpPr>
          <p:nvPr>
            <p:ph type="title"/>
          </p:nvPr>
        </p:nvSpPr>
        <p:spPr>
          <a:xfrm>
            <a:off x="1016000" y="480921"/>
            <a:ext cx="10562167" cy="1144906"/>
          </a:xfrm>
        </p:spPr>
        <p:txBody>
          <a:bodyPr/>
          <a:lstStyle/>
          <a:p>
            <a:r>
              <a:rPr lang="nb-NO" dirty="0"/>
              <a:t>2. Din nyansattes læringsbehov – 1/2</a:t>
            </a:r>
          </a:p>
        </p:txBody>
      </p:sp>
      <p:sp>
        <p:nvSpPr>
          <p:cNvPr id="3" name="Plassholder for innhold 2">
            <a:extLst>
              <a:ext uri="{FF2B5EF4-FFF2-40B4-BE49-F238E27FC236}">
                <a16:creationId xmlns:a16="http://schemas.microsoft.com/office/drawing/2014/main" id="{1E159861-3F12-44D7-AA2B-AE930440C58D}"/>
              </a:ext>
            </a:extLst>
          </p:cNvPr>
          <p:cNvSpPr>
            <a:spLocks noGrp="1"/>
          </p:cNvSpPr>
          <p:nvPr>
            <p:ph idx="1"/>
          </p:nvPr>
        </p:nvSpPr>
        <p:spPr>
          <a:xfrm>
            <a:off x="1011767" y="1391263"/>
            <a:ext cx="10566400" cy="4767873"/>
          </a:xfrm>
        </p:spPr>
        <p:txBody>
          <a:bodyPr/>
          <a:lstStyle/>
          <a:p>
            <a:pPr marL="0" indent="0">
              <a:buClr>
                <a:schemeClr val="accent1"/>
              </a:buClr>
              <a:buNone/>
            </a:pPr>
            <a:r>
              <a:rPr lang="nb-NO" sz="2000" dirty="0" smtClean="0"/>
              <a:t>For å få en best mulig onboarding er det viktig å tenke gjennom den nyansattes behov og lage et opplegg som passer for dem. Nyansatte er rekruttert for den kompetanse og erfaring de har, men det er ofte de har opplæringsbehov enten knyttet til organisasjonen, fagfeltet, eller systemer. </a:t>
            </a:r>
            <a:br>
              <a:rPr lang="nb-NO" sz="2000" dirty="0" smtClean="0"/>
            </a:br>
            <a:endParaRPr lang="nb-NO" sz="2000" dirty="0" smtClean="0"/>
          </a:p>
          <a:p>
            <a:pPr marL="0" indent="0">
              <a:buClr>
                <a:schemeClr val="accent1"/>
              </a:buClr>
              <a:buNone/>
            </a:pPr>
            <a:r>
              <a:rPr lang="nb-NO" sz="2000" dirty="0" smtClean="0"/>
              <a:t>Det er viktig med løpende dialog med den nyansatte når hen er på plass og tilpasse opplegget underveis, men noen overordnede spørsmål som kan være nyttige å stille seg i planlegging av opplæring kan være: </a:t>
            </a:r>
            <a:endParaRPr lang="nb-NO" sz="2800" dirty="0" smtClean="0"/>
          </a:p>
          <a:p>
            <a:pPr marL="325755" indent="-325755">
              <a:buClr>
                <a:schemeClr val="accent1"/>
              </a:buClr>
            </a:pPr>
            <a:r>
              <a:rPr lang="nb-NO" sz="2000" dirty="0" smtClean="0"/>
              <a:t>Er din nyansatt internt eller eksternt rekruttert?</a:t>
            </a:r>
          </a:p>
          <a:p>
            <a:pPr marL="325755" indent="-325755">
              <a:buClr>
                <a:schemeClr val="accent1"/>
              </a:buClr>
            </a:pPr>
            <a:r>
              <a:rPr lang="nb-NO" sz="2000" dirty="0" smtClean="0"/>
              <a:t>I hvilken grad har din nyansatte erfaring med lignende rolle?</a:t>
            </a:r>
          </a:p>
          <a:p>
            <a:pPr marL="325755" indent="-325755">
              <a:buClr>
                <a:schemeClr val="accent1"/>
              </a:buClr>
            </a:pPr>
            <a:r>
              <a:rPr lang="nb-NO" sz="2000" dirty="0" smtClean="0"/>
              <a:t>I hvilken grad har din nyansatte erfaring fra sektoren eller med systemene våre?</a:t>
            </a:r>
          </a:p>
          <a:p>
            <a:pPr marL="325755" indent="-325755">
              <a:buClr>
                <a:schemeClr val="accent1"/>
              </a:buClr>
            </a:pPr>
            <a:endParaRPr lang="nb-NO" sz="2000" dirty="0" smtClean="0"/>
          </a:p>
          <a:p>
            <a:pPr marL="0" indent="0">
              <a:buClr>
                <a:schemeClr val="accent1"/>
              </a:buClr>
              <a:buNone/>
            </a:pPr>
            <a:r>
              <a:rPr lang="nb-NO" sz="2000" dirty="0" smtClean="0"/>
              <a:t>Det anbefales å ta en titt på UiO sine </a:t>
            </a:r>
            <a:r>
              <a:rPr lang="nb-NO" sz="2000" dirty="0" smtClean="0">
                <a:hlinkClick r:id="rId2"/>
              </a:rPr>
              <a:t>oversikter over kurs</a:t>
            </a:r>
            <a:r>
              <a:rPr lang="nb-NO" sz="2000" dirty="0" smtClean="0"/>
              <a:t>. Det kan være aktuelt å melde vedkommende på relevante kurs før oppstart. </a:t>
            </a:r>
            <a:endParaRPr lang="nb-NO" sz="2000" dirty="0" smtClean="0">
              <a:solidFill>
                <a:srgbClr val="FF0000"/>
              </a:solidFill>
            </a:endParaRPr>
          </a:p>
          <a:p>
            <a:pPr marL="325755" indent="-325755">
              <a:buClr>
                <a:schemeClr val="accent1"/>
              </a:buClr>
            </a:pPr>
            <a:endParaRPr lang="nb-NO" sz="2000" dirty="0">
              <a:solidFill>
                <a:schemeClr val="tx1">
                  <a:lumMod val="75000"/>
                  <a:lumOff val="25000"/>
                </a:schemeClr>
              </a:solidFill>
            </a:endParaRPr>
          </a:p>
          <a:p>
            <a:pPr marL="325755" indent="-325755"/>
            <a:endParaRPr lang="nb-NO" dirty="0"/>
          </a:p>
        </p:txBody>
      </p:sp>
    </p:spTree>
    <p:extLst>
      <p:ext uri="{BB962C8B-B14F-4D97-AF65-F5344CB8AC3E}">
        <p14:creationId xmlns:p14="http://schemas.microsoft.com/office/powerpoint/2010/main" val="1563342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a:extLst>
              <a:ext uri="{FF2B5EF4-FFF2-40B4-BE49-F238E27FC236}">
                <a16:creationId xmlns:a16="http://schemas.microsoft.com/office/drawing/2014/main" id="{39E80542-9908-4D6E-97A0-0B9B147D4101}"/>
              </a:ext>
            </a:extLst>
          </p:cNvPr>
          <p:cNvCxnSpPr>
            <a:cxnSpLocks/>
          </p:cNvCxnSpPr>
          <p:nvPr/>
        </p:nvCxnSpPr>
        <p:spPr>
          <a:xfrm>
            <a:off x="263526" y="0"/>
            <a:ext cx="0" cy="1905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40E6F30C-7E5D-44CC-97CC-8309CC24E4C3}"/>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58E7EA-C119-4BFD-822B-91BDF7AFCBE5}" type="slidenum">
              <a:rPr lang="en-ID" smtClean="0"/>
              <a:pPr/>
              <a:t>6</a:t>
            </a:fld>
            <a:endParaRPr lang="nb-NO" dirty="0"/>
          </a:p>
        </p:txBody>
      </p:sp>
      <p:sp>
        <p:nvSpPr>
          <p:cNvPr id="2" name="Rectangle: Top Corners Rounded 1">
            <a:extLst>
              <a:ext uri="{FF2B5EF4-FFF2-40B4-BE49-F238E27FC236}">
                <a16:creationId xmlns:a16="http://schemas.microsoft.com/office/drawing/2014/main" id="{A78170B6-E502-4CF2-A7C4-D9534EE713F5}"/>
              </a:ext>
            </a:extLst>
          </p:cNvPr>
          <p:cNvSpPr/>
          <p:nvPr/>
        </p:nvSpPr>
        <p:spPr>
          <a:xfrm>
            <a:off x="430215" y="952499"/>
            <a:ext cx="5359392" cy="615553"/>
          </a:xfrm>
          <a:prstGeom prst="round2SameRect">
            <a:avLst>
              <a:gd name="adj1" fmla="val 35135"/>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solidFill>
                  <a:schemeClr val="tx1">
                    <a:lumMod val="75000"/>
                    <a:lumOff val="25000"/>
                  </a:schemeClr>
                </a:solidFill>
              </a:rPr>
              <a:t>Læringsbehov nyansatte</a:t>
            </a:r>
          </a:p>
        </p:txBody>
      </p:sp>
      <p:sp>
        <p:nvSpPr>
          <p:cNvPr id="41" name="Rectangle: Top Corners Rounded 40">
            <a:extLst>
              <a:ext uri="{FF2B5EF4-FFF2-40B4-BE49-F238E27FC236}">
                <a16:creationId xmlns:a16="http://schemas.microsoft.com/office/drawing/2014/main" id="{FB51E2B5-30E2-40E0-8E0C-0BA6F5CA83DB}"/>
              </a:ext>
            </a:extLst>
          </p:cNvPr>
          <p:cNvSpPr/>
          <p:nvPr/>
        </p:nvSpPr>
        <p:spPr>
          <a:xfrm>
            <a:off x="6402393" y="952499"/>
            <a:ext cx="5359392" cy="615553"/>
          </a:xfrm>
          <a:prstGeom prst="round2SameRect">
            <a:avLst>
              <a:gd name="adj1" fmla="val 35135"/>
              <a:gd name="adj2" fmla="val 0"/>
            </a:avLst>
          </a:prstGeom>
          <a:solidFill>
            <a:srgbClr val="FF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solidFill>
                  <a:schemeClr val="bg2">
                    <a:lumMod val="50000"/>
                  </a:schemeClr>
                </a:solidFill>
              </a:rPr>
              <a:t>Læringsbehov nyansatte ledere</a:t>
            </a:r>
          </a:p>
        </p:txBody>
      </p:sp>
      <p:grpSp>
        <p:nvGrpSpPr>
          <p:cNvPr id="14" name="Group 13">
            <a:extLst>
              <a:ext uri="{FF2B5EF4-FFF2-40B4-BE49-F238E27FC236}">
                <a16:creationId xmlns:a16="http://schemas.microsoft.com/office/drawing/2014/main" id="{EB014716-5FB8-4A53-A82D-F010F5F9DC8C}"/>
              </a:ext>
            </a:extLst>
          </p:cNvPr>
          <p:cNvGrpSpPr/>
          <p:nvPr/>
        </p:nvGrpSpPr>
        <p:grpSpPr>
          <a:xfrm>
            <a:off x="263526" y="1720736"/>
            <a:ext cx="11591809" cy="843582"/>
            <a:chOff x="430215" y="1663700"/>
            <a:chExt cx="11331564" cy="723898"/>
          </a:xfrm>
        </p:grpSpPr>
        <p:sp>
          <p:nvSpPr>
            <p:cNvPr id="7" name="Rectangle: Rounded Corners 6">
              <a:extLst>
                <a:ext uri="{FF2B5EF4-FFF2-40B4-BE49-F238E27FC236}">
                  <a16:creationId xmlns:a16="http://schemas.microsoft.com/office/drawing/2014/main" id="{17BA3153-32A9-4EB5-B7C3-2A8891EF3955}"/>
                </a:ext>
              </a:extLst>
            </p:cNvPr>
            <p:cNvSpPr/>
            <p:nvPr/>
          </p:nvSpPr>
          <p:spPr>
            <a:xfrm>
              <a:off x="430215" y="1663700"/>
              <a:ext cx="5359386" cy="723898"/>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42" name="Rectangle: Rounded Corners 41">
              <a:extLst>
                <a:ext uri="{FF2B5EF4-FFF2-40B4-BE49-F238E27FC236}">
                  <a16:creationId xmlns:a16="http://schemas.microsoft.com/office/drawing/2014/main" id="{05D3F0CD-7E88-4B60-BB2B-D038C7827133}"/>
                </a:ext>
              </a:extLst>
            </p:cNvPr>
            <p:cNvSpPr/>
            <p:nvPr/>
          </p:nvSpPr>
          <p:spPr>
            <a:xfrm>
              <a:off x="6402393" y="1663700"/>
              <a:ext cx="5359386" cy="615553"/>
            </a:xfrm>
            <a:prstGeom prst="roundRect">
              <a:avLst>
                <a:gd name="adj" fmla="val 50000"/>
              </a:avLst>
            </a:prstGeom>
            <a:solidFill>
              <a:srgbClr val="FF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400" dirty="0">
                  <a:solidFill>
                    <a:schemeClr val="bg2">
                      <a:lumMod val="50000"/>
                    </a:schemeClr>
                  </a:solidFill>
                  <a:ea typeface="+mn-lt"/>
                  <a:cs typeface="+mn-lt"/>
                </a:rPr>
                <a:t>Hvilke områder har den nyansatte lederen behov for å lære om?</a:t>
              </a:r>
              <a:endParaRPr lang="nb-NO" sz="1400" dirty="0">
                <a:solidFill>
                  <a:schemeClr val="bg2">
                    <a:lumMod val="50000"/>
                  </a:schemeClr>
                </a:solidFill>
              </a:endParaRPr>
            </a:p>
          </p:txBody>
        </p:sp>
        <p:sp>
          <p:nvSpPr>
            <p:cNvPr id="8" name="Rectangle 7">
              <a:extLst>
                <a:ext uri="{FF2B5EF4-FFF2-40B4-BE49-F238E27FC236}">
                  <a16:creationId xmlns:a16="http://schemas.microsoft.com/office/drawing/2014/main" id="{0A9C2674-AFC1-43C2-8EF5-C10075E15F70}"/>
                </a:ext>
              </a:extLst>
            </p:cNvPr>
            <p:cNvSpPr/>
            <p:nvPr/>
          </p:nvSpPr>
          <p:spPr>
            <a:xfrm>
              <a:off x="715961" y="1817588"/>
              <a:ext cx="4787901" cy="307777"/>
            </a:xfrm>
            <a:prstGeom prst="rect">
              <a:avLst/>
            </a:prstGeom>
          </p:spPr>
          <p:txBody>
            <a:bodyPr wrap="square" anchor="ctr">
              <a:spAutoFit/>
            </a:bodyPr>
            <a:lstStyle/>
            <a:p>
              <a:pPr marL="0" indent="0">
                <a:buNone/>
              </a:pPr>
              <a:r>
                <a:rPr lang="nb-NO" sz="1400" dirty="0"/>
                <a:t>Hvilke områder har den nyansatte behov for å lære om?</a:t>
              </a:r>
            </a:p>
          </p:txBody>
        </p:sp>
      </p:grpSp>
      <p:sp>
        <p:nvSpPr>
          <p:cNvPr id="5" name="Rektangel 4">
            <a:extLst>
              <a:ext uri="{FF2B5EF4-FFF2-40B4-BE49-F238E27FC236}">
                <a16:creationId xmlns:a16="http://schemas.microsoft.com/office/drawing/2014/main" id="{BA3DCEAF-4BF4-4C01-8897-52CFD213060E}"/>
              </a:ext>
            </a:extLst>
          </p:cNvPr>
          <p:cNvSpPr/>
          <p:nvPr/>
        </p:nvSpPr>
        <p:spPr>
          <a:xfrm>
            <a:off x="169976" y="631908"/>
            <a:ext cx="6096000" cy="1984902"/>
          </a:xfrm>
          <a:prstGeom prst="rect">
            <a:avLst/>
          </a:prstGeom>
        </p:spPr>
        <p:txBody>
          <a:bodyPr>
            <a:spAutoFit/>
          </a:bodyPr>
          <a:lstStyle/>
          <a:p>
            <a:pPr marL="342900" lvl="0" indent="-342900">
              <a:lnSpc>
                <a:spcPct val="115000"/>
              </a:lnSpc>
              <a:buFont typeface="Symbol" panose="05050102010706020507" pitchFamily="18" charset="2"/>
              <a:buChar char=""/>
              <a:defRPr/>
            </a:pPr>
            <a:endParaRPr lang="nb-NO" dirty="0">
              <a:solidFill>
                <a:sysClr val="windowText" lastClr="000000"/>
              </a:solidFill>
            </a:endParaRPr>
          </a:p>
          <a:p>
            <a:pPr marL="342900" lvl="0" indent="-342900">
              <a:lnSpc>
                <a:spcPct val="115000"/>
              </a:lnSpc>
              <a:buFont typeface="Symbol" panose="05050102010706020507" pitchFamily="18" charset="2"/>
              <a:buChar char=""/>
              <a:defRPr/>
            </a:pPr>
            <a:endParaRPr lang="nb-NO" dirty="0">
              <a:solidFill>
                <a:sysClr val="windowText" lastClr="000000"/>
              </a:solidFill>
            </a:endParaRPr>
          </a:p>
          <a:p>
            <a:pPr marL="342900" lvl="0" indent="-342900">
              <a:lnSpc>
                <a:spcPct val="115000"/>
              </a:lnSpc>
              <a:spcAft>
                <a:spcPts val="0"/>
              </a:spcAft>
              <a:buFont typeface="Symbol" panose="05050102010706020507" pitchFamily="18" charset="2"/>
              <a:buChar char=""/>
            </a:pPr>
            <a:endParaRPr lang="nb-NO" dirty="0">
              <a:solidFill>
                <a:sysClr val="windowText" lastClr="000000"/>
              </a:solidFill>
            </a:endParaRPr>
          </a:p>
          <a:p>
            <a:pPr lvl="0">
              <a:lnSpc>
                <a:spcPct val="115000"/>
              </a:lnSpc>
            </a:pPr>
            <a:endParaRPr lang="nb-NO" dirty="0">
              <a:solidFill>
                <a:sysClr val="windowText" lastClr="000000"/>
              </a:solidFill>
            </a:endParaRPr>
          </a:p>
          <a:p>
            <a:pPr marL="342900" lvl="0" indent="-342900">
              <a:lnSpc>
                <a:spcPct val="115000"/>
              </a:lnSpc>
              <a:buFont typeface="Symbol" panose="05050102010706020507" pitchFamily="18" charset="2"/>
              <a:buChar char=""/>
              <a:defRPr/>
            </a:pPr>
            <a:endParaRPr lang="nb-NO" dirty="0">
              <a:solidFill>
                <a:sysClr val="windowText" lastClr="000000"/>
              </a:solidFill>
            </a:endParaRPr>
          </a:p>
          <a:p>
            <a:pPr marL="342900" lvl="0" indent="-342900">
              <a:lnSpc>
                <a:spcPct val="115000"/>
              </a:lnSpc>
              <a:buFont typeface="Symbol" panose="05050102010706020507" pitchFamily="18" charset="2"/>
              <a:buChar char=""/>
              <a:defRPr/>
            </a:pPr>
            <a:endParaRPr lang="nb-NO" dirty="0">
              <a:solidFill>
                <a:sysClr val="windowText" lastClr="000000"/>
              </a:solidFill>
            </a:endParaRPr>
          </a:p>
        </p:txBody>
      </p:sp>
      <p:sp>
        <p:nvSpPr>
          <p:cNvPr id="38" name="Rectangle: Rounded Corners 6">
            <a:extLst>
              <a:ext uri="{FF2B5EF4-FFF2-40B4-BE49-F238E27FC236}">
                <a16:creationId xmlns:a16="http://schemas.microsoft.com/office/drawing/2014/main" id="{9B2B4CD4-07E4-46FD-8E5C-5EAB83068F18}"/>
              </a:ext>
            </a:extLst>
          </p:cNvPr>
          <p:cNvSpPr/>
          <p:nvPr/>
        </p:nvSpPr>
        <p:spPr>
          <a:xfrm>
            <a:off x="430215" y="2705101"/>
            <a:ext cx="5359386" cy="4016373"/>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39" name="Rectangle: Rounded Corners 41">
            <a:extLst>
              <a:ext uri="{FF2B5EF4-FFF2-40B4-BE49-F238E27FC236}">
                <a16:creationId xmlns:a16="http://schemas.microsoft.com/office/drawing/2014/main" id="{A046DB36-65B8-443C-A1C4-F30703C2BC31}"/>
              </a:ext>
            </a:extLst>
          </p:cNvPr>
          <p:cNvSpPr/>
          <p:nvPr/>
        </p:nvSpPr>
        <p:spPr>
          <a:xfrm>
            <a:off x="6402393" y="2726366"/>
            <a:ext cx="5359386" cy="3995108"/>
          </a:xfrm>
          <a:prstGeom prst="roundRect">
            <a:avLst>
              <a:gd name="adj" fmla="val 50000"/>
            </a:avLst>
          </a:prstGeom>
          <a:solidFill>
            <a:srgbClr val="FF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b-NO" sz="1400" dirty="0">
              <a:solidFill>
                <a:schemeClr val="bg2">
                  <a:lumMod val="50000"/>
                </a:schemeClr>
              </a:solidFill>
            </a:endParaRPr>
          </a:p>
        </p:txBody>
      </p:sp>
      <p:sp>
        <p:nvSpPr>
          <p:cNvPr id="40" name="Oval 4">
            <a:extLst>
              <a:ext uri="{FF2B5EF4-FFF2-40B4-BE49-F238E27FC236}">
                <a16:creationId xmlns:a16="http://schemas.microsoft.com/office/drawing/2014/main" id="{0EFC4BA4-01C7-4DA2-9BC0-8647AF0D9A93}"/>
              </a:ext>
            </a:extLst>
          </p:cNvPr>
          <p:cNvSpPr/>
          <p:nvPr/>
        </p:nvSpPr>
        <p:spPr bwMode="auto">
          <a:xfrm>
            <a:off x="1414940" y="3116607"/>
            <a:ext cx="1171818" cy="1065507"/>
          </a:xfrm>
          <a:prstGeom prst="ellipse">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nb-NO" sz="1200" dirty="0">
                <a:latin typeface="Arial"/>
                <a:ea typeface="ヒラギノ角ゴ Pro W3"/>
                <a:cs typeface="ヒラギノ角ゴ Pro W3" charset="-128"/>
              </a:rPr>
              <a:t>Rollens hoved</a:t>
            </a:r>
          </a:p>
          <a:p>
            <a:pPr marL="0" marR="0" indent="0" algn="ctr" defTabSz="914400" rtl="0" eaLnBrk="0" fontAlgn="base" latinLnBrk="0" hangingPunct="0">
              <a:lnSpc>
                <a:spcPct val="100000"/>
              </a:lnSpc>
              <a:spcBef>
                <a:spcPct val="0"/>
              </a:spcBef>
              <a:spcAft>
                <a:spcPct val="0"/>
              </a:spcAft>
              <a:buClrTx/>
              <a:buSzTx/>
              <a:buFontTx/>
              <a:buNone/>
              <a:tabLst/>
            </a:pPr>
            <a:r>
              <a:rPr lang="nb-NO" sz="1200" dirty="0">
                <a:latin typeface="Arial"/>
                <a:ea typeface="ヒラギノ角ゴ Pro W3"/>
                <a:cs typeface="ヒラギノ角ゴ Pro W3" charset="-128"/>
              </a:rPr>
              <a:t>oppgave 1</a:t>
            </a:r>
            <a:endParaRPr kumimoji="0" lang="en-US" sz="12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
        <p:nvSpPr>
          <p:cNvPr id="56" name="Oval 6">
            <a:extLst>
              <a:ext uri="{FF2B5EF4-FFF2-40B4-BE49-F238E27FC236}">
                <a16:creationId xmlns:a16="http://schemas.microsoft.com/office/drawing/2014/main" id="{29C1234D-9E58-4E8E-A8FC-2FEBBF31B608}"/>
              </a:ext>
            </a:extLst>
          </p:cNvPr>
          <p:cNvSpPr/>
          <p:nvPr/>
        </p:nvSpPr>
        <p:spPr bwMode="auto">
          <a:xfrm>
            <a:off x="2985574" y="3096609"/>
            <a:ext cx="1171818" cy="1065507"/>
          </a:xfrm>
          <a:prstGeom prst="ellipse">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nb-NO" sz="1200" b="0" i="0" u="none" strike="noStrike" cap="none" normalizeH="0" baseline="0" dirty="0">
                <a:ln>
                  <a:noFill/>
                </a:ln>
                <a:solidFill>
                  <a:schemeClr val="tx1"/>
                </a:solidFill>
                <a:effectLst/>
                <a:latin typeface="Arial" charset="0"/>
                <a:ea typeface="ヒラギノ角ゴ Pro W3" charset="-128"/>
                <a:cs typeface="ヒラギノ角ゴ Pro W3" charset="-128"/>
              </a:rPr>
              <a:t>Rollens hoved</a:t>
            </a:r>
          </a:p>
          <a:p>
            <a:pPr marL="0" marR="0" indent="0" algn="ctr" defTabSz="914400" rtl="0" eaLnBrk="0" fontAlgn="base" latinLnBrk="0" hangingPunct="0">
              <a:lnSpc>
                <a:spcPct val="100000"/>
              </a:lnSpc>
              <a:spcBef>
                <a:spcPct val="0"/>
              </a:spcBef>
              <a:spcAft>
                <a:spcPct val="0"/>
              </a:spcAft>
              <a:buClrTx/>
              <a:buSzTx/>
              <a:buFontTx/>
              <a:buNone/>
              <a:tabLst/>
            </a:pPr>
            <a:r>
              <a:rPr kumimoji="0" lang="nb-NO" sz="1200" b="0" i="0" u="none" strike="noStrike" cap="none" normalizeH="0" baseline="0" dirty="0">
                <a:ln>
                  <a:noFill/>
                </a:ln>
                <a:solidFill>
                  <a:schemeClr val="tx1"/>
                </a:solidFill>
                <a:effectLst/>
                <a:latin typeface="Arial" charset="0"/>
                <a:ea typeface="ヒラギノ角ゴ Pro W3" charset="-128"/>
                <a:cs typeface="ヒラギノ角ゴ Pro W3" charset="-128"/>
              </a:rPr>
              <a:t>oppgave 2</a:t>
            </a:r>
            <a:endParaRPr kumimoji="0" lang="en-US" sz="12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
        <p:nvSpPr>
          <p:cNvPr id="57" name="Oval 7">
            <a:extLst>
              <a:ext uri="{FF2B5EF4-FFF2-40B4-BE49-F238E27FC236}">
                <a16:creationId xmlns:a16="http://schemas.microsoft.com/office/drawing/2014/main" id="{0F244624-4839-49A9-8E93-18E68638CFB3}"/>
              </a:ext>
            </a:extLst>
          </p:cNvPr>
          <p:cNvSpPr/>
          <p:nvPr/>
        </p:nvSpPr>
        <p:spPr bwMode="auto">
          <a:xfrm>
            <a:off x="894245" y="4253686"/>
            <a:ext cx="1171818" cy="1065507"/>
          </a:xfrm>
          <a:prstGeom prst="ellipse">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nb-NO" sz="1200" b="0" i="0" u="none" strike="noStrike" cap="none" normalizeH="0" baseline="0" dirty="0">
                <a:ln>
                  <a:noFill/>
                </a:ln>
                <a:solidFill>
                  <a:schemeClr val="tx1"/>
                </a:solidFill>
                <a:effectLst/>
                <a:latin typeface="Arial" charset="0"/>
                <a:ea typeface="ヒラギノ角ゴ Pro W3" charset="-128"/>
                <a:cs typeface="ヒラギノ角ゴ Pro W3" charset="-128"/>
              </a:rPr>
              <a:t>Annet?</a:t>
            </a:r>
            <a:endParaRPr kumimoji="0" lang="en-US" sz="12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
        <p:nvSpPr>
          <p:cNvPr id="58" name="Oval 8">
            <a:extLst>
              <a:ext uri="{FF2B5EF4-FFF2-40B4-BE49-F238E27FC236}">
                <a16:creationId xmlns:a16="http://schemas.microsoft.com/office/drawing/2014/main" id="{F5647CB0-76D1-4EAC-B46E-06424856A229}"/>
              </a:ext>
            </a:extLst>
          </p:cNvPr>
          <p:cNvSpPr/>
          <p:nvPr/>
        </p:nvSpPr>
        <p:spPr bwMode="auto">
          <a:xfrm>
            <a:off x="3361324" y="5290843"/>
            <a:ext cx="1171818" cy="1065507"/>
          </a:xfrm>
          <a:prstGeom prst="ellipse">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ヒラギノ角ゴ Pro W3" charset="-128"/>
                <a:cs typeface="ヒラギノ角ゴ Pro W3" charset="-128"/>
              </a:rPr>
              <a:t>Arbeids-metoder</a:t>
            </a:r>
            <a:endParaRPr kumimoji="0" lang="en-US" sz="12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
        <p:nvSpPr>
          <p:cNvPr id="59" name="Oval 9">
            <a:extLst>
              <a:ext uri="{FF2B5EF4-FFF2-40B4-BE49-F238E27FC236}">
                <a16:creationId xmlns:a16="http://schemas.microsoft.com/office/drawing/2014/main" id="{75232243-79EA-4720-A328-9ED53773C4F7}"/>
              </a:ext>
            </a:extLst>
          </p:cNvPr>
          <p:cNvSpPr/>
          <p:nvPr/>
        </p:nvSpPr>
        <p:spPr bwMode="auto">
          <a:xfrm>
            <a:off x="3848095" y="4058307"/>
            <a:ext cx="1204828" cy="1058719"/>
          </a:xfrm>
          <a:prstGeom prst="ellipse">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nb-NO" sz="1200" b="0" i="0" u="none" strike="noStrike" cap="none" normalizeH="0" baseline="0" dirty="0">
                <a:ln>
                  <a:noFill/>
                </a:ln>
                <a:solidFill>
                  <a:schemeClr val="tx1"/>
                </a:solidFill>
                <a:effectLst/>
                <a:latin typeface="Arial" charset="0"/>
                <a:ea typeface="ヒラギノ角ゴ Pro W3" charset="-128"/>
                <a:cs typeface="ヒラギノ角ゴ Pro W3" charset="-128"/>
              </a:rPr>
              <a:t>Arbeids-prosesser</a:t>
            </a:r>
            <a:endParaRPr kumimoji="0" lang="en-US" sz="12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
        <p:nvSpPr>
          <p:cNvPr id="60" name="Oval 10">
            <a:extLst>
              <a:ext uri="{FF2B5EF4-FFF2-40B4-BE49-F238E27FC236}">
                <a16:creationId xmlns:a16="http://schemas.microsoft.com/office/drawing/2014/main" id="{56B6AB14-53CE-43F1-8291-880947A1A479}"/>
              </a:ext>
            </a:extLst>
          </p:cNvPr>
          <p:cNvSpPr/>
          <p:nvPr/>
        </p:nvSpPr>
        <p:spPr bwMode="auto">
          <a:xfrm>
            <a:off x="1790696" y="5270606"/>
            <a:ext cx="1171818" cy="1065507"/>
          </a:xfrm>
          <a:prstGeom prst="ellipse">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nb-NO" sz="1200" b="0" i="0" u="none" strike="noStrike" cap="none" normalizeH="0" baseline="0" dirty="0">
                <a:ln>
                  <a:noFill/>
                </a:ln>
                <a:solidFill>
                  <a:schemeClr val="tx1"/>
                </a:solidFill>
                <a:effectLst/>
                <a:latin typeface="Arial" charset="0"/>
                <a:ea typeface="ヒラギノ角ゴ Pro W3" charset="-128"/>
                <a:cs typeface="ヒラギノ角ゴ Pro W3" charset="-128"/>
              </a:rPr>
              <a:t>Fag-systemer</a:t>
            </a:r>
            <a:endParaRPr kumimoji="0" lang="en-US" sz="12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
        <p:nvSpPr>
          <p:cNvPr id="61" name="Oval 4">
            <a:extLst>
              <a:ext uri="{FF2B5EF4-FFF2-40B4-BE49-F238E27FC236}">
                <a16:creationId xmlns:a16="http://schemas.microsoft.com/office/drawing/2014/main" id="{629D0F3E-5D37-4BE3-9C14-D1ED3352942D}"/>
              </a:ext>
            </a:extLst>
          </p:cNvPr>
          <p:cNvSpPr/>
          <p:nvPr/>
        </p:nvSpPr>
        <p:spPr bwMode="auto">
          <a:xfrm>
            <a:off x="9423882" y="3116607"/>
            <a:ext cx="1353178" cy="1230455"/>
          </a:xfrm>
          <a:prstGeom prst="ellipse">
            <a:avLst/>
          </a:prstGeom>
          <a:solidFill>
            <a:srgbClr val="FF6161">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nb-NO" sz="1200" dirty="0">
                <a:latin typeface="Arial"/>
                <a:ea typeface="ヒラギノ角ゴ Pro W3"/>
                <a:cs typeface="ヒラギノ角ゴ Pro W3" charset="-128"/>
              </a:rPr>
              <a:t>Personal-ledelse</a:t>
            </a:r>
            <a:endParaRPr kumimoji="0" lang="en-US" sz="12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
        <p:nvSpPr>
          <p:cNvPr id="62" name="Oval 6">
            <a:extLst>
              <a:ext uri="{FF2B5EF4-FFF2-40B4-BE49-F238E27FC236}">
                <a16:creationId xmlns:a16="http://schemas.microsoft.com/office/drawing/2014/main" id="{6C351EC2-AE22-48A8-AD40-C0D855E69548}"/>
              </a:ext>
            </a:extLst>
          </p:cNvPr>
          <p:cNvSpPr/>
          <p:nvPr/>
        </p:nvSpPr>
        <p:spPr bwMode="auto">
          <a:xfrm>
            <a:off x="9793605" y="4335799"/>
            <a:ext cx="1353178" cy="1230455"/>
          </a:xfrm>
          <a:prstGeom prst="ellipse">
            <a:avLst/>
          </a:prstGeom>
          <a:solidFill>
            <a:srgbClr val="FF6161">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nb-NO" sz="1200" b="0" i="0" u="none" strike="noStrike" cap="none" normalizeH="0" baseline="0" dirty="0">
                <a:ln>
                  <a:noFill/>
                </a:ln>
                <a:solidFill>
                  <a:schemeClr val="tx1"/>
                </a:solidFill>
                <a:effectLst/>
                <a:latin typeface="Arial" charset="0"/>
                <a:ea typeface="ヒラギノ角ゴ Pro W3" charset="-128"/>
                <a:cs typeface="ヒラギノ角ゴ Pro W3" charset="-128"/>
              </a:rPr>
              <a:t>Økonomi</a:t>
            </a:r>
            <a:endParaRPr kumimoji="0" lang="en-US" sz="12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
        <p:nvSpPr>
          <p:cNvPr id="63" name="Oval 7">
            <a:extLst>
              <a:ext uri="{FF2B5EF4-FFF2-40B4-BE49-F238E27FC236}">
                <a16:creationId xmlns:a16="http://schemas.microsoft.com/office/drawing/2014/main" id="{C426F184-8C3F-407B-B3CC-104F5D9C9CAC}"/>
              </a:ext>
            </a:extLst>
          </p:cNvPr>
          <p:cNvSpPr/>
          <p:nvPr/>
        </p:nvSpPr>
        <p:spPr bwMode="auto">
          <a:xfrm>
            <a:off x="7995026" y="2871489"/>
            <a:ext cx="1353178" cy="1230455"/>
          </a:xfrm>
          <a:prstGeom prst="ellipse">
            <a:avLst/>
          </a:prstGeom>
          <a:solidFill>
            <a:srgbClr val="FF6161">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nb-NO" sz="1200" b="0" i="0" u="none" strike="noStrike" cap="none" normalizeH="0" baseline="0" dirty="0">
                <a:ln>
                  <a:noFill/>
                </a:ln>
                <a:solidFill>
                  <a:schemeClr val="tx1"/>
                </a:solidFill>
                <a:effectLst/>
                <a:latin typeface="Arial" charset="0"/>
                <a:ea typeface="ヒラギノ角ゴ Pro W3" charset="-128"/>
                <a:cs typeface="ヒラギノ角ゴ Pro W3" charset="-128"/>
              </a:rPr>
              <a:t>Rollens fag oppgaver</a:t>
            </a:r>
            <a:endParaRPr kumimoji="0" lang="en-US" sz="12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
        <p:nvSpPr>
          <p:cNvPr id="64" name="Oval 8">
            <a:extLst>
              <a:ext uri="{FF2B5EF4-FFF2-40B4-BE49-F238E27FC236}">
                <a16:creationId xmlns:a16="http://schemas.microsoft.com/office/drawing/2014/main" id="{466E492E-FC07-4A3F-B7CD-F1B4CF9BFB9A}"/>
              </a:ext>
            </a:extLst>
          </p:cNvPr>
          <p:cNvSpPr/>
          <p:nvPr/>
        </p:nvSpPr>
        <p:spPr bwMode="auto">
          <a:xfrm>
            <a:off x="6890759" y="3774040"/>
            <a:ext cx="1353178" cy="1230455"/>
          </a:xfrm>
          <a:prstGeom prst="ellipse">
            <a:avLst/>
          </a:prstGeom>
          <a:solidFill>
            <a:srgbClr val="FF6161">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nb-NO" sz="1200" b="0" i="0" u="none" strike="noStrike" cap="none" normalizeH="0" baseline="0" dirty="0">
                <a:ln>
                  <a:noFill/>
                </a:ln>
                <a:solidFill>
                  <a:schemeClr val="tx1"/>
                </a:solidFill>
                <a:effectLst/>
                <a:latin typeface="Arial" charset="0"/>
                <a:ea typeface="ヒラギノ角ゴ Pro W3" charset="-128"/>
                <a:cs typeface="ヒラギノ角ゴ Pro W3" charset="-128"/>
              </a:rPr>
              <a:t>Annet?</a:t>
            </a:r>
            <a:endParaRPr kumimoji="0" lang="en-US" sz="12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
        <p:nvSpPr>
          <p:cNvPr id="65" name="Oval 9">
            <a:extLst>
              <a:ext uri="{FF2B5EF4-FFF2-40B4-BE49-F238E27FC236}">
                <a16:creationId xmlns:a16="http://schemas.microsoft.com/office/drawing/2014/main" id="{849BE222-1599-417B-99E4-45AB156B842A}"/>
              </a:ext>
            </a:extLst>
          </p:cNvPr>
          <p:cNvSpPr/>
          <p:nvPr/>
        </p:nvSpPr>
        <p:spPr bwMode="auto">
          <a:xfrm>
            <a:off x="7365944" y="5148648"/>
            <a:ext cx="1353178" cy="1230455"/>
          </a:xfrm>
          <a:prstGeom prst="ellipse">
            <a:avLst/>
          </a:prstGeom>
          <a:solidFill>
            <a:srgbClr val="FF6161">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nb-NO" sz="1200" b="0" i="0" u="none" strike="noStrike" cap="none" normalizeH="0" baseline="0" dirty="0">
                <a:ln>
                  <a:noFill/>
                </a:ln>
                <a:solidFill>
                  <a:schemeClr val="tx1"/>
                </a:solidFill>
                <a:effectLst/>
                <a:latin typeface="Arial" charset="0"/>
                <a:ea typeface="ヒラギノ角ゴ Pro W3" charset="-128"/>
                <a:cs typeface="ヒラギノ角ゴ Pro W3" charset="-128"/>
              </a:rPr>
              <a:t>Prosesser</a:t>
            </a:r>
            <a:endParaRPr kumimoji="0" lang="en-US" sz="12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
        <p:nvSpPr>
          <p:cNvPr id="66" name="Oval 10">
            <a:extLst>
              <a:ext uri="{FF2B5EF4-FFF2-40B4-BE49-F238E27FC236}">
                <a16:creationId xmlns:a16="http://schemas.microsoft.com/office/drawing/2014/main" id="{7C82B1D8-26A9-4A4D-8614-4C25CFCC30B7}"/>
              </a:ext>
            </a:extLst>
          </p:cNvPr>
          <p:cNvSpPr/>
          <p:nvPr/>
        </p:nvSpPr>
        <p:spPr bwMode="auto">
          <a:xfrm>
            <a:off x="8842307" y="5319193"/>
            <a:ext cx="1353178" cy="1230455"/>
          </a:xfrm>
          <a:prstGeom prst="ellipse">
            <a:avLst/>
          </a:prstGeom>
          <a:solidFill>
            <a:srgbClr val="FF6161">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nb-NO" sz="1200" b="0" i="0" u="none" strike="noStrike" cap="none" normalizeH="0" baseline="0" dirty="0">
                <a:ln>
                  <a:noFill/>
                </a:ln>
                <a:solidFill>
                  <a:schemeClr val="tx1"/>
                </a:solidFill>
                <a:effectLst/>
                <a:latin typeface="Arial" charset="0"/>
                <a:ea typeface="ヒラギノ角ゴ Pro W3" charset="-128"/>
                <a:cs typeface="ヒラギノ角ゴ Pro W3" charset="-128"/>
              </a:rPr>
              <a:t>Fag-systemer</a:t>
            </a:r>
            <a:endParaRPr kumimoji="0" lang="en-US" sz="12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
        <p:nvSpPr>
          <p:cNvPr id="67" name="Oval 9">
            <a:extLst>
              <a:ext uri="{FF2B5EF4-FFF2-40B4-BE49-F238E27FC236}">
                <a16:creationId xmlns:a16="http://schemas.microsoft.com/office/drawing/2014/main" id="{DA7BD09F-5843-4764-9438-58CBC4DE33B8}"/>
              </a:ext>
            </a:extLst>
          </p:cNvPr>
          <p:cNvSpPr/>
          <p:nvPr/>
        </p:nvSpPr>
        <p:spPr bwMode="auto">
          <a:xfrm>
            <a:off x="8377570" y="4133504"/>
            <a:ext cx="1353178" cy="1165963"/>
          </a:xfrm>
          <a:prstGeom prst="ellipse">
            <a:avLst/>
          </a:prstGeom>
          <a:solidFill>
            <a:srgbClr val="FF6161">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nb-NO" sz="1200" b="0" i="0" u="none" strike="noStrike" cap="none" normalizeH="0" baseline="0" dirty="0">
                <a:ln>
                  <a:noFill/>
                </a:ln>
                <a:solidFill>
                  <a:schemeClr val="tx1"/>
                </a:solidFill>
                <a:effectLst/>
                <a:latin typeface="Arial" charset="0"/>
                <a:ea typeface="ヒラギノ角ゴ Pro W3" charset="-128"/>
                <a:cs typeface="ヒラギノ角ゴ Pro W3" charset="-128"/>
              </a:rPr>
              <a:t>Styrings-prinsipper</a:t>
            </a:r>
            <a:endParaRPr kumimoji="0" lang="en-US" sz="12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
        <p:nvSpPr>
          <p:cNvPr id="26" name="Tittel 1">
            <a:extLst>
              <a:ext uri="{FF2B5EF4-FFF2-40B4-BE49-F238E27FC236}">
                <a16:creationId xmlns:a16="http://schemas.microsoft.com/office/drawing/2014/main" id="{09B262BE-0A5F-4911-9C18-BD5A7BF33E40}"/>
              </a:ext>
            </a:extLst>
          </p:cNvPr>
          <p:cNvSpPr txBox="1">
            <a:spLocks/>
          </p:cNvSpPr>
          <p:nvPr/>
        </p:nvSpPr>
        <p:spPr>
          <a:xfrm>
            <a:off x="1038336" y="412790"/>
            <a:ext cx="10562167" cy="1144906"/>
          </a:xfrm>
          <a:prstGeom prst="rect">
            <a:avLst/>
          </a:prstGeom>
        </p:spPr>
        <p:txBody>
          <a:bodyPr/>
          <a:lstStyle>
            <a:lvl1pPr algn="l" rtl="0" eaLnBrk="1" fontAlgn="base" hangingPunct="1">
              <a:spcBef>
                <a:spcPct val="0"/>
              </a:spcBef>
              <a:spcAft>
                <a:spcPct val="0"/>
              </a:spcAft>
              <a:defRPr sz="3000" b="1">
                <a:solidFill>
                  <a:schemeClr val="tx2"/>
                </a:solidFill>
                <a:latin typeface="+mj-lt"/>
                <a:ea typeface="+mj-ea"/>
                <a:cs typeface="+mj-cs"/>
              </a:defRPr>
            </a:lvl1pPr>
            <a:lvl2pPr algn="l" rtl="0" eaLnBrk="1" fontAlgn="base" hangingPunct="1">
              <a:spcBef>
                <a:spcPct val="0"/>
              </a:spcBef>
              <a:spcAft>
                <a:spcPct val="0"/>
              </a:spcAft>
              <a:defRPr sz="3000" b="1">
                <a:solidFill>
                  <a:schemeClr val="tx2"/>
                </a:solidFill>
                <a:latin typeface="Arial" charset="0"/>
                <a:ea typeface="ヒラギノ角ゴ Pro W3" charset="-128"/>
                <a:cs typeface="ヒラギノ角ゴ Pro W3" charset="-128"/>
              </a:defRPr>
            </a:lvl2pPr>
            <a:lvl3pPr algn="l" rtl="0" eaLnBrk="1" fontAlgn="base" hangingPunct="1">
              <a:spcBef>
                <a:spcPct val="0"/>
              </a:spcBef>
              <a:spcAft>
                <a:spcPct val="0"/>
              </a:spcAft>
              <a:defRPr sz="3000" b="1">
                <a:solidFill>
                  <a:schemeClr val="tx2"/>
                </a:solidFill>
                <a:latin typeface="Arial" charset="0"/>
                <a:ea typeface="ヒラギノ角ゴ Pro W3" charset="-128"/>
                <a:cs typeface="ヒラギノ角ゴ Pro W3" charset="-128"/>
              </a:defRPr>
            </a:lvl3pPr>
            <a:lvl4pPr algn="l" rtl="0" eaLnBrk="1" fontAlgn="base" hangingPunct="1">
              <a:spcBef>
                <a:spcPct val="0"/>
              </a:spcBef>
              <a:spcAft>
                <a:spcPct val="0"/>
              </a:spcAft>
              <a:defRPr sz="3000" b="1">
                <a:solidFill>
                  <a:schemeClr val="tx2"/>
                </a:solidFill>
                <a:latin typeface="Arial" charset="0"/>
                <a:ea typeface="ヒラギノ角ゴ Pro W3" charset="-128"/>
                <a:cs typeface="ヒラギノ角ゴ Pro W3" charset="-128"/>
              </a:defRPr>
            </a:lvl4pPr>
            <a:lvl5pPr algn="l" rtl="0" eaLnBrk="1" fontAlgn="base" hangingPunct="1">
              <a:spcBef>
                <a:spcPct val="0"/>
              </a:spcBef>
              <a:spcAft>
                <a:spcPct val="0"/>
              </a:spcAft>
              <a:defRPr sz="3000" b="1">
                <a:solidFill>
                  <a:schemeClr val="tx2"/>
                </a:solidFill>
                <a:latin typeface="Arial" charset="0"/>
                <a:ea typeface="ヒラギノ角ゴ Pro W3" charset="-128"/>
                <a:cs typeface="ヒラギノ角ゴ Pro W3" charset="-128"/>
              </a:defRPr>
            </a:lvl5pPr>
            <a:lvl6pPr marL="435510" algn="l" rtl="0" eaLnBrk="1" fontAlgn="base" hangingPunct="1">
              <a:spcBef>
                <a:spcPct val="0"/>
              </a:spcBef>
              <a:spcAft>
                <a:spcPct val="0"/>
              </a:spcAft>
              <a:defRPr sz="3000" b="1">
                <a:solidFill>
                  <a:schemeClr val="tx2"/>
                </a:solidFill>
                <a:latin typeface="Arial" charset="0"/>
                <a:ea typeface="ヒラギノ角ゴ Pro W3" charset="-128"/>
                <a:cs typeface="ヒラギノ角ゴ Pro W3" charset="-128"/>
              </a:defRPr>
            </a:lvl6pPr>
            <a:lvl7pPr marL="871021" algn="l" rtl="0" eaLnBrk="1" fontAlgn="base" hangingPunct="1">
              <a:spcBef>
                <a:spcPct val="0"/>
              </a:spcBef>
              <a:spcAft>
                <a:spcPct val="0"/>
              </a:spcAft>
              <a:defRPr sz="3000" b="1">
                <a:solidFill>
                  <a:schemeClr val="tx2"/>
                </a:solidFill>
                <a:latin typeface="Arial" charset="0"/>
                <a:ea typeface="ヒラギノ角ゴ Pro W3" charset="-128"/>
                <a:cs typeface="ヒラギノ角ゴ Pro W3" charset="-128"/>
              </a:defRPr>
            </a:lvl7pPr>
            <a:lvl8pPr marL="1306531" algn="l" rtl="0" eaLnBrk="1" fontAlgn="base" hangingPunct="1">
              <a:spcBef>
                <a:spcPct val="0"/>
              </a:spcBef>
              <a:spcAft>
                <a:spcPct val="0"/>
              </a:spcAft>
              <a:defRPr sz="3000" b="1">
                <a:solidFill>
                  <a:schemeClr val="tx2"/>
                </a:solidFill>
                <a:latin typeface="Arial" charset="0"/>
                <a:ea typeface="ヒラギノ角ゴ Pro W3" charset="-128"/>
                <a:cs typeface="ヒラギノ角ゴ Pro W3" charset="-128"/>
              </a:defRPr>
            </a:lvl8pPr>
            <a:lvl9pPr marL="1742041" algn="l" rtl="0" eaLnBrk="1" fontAlgn="base" hangingPunct="1">
              <a:spcBef>
                <a:spcPct val="0"/>
              </a:spcBef>
              <a:spcAft>
                <a:spcPct val="0"/>
              </a:spcAft>
              <a:defRPr sz="3000" b="1">
                <a:solidFill>
                  <a:schemeClr val="tx2"/>
                </a:solidFill>
                <a:latin typeface="Arial" charset="0"/>
                <a:ea typeface="ヒラギノ角ゴ Pro W3" charset="-128"/>
                <a:cs typeface="ヒラギノ角ゴ Pro W3" charset="-128"/>
              </a:defRPr>
            </a:lvl9pPr>
          </a:lstStyle>
          <a:p>
            <a:r>
              <a:rPr lang="nb-NO" kern="0" dirty="0"/>
              <a:t>2. Din nyansattes læringsbehov – 2/2</a:t>
            </a:r>
          </a:p>
        </p:txBody>
      </p:sp>
    </p:spTree>
    <p:extLst>
      <p:ext uri="{BB962C8B-B14F-4D97-AF65-F5344CB8AC3E}">
        <p14:creationId xmlns:p14="http://schemas.microsoft.com/office/powerpoint/2010/main" val="3817072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C6C0B70-36C2-43A1-A761-9C1A5978D38C}"/>
              </a:ext>
            </a:extLst>
          </p:cNvPr>
          <p:cNvSpPr>
            <a:spLocks noGrp="1"/>
          </p:cNvSpPr>
          <p:nvPr>
            <p:ph type="title"/>
          </p:nvPr>
        </p:nvSpPr>
        <p:spPr>
          <a:xfrm>
            <a:off x="814916" y="440433"/>
            <a:ext cx="10562167" cy="1144906"/>
          </a:xfrm>
        </p:spPr>
        <p:txBody>
          <a:bodyPr/>
          <a:lstStyle/>
          <a:p>
            <a:r>
              <a:rPr lang="nb-NO" dirty="0"/>
              <a:t>3. Oversikt over samarbeidsrelasjoner</a:t>
            </a:r>
            <a:br>
              <a:rPr lang="nb-NO" dirty="0"/>
            </a:br>
            <a:r>
              <a:rPr lang="nb-NO" dirty="0"/>
              <a:t>1/2</a:t>
            </a:r>
          </a:p>
        </p:txBody>
      </p:sp>
      <p:sp>
        <p:nvSpPr>
          <p:cNvPr id="3" name="Plassholder for innhold 2">
            <a:extLst>
              <a:ext uri="{FF2B5EF4-FFF2-40B4-BE49-F238E27FC236}">
                <a16:creationId xmlns:a16="http://schemas.microsoft.com/office/drawing/2014/main" id="{4F715AE5-CE6A-4F13-93DE-FD7A4E6E95DF}"/>
              </a:ext>
            </a:extLst>
          </p:cNvPr>
          <p:cNvSpPr>
            <a:spLocks noGrp="1"/>
          </p:cNvSpPr>
          <p:nvPr>
            <p:ph sz="half" idx="1"/>
          </p:nvPr>
        </p:nvSpPr>
        <p:spPr>
          <a:xfrm>
            <a:off x="965568" y="1789814"/>
            <a:ext cx="5029200" cy="4114800"/>
          </a:xfrm>
        </p:spPr>
        <p:txBody>
          <a:bodyPr/>
          <a:lstStyle/>
          <a:p>
            <a:pPr marL="325755" indent="-325755"/>
            <a:r>
              <a:rPr lang="nb-NO" sz="2600" dirty="0"/>
              <a:t>Skal gi et oversiktsbilde over relasjoner og forbindelser knyttet stillingen.</a:t>
            </a:r>
          </a:p>
          <a:p>
            <a:pPr marL="0" indent="0">
              <a:buNone/>
            </a:pPr>
            <a:endParaRPr lang="nb-NO" sz="2600" dirty="0"/>
          </a:p>
          <a:p>
            <a:r>
              <a:rPr lang="nb-NO" dirty="0"/>
              <a:t>Leder lager en grovskisse før oppstart</a:t>
            </a:r>
          </a:p>
          <a:p>
            <a:endParaRPr lang="nb-NO" dirty="0"/>
          </a:p>
          <a:p>
            <a:pPr marL="325755" indent="-325755"/>
            <a:r>
              <a:rPr lang="nb-NO" sz="2600" dirty="0"/>
              <a:t>Lages i samarbeid mellom den nyansatte og leder</a:t>
            </a:r>
          </a:p>
        </p:txBody>
      </p:sp>
      <p:pic>
        <p:nvPicPr>
          <p:cNvPr id="4" name="Picture 2" descr="Woman Icon 51756">
            <a:extLst>
              <a:ext uri="{FF2B5EF4-FFF2-40B4-BE49-F238E27FC236}">
                <a16:creationId xmlns:a16="http://schemas.microsoft.com/office/drawing/2014/main" id="{0FDA2FCB-616A-423B-B677-67DB234476F0}"/>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93021" y="2303184"/>
            <a:ext cx="2539682" cy="2539682"/>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7546E7B3-AA3A-4A9D-83D1-66F0B85AB1E9}"/>
              </a:ext>
            </a:extLst>
          </p:cNvPr>
          <p:cNvSpPr/>
          <p:nvPr/>
        </p:nvSpPr>
        <p:spPr bwMode="auto">
          <a:xfrm>
            <a:off x="9656666" y="977586"/>
            <a:ext cx="1598140" cy="1589902"/>
          </a:xfrm>
          <a:prstGeom prst="ellipse">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nb-NO" sz="1400" b="0" i="0" u="none" strike="noStrike" cap="none" normalizeH="0" baseline="0" dirty="0">
                <a:ln>
                  <a:noFill/>
                </a:ln>
                <a:solidFill>
                  <a:schemeClr val="tx1"/>
                </a:solidFill>
                <a:effectLst/>
                <a:latin typeface="Arial" charset="0"/>
                <a:ea typeface="ヒラギノ角ゴ Pro W3" charset="-128"/>
                <a:cs typeface="ヒラギノ角ゴ Pro W3" charset="-128"/>
              </a:rPr>
              <a:t>Fagområde</a:t>
            </a:r>
            <a:r>
              <a:rPr lang="en-US" sz="1400" dirty="0">
                <a:cs typeface="ヒラギノ角ゴ Pro W3" charset="-128"/>
              </a:rPr>
              <a:t> x, </a:t>
            </a:r>
            <a:r>
              <a:rPr lang="en-US" sz="1400" dirty="0">
                <a:cs typeface="ヒラギノ角ゴ Pro W3" charset="-128"/>
              </a:rPr>
              <a:t>samarbeidspartnere</a:t>
            </a:r>
            <a:endParaRPr kumimoji="0" lang="nb-NO" sz="14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
        <p:nvSpPr>
          <p:cNvPr id="6" name="Oval 6">
            <a:extLst>
              <a:ext uri="{FF2B5EF4-FFF2-40B4-BE49-F238E27FC236}">
                <a16:creationId xmlns:a16="http://schemas.microsoft.com/office/drawing/2014/main" id="{C92597FD-5397-4EDC-8A69-193A70E842D2}"/>
              </a:ext>
            </a:extLst>
          </p:cNvPr>
          <p:cNvSpPr/>
          <p:nvPr/>
        </p:nvSpPr>
        <p:spPr bwMode="auto">
          <a:xfrm>
            <a:off x="10487624" y="2816935"/>
            <a:ext cx="1598140" cy="1589902"/>
          </a:xfrm>
          <a:prstGeom prst="ellipse">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nb-NO" sz="1400" b="0" i="0" u="none" strike="noStrike" cap="none" normalizeH="0" baseline="0" dirty="0">
                <a:ln>
                  <a:noFill/>
                </a:ln>
                <a:solidFill>
                  <a:schemeClr val="tx1"/>
                </a:solidFill>
                <a:effectLst/>
                <a:latin typeface="Arial" charset="0"/>
                <a:ea typeface="ヒラギノ角ゴ Pro W3" charset="-128"/>
                <a:cs typeface="ヒラギノ角ゴ Pro W3" charset="-128"/>
              </a:rPr>
              <a:t>Sosial</a:t>
            </a:r>
            <a:r>
              <a:rPr kumimoji="0" lang="nb-NO" sz="1400" b="0" i="0" u="none" strike="noStrike" cap="none" normalizeH="0" dirty="0">
                <a:ln>
                  <a:noFill/>
                </a:ln>
                <a:solidFill>
                  <a:schemeClr val="tx1"/>
                </a:solidFill>
                <a:effectLst/>
                <a:latin typeface="Arial" charset="0"/>
                <a:ea typeface="ヒラギノ角ゴ Pro W3" charset="-128"/>
                <a:cs typeface="ヒラギノ角ゴ Pro W3" charset="-128"/>
              </a:rPr>
              <a:t> støtte, rutiner og systemer </a:t>
            </a:r>
            <a:endParaRPr kumimoji="0" lang="nb-NO" sz="1400" b="0" i="0" u="none" strike="noStrike" cap="none" normalizeH="0" baseline="0" dirty="0">
              <a:ln>
                <a:noFill/>
              </a:ln>
              <a:solidFill>
                <a:schemeClr val="tx1"/>
              </a:solidFill>
              <a:effectLst/>
              <a:latin typeface="Arial" charset="0"/>
              <a:ea typeface="ヒラギノ角ゴ Pro W3" charset="-128"/>
              <a:cs typeface="ヒラギノ角ゴ Pro W3" charset="-128"/>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
        <p:nvSpPr>
          <p:cNvPr id="7" name="Oval 7">
            <a:extLst>
              <a:ext uri="{FF2B5EF4-FFF2-40B4-BE49-F238E27FC236}">
                <a16:creationId xmlns:a16="http://schemas.microsoft.com/office/drawing/2014/main" id="{65137DF7-8141-474F-BAD9-7E0D23FB6040}"/>
              </a:ext>
            </a:extLst>
          </p:cNvPr>
          <p:cNvSpPr/>
          <p:nvPr/>
        </p:nvSpPr>
        <p:spPr bwMode="auto">
          <a:xfrm>
            <a:off x="7532610" y="940034"/>
            <a:ext cx="1598140" cy="1589902"/>
          </a:xfrm>
          <a:prstGeom prst="ellipse">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nb-NO" sz="1400" b="0" i="0" u="none" strike="noStrike" cap="none" normalizeH="0" baseline="0" dirty="0">
                <a:ln>
                  <a:noFill/>
                </a:ln>
                <a:solidFill>
                  <a:schemeClr val="tx1"/>
                </a:solidFill>
                <a:effectLst/>
                <a:latin typeface="Arial" charset="0"/>
                <a:ea typeface="ヒラギノ角ゴ Pro W3" charset="-128"/>
                <a:cs typeface="ヒラギノ角ゴ Pro W3" charset="-128"/>
              </a:rPr>
              <a:t>Saksbehandling i organer</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
        <p:nvSpPr>
          <p:cNvPr id="8" name="Oval 8">
            <a:extLst>
              <a:ext uri="{FF2B5EF4-FFF2-40B4-BE49-F238E27FC236}">
                <a16:creationId xmlns:a16="http://schemas.microsoft.com/office/drawing/2014/main" id="{1D64B184-7A79-45DC-9EB2-EC4062D22A3E}"/>
              </a:ext>
            </a:extLst>
          </p:cNvPr>
          <p:cNvSpPr/>
          <p:nvPr/>
        </p:nvSpPr>
        <p:spPr bwMode="auto">
          <a:xfrm>
            <a:off x="6733540" y="2875618"/>
            <a:ext cx="1598140" cy="1589902"/>
          </a:xfrm>
          <a:prstGeom prst="ellipse">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nb-NO" sz="1400" b="0" i="0" u="none" strike="noStrike" cap="none" normalizeH="0" baseline="0" dirty="0">
                <a:ln>
                  <a:noFill/>
                </a:ln>
                <a:solidFill>
                  <a:schemeClr val="tx1"/>
                </a:solidFill>
                <a:effectLst/>
                <a:latin typeface="Arial" charset="0"/>
                <a:ea typeface="ヒラギノ角ゴ Pro W3" charset="-128"/>
                <a:cs typeface="ヒラギノ角ゴ Pro W3" charset="-128"/>
              </a:rPr>
              <a:t>Arbeid i leder-gruppen</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
        <p:nvSpPr>
          <p:cNvPr id="9" name="Oval 9">
            <a:extLst>
              <a:ext uri="{FF2B5EF4-FFF2-40B4-BE49-F238E27FC236}">
                <a16:creationId xmlns:a16="http://schemas.microsoft.com/office/drawing/2014/main" id="{EF83E474-A264-41F6-8B2E-E74F0DF9A209}"/>
              </a:ext>
            </a:extLst>
          </p:cNvPr>
          <p:cNvSpPr/>
          <p:nvPr/>
        </p:nvSpPr>
        <p:spPr bwMode="auto">
          <a:xfrm>
            <a:off x="7592698" y="4543243"/>
            <a:ext cx="1598140" cy="1589902"/>
          </a:xfrm>
          <a:prstGeom prst="ellipse">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nb-NO" sz="1400" b="0" i="0" u="none" strike="noStrike" cap="none" normalizeH="0" baseline="0" dirty="0">
                <a:ln>
                  <a:noFill/>
                </a:ln>
                <a:solidFill>
                  <a:schemeClr val="tx1"/>
                </a:solidFill>
                <a:effectLst/>
                <a:latin typeface="Arial" charset="0"/>
                <a:ea typeface="ヒラギノ角ゴ Pro W3" charset="-128"/>
                <a:cs typeface="ヒラギノ角ゴ Pro W3" charset="-128"/>
              </a:rPr>
              <a:t>Kultur og </a:t>
            </a:r>
            <a:r>
              <a:rPr kumimoji="0" lang="nb-NO" sz="1400" b="0" i="0" u="none" strike="noStrike" cap="none" normalizeH="0" baseline="0" dirty="0">
                <a:ln>
                  <a:noFill/>
                </a:ln>
                <a:solidFill>
                  <a:schemeClr val="tx1"/>
                </a:solidFill>
                <a:effectLst/>
                <a:latin typeface="Arial" charset="0"/>
                <a:ea typeface="ヒラギノ角ゴ Pro W3" charset="-128"/>
                <a:cs typeface="ヒラギノ角ゴ Pro W3" charset="-128"/>
              </a:rPr>
              <a:t>organisa-sjonsinnsikt</a:t>
            </a:r>
            <a:endParaRPr kumimoji="0" lang="nb-NO" sz="1400" b="0" i="0" u="none" strike="noStrike" cap="none" normalizeH="0" baseline="0" dirty="0">
              <a:ln>
                <a:noFill/>
              </a:ln>
              <a:solidFill>
                <a:schemeClr val="tx1"/>
              </a:solidFill>
              <a:effectLst/>
              <a:latin typeface="Arial" charset="0"/>
              <a:ea typeface="ヒラギノ角ゴ Pro W3" charset="-128"/>
              <a:cs typeface="ヒラギノ角ゴ Pro W3" charset="-128"/>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
        <p:nvSpPr>
          <p:cNvPr id="10" name="Oval 10">
            <a:extLst>
              <a:ext uri="{FF2B5EF4-FFF2-40B4-BE49-F238E27FC236}">
                <a16:creationId xmlns:a16="http://schemas.microsoft.com/office/drawing/2014/main" id="{E9E6A966-30AE-4C5F-BA92-39B319C60A5C}"/>
              </a:ext>
            </a:extLst>
          </p:cNvPr>
          <p:cNvSpPr/>
          <p:nvPr/>
        </p:nvSpPr>
        <p:spPr bwMode="auto">
          <a:xfrm>
            <a:off x="9751249" y="4594035"/>
            <a:ext cx="1598140" cy="1589902"/>
          </a:xfrm>
          <a:prstGeom prst="ellipse">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nb-NO" sz="1400" dirty="0">
                <a:cs typeface="ヒラギノ角ゴ Pro W3" charset="-128"/>
              </a:rPr>
              <a:t>Område</a:t>
            </a:r>
            <a:endParaRPr kumimoji="0" lang="nb-NO" sz="1400" b="0" i="0" u="none" strike="noStrike" cap="none" normalizeH="0" baseline="0" dirty="0">
              <a:ln>
                <a:noFill/>
              </a:ln>
              <a:solidFill>
                <a:schemeClr val="tx1"/>
              </a:solidFill>
              <a:effectLst/>
              <a:latin typeface="Arial" charset="0"/>
              <a:ea typeface="ヒラギノ角ゴ Pro W3" charset="-128"/>
              <a:cs typeface="ヒラギノ角ゴ Pro W3" charset="-128"/>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nb-NO" sz="1400" b="0" i="0" u="none" strike="noStrike" cap="none" normalizeH="0" baseline="0" dirty="0">
                <a:ln>
                  <a:noFill/>
                </a:ln>
                <a:solidFill>
                  <a:schemeClr val="tx1"/>
                </a:solidFill>
                <a:effectLst/>
                <a:latin typeface="Arial" charset="0"/>
                <a:ea typeface="ヒラギノ角ゴ Pro W3" charset="-128"/>
                <a:cs typeface="ヒラギノ角ゴ Pro W3" charset="-128"/>
              </a:rPr>
              <a:t>x</a:t>
            </a:r>
            <a:endParaRPr kumimoji="0" lang="en-US" sz="14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2080860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965786213"/>
              </p:ext>
            </p:extLst>
          </p:nvPr>
        </p:nvGraphicFramePr>
        <p:xfrm>
          <a:off x="367957" y="637288"/>
          <a:ext cx="11585147" cy="6148890"/>
        </p:xfrm>
        <a:graphic>
          <a:graphicData uri="http://schemas.openxmlformats.org/drawingml/2006/table">
            <a:tbl>
              <a:tblPr firstRow="1" bandRow="1">
                <a:tableStyleId>{5C22544A-7EE6-4342-B048-85BDC9FD1C3A}</a:tableStyleId>
              </a:tblPr>
              <a:tblGrid>
                <a:gridCol w="2120062">
                  <a:extLst>
                    <a:ext uri="{9D8B030D-6E8A-4147-A177-3AD203B41FA5}">
                      <a16:colId xmlns:a16="http://schemas.microsoft.com/office/drawing/2014/main" val="927910924"/>
                    </a:ext>
                  </a:extLst>
                </a:gridCol>
                <a:gridCol w="1189980">
                  <a:extLst>
                    <a:ext uri="{9D8B030D-6E8A-4147-A177-3AD203B41FA5}">
                      <a16:colId xmlns:a16="http://schemas.microsoft.com/office/drawing/2014/main" val="3011034724"/>
                    </a:ext>
                  </a:extLst>
                </a:gridCol>
                <a:gridCol w="1655021">
                  <a:extLst>
                    <a:ext uri="{9D8B030D-6E8A-4147-A177-3AD203B41FA5}">
                      <a16:colId xmlns:a16="http://schemas.microsoft.com/office/drawing/2014/main" val="3467095301"/>
                    </a:ext>
                  </a:extLst>
                </a:gridCol>
                <a:gridCol w="1655021">
                  <a:extLst>
                    <a:ext uri="{9D8B030D-6E8A-4147-A177-3AD203B41FA5}">
                      <a16:colId xmlns:a16="http://schemas.microsoft.com/office/drawing/2014/main" val="4005490564"/>
                    </a:ext>
                  </a:extLst>
                </a:gridCol>
                <a:gridCol w="1655021">
                  <a:extLst>
                    <a:ext uri="{9D8B030D-6E8A-4147-A177-3AD203B41FA5}">
                      <a16:colId xmlns:a16="http://schemas.microsoft.com/office/drawing/2014/main" val="369442006"/>
                    </a:ext>
                  </a:extLst>
                </a:gridCol>
                <a:gridCol w="1655021">
                  <a:extLst>
                    <a:ext uri="{9D8B030D-6E8A-4147-A177-3AD203B41FA5}">
                      <a16:colId xmlns:a16="http://schemas.microsoft.com/office/drawing/2014/main" val="937941620"/>
                    </a:ext>
                  </a:extLst>
                </a:gridCol>
                <a:gridCol w="1655021">
                  <a:extLst>
                    <a:ext uri="{9D8B030D-6E8A-4147-A177-3AD203B41FA5}">
                      <a16:colId xmlns:a16="http://schemas.microsoft.com/office/drawing/2014/main" val="3209233284"/>
                    </a:ext>
                  </a:extLst>
                </a:gridCol>
              </a:tblGrid>
              <a:tr h="407593">
                <a:tc>
                  <a:txBody>
                    <a:bodyPr/>
                    <a:lstStyle/>
                    <a:p>
                      <a:r>
                        <a:rPr lang="nb-NO" dirty="0">
                          <a:solidFill>
                            <a:schemeClr val="tx1"/>
                          </a:solidFill>
                        </a:rPr>
                        <a:t>Avdeling/</a:t>
                      </a:r>
                    </a:p>
                    <a:p>
                      <a:r>
                        <a:rPr lang="nb-NO" dirty="0">
                          <a:solidFill>
                            <a:schemeClr val="tx1"/>
                          </a:solidFill>
                        </a:rPr>
                        <a:t>Nettverk/ organ</a:t>
                      </a:r>
                      <a:endParaRPr lang="en-US" dirty="0">
                        <a:solidFill>
                          <a:schemeClr val="tx1"/>
                        </a:solidFill>
                      </a:endParaRPr>
                    </a:p>
                  </a:txBody>
                  <a:tcPr>
                    <a:solidFill>
                      <a:srgbClr val="FF6161"/>
                    </a:solidFill>
                  </a:tcPr>
                </a:tc>
                <a:tc>
                  <a:txBody>
                    <a:bodyPr/>
                    <a:lstStyle/>
                    <a:p>
                      <a:r>
                        <a:rPr lang="nb-NO" dirty="0">
                          <a:solidFill>
                            <a:schemeClr val="tx1"/>
                          </a:solidFill>
                        </a:rPr>
                        <a:t>Navn</a:t>
                      </a:r>
                      <a:endParaRPr lang="en-US" dirty="0">
                        <a:solidFill>
                          <a:schemeClr val="tx1"/>
                        </a:solidFill>
                      </a:endParaRPr>
                    </a:p>
                  </a:txBody>
                  <a:tcPr>
                    <a:solidFill>
                      <a:srgbClr val="FF6161"/>
                    </a:solidFill>
                  </a:tcPr>
                </a:tc>
                <a:tc>
                  <a:txBody>
                    <a:bodyPr/>
                    <a:lstStyle/>
                    <a:p>
                      <a:r>
                        <a:rPr lang="nb-NO" dirty="0">
                          <a:solidFill>
                            <a:schemeClr val="tx1"/>
                          </a:solidFill>
                        </a:rPr>
                        <a:t>Rolle</a:t>
                      </a:r>
                      <a:endParaRPr lang="en-US" dirty="0">
                        <a:solidFill>
                          <a:schemeClr val="tx1"/>
                        </a:solidFill>
                      </a:endParaRPr>
                    </a:p>
                  </a:txBody>
                  <a:tcPr>
                    <a:solidFill>
                      <a:srgbClr val="FF6161"/>
                    </a:solidFill>
                  </a:tcPr>
                </a:tc>
                <a:tc>
                  <a:txBody>
                    <a:bodyPr/>
                    <a:lstStyle/>
                    <a:p>
                      <a:r>
                        <a:rPr lang="nb-NO" dirty="0">
                          <a:solidFill>
                            <a:schemeClr val="tx1"/>
                          </a:solidFill>
                        </a:rPr>
                        <a:t>Hvorfor møte</a:t>
                      </a:r>
                      <a:endParaRPr lang="en-US" dirty="0">
                        <a:solidFill>
                          <a:schemeClr val="tx1"/>
                        </a:solidFill>
                      </a:endParaRPr>
                    </a:p>
                  </a:txBody>
                  <a:tcPr>
                    <a:solidFill>
                      <a:srgbClr val="FF6161"/>
                    </a:solidFill>
                  </a:tcPr>
                </a:tc>
                <a:tc>
                  <a:txBody>
                    <a:bodyPr/>
                    <a:lstStyle/>
                    <a:p>
                      <a:r>
                        <a:rPr lang="nb-NO" dirty="0">
                          <a:solidFill>
                            <a:schemeClr val="tx1"/>
                          </a:solidFill>
                        </a:rPr>
                        <a:t>Tema</a:t>
                      </a:r>
                      <a:endParaRPr lang="en-US" dirty="0">
                        <a:solidFill>
                          <a:schemeClr val="tx1"/>
                        </a:solidFill>
                      </a:endParaRPr>
                    </a:p>
                  </a:txBody>
                  <a:tcPr>
                    <a:solidFill>
                      <a:srgbClr val="FF6161"/>
                    </a:solidFill>
                  </a:tcPr>
                </a:tc>
                <a:tc>
                  <a:txBody>
                    <a:bodyPr/>
                    <a:lstStyle/>
                    <a:p>
                      <a:r>
                        <a:rPr lang="nb-NO" dirty="0">
                          <a:solidFill>
                            <a:schemeClr val="tx1"/>
                          </a:solidFill>
                        </a:rPr>
                        <a:t>Dato</a:t>
                      </a:r>
                      <a:endParaRPr lang="en-US" dirty="0">
                        <a:solidFill>
                          <a:schemeClr val="tx1"/>
                        </a:solidFill>
                      </a:endParaRPr>
                    </a:p>
                  </a:txBody>
                  <a:tcPr>
                    <a:solidFill>
                      <a:srgbClr val="FF6161"/>
                    </a:solidFill>
                  </a:tcPr>
                </a:tc>
                <a:tc>
                  <a:txBody>
                    <a:bodyPr/>
                    <a:lstStyle/>
                    <a:p>
                      <a:r>
                        <a:rPr lang="nb-NO" dirty="0">
                          <a:solidFill>
                            <a:schemeClr val="tx1"/>
                          </a:solidFill>
                        </a:rPr>
                        <a:t>Kommentarer</a:t>
                      </a:r>
                      <a:endParaRPr lang="en-US" dirty="0">
                        <a:solidFill>
                          <a:schemeClr val="tx1"/>
                        </a:solidFill>
                      </a:endParaRPr>
                    </a:p>
                  </a:txBody>
                  <a:tcPr>
                    <a:solidFill>
                      <a:srgbClr val="FF6161"/>
                    </a:solidFill>
                  </a:tcPr>
                </a:tc>
                <a:extLst>
                  <a:ext uri="{0D108BD9-81ED-4DB2-BD59-A6C34878D82A}">
                    <a16:rowId xmlns:a16="http://schemas.microsoft.com/office/drawing/2014/main" val="3994546457"/>
                  </a:ext>
                </a:extLst>
              </a:tr>
              <a:tr h="616154">
                <a:tc>
                  <a:txBody>
                    <a:bodyPr/>
                    <a:lstStyle/>
                    <a:p>
                      <a:endParaRPr lang="en-US" dirty="0"/>
                    </a:p>
                  </a:txBody>
                  <a:tcPr>
                    <a:solidFill>
                      <a:schemeClr val="bg1">
                        <a:lumMod val="85000"/>
                      </a:schemeClr>
                    </a:solidFill>
                  </a:tcPr>
                </a:tc>
                <a:tc>
                  <a:txBody>
                    <a:bodyPr/>
                    <a:lstStyle/>
                    <a:p>
                      <a:endParaRPr lang="en-US" dirty="0"/>
                    </a:p>
                  </a:txBody>
                  <a:tcPr>
                    <a:solidFill>
                      <a:schemeClr val="bg1">
                        <a:lumMod val="85000"/>
                      </a:schemeClr>
                    </a:solidFill>
                  </a:tcPr>
                </a:tc>
                <a:tc>
                  <a:txBody>
                    <a:bodyPr/>
                    <a:lstStyle/>
                    <a:p>
                      <a:endParaRPr lang="en-US" dirty="0"/>
                    </a:p>
                  </a:txBody>
                  <a:tcPr>
                    <a:solidFill>
                      <a:schemeClr val="bg1">
                        <a:lumMod val="85000"/>
                      </a:schemeClr>
                    </a:solidFill>
                  </a:tcPr>
                </a:tc>
                <a:tc>
                  <a:txBody>
                    <a:bodyPr/>
                    <a:lstStyle/>
                    <a:p>
                      <a:endParaRPr lang="en-US" dirty="0"/>
                    </a:p>
                  </a:txBody>
                  <a:tcPr>
                    <a:solidFill>
                      <a:schemeClr val="bg1">
                        <a:lumMod val="85000"/>
                      </a:schemeClr>
                    </a:solidFill>
                  </a:tcPr>
                </a:tc>
                <a:tc>
                  <a:txBody>
                    <a:bodyPr/>
                    <a:lstStyle/>
                    <a:p>
                      <a:endParaRPr lang="en-US" dirty="0"/>
                    </a:p>
                  </a:txBody>
                  <a:tcPr>
                    <a:solidFill>
                      <a:schemeClr val="bg1">
                        <a:lumMod val="85000"/>
                      </a:schemeClr>
                    </a:solidFill>
                  </a:tcPr>
                </a:tc>
                <a:tc>
                  <a:txBody>
                    <a:bodyPr/>
                    <a:lstStyle/>
                    <a:p>
                      <a:endParaRPr lang="en-US" dirty="0"/>
                    </a:p>
                  </a:txBody>
                  <a:tcPr>
                    <a:solidFill>
                      <a:schemeClr val="bg1">
                        <a:lumMod val="85000"/>
                      </a:schemeClr>
                    </a:solidFill>
                  </a:tcPr>
                </a:tc>
                <a:tc>
                  <a:txBody>
                    <a:bodyPr/>
                    <a:lstStyle/>
                    <a:p>
                      <a:endParaRPr lang="en-US" dirty="0"/>
                    </a:p>
                  </a:txBody>
                  <a:tcPr>
                    <a:solidFill>
                      <a:schemeClr val="bg1">
                        <a:lumMod val="85000"/>
                      </a:schemeClr>
                    </a:solidFill>
                  </a:tcPr>
                </a:tc>
                <a:extLst>
                  <a:ext uri="{0D108BD9-81ED-4DB2-BD59-A6C34878D82A}">
                    <a16:rowId xmlns:a16="http://schemas.microsoft.com/office/drawing/2014/main" val="3142074021"/>
                  </a:ext>
                </a:extLst>
              </a:tr>
              <a:tr h="616154">
                <a:tc>
                  <a:txBody>
                    <a:bodyPr/>
                    <a:lstStyle/>
                    <a:p>
                      <a:endParaRPr lang="en-US" dirty="0"/>
                    </a:p>
                  </a:txBody>
                  <a:tcPr>
                    <a:solidFill>
                      <a:schemeClr val="accent3">
                        <a:lumMod val="95000"/>
                      </a:schemeClr>
                    </a:solidFill>
                  </a:tcPr>
                </a:tc>
                <a:tc>
                  <a:txBody>
                    <a:bodyPr/>
                    <a:lstStyle/>
                    <a:p>
                      <a:endParaRPr lang="en-US" dirty="0"/>
                    </a:p>
                  </a:txBody>
                  <a:tcPr>
                    <a:solidFill>
                      <a:schemeClr val="accent3">
                        <a:lumMod val="95000"/>
                      </a:schemeClr>
                    </a:solidFill>
                  </a:tcPr>
                </a:tc>
                <a:tc>
                  <a:txBody>
                    <a:bodyPr/>
                    <a:lstStyle/>
                    <a:p>
                      <a:endParaRPr lang="en-US" dirty="0"/>
                    </a:p>
                  </a:txBody>
                  <a:tcPr>
                    <a:solidFill>
                      <a:schemeClr val="accent3">
                        <a:lumMod val="95000"/>
                      </a:schemeClr>
                    </a:solidFill>
                  </a:tcPr>
                </a:tc>
                <a:tc>
                  <a:txBody>
                    <a:bodyPr/>
                    <a:lstStyle/>
                    <a:p>
                      <a:endParaRPr lang="en-US" dirty="0"/>
                    </a:p>
                  </a:txBody>
                  <a:tcPr>
                    <a:solidFill>
                      <a:schemeClr val="accent3">
                        <a:lumMod val="95000"/>
                      </a:schemeClr>
                    </a:solidFill>
                  </a:tcPr>
                </a:tc>
                <a:tc>
                  <a:txBody>
                    <a:bodyPr/>
                    <a:lstStyle/>
                    <a:p>
                      <a:endParaRPr lang="en-US" dirty="0"/>
                    </a:p>
                  </a:txBody>
                  <a:tcPr>
                    <a:solidFill>
                      <a:schemeClr val="accent3">
                        <a:lumMod val="95000"/>
                      </a:schemeClr>
                    </a:solidFill>
                  </a:tcPr>
                </a:tc>
                <a:tc>
                  <a:txBody>
                    <a:bodyPr/>
                    <a:lstStyle/>
                    <a:p>
                      <a:endParaRPr lang="en-US" dirty="0"/>
                    </a:p>
                  </a:txBody>
                  <a:tcPr>
                    <a:solidFill>
                      <a:schemeClr val="accent3">
                        <a:lumMod val="95000"/>
                      </a:schemeClr>
                    </a:solidFill>
                  </a:tcPr>
                </a:tc>
                <a:tc>
                  <a:txBody>
                    <a:bodyPr/>
                    <a:lstStyle/>
                    <a:p>
                      <a:endParaRPr lang="en-US" dirty="0"/>
                    </a:p>
                  </a:txBody>
                  <a:tcPr>
                    <a:solidFill>
                      <a:schemeClr val="accent3">
                        <a:lumMod val="95000"/>
                      </a:schemeClr>
                    </a:solidFill>
                  </a:tcPr>
                </a:tc>
                <a:extLst>
                  <a:ext uri="{0D108BD9-81ED-4DB2-BD59-A6C34878D82A}">
                    <a16:rowId xmlns:a16="http://schemas.microsoft.com/office/drawing/2014/main" val="3318269197"/>
                  </a:ext>
                </a:extLst>
              </a:tr>
              <a:tr h="616154">
                <a:tc>
                  <a:txBody>
                    <a:bodyPr/>
                    <a:lstStyle/>
                    <a:p>
                      <a:endParaRPr lang="en-US" dirty="0"/>
                    </a:p>
                  </a:txBody>
                  <a:tcPr>
                    <a:solidFill>
                      <a:schemeClr val="accent3">
                        <a:lumMod val="85000"/>
                      </a:schemeClr>
                    </a:solidFill>
                  </a:tcPr>
                </a:tc>
                <a:tc>
                  <a:txBody>
                    <a:bodyPr/>
                    <a:lstStyle/>
                    <a:p>
                      <a:endParaRPr lang="en-US" dirty="0"/>
                    </a:p>
                  </a:txBody>
                  <a:tcPr>
                    <a:solidFill>
                      <a:schemeClr val="accent3">
                        <a:lumMod val="85000"/>
                      </a:schemeClr>
                    </a:solidFill>
                  </a:tcPr>
                </a:tc>
                <a:tc>
                  <a:txBody>
                    <a:bodyPr/>
                    <a:lstStyle/>
                    <a:p>
                      <a:endParaRPr lang="en-US" dirty="0"/>
                    </a:p>
                  </a:txBody>
                  <a:tcPr>
                    <a:solidFill>
                      <a:schemeClr val="accent3">
                        <a:lumMod val="85000"/>
                      </a:schemeClr>
                    </a:solidFill>
                  </a:tcPr>
                </a:tc>
                <a:tc>
                  <a:txBody>
                    <a:bodyPr/>
                    <a:lstStyle/>
                    <a:p>
                      <a:endParaRPr lang="en-US" dirty="0"/>
                    </a:p>
                  </a:txBody>
                  <a:tcPr>
                    <a:solidFill>
                      <a:schemeClr val="accent3">
                        <a:lumMod val="85000"/>
                      </a:schemeClr>
                    </a:solidFill>
                  </a:tcPr>
                </a:tc>
                <a:tc>
                  <a:txBody>
                    <a:bodyPr/>
                    <a:lstStyle/>
                    <a:p>
                      <a:endParaRPr lang="en-US" dirty="0"/>
                    </a:p>
                  </a:txBody>
                  <a:tcPr>
                    <a:solidFill>
                      <a:schemeClr val="accent3">
                        <a:lumMod val="85000"/>
                      </a:schemeClr>
                    </a:solidFill>
                  </a:tcPr>
                </a:tc>
                <a:tc>
                  <a:txBody>
                    <a:bodyPr/>
                    <a:lstStyle/>
                    <a:p>
                      <a:endParaRPr lang="en-US" dirty="0"/>
                    </a:p>
                  </a:txBody>
                  <a:tcPr>
                    <a:solidFill>
                      <a:schemeClr val="accent3">
                        <a:lumMod val="85000"/>
                      </a:schemeClr>
                    </a:solidFill>
                  </a:tcPr>
                </a:tc>
                <a:tc>
                  <a:txBody>
                    <a:bodyPr/>
                    <a:lstStyle/>
                    <a:p>
                      <a:endParaRPr lang="en-US" dirty="0"/>
                    </a:p>
                  </a:txBody>
                  <a:tcPr>
                    <a:solidFill>
                      <a:schemeClr val="accent3">
                        <a:lumMod val="85000"/>
                      </a:schemeClr>
                    </a:solidFill>
                  </a:tcPr>
                </a:tc>
                <a:extLst>
                  <a:ext uri="{0D108BD9-81ED-4DB2-BD59-A6C34878D82A}">
                    <a16:rowId xmlns:a16="http://schemas.microsoft.com/office/drawing/2014/main" val="2951748861"/>
                  </a:ext>
                </a:extLst>
              </a:tr>
              <a:tr h="616154">
                <a:tc>
                  <a:txBody>
                    <a:bodyPr/>
                    <a:lstStyle/>
                    <a:p>
                      <a:endParaRPr lang="en-US" dirty="0"/>
                    </a:p>
                  </a:txBody>
                  <a:tcPr>
                    <a:solidFill>
                      <a:schemeClr val="accent3">
                        <a:lumMod val="95000"/>
                      </a:schemeClr>
                    </a:solidFill>
                  </a:tcPr>
                </a:tc>
                <a:tc>
                  <a:txBody>
                    <a:bodyPr/>
                    <a:lstStyle/>
                    <a:p>
                      <a:endParaRPr lang="en-US" dirty="0"/>
                    </a:p>
                  </a:txBody>
                  <a:tcPr>
                    <a:solidFill>
                      <a:schemeClr val="accent3">
                        <a:lumMod val="95000"/>
                      </a:schemeClr>
                    </a:solidFill>
                  </a:tcPr>
                </a:tc>
                <a:tc>
                  <a:txBody>
                    <a:bodyPr/>
                    <a:lstStyle/>
                    <a:p>
                      <a:endParaRPr lang="en-US" dirty="0"/>
                    </a:p>
                  </a:txBody>
                  <a:tcPr>
                    <a:solidFill>
                      <a:schemeClr val="accent3">
                        <a:lumMod val="95000"/>
                      </a:schemeClr>
                    </a:solidFill>
                  </a:tcPr>
                </a:tc>
                <a:tc>
                  <a:txBody>
                    <a:bodyPr/>
                    <a:lstStyle/>
                    <a:p>
                      <a:endParaRPr lang="en-US" dirty="0"/>
                    </a:p>
                  </a:txBody>
                  <a:tcPr>
                    <a:solidFill>
                      <a:schemeClr val="accent3">
                        <a:lumMod val="95000"/>
                      </a:schemeClr>
                    </a:solidFill>
                  </a:tcPr>
                </a:tc>
                <a:tc>
                  <a:txBody>
                    <a:bodyPr/>
                    <a:lstStyle/>
                    <a:p>
                      <a:endParaRPr lang="en-US" dirty="0"/>
                    </a:p>
                  </a:txBody>
                  <a:tcPr>
                    <a:solidFill>
                      <a:schemeClr val="accent3">
                        <a:lumMod val="95000"/>
                      </a:schemeClr>
                    </a:solidFill>
                  </a:tcPr>
                </a:tc>
                <a:tc>
                  <a:txBody>
                    <a:bodyPr/>
                    <a:lstStyle/>
                    <a:p>
                      <a:endParaRPr lang="en-US" dirty="0"/>
                    </a:p>
                  </a:txBody>
                  <a:tcPr>
                    <a:solidFill>
                      <a:schemeClr val="accent3">
                        <a:lumMod val="95000"/>
                      </a:schemeClr>
                    </a:solidFill>
                  </a:tcPr>
                </a:tc>
                <a:tc>
                  <a:txBody>
                    <a:bodyPr/>
                    <a:lstStyle/>
                    <a:p>
                      <a:endParaRPr lang="en-US" dirty="0"/>
                    </a:p>
                  </a:txBody>
                  <a:tcPr>
                    <a:solidFill>
                      <a:schemeClr val="accent3">
                        <a:lumMod val="95000"/>
                      </a:schemeClr>
                    </a:solidFill>
                  </a:tcPr>
                </a:tc>
                <a:extLst>
                  <a:ext uri="{0D108BD9-81ED-4DB2-BD59-A6C34878D82A}">
                    <a16:rowId xmlns:a16="http://schemas.microsoft.com/office/drawing/2014/main" val="1696203453"/>
                  </a:ext>
                </a:extLst>
              </a:tr>
              <a:tr h="616154">
                <a:tc>
                  <a:txBody>
                    <a:bodyPr/>
                    <a:lstStyle/>
                    <a:p>
                      <a:endParaRPr lang="en-US" dirty="0"/>
                    </a:p>
                  </a:txBody>
                  <a:tcPr>
                    <a:solidFill>
                      <a:schemeClr val="accent3">
                        <a:lumMod val="85000"/>
                      </a:schemeClr>
                    </a:solidFill>
                  </a:tcPr>
                </a:tc>
                <a:tc>
                  <a:txBody>
                    <a:bodyPr/>
                    <a:lstStyle/>
                    <a:p>
                      <a:endParaRPr lang="en-US" dirty="0"/>
                    </a:p>
                  </a:txBody>
                  <a:tcPr>
                    <a:solidFill>
                      <a:schemeClr val="accent3">
                        <a:lumMod val="85000"/>
                      </a:schemeClr>
                    </a:solidFill>
                  </a:tcPr>
                </a:tc>
                <a:tc>
                  <a:txBody>
                    <a:bodyPr/>
                    <a:lstStyle/>
                    <a:p>
                      <a:endParaRPr lang="en-US" dirty="0"/>
                    </a:p>
                  </a:txBody>
                  <a:tcPr>
                    <a:solidFill>
                      <a:schemeClr val="accent3">
                        <a:lumMod val="85000"/>
                      </a:schemeClr>
                    </a:solidFill>
                  </a:tcPr>
                </a:tc>
                <a:tc>
                  <a:txBody>
                    <a:bodyPr/>
                    <a:lstStyle/>
                    <a:p>
                      <a:endParaRPr lang="en-US" dirty="0"/>
                    </a:p>
                  </a:txBody>
                  <a:tcPr>
                    <a:solidFill>
                      <a:schemeClr val="accent3">
                        <a:lumMod val="85000"/>
                      </a:schemeClr>
                    </a:solidFill>
                  </a:tcPr>
                </a:tc>
                <a:tc>
                  <a:txBody>
                    <a:bodyPr/>
                    <a:lstStyle/>
                    <a:p>
                      <a:endParaRPr lang="en-US" dirty="0"/>
                    </a:p>
                  </a:txBody>
                  <a:tcPr>
                    <a:solidFill>
                      <a:schemeClr val="accent3">
                        <a:lumMod val="85000"/>
                      </a:schemeClr>
                    </a:solidFill>
                  </a:tcPr>
                </a:tc>
                <a:tc>
                  <a:txBody>
                    <a:bodyPr/>
                    <a:lstStyle/>
                    <a:p>
                      <a:endParaRPr lang="en-US" dirty="0"/>
                    </a:p>
                  </a:txBody>
                  <a:tcPr>
                    <a:solidFill>
                      <a:schemeClr val="accent3">
                        <a:lumMod val="85000"/>
                      </a:schemeClr>
                    </a:solidFill>
                  </a:tcPr>
                </a:tc>
                <a:tc>
                  <a:txBody>
                    <a:bodyPr/>
                    <a:lstStyle/>
                    <a:p>
                      <a:endParaRPr lang="en-US" dirty="0"/>
                    </a:p>
                  </a:txBody>
                  <a:tcPr>
                    <a:solidFill>
                      <a:schemeClr val="accent3">
                        <a:lumMod val="85000"/>
                      </a:schemeClr>
                    </a:solidFill>
                  </a:tcPr>
                </a:tc>
                <a:extLst>
                  <a:ext uri="{0D108BD9-81ED-4DB2-BD59-A6C34878D82A}">
                    <a16:rowId xmlns:a16="http://schemas.microsoft.com/office/drawing/2014/main" val="2173145179"/>
                  </a:ext>
                </a:extLst>
              </a:tr>
              <a:tr h="616154">
                <a:tc>
                  <a:txBody>
                    <a:bodyPr/>
                    <a:lstStyle/>
                    <a:p>
                      <a:endParaRPr lang="en-US" dirty="0"/>
                    </a:p>
                  </a:txBody>
                  <a:tcPr>
                    <a:solidFill>
                      <a:schemeClr val="accent3">
                        <a:lumMod val="95000"/>
                      </a:schemeClr>
                    </a:solidFill>
                  </a:tcPr>
                </a:tc>
                <a:tc>
                  <a:txBody>
                    <a:bodyPr/>
                    <a:lstStyle/>
                    <a:p>
                      <a:endParaRPr lang="en-US" dirty="0"/>
                    </a:p>
                  </a:txBody>
                  <a:tcPr>
                    <a:solidFill>
                      <a:schemeClr val="accent3">
                        <a:lumMod val="95000"/>
                      </a:schemeClr>
                    </a:solidFill>
                  </a:tcPr>
                </a:tc>
                <a:tc>
                  <a:txBody>
                    <a:bodyPr/>
                    <a:lstStyle/>
                    <a:p>
                      <a:endParaRPr lang="en-US" dirty="0"/>
                    </a:p>
                  </a:txBody>
                  <a:tcPr>
                    <a:solidFill>
                      <a:schemeClr val="accent3">
                        <a:lumMod val="95000"/>
                      </a:schemeClr>
                    </a:solidFill>
                  </a:tcPr>
                </a:tc>
                <a:tc>
                  <a:txBody>
                    <a:bodyPr/>
                    <a:lstStyle/>
                    <a:p>
                      <a:endParaRPr lang="en-US" dirty="0"/>
                    </a:p>
                  </a:txBody>
                  <a:tcPr>
                    <a:solidFill>
                      <a:schemeClr val="accent3">
                        <a:lumMod val="95000"/>
                      </a:schemeClr>
                    </a:solidFill>
                  </a:tcPr>
                </a:tc>
                <a:tc>
                  <a:txBody>
                    <a:bodyPr/>
                    <a:lstStyle/>
                    <a:p>
                      <a:endParaRPr lang="en-US" dirty="0"/>
                    </a:p>
                  </a:txBody>
                  <a:tcPr>
                    <a:solidFill>
                      <a:schemeClr val="accent3">
                        <a:lumMod val="95000"/>
                      </a:schemeClr>
                    </a:solidFill>
                  </a:tcPr>
                </a:tc>
                <a:tc>
                  <a:txBody>
                    <a:bodyPr/>
                    <a:lstStyle/>
                    <a:p>
                      <a:endParaRPr lang="en-US" dirty="0"/>
                    </a:p>
                  </a:txBody>
                  <a:tcPr>
                    <a:solidFill>
                      <a:schemeClr val="accent3">
                        <a:lumMod val="95000"/>
                      </a:schemeClr>
                    </a:solidFill>
                  </a:tcPr>
                </a:tc>
                <a:tc>
                  <a:txBody>
                    <a:bodyPr/>
                    <a:lstStyle/>
                    <a:p>
                      <a:endParaRPr lang="en-US" dirty="0"/>
                    </a:p>
                  </a:txBody>
                  <a:tcPr>
                    <a:solidFill>
                      <a:schemeClr val="accent3">
                        <a:lumMod val="95000"/>
                      </a:schemeClr>
                    </a:solidFill>
                  </a:tcPr>
                </a:tc>
                <a:extLst>
                  <a:ext uri="{0D108BD9-81ED-4DB2-BD59-A6C34878D82A}">
                    <a16:rowId xmlns:a16="http://schemas.microsoft.com/office/drawing/2014/main" val="320562723"/>
                  </a:ext>
                </a:extLst>
              </a:tr>
              <a:tr h="616154">
                <a:tc>
                  <a:txBody>
                    <a:bodyPr/>
                    <a:lstStyle/>
                    <a:p>
                      <a:endParaRPr lang="en-US" dirty="0"/>
                    </a:p>
                  </a:txBody>
                  <a:tcPr>
                    <a:solidFill>
                      <a:schemeClr val="accent3">
                        <a:lumMod val="85000"/>
                      </a:schemeClr>
                    </a:solidFill>
                  </a:tcPr>
                </a:tc>
                <a:tc>
                  <a:txBody>
                    <a:bodyPr/>
                    <a:lstStyle/>
                    <a:p>
                      <a:endParaRPr lang="en-US" dirty="0"/>
                    </a:p>
                  </a:txBody>
                  <a:tcPr>
                    <a:solidFill>
                      <a:schemeClr val="accent3">
                        <a:lumMod val="85000"/>
                      </a:schemeClr>
                    </a:solidFill>
                  </a:tcPr>
                </a:tc>
                <a:tc>
                  <a:txBody>
                    <a:bodyPr/>
                    <a:lstStyle/>
                    <a:p>
                      <a:endParaRPr lang="en-US" dirty="0"/>
                    </a:p>
                  </a:txBody>
                  <a:tcPr>
                    <a:solidFill>
                      <a:schemeClr val="accent3">
                        <a:lumMod val="85000"/>
                      </a:schemeClr>
                    </a:solidFill>
                  </a:tcPr>
                </a:tc>
                <a:tc>
                  <a:txBody>
                    <a:bodyPr/>
                    <a:lstStyle/>
                    <a:p>
                      <a:endParaRPr lang="en-US" dirty="0"/>
                    </a:p>
                  </a:txBody>
                  <a:tcPr>
                    <a:solidFill>
                      <a:schemeClr val="accent3">
                        <a:lumMod val="85000"/>
                      </a:schemeClr>
                    </a:solidFill>
                  </a:tcPr>
                </a:tc>
                <a:tc>
                  <a:txBody>
                    <a:bodyPr/>
                    <a:lstStyle/>
                    <a:p>
                      <a:endParaRPr lang="en-US" dirty="0"/>
                    </a:p>
                  </a:txBody>
                  <a:tcPr>
                    <a:solidFill>
                      <a:schemeClr val="accent3">
                        <a:lumMod val="85000"/>
                      </a:schemeClr>
                    </a:solidFill>
                  </a:tcPr>
                </a:tc>
                <a:tc>
                  <a:txBody>
                    <a:bodyPr/>
                    <a:lstStyle/>
                    <a:p>
                      <a:endParaRPr lang="en-US" dirty="0"/>
                    </a:p>
                  </a:txBody>
                  <a:tcPr>
                    <a:solidFill>
                      <a:schemeClr val="accent3">
                        <a:lumMod val="85000"/>
                      </a:schemeClr>
                    </a:solidFill>
                  </a:tcPr>
                </a:tc>
                <a:tc>
                  <a:txBody>
                    <a:bodyPr/>
                    <a:lstStyle/>
                    <a:p>
                      <a:endParaRPr lang="en-US" dirty="0"/>
                    </a:p>
                  </a:txBody>
                  <a:tcPr>
                    <a:solidFill>
                      <a:schemeClr val="accent3">
                        <a:lumMod val="85000"/>
                      </a:schemeClr>
                    </a:solidFill>
                  </a:tcPr>
                </a:tc>
                <a:extLst>
                  <a:ext uri="{0D108BD9-81ED-4DB2-BD59-A6C34878D82A}">
                    <a16:rowId xmlns:a16="http://schemas.microsoft.com/office/drawing/2014/main" val="3443239131"/>
                  </a:ext>
                </a:extLst>
              </a:tr>
              <a:tr h="616154">
                <a:tc>
                  <a:txBody>
                    <a:bodyPr/>
                    <a:lstStyle/>
                    <a:p>
                      <a:endParaRPr lang="en-US" dirty="0"/>
                    </a:p>
                  </a:txBody>
                  <a:tcPr>
                    <a:solidFill>
                      <a:schemeClr val="accent3">
                        <a:lumMod val="95000"/>
                      </a:schemeClr>
                    </a:solidFill>
                  </a:tcPr>
                </a:tc>
                <a:tc>
                  <a:txBody>
                    <a:bodyPr/>
                    <a:lstStyle/>
                    <a:p>
                      <a:endParaRPr lang="en-US" dirty="0"/>
                    </a:p>
                  </a:txBody>
                  <a:tcPr>
                    <a:solidFill>
                      <a:schemeClr val="accent3">
                        <a:lumMod val="95000"/>
                      </a:schemeClr>
                    </a:solidFill>
                  </a:tcPr>
                </a:tc>
                <a:tc>
                  <a:txBody>
                    <a:bodyPr/>
                    <a:lstStyle/>
                    <a:p>
                      <a:endParaRPr lang="en-US" dirty="0"/>
                    </a:p>
                  </a:txBody>
                  <a:tcPr>
                    <a:solidFill>
                      <a:schemeClr val="accent3">
                        <a:lumMod val="95000"/>
                      </a:schemeClr>
                    </a:solidFill>
                  </a:tcPr>
                </a:tc>
                <a:tc>
                  <a:txBody>
                    <a:bodyPr/>
                    <a:lstStyle/>
                    <a:p>
                      <a:endParaRPr lang="en-US" dirty="0"/>
                    </a:p>
                  </a:txBody>
                  <a:tcPr>
                    <a:solidFill>
                      <a:schemeClr val="accent3">
                        <a:lumMod val="95000"/>
                      </a:schemeClr>
                    </a:solidFill>
                  </a:tcPr>
                </a:tc>
                <a:tc>
                  <a:txBody>
                    <a:bodyPr/>
                    <a:lstStyle/>
                    <a:p>
                      <a:endParaRPr lang="en-US" dirty="0"/>
                    </a:p>
                  </a:txBody>
                  <a:tcPr>
                    <a:solidFill>
                      <a:schemeClr val="accent3">
                        <a:lumMod val="95000"/>
                      </a:schemeClr>
                    </a:solidFill>
                  </a:tcPr>
                </a:tc>
                <a:tc>
                  <a:txBody>
                    <a:bodyPr/>
                    <a:lstStyle/>
                    <a:p>
                      <a:endParaRPr lang="en-US" dirty="0"/>
                    </a:p>
                  </a:txBody>
                  <a:tcPr>
                    <a:solidFill>
                      <a:schemeClr val="accent3">
                        <a:lumMod val="95000"/>
                      </a:schemeClr>
                    </a:solidFill>
                  </a:tcPr>
                </a:tc>
                <a:tc>
                  <a:txBody>
                    <a:bodyPr/>
                    <a:lstStyle/>
                    <a:p>
                      <a:endParaRPr lang="en-US" dirty="0"/>
                    </a:p>
                  </a:txBody>
                  <a:tcPr>
                    <a:solidFill>
                      <a:schemeClr val="accent3">
                        <a:lumMod val="95000"/>
                      </a:schemeClr>
                    </a:solidFill>
                  </a:tcPr>
                </a:tc>
                <a:extLst>
                  <a:ext uri="{0D108BD9-81ED-4DB2-BD59-A6C34878D82A}">
                    <a16:rowId xmlns:a16="http://schemas.microsoft.com/office/drawing/2014/main" val="2719040675"/>
                  </a:ext>
                </a:extLst>
              </a:tr>
              <a:tr h="616154">
                <a:tc>
                  <a:txBody>
                    <a:bodyPr/>
                    <a:lstStyle/>
                    <a:p>
                      <a:endParaRPr lang="en-US" dirty="0"/>
                    </a:p>
                  </a:txBody>
                  <a:tcPr>
                    <a:solidFill>
                      <a:schemeClr val="accent3">
                        <a:lumMod val="85000"/>
                      </a:schemeClr>
                    </a:solidFill>
                  </a:tcPr>
                </a:tc>
                <a:tc>
                  <a:txBody>
                    <a:bodyPr/>
                    <a:lstStyle/>
                    <a:p>
                      <a:endParaRPr lang="en-US" dirty="0"/>
                    </a:p>
                  </a:txBody>
                  <a:tcPr>
                    <a:solidFill>
                      <a:schemeClr val="accent3">
                        <a:lumMod val="85000"/>
                      </a:schemeClr>
                    </a:solidFill>
                  </a:tcPr>
                </a:tc>
                <a:tc>
                  <a:txBody>
                    <a:bodyPr/>
                    <a:lstStyle/>
                    <a:p>
                      <a:endParaRPr lang="en-US" dirty="0"/>
                    </a:p>
                  </a:txBody>
                  <a:tcPr>
                    <a:solidFill>
                      <a:schemeClr val="accent3">
                        <a:lumMod val="85000"/>
                      </a:schemeClr>
                    </a:solidFill>
                  </a:tcPr>
                </a:tc>
                <a:tc>
                  <a:txBody>
                    <a:bodyPr/>
                    <a:lstStyle/>
                    <a:p>
                      <a:endParaRPr lang="en-US" dirty="0"/>
                    </a:p>
                  </a:txBody>
                  <a:tcPr>
                    <a:solidFill>
                      <a:schemeClr val="accent3">
                        <a:lumMod val="85000"/>
                      </a:schemeClr>
                    </a:solidFill>
                  </a:tcPr>
                </a:tc>
                <a:tc>
                  <a:txBody>
                    <a:bodyPr/>
                    <a:lstStyle/>
                    <a:p>
                      <a:endParaRPr lang="en-US" dirty="0"/>
                    </a:p>
                  </a:txBody>
                  <a:tcPr>
                    <a:solidFill>
                      <a:schemeClr val="accent3">
                        <a:lumMod val="85000"/>
                      </a:schemeClr>
                    </a:solidFill>
                  </a:tcPr>
                </a:tc>
                <a:tc>
                  <a:txBody>
                    <a:bodyPr/>
                    <a:lstStyle/>
                    <a:p>
                      <a:endParaRPr lang="en-US" dirty="0"/>
                    </a:p>
                  </a:txBody>
                  <a:tcPr>
                    <a:solidFill>
                      <a:schemeClr val="accent3">
                        <a:lumMod val="85000"/>
                      </a:schemeClr>
                    </a:solidFill>
                  </a:tcPr>
                </a:tc>
                <a:tc>
                  <a:txBody>
                    <a:bodyPr/>
                    <a:lstStyle/>
                    <a:p>
                      <a:endParaRPr lang="en-US" dirty="0"/>
                    </a:p>
                  </a:txBody>
                  <a:tcPr>
                    <a:solidFill>
                      <a:schemeClr val="accent3">
                        <a:lumMod val="85000"/>
                      </a:schemeClr>
                    </a:solidFill>
                  </a:tcPr>
                </a:tc>
                <a:extLst>
                  <a:ext uri="{0D108BD9-81ED-4DB2-BD59-A6C34878D82A}">
                    <a16:rowId xmlns:a16="http://schemas.microsoft.com/office/drawing/2014/main" val="926042767"/>
                  </a:ext>
                </a:extLst>
              </a:tr>
            </a:tbl>
          </a:graphicData>
        </a:graphic>
      </p:graphicFrame>
      <p:sp>
        <p:nvSpPr>
          <p:cNvPr id="5" name="Rectangle 4"/>
          <p:cNvSpPr/>
          <p:nvPr/>
        </p:nvSpPr>
        <p:spPr bwMode="auto">
          <a:xfrm>
            <a:off x="4382530" y="115330"/>
            <a:ext cx="6845643" cy="42012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nb-NO" sz="2000" dirty="0">
                <a:cs typeface="ヒラギノ角ゴ Pro W3" charset="-128"/>
              </a:rPr>
              <a:t>S</a:t>
            </a:r>
            <a:r>
              <a:rPr kumimoji="0" lang="nb-NO" sz="2000" b="0" i="0" u="none" strike="noStrike" cap="none" normalizeH="0" dirty="0">
                <a:ln>
                  <a:noFill/>
                </a:ln>
                <a:solidFill>
                  <a:schemeClr val="tx1"/>
                </a:solidFill>
                <a:effectLst/>
                <a:latin typeface="Arial" charset="0"/>
                <a:ea typeface="ヒラギノ角ゴ Pro W3" charset="-128"/>
                <a:cs typeface="ヒラギノ角ゴ Pro W3" charset="-128"/>
              </a:rPr>
              <a:t>amarbeidsrelasjoner – 2/2</a:t>
            </a:r>
            <a:endParaRPr kumimoji="0" lang="en-US" sz="20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2149486488"/>
      </p:ext>
    </p:extLst>
  </p:cSld>
  <p:clrMapOvr>
    <a:masterClrMapping/>
  </p:clrMapOvr>
</p:sld>
</file>

<file path=ppt/theme/theme1.xml><?xml version="1.0" encoding="utf-8"?>
<a:theme xmlns:a="http://schemas.openxmlformats.org/drawingml/2006/main" name="Theme1">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 id="{D32D05C2-E883-41AC-9409-1D4B3C3D0947}" vid="{E2E1371A-197B-4359-AE4B-73429250CB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5C67E6E5B336A649A46C794A5B1656E2" ma:contentTypeVersion="6" ma:contentTypeDescription="Opprett et nytt dokument." ma:contentTypeScope="" ma:versionID="3ed577010e51583030d0e4a3917bff1e">
  <xsd:schema xmlns:xsd="http://www.w3.org/2001/XMLSchema" xmlns:xs="http://www.w3.org/2001/XMLSchema" xmlns:p="http://schemas.microsoft.com/office/2006/metadata/properties" xmlns:ns2="7b56e83e-8d15-4a2f-bb65-29e2119eddbf" xmlns:ns3="0780ee21-7733-4938-ac71-659a1ae56f41" targetNamespace="http://schemas.microsoft.com/office/2006/metadata/properties" ma:root="true" ma:fieldsID="0cc2194ca11e99a634e5ec301f768b60" ns2:_="" ns3:_="">
    <xsd:import namespace="7b56e83e-8d15-4a2f-bb65-29e2119eddbf"/>
    <xsd:import namespace="0780ee21-7733-4938-ac71-659a1ae56f4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56e83e-8d15-4a2f-bb65-29e2119edd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780ee21-7733-4938-ac71-659a1ae56f41"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12B15F3-FFBD-494B-BD77-9A2D28811572}">
  <ds:schemaRefs>
    <ds:schemaRef ds:uri="http://schemas.microsoft.com/sharepoint/v3/contenttype/forms"/>
  </ds:schemaRefs>
</ds:datastoreItem>
</file>

<file path=customXml/itemProps2.xml><?xml version="1.0" encoding="utf-8"?>
<ds:datastoreItem xmlns:ds="http://schemas.openxmlformats.org/officeDocument/2006/customXml" ds:itemID="{F3691A18-CAA1-4B82-8162-3FF65D1C89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56e83e-8d15-4a2f-bb65-29e2119eddbf"/>
    <ds:schemaRef ds:uri="0780ee21-7733-4938-ac71-659a1ae56f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009D889-A95C-4971-9989-5D5E6B9C6752}">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0780ee21-7733-4938-ac71-659a1ae56f41"/>
    <ds:schemaRef ds:uri="7b56e83e-8d15-4a2f-bb65-29e2119eddb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316</TotalTime>
  <Words>858</Words>
  <Application>Microsoft Office PowerPoint</Application>
  <PresentationFormat>Widescreen</PresentationFormat>
  <Paragraphs>120</Paragraphs>
  <Slides>8</Slides>
  <Notes>5</Notes>
  <HiddenSlides>0</HiddenSlides>
  <MMClips>0</MMClips>
  <ScaleCrop>false</ScaleCrop>
  <HeadingPairs>
    <vt:vector size="6" baseType="variant">
      <vt:variant>
        <vt:lpstr>Brukte skrifter</vt:lpstr>
      </vt:variant>
      <vt:variant>
        <vt:i4>9</vt:i4>
      </vt:variant>
      <vt:variant>
        <vt:lpstr>Tema</vt:lpstr>
      </vt:variant>
      <vt:variant>
        <vt:i4>1</vt:i4>
      </vt:variant>
      <vt:variant>
        <vt:lpstr>Lysbildetitler</vt:lpstr>
      </vt:variant>
      <vt:variant>
        <vt:i4>8</vt:i4>
      </vt:variant>
    </vt:vector>
  </HeadingPairs>
  <TitlesOfParts>
    <vt:vector size="18" baseType="lpstr">
      <vt:lpstr>Arial</vt:lpstr>
      <vt:lpstr>Calibri</vt:lpstr>
      <vt:lpstr>Gill Sans MT</vt:lpstr>
      <vt:lpstr>Lato Light</vt:lpstr>
      <vt:lpstr>Mukta ExtraLight</vt:lpstr>
      <vt:lpstr>Segoe UI</vt:lpstr>
      <vt:lpstr>Symbol</vt:lpstr>
      <vt:lpstr>Verdana</vt:lpstr>
      <vt:lpstr>ヒラギノ角ゴ Pro W3</vt:lpstr>
      <vt:lpstr>Theme1</vt:lpstr>
      <vt:lpstr>PowerPoint-presentasjon</vt:lpstr>
      <vt:lpstr>Til refleksjon for leder som skal planlegge onboarding</vt:lpstr>
      <vt:lpstr>PowerPoint-presentasjon</vt:lpstr>
      <vt:lpstr>Refleksjons- og avklaringsspørsmål med nøkkelpersoner</vt:lpstr>
      <vt:lpstr>2. Din nyansattes læringsbehov – 1/2</vt:lpstr>
      <vt:lpstr>PowerPoint-presentasjon</vt:lpstr>
      <vt:lpstr>3. Oversikt over samarbeidsrelasjoner 1/2</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Cecilie Andersen</dc:creator>
  <cp:lastModifiedBy>Suzanne-Ann Stämpfli</cp:lastModifiedBy>
  <cp:revision>218</cp:revision>
  <dcterms:created xsi:type="dcterms:W3CDTF">2020-10-25T08:52:19Z</dcterms:created>
  <dcterms:modified xsi:type="dcterms:W3CDTF">2021-07-06T09:34:49Z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0x0101005C67E6E5B336A649A46C794A5B1656E2</vt:lpwstr>
  </property>
</Properties>
</file>