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</p:sldMasterIdLst>
  <p:notesMasterIdLst>
    <p:notesMasterId r:id="rId17"/>
  </p:notesMasterIdLst>
  <p:sldIdLst>
    <p:sldId id="7928" r:id="rId5"/>
    <p:sldId id="7934" r:id="rId6"/>
    <p:sldId id="7935" r:id="rId7"/>
    <p:sldId id="262" r:id="rId8"/>
    <p:sldId id="7933" r:id="rId9"/>
    <p:sldId id="7925" r:id="rId10"/>
    <p:sldId id="277" r:id="rId11"/>
    <p:sldId id="272" r:id="rId12"/>
    <p:sldId id="7924" r:id="rId13"/>
    <p:sldId id="7926" r:id="rId14"/>
    <p:sldId id="7936" r:id="rId15"/>
    <p:sldId id="7930" r:id="rId1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361950" indent="9525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725488" indent="188913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087438" indent="284163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450975" indent="377825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1439" autoAdjust="0"/>
  </p:normalViewPr>
  <p:slideViewPr>
    <p:cSldViewPr snapToGrid="0">
      <p:cViewPr varScale="1">
        <p:scale>
          <a:sx n="150" d="100"/>
          <a:sy n="150" d="100"/>
        </p:scale>
        <p:origin x="318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cilie Andersen" userId="S::cecilia@uio.no::a135a517-6408-40d0-81c7-02a75cc0902b" providerId="AD" clId="Web-{F0DBF55A-2FA6-448D-1B4F-E2AD91C400DF}"/>
    <pc:docChg chg="addSld delSld modSld">
      <pc:chgData name="Cecilie Andersen" userId="S::cecilia@uio.no::a135a517-6408-40d0-81c7-02a75cc0902b" providerId="AD" clId="Web-{F0DBF55A-2FA6-448D-1B4F-E2AD91C400DF}" dt="2020-09-04T10:55:28.916" v="185" actId="20577"/>
      <pc:docMkLst>
        <pc:docMk/>
      </pc:docMkLst>
      <pc:sldChg chg="modSp">
        <pc:chgData name="Cecilie Andersen" userId="S::cecilia@uio.no::a135a517-6408-40d0-81c7-02a75cc0902b" providerId="AD" clId="Web-{F0DBF55A-2FA6-448D-1B4F-E2AD91C400DF}" dt="2020-09-04T10:48:34.376" v="10" actId="20577"/>
        <pc:sldMkLst>
          <pc:docMk/>
          <pc:sldMk cId="4253124984" sldId="256"/>
        </pc:sldMkLst>
        <pc:spChg chg="mod">
          <ac:chgData name="Cecilie Andersen" userId="S::cecilia@uio.no::a135a517-6408-40d0-81c7-02a75cc0902b" providerId="AD" clId="Web-{F0DBF55A-2FA6-448D-1B4F-E2AD91C400DF}" dt="2020-09-04T10:48:34.376" v="10" actId="20577"/>
          <ac:spMkLst>
            <pc:docMk/>
            <pc:sldMk cId="4253124984" sldId="256"/>
            <ac:spMk id="2" creationId="{00000000-0000-0000-0000-000000000000}"/>
          </ac:spMkLst>
        </pc:spChg>
      </pc:sldChg>
      <pc:sldChg chg="modSp new">
        <pc:chgData name="Cecilie Andersen" userId="S::cecilia@uio.no::a135a517-6408-40d0-81c7-02a75cc0902b" providerId="AD" clId="Web-{F0DBF55A-2FA6-448D-1B4F-E2AD91C400DF}" dt="2020-09-04T10:49:43.706" v="64" actId="20577"/>
        <pc:sldMkLst>
          <pc:docMk/>
          <pc:sldMk cId="2265834836" sldId="257"/>
        </pc:sldMkLst>
        <pc:spChg chg="mod">
          <ac:chgData name="Cecilie Andersen" userId="S::cecilia@uio.no::a135a517-6408-40d0-81c7-02a75cc0902b" providerId="AD" clId="Web-{F0DBF55A-2FA6-448D-1B4F-E2AD91C400DF}" dt="2020-09-04T10:49:24.268" v="23" actId="20577"/>
          <ac:spMkLst>
            <pc:docMk/>
            <pc:sldMk cId="2265834836" sldId="257"/>
            <ac:spMk id="2" creationId="{2236AE71-60D9-4320-821A-5E9CDA26F9AD}"/>
          </ac:spMkLst>
        </pc:spChg>
        <pc:spChg chg="mod">
          <ac:chgData name="Cecilie Andersen" userId="S::cecilia@uio.no::a135a517-6408-40d0-81c7-02a75cc0902b" providerId="AD" clId="Web-{F0DBF55A-2FA6-448D-1B4F-E2AD91C400DF}" dt="2020-09-04T10:49:43.706" v="64" actId="20577"/>
          <ac:spMkLst>
            <pc:docMk/>
            <pc:sldMk cId="2265834836" sldId="257"/>
            <ac:spMk id="3" creationId="{1CF125F6-2FA3-416E-929D-0AD266541016}"/>
          </ac:spMkLst>
        </pc:spChg>
      </pc:sldChg>
      <pc:sldChg chg="new del">
        <pc:chgData name="Cecilie Andersen" userId="S::cecilia@uio.no::a135a517-6408-40d0-81c7-02a75cc0902b" providerId="AD" clId="Web-{F0DBF55A-2FA6-448D-1B4F-E2AD91C400DF}" dt="2020-09-04T10:48:44.298" v="13"/>
        <pc:sldMkLst>
          <pc:docMk/>
          <pc:sldMk cId="2331420314" sldId="257"/>
        </pc:sldMkLst>
      </pc:sldChg>
      <pc:sldChg chg="modSp new">
        <pc:chgData name="Cecilie Andersen" userId="S::cecilia@uio.no::a135a517-6408-40d0-81c7-02a75cc0902b" providerId="AD" clId="Web-{F0DBF55A-2FA6-448D-1B4F-E2AD91C400DF}" dt="2020-09-04T10:50:21.832" v="126" actId="20577"/>
        <pc:sldMkLst>
          <pc:docMk/>
          <pc:sldMk cId="3188556119" sldId="258"/>
        </pc:sldMkLst>
        <pc:spChg chg="mod">
          <ac:chgData name="Cecilie Andersen" userId="S::cecilia@uio.no::a135a517-6408-40d0-81c7-02a75cc0902b" providerId="AD" clId="Web-{F0DBF55A-2FA6-448D-1B4F-E2AD91C400DF}" dt="2020-09-04T10:49:54.612" v="73" actId="20577"/>
          <ac:spMkLst>
            <pc:docMk/>
            <pc:sldMk cId="3188556119" sldId="258"/>
            <ac:spMk id="2" creationId="{DF0ECFAF-F1FA-4E0B-8EFD-A9EE5889FF60}"/>
          </ac:spMkLst>
        </pc:spChg>
        <pc:spChg chg="mod">
          <ac:chgData name="Cecilie Andersen" userId="S::cecilia@uio.no::a135a517-6408-40d0-81c7-02a75cc0902b" providerId="AD" clId="Web-{F0DBF55A-2FA6-448D-1B4F-E2AD91C400DF}" dt="2020-09-04T10:50:21.832" v="126" actId="20577"/>
          <ac:spMkLst>
            <pc:docMk/>
            <pc:sldMk cId="3188556119" sldId="258"/>
            <ac:spMk id="3" creationId="{ACC66744-EFB7-497F-B819-1CC20F93B75F}"/>
          </ac:spMkLst>
        </pc:spChg>
      </pc:sldChg>
      <pc:sldChg chg="modSp new">
        <pc:chgData name="Cecilie Andersen" userId="S::cecilia@uio.no::a135a517-6408-40d0-81c7-02a75cc0902b" providerId="AD" clId="Web-{F0DBF55A-2FA6-448D-1B4F-E2AD91C400DF}" dt="2020-09-04T10:50:29.004" v="136" actId="20577"/>
        <pc:sldMkLst>
          <pc:docMk/>
          <pc:sldMk cId="2096724142" sldId="259"/>
        </pc:sldMkLst>
        <pc:spChg chg="mod">
          <ac:chgData name="Cecilie Andersen" userId="S::cecilia@uio.no::a135a517-6408-40d0-81c7-02a75cc0902b" providerId="AD" clId="Web-{F0DBF55A-2FA6-448D-1B4F-E2AD91C400DF}" dt="2020-09-04T10:50:29.004" v="136" actId="20577"/>
          <ac:spMkLst>
            <pc:docMk/>
            <pc:sldMk cId="2096724142" sldId="259"/>
            <ac:spMk id="2" creationId="{ACE5E677-4AD0-4375-B28D-A4C067B321E3}"/>
          </ac:spMkLst>
        </pc:spChg>
      </pc:sldChg>
      <pc:sldChg chg="modSp new">
        <pc:chgData name="Cecilie Andersen" userId="S::cecilia@uio.no::a135a517-6408-40d0-81c7-02a75cc0902b" providerId="AD" clId="Web-{F0DBF55A-2FA6-448D-1B4F-E2AD91C400DF}" dt="2020-09-04T10:50:35.160" v="165" actId="20577"/>
        <pc:sldMkLst>
          <pc:docMk/>
          <pc:sldMk cId="1159427581" sldId="260"/>
        </pc:sldMkLst>
        <pc:spChg chg="mod">
          <ac:chgData name="Cecilie Andersen" userId="S::cecilia@uio.no::a135a517-6408-40d0-81c7-02a75cc0902b" providerId="AD" clId="Web-{F0DBF55A-2FA6-448D-1B4F-E2AD91C400DF}" dt="2020-09-04T10:50:35.160" v="165" actId="20577"/>
          <ac:spMkLst>
            <pc:docMk/>
            <pc:sldMk cId="1159427581" sldId="260"/>
            <ac:spMk id="2" creationId="{5E56665F-0225-4B48-853F-A0A08EF8D0D9}"/>
          </ac:spMkLst>
        </pc:spChg>
      </pc:sldChg>
      <pc:sldChg chg="modSp new">
        <pc:chgData name="Cecilie Andersen" userId="S::cecilia@uio.no::a135a517-6408-40d0-81c7-02a75cc0902b" providerId="AD" clId="Web-{F0DBF55A-2FA6-448D-1B4F-E2AD91C400DF}" dt="2020-09-04T10:55:28.916" v="184" actId="20577"/>
        <pc:sldMkLst>
          <pc:docMk/>
          <pc:sldMk cId="1950751794" sldId="261"/>
        </pc:sldMkLst>
        <pc:spChg chg="mod">
          <ac:chgData name="Cecilie Andersen" userId="S::cecilia@uio.no::a135a517-6408-40d0-81c7-02a75cc0902b" providerId="AD" clId="Web-{F0DBF55A-2FA6-448D-1B4F-E2AD91C400DF}" dt="2020-09-04T10:55:28.916" v="184" actId="20577"/>
          <ac:spMkLst>
            <pc:docMk/>
            <pc:sldMk cId="1950751794" sldId="261"/>
            <ac:spMk id="2" creationId="{C1D2FC0E-DFE4-4CF7-A2C2-1FCF833A6820}"/>
          </ac:spMkLst>
        </pc:spChg>
      </pc:sldChg>
    </pc:docChg>
  </pc:docChgLst>
  <pc:docChgLst>
    <pc:chgData name="Cecilie Andersen" userId="a135a517-6408-40d0-81c7-02a75cc0902b" providerId="ADAL" clId="{5FBD1165-2BD0-4F68-802A-B9D1027C3C75}"/>
    <pc:docChg chg="modSld">
      <pc:chgData name="Cecilie Andersen" userId="a135a517-6408-40d0-81c7-02a75cc0902b" providerId="ADAL" clId="{5FBD1165-2BD0-4F68-802A-B9D1027C3C75}" dt="2020-10-28T11:21:39.369" v="41" actId="20577"/>
      <pc:docMkLst>
        <pc:docMk/>
      </pc:docMkLst>
      <pc:sldChg chg="modSp">
        <pc:chgData name="Cecilie Andersen" userId="a135a517-6408-40d0-81c7-02a75cc0902b" providerId="ADAL" clId="{5FBD1165-2BD0-4F68-802A-B9D1027C3C75}" dt="2020-10-28T11:21:39.369" v="41" actId="20577"/>
        <pc:sldMkLst>
          <pc:docMk/>
          <pc:sldMk cId="2658814192" sldId="7933"/>
        </pc:sldMkLst>
        <pc:spChg chg="mod">
          <ac:chgData name="Cecilie Andersen" userId="a135a517-6408-40d0-81c7-02a75cc0902b" providerId="ADAL" clId="{5FBD1165-2BD0-4F68-802A-B9D1027C3C75}" dt="2020-10-28T11:21:39.369" v="41" actId="20577"/>
          <ac:spMkLst>
            <pc:docMk/>
            <pc:sldMk cId="2658814192" sldId="7933"/>
            <ac:spMk id="51" creationId="{E89193A9-62FD-4A84-9AAA-01D61DBAA22B}"/>
          </ac:spMkLst>
        </pc:spChg>
      </pc:sldChg>
    </pc:docChg>
  </pc:docChgLst>
  <pc:docChgLst>
    <pc:chgData name="Cecilie Andersen" userId="S::cecilia@uio.no::a135a517-6408-40d0-81c7-02a75cc0902b" providerId="AD" clId="Web-{B0E00BDB-7743-A236-5468-C680C31C826F}"/>
    <pc:docChg chg="modSld">
      <pc:chgData name="Cecilie Andersen" userId="S::cecilia@uio.no::a135a517-6408-40d0-81c7-02a75cc0902b" providerId="AD" clId="Web-{B0E00BDB-7743-A236-5468-C680C31C826F}" dt="2020-09-09T07:24:46.297" v="0"/>
      <pc:docMkLst>
        <pc:docMk/>
      </pc:docMkLst>
      <pc:sldChg chg="delSp">
        <pc:chgData name="Cecilie Andersen" userId="S::cecilia@uio.no::a135a517-6408-40d0-81c7-02a75cc0902b" providerId="AD" clId="Web-{B0E00BDB-7743-A236-5468-C680C31C826F}" dt="2020-09-09T07:24:46.297" v="0"/>
        <pc:sldMkLst>
          <pc:docMk/>
          <pc:sldMk cId="3403516236" sldId="7928"/>
        </pc:sldMkLst>
        <pc:spChg chg="topLvl">
          <ac:chgData name="Cecilie Andersen" userId="S::cecilia@uio.no::a135a517-6408-40d0-81c7-02a75cc0902b" providerId="AD" clId="Web-{B0E00BDB-7743-A236-5468-C680C31C826F}" dt="2020-09-09T07:24:46.297" v="0"/>
          <ac:spMkLst>
            <pc:docMk/>
            <pc:sldMk cId="3403516236" sldId="7928"/>
            <ac:spMk id="15" creationId="{E6C72F7B-4D54-43CD-AA48-85103B7C6FCF}"/>
          </ac:spMkLst>
        </pc:spChg>
        <pc:spChg chg="del topLvl">
          <ac:chgData name="Cecilie Andersen" userId="S::cecilia@uio.no::a135a517-6408-40d0-81c7-02a75cc0902b" providerId="AD" clId="Web-{B0E00BDB-7743-A236-5468-C680C31C826F}" dt="2020-09-09T07:24:46.297" v="0"/>
          <ac:spMkLst>
            <pc:docMk/>
            <pc:sldMk cId="3403516236" sldId="7928"/>
            <ac:spMk id="16" creationId="{D424D565-47E9-4223-A503-D9D6E0D3E695}"/>
          </ac:spMkLst>
        </pc:spChg>
        <pc:grpChg chg="del">
          <ac:chgData name="Cecilie Andersen" userId="S::cecilia@uio.no::a135a517-6408-40d0-81c7-02a75cc0902b" providerId="AD" clId="Web-{B0E00BDB-7743-A236-5468-C680C31C826F}" dt="2020-09-09T07:24:46.297" v="0"/>
          <ac:grpSpMkLst>
            <pc:docMk/>
            <pc:sldMk cId="3403516236" sldId="7928"/>
            <ac:grpSpMk id="18" creationId="{E99E2AEC-7ED8-4D55-927E-6D3121E42D98}"/>
          </ac:grpSpMkLst>
        </pc:grpChg>
      </pc:sldChg>
    </pc:docChg>
  </pc:docChgLst>
  <pc:docChgLst>
    <pc:chgData name="Cecilie Andersen" userId="a135a517-6408-40d0-81c7-02a75cc0902b" providerId="ADAL" clId="{6E08FFFF-E6F0-4341-9065-5BCD237CF491}"/>
    <pc:docChg chg="custSel addSld delSld modSld sldOrd">
      <pc:chgData name="Cecilie Andersen" userId="a135a517-6408-40d0-81c7-02a75cc0902b" providerId="ADAL" clId="{6E08FFFF-E6F0-4341-9065-5BCD237CF491}" dt="2020-09-10T09:32:49.201" v="643" actId="1076"/>
      <pc:docMkLst>
        <pc:docMk/>
      </pc:docMkLst>
      <pc:sldChg chg="modSp">
        <pc:chgData name="Cecilie Andersen" userId="a135a517-6408-40d0-81c7-02a75cc0902b" providerId="ADAL" clId="{6E08FFFF-E6F0-4341-9065-5BCD237CF491}" dt="2020-09-04T10:56:47.051" v="54" actId="20577"/>
        <pc:sldMkLst>
          <pc:docMk/>
          <pc:sldMk cId="2265834836" sldId="257"/>
        </pc:sldMkLst>
        <pc:spChg chg="mod">
          <ac:chgData name="Cecilie Andersen" userId="a135a517-6408-40d0-81c7-02a75cc0902b" providerId="ADAL" clId="{6E08FFFF-E6F0-4341-9065-5BCD237CF491}" dt="2020-09-04T10:56:35.491" v="40" actId="20577"/>
          <ac:spMkLst>
            <pc:docMk/>
            <pc:sldMk cId="2265834836" sldId="257"/>
            <ac:spMk id="2" creationId="{2236AE71-60D9-4320-821A-5E9CDA26F9AD}"/>
          </ac:spMkLst>
        </pc:spChg>
        <pc:spChg chg="mod">
          <ac:chgData name="Cecilie Andersen" userId="a135a517-6408-40d0-81c7-02a75cc0902b" providerId="ADAL" clId="{6E08FFFF-E6F0-4341-9065-5BCD237CF491}" dt="2020-09-04T10:56:47.051" v="54" actId="20577"/>
          <ac:spMkLst>
            <pc:docMk/>
            <pc:sldMk cId="2265834836" sldId="257"/>
            <ac:spMk id="3" creationId="{1CF125F6-2FA3-416E-929D-0AD266541016}"/>
          </ac:spMkLst>
        </pc:spChg>
      </pc:sldChg>
      <pc:sldChg chg="del">
        <pc:chgData name="Cecilie Andersen" userId="a135a517-6408-40d0-81c7-02a75cc0902b" providerId="ADAL" clId="{6E08FFFF-E6F0-4341-9065-5BCD237CF491}" dt="2020-09-04T10:57:49.549" v="150" actId="2696"/>
        <pc:sldMkLst>
          <pc:docMk/>
          <pc:sldMk cId="3188556119" sldId="258"/>
        </pc:sldMkLst>
      </pc:sldChg>
      <pc:sldChg chg="addSp delSp modSp ord">
        <pc:chgData name="Cecilie Andersen" userId="a135a517-6408-40d0-81c7-02a75cc0902b" providerId="ADAL" clId="{6E08FFFF-E6F0-4341-9065-5BCD237CF491}" dt="2020-09-04T11:08:51.914" v="584" actId="20577"/>
        <pc:sldMkLst>
          <pc:docMk/>
          <pc:sldMk cId="2096724142" sldId="259"/>
        </pc:sldMkLst>
        <pc:spChg chg="del">
          <ac:chgData name="Cecilie Andersen" userId="a135a517-6408-40d0-81c7-02a75cc0902b" providerId="ADAL" clId="{6E08FFFF-E6F0-4341-9065-5BCD237CF491}" dt="2020-09-04T11:08:34.876" v="533"/>
          <ac:spMkLst>
            <pc:docMk/>
            <pc:sldMk cId="2096724142" sldId="259"/>
            <ac:spMk id="3" creationId="{71898D04-789D-4247-A73C-F3B18CD0EFBC}"/>
          </ac:spMkLst>
        </pc:spChg>
        <pc:spChg chg="add mod">
          <ac:chgData name="Cecilie Andersen" userId="a135a517-6408-40d0-81c7-02a75cc0902b" providerId="ADAL" clId="{6E08FFFF-E6F0-4341-9065-5BCD237CF491}" dt="2020-09-04T11:08:34.876" v="533"/>
          <ac:spMkLst>
            <pc:docMk/>
            <pc:sldMk cId="2096724142" sldId="259"/>
            <ac:spMk id="4" creationId="{73EA600E-79F9-494A-B958-B99E5EC4FA79}"/>
          </ac:spMkLst>
        </pc:spChg>
        <pc:spChg chg="add mod">
          <ac:chgData name="Cecilie Andersen" userId="a135a517-6408-40d0-81c7-02a75cc0902b" providerId="ADAL" clId="{6E08FFFF-E6F0-4341-9065-5BCD237CF491}" dt="2020-09-04T11:08:34.876" v="533"/>
          <ac:spMkLst>
            <pc:docMk/>
            <pc:sldMk cId="2096724142" sldId="259"/>
            <ac:spMk id="5" creationId="{9D14074C-48A1-4130-9F19-6E0B226B6052}"/>
          </ac:spMkLst>
        </pc:spChg>
        <pc:spChg chg="add mod">
          <ac:chgData name="Cecilie Andersen" userId="a135a517-6408-40d0-81c7-02a75cc0902b" providerId="ADAL" clId="{6E08FFFF-E6F0-4341-9065-5BCD237CF491}" dt="2020-09-04T11:08:41.656" v="553" actId="20577"/>
          <ac:spMkLst>
            <pc:docMk/>
            <pc:sldMk cId="2096724142" sldId="259"/>
            <ac:spMk id="6" creationId="{3CE49A67-023A-4DDC-BE24-666292D9B1F8}"/>
          </ac:spMkLst>
        </pc:spChg>
        <pc:spChg chg="add mod">
          <ac:chgData name="Cecilie Andersen" userId="a135a517-6408-40d0-81c7-02a75cc0902b" providerId="ADAL" clId="{6E08FFFF-E6F0-4341-9065-5BCD237CF491}" dt="2020-09-04T11:08:51.914" v="584" actId="20577"/>
          <ac:spMkLst>
            <pc:docMk/>
            <pc:sldMk cId="2096724142" sldId="259"/>
            <ac:spMk id="7" creationId="{0A701B9C-2815-4238-B210-187F26AC76DB}"/>
          </ac:spMkLst>
        </pc:spChg>
      </pc:sldChg>
      <pc:sldChg chg="del">
        <pc:chgData name="Cecilie Andersen" userId="a135a517-6408-40d0-81c7-02a75cc0902b" providerId="ADAL" clId="{6E08FFFF-E6F0-4341-9065-5BCD237CF491}" dt="2020-09-04T11:01:23.108" v="189" actId="2696"/>
        <pc:sldMkLst>
          <pc:docMk/>
          <pc:sldMk cId="1159427581" sldId="260"/>
        </pc:sldMkLst>
      </pc:sldChg>
      <pc:sldChg chg="addSp delSp modSp">
        <pc:chgData name="Cecilie Andersen" userId="a135a517-6408-40d0-81c7-02a75cc0902b" providerId="ADAL" clId="{6E08FFFF-E6F0-4341-9065-5BCD237CF491}" dt="2020-09-04T11:05:11.738" v="342" actId="20577"/>
        <pc:sldMkLst>
          <pc:docMk/>
          <pc:sldMk cId="1950751794" sldId="261"/>
        </pc:sldMkLst>
        <pc:spChg chg="del">
          <ac:chgData name="Cecilie Andersen" userId="a135a517-6408-40d0-81c7-02a75cc0902b" providerId="ADAL" clId="{6E08FFFF-E6F0-4341-9065-5BCD237CF491}" dt="2020-09-04T11:02:15.405" v="192" actId="1032"/>
          <ac:spMkLst>
            <pc:docMk/>
            <pc:sldMk cId="1950751794" sldId="261"/>
            <ac:spMk id="3" creationId="{A86878AF-AC46-4106-8ED5-BEF788C3483B}"/>
          </ac:spMkLst>
        </pc:spChg>
        <pc:graphicFrameChg chg="add mod">
          <ac:chgData name="Cecilie Andersen" userId="a135a517-6408-40d0-81c7-02a75cc0902b" providerId="ADAL" clId="{6E08FFFF-E6F0-4341-9065-5BCD237CF491}" dt="2020-09-04T11:05:11.738" v="342" actId="20577"/>
          <ac:graphicFrameMkLst>
            <pc:docMk/>
            <pc:sldMk cId="1950751794" sldId="261"/>
            <ac:graphicFrameMk id="4" creationId="{FC8DAE6D-C0B1-4D27-BE36-CC01F3A1977B}"/>
          </ac:graphicFrameMkLst>
        </pc:graphicFrameChg>
      </pc:sldChg>
      <pc:sldChg chg="modSp add">
        <pc:chgData name="Cecilie Andersen" userId="a135a517-6408-40d0-81c7-02a75cc0902b" providerId="ADAL" clId="{6E08FFFF-E6F0-4341-9065-5BCD237CF491}" dt="2020-09-04T10:57:20.700" v="128" actId="20577"/>
        <pc:sldMkLst>
          <pc:docMk/>
          <pc:sldMk cId="20363430" sldId="262"/>
        </pc:sldMkLst>
        <pc:spChg chg="mod">
          <ac:chgData name="Cecilie Andersen" userId="a135a517-6408-40d0-81c7-02a75cc0902b" providerId="ADAL" clId="{6E08FFFF-E6F0-4341-9065-5BCD237CF491}" dt="2020-09-04T10:57:01.555" v="77" actId="20577"/>
          <ac:spMkLst>
            <pc:docMk/>
            <pc:sldMk cId="20363430" sldId="262"/>
            <ac:spMk id="2" creationId="{2236AE71-60D9-4320-821A-5E9CDA26F9AD}"/>
          </ac:spMkLst>
        </pc:spChg>
        <pc:spChg chg="mod">
          <ac:chgData name="Cecilie Andersen" userId="a135a517-6408-40d0-81c7-02a75cc0902b" providerId="ADAL" clId="{6E08FFFF-E6F0-4341-9065-5BCD237CF491}" dt="2020-09-04T10:57:20.700" v="128" actId="20577"/>
          <ac:spMkLst>
            <pc:docMk/>
            <pc:sldMk cId="20363430" sldId="262"/>
            <ac:spMk id="3" creationId="{1CF125F6-2FA3-416E-929D-0AD266541016}"/>
          </ac:spMkLst>
        </pc:spChg>
      </pc:sldChg>
      <pc:sldChg chg="addSp delSp modSp add">
        <pc:chgData name="Cecilie Andersen" userId="a135a517-6408-40d0-81c7-02a75cc0902b" providerId="ADAL" clId="{6E08FFFF-E6F0-4341-9065-5BCD237CF491}" dt="2020-09-04T10:57:38.357" v="149" actId="20577"/>
        <pc:sldMkLst>
          <pc:docMk/>
          <pc:sldMk cId="2418846847" sldId="263"/>
        </pc:sldMkLst>
        <pc:spChg chg="del">
          <ac:chgData name="Cecilie Andersen" userId="a135a517-6408-40d0-81c7-02a75cc0902b" providerId="ADAL" clId="{6E08FFFF-E6F0-4341-9065-5BCD237CF491}" dt="2020-09-04T10:57:32.653" v="130"/>
          <ac:spMkLst>
            <pc:docMk/>
            <pc:sldMk cId="2418846847" sldId="263"/>
            <ac:spMk id="2" creationId="{A94ABA53-C59B-466F-BB09-CF0B5B15FDFF}"/>
          </ac:spMkLst>
        </pc:spChg>
        <pc:spChg chg="del">
          <ac:chgData name="Cecilie Andersen" userId="a135a517-6408-40d0-81c7-02a75cc0902b" providerId="ADAL" clId="{6E08FFFF-E6F0-4341-9065-5BCD237CF491}" dt="2020-09-04T10:57:32.653" v="130"/>
          <ac:spMkLst>
            <pc:docMk/>
            <pc:sldMk cId="2418846847" sldId="263"/>
            <ac:spMk id="3" creationId="{EA961ED0-82E4-4183-BFE3-CBBD229B4BE9}"/>
          </ac:spMkLst>
        </pc:spChg>
        <pc:spChg chg="add mod">
          <ac:chgData name="Cecilie Andersen" userId="a135a517-6408-40d0-81c7-02a75cc0902b" providerId="ADAL" clId="{6E08FFFF-E6F0-4341-9065-5BCD237CF491}" dt="2020-09-04T10:57:38.357" v="149" actId="20577"/>
          <ac:spMkLst>
            <pc:docMk/>
            <pc:sldMk cId="2418846847" sldId="263"/>
            <ac:spMk id="4" creationId="{EFA9D0C9-24FE-4F26-A1D3-F612FD354D0E}"/>
          </ac:spMkLst>
        </pc:spChg>
        <pc:spChg chg="add mod">
          <ac:chgData name="Cecilie Andersen" userId="a135a517-6408-40d0-81c7-02a75cc0902b" providerId="ADAL" clId="{6E08FFFF-E6F0-4341-9065-5BCD237CF491}" dt="2020-09-04T10:57:32.653" v="130"/>
          <ac:spMkLst>
            <pc:docMk/>
            <pc:sldMk cId="2418846847" sldId="263"/>
            <ac:spMk id="5" creationId="{BD72651D-276A-49FD-8860-B75A74C84712}"/>
          </ac:spMkLst>
        </pc:spChg>
      </pc:sldChg>
      <pc:sldChg chg="addSp delSp modSp add">
        <pc:chgData name="Cecilie Andersen" userId="a135a517-6408-40d0-81c7-02a75cc0902b" providerId="ADAL" clId="{6E08FFFF-E6F0-4341-9065-5BCD237CF491}" dt="2020-09-04T10:58:32.854" v="184" actId="20577"/>
        <pc:sldMkLst>
          <pc:docMk/>
          <pc:sldMk cId="3561449763" sldId="264"/>
        </pc:sldMkLst>
        <pc:spChg chg="del">
          <ac:chgData name="Cecilie Andersen" userId="a135a517-6408-40d0-81c7-02a75cc0902b" providerId="ADAL" clId="{6E08FFFF-E6F0-4341-9065-5BCD237CF491}" dt="2020-09-04T10:58:22.971" v="153"/>
          <ac:spMkLst>
            <pc:docMk/>
            <pc:sldMk cId="3561449763" sldId="264"/>
            <ac:spMk id="2" creationId="{90869E89-7B8E-4B01-B4F9-2EDA43085560}"/>
          </ac:spMkLst>
        </pc:spChg>
        <pc:spChg chg="del">
          <ac:chgData name="Cecilie Andersen" userId="a135a517-6408-40d0-81c7-02a75cc0902b" providerId="ADAL" clId="{6E08FFFF-E6F0-4341-9065-5BCD237CF491}" dt="2020-09-04T10:58:22.971" v="153"/>
          <ac:spMkLst>
            <pc:docMk/>
            <pc:sldMk cId="3561449763" sldId="264"/>
            <ac:spMk id="3" creationId="{582F9BF9-62D5-4B34-B3D4-1F360FF9710D}"/>
          </ac:spMkLst>
        </pc:spChg>
        <pc:spChg chg="add mod">
          <ac:chgData name="Cecilie Andersen" userId="a135a517-6408-40d0-81c7-02a75cc0902b" providerId="ADAL" clId="{6E08FFFF-E6F0-4341-9065-5BCD237CF491}" dt="2020-09-04T10:58:32.854" v="184" actId="20577"/>
          <ac:spMkLst>
            <pc:docMk/>
            <pc:sldMk cId="3561449763" sldId="264"/>
            <ac:spMk id="4" creationId="{5307AC09-FB25-4E31-894E-5540B32C5256}"/>
          </ac:spMkLst>
        </pc:spChg>
        <pc:spChg chg="add mod">
          <ac:chgData name="Cecilie Andersen" userId="a135a517-6408-40d0-81c7-02a75cc0902b" providerId="ADAL" clId="{6E08FFFF-E6F0-4341-9065-5BCD237CF491}" dt="2020-09-04T10:58:22.971" v="153"/>
          <ac:spMkLst>
            <pc:docMk/>
            <pc:sldMk cId="3561449763" sldId="264"/>
            <ac:spMk id="5" creationId="{A4CA9C03-7137-4DCE-8B0A-CC6C875A0FD6}"/>
          </ac:spMkLst>
        </pc:spChg>
      </pc:sldChg>
      <pc:sldChg chg="add ord">
        <pc:chgData name="Cecilie Andersen" userId="a135a517-6408-40d0-81c7-02a75cc0902b" providerId="ADAL" clId="{6E08FFFF-E6F0-4341-9065-5BCD237CF491}" dt="2020-09-04T11:01:19.999" v="187"/>
        <pc:sldMkLst>
          <pc:docMk/>
          <pc:sldMk cId="2726549144" sldId="272"/>
        </pc:sldMkLst>
      </pc:sldChg>
      <pc:sldChg chg="modSp add ord">
        <pc:chgData name="Cecilie Andersen" userId="a135a517-6408-40d0-81c7-02a75cc0902b" providerId="ADAL" clId="{6E08FFFF-E6F0-4341-9065-5BCD237CF491}" dt="2020-09-04T11:07:57.592" v="532" actId="20577"/>
        <pc:sldMkLst>
          <pc:docMk/>
          <pc:sldMk cId="3877326815" sldId="277"/>
        </pc:sldMkLst>
        <pc:spChg chg="mod">
          <ac:chgData name="Cecilie Andersen" userId="a135a517-6408-40d0-81c7-02a75cc0902b" providerId="ADAL" clId="{6E08FFFF-E6F0-4341-9065-5BCD237CF491}" dt="2020-09-04T11:05:55.412" v="370" actId="20577"/>
          <ac:spMkLst>
            <pc:docMk/>
            <pc:sldMk cId="3877326815" sldId="277"/>
            <ac:spMk id="2" creationId="{00000000-0000-0000-0000-000000000000}"/>
          </ac:spMkLst>
        </pc:spChg>
        <pc:spChg chg="mod">
          <ac:chgData name="Cecilie Andersen" userId="a135a517-6408-40d0-81c7-02a75cc0902b" providerId="ADAL" clId="{6E08FFFF-E6F0-4341-9065-5BCD237CF491}" dt="2020-09-04T11:06:32.485" v="407" actId="20577"/>
          <ac:spMkLst>
            <pc:docMk/>
            <pc:sldMk cId="3877326815" sldId="277"/>
            <ac:spMk id="3" creationId="{00000000-0000-0000-0000-000000000000}"/>
          </ac:spMkLst>
        </pc:spChg>
        <pc:spChg chg="mod">
          <ac:chgData name="Cecilie Andersen" userId="a135a517-6408-40d0-81c7-02a75cc0902b" providerId="ADAL" clId="{6E08FFFF-E6F0-4341-9065-5BCD237CF491}" dt="2020-09-04T11:07:24.767" v="464" actId="20577"/>
          <ac:spMkLst>
            <pc:docMk/>
            <pc:sldMk cId="3877326815" sldId="277"/>
            <ac:spMk id="4" creationId="{00000000-0000-0000-0000-000000000000}"/>
          </ac:spMkLst>
        </pc:spChg>
        <pc:spChg chg="mod">
          <ac:chgData name="Cecilie Andersen" userId="a135a517-6408-40d0-81c7-02a75cc0902b" providerId="ADAL" clId="{6E08FFFF-E6F0-4341-9065-5BCD237CF491}" dt="2020-09-04T11:07:20.619" v="462" actId="404"/>
          <ac:spMkLst>
            <pc:docMk/>
            <pc:sldMk cId="3877326815" sldId="277"/>
            <ac:spMk id="9" creationId="{00000000-0000-0000-0000-000000000000}"/>
          </ac:spMkLst>
        </pc:spChg>
        <pc:graphicFrameChg chg="modGraphic">
          <ac:chgData name="Cecilie Andersen" userId="a135a517-6408-40d0-81c7-02a75cc0902b" providerId="ADAL" clId="{6E08FFFF-E6F0-4341-9065-5BCD237CF491}" dt="2020-09-04T11:07:57.592" v="532" actId="20577"/>
          <ac:graphicFrameMkLst>
            <pc:docMk/>
            <pc:sldMk cId="3877326815" sldId="277"/>
            <ac:graphicFrameMk id="8" creationId="{00000000-0000-0000-0000-000000000000}"/>
          </ac:graphicFrameMkLst>
        </pc:graphicFrameChg>
      </pc:sldChg>
      <pc:sldChg chg="add del ord">
        <pc:chgData name="Cecilie Andersen" userId="a135a517-6408-40d0-81c7-02a75cc0902b" providerId="ADAL" clId="{6E08FFFF-E6F0-4341-9065-5BCD237CF491}" dt="2020-09-04T11:05:24.393" v="343" actId="2696"/>
        <pc:sldMkLst>
          <pc:docMk/>
          <pc:sldMk cId="3148440103" sldId="7917"/>
        </pc:sldMkLst>
      </pc:sldChg>
      <pc:sldChg chg="add ord">
        <pc:chgData name="Cecilie Andersen" userId="a135a517-6408-40d0-81c7-02a75cc0902b" providerId="ADAL" clId="{6E08FFFF-E6F0-4341-9065-5BCD237CF491}" dt="2020-09-04T11:01:27.359" v="190"/>
        <pc:sldMkLst>
          <pc:docMk/>
          <pc:sldMk cId="2389474156" sldId="7919"/>
        </pc:sldMkLst>
      </pc:sldChg>
      <pc:sldChg chg="add ord">
        <pc:chgData name="Cecilie Andersen" userId="a135a517-6408-40d0-81c7-02a75cc0902b" providerId="ADAL" clId="{6E08FFFF-E6F0-4341-9065-5BCD237CF491}" dt="2020-09-04T11:01:21.455" v="188"/>
        <pc:sldMkLst>
          <pc:docMk/>
          <pc:sldMk cId="3295617405" sldId="7924"/>
        </pc:sldMkLst>
      </pc:sldChg>
      <pc:sldChg chg="modSp add">
        <pc:chgData name="Cecilie Andersen" userId="a135a517-6408-40d0-81c7-02a75cc0902b" providerId="ADAL" clId="{6E08FFFF-E6F0-4341-9065-5BCD237CF491}" dt="2020-09-04T11:09:39.194" v="630" actId="20577"/>
        <pc:sldMkLst>
          <pc:docMk/>
          <pc:sldMk cId="2480355691" sldId="7925"/>
        </pc:sldMkLst>
        <pc:spChg chg="mod">
          <ac:chgData name="Cecilie Andersen" userId="a135a517-6408-40d0-81c7-02a75cc0902b" providerId="ADAL" clId="{6E08FFFF-E6F0-4341-9065-5BCD237CF491}" dt="2020-09-04T11:09:39.194" v="630" actId="20577"/>
          <ac:spMkLst>
            <pc:docMk/>
            <pc:sldMk cId="2480355691" sldId="7925"/>
            <ac:spMk id="2" creationId="{13CA8A1A-0007-4927-B8D9-7216005F1359}"/>
          </ac:spMkLst>
        </pc:spChg>
      </pc:sldChg>
      <pc:sldChg chg="addSp modSp setBg">
        <pc:chgData name="Cecilie Andersen" userId="a135a517-6408-40d0-81c7-02a75cc0902b" providerId="ADAL" clId="{6E08FFFF-E6F0-4341-9065-5BCD237CF491}" dt="2020-09-10T09:32:05.209" v="637" actId="167"/>
        <pc:sldMkLst>
          <pc:docMk/>
          <pc:sldMk cId="2802655579" sldId="7934"/>
        </pc:sldMkLst>
        <pc:spChg chg="add mod ord">
          <ac:chgData name="Cecilie Andersen" userId="a135a517-6408-40d0-81c7-02a75cc0902b" providerId="ADAL" clId="{6E08FFFF-E6F0-4341-9065-5BCD237CF491}" dt="2020-09-10T09:32:05.209" v="637" actId="167"/>
          <ac:spMkLst>
            <pc:docMk/>
            <pc:sldMk cId="2802655579" sldId="7934"/>
            <ac:spMk id="3" creationId="{CDA409D8-8748-41CA-B75F-EF21AF74B376}"/>
          </ac:spMkLst>
        </pc:spChg>
      </pc:sldChg>
      <pc:sldChg chg="addSp modSp setBg">
        <pc:chgData name="Cecilie Andersen" userId="a135a517-6408-40d0-81c7-02a75cc0902b" providerId="ADAL" clId="{6E08FFFF-E6F0-4341-9065-5BCD237CF491}" dt="2020-09-10T09:32:49.201" v="643" actId="1076"/>
        <pc:sldMkLst>
          <pc:docMk/>
          <pc:sldMk cId="3410480889" sldId="7935"/>
        </pc:sldMkLst>
        <pc:spChg chg="mod">
          <ac:chgData name="Cecilie Andersen" userId="a135a517-6408-40d0-81c7-02a75cc0902b" providerId="ADAL" clId="{6E08FFFF-E6F0-4341-9065-5BCD237CF491}" dt="2020-09-10T09:32:49.201" v="643" actId="1076"/>
          <ac:spMkLst>
            <pc:docMk/>
            <pc:sldMk cId="3410480889" sldId="7935"/>
            <ac:spMk id="2" creationId="{00000000-0000-0000-0000-000000000000}"/>
          </ac:spMkLst>
        </pc:spChg>
        <pc:spChg chg="add mod ord">
          <ac:chgData name="Cecilie Andersen" userId="a135a517-6408-40d0-81c7-02a75cc0902b" providerId="ADAL" clId="{6E08FFFF-E6F0-4341-9065-5BCD237CF491}" dt="2020-09-10T09:32:32.456" v="641" actId="14100"/>
          <ac:spMkLst>
            <pc:docMk/>
            <pc:sldMk cId="3410480889" sldId="7935"/>
            <ac:spMk id="19" creationId="{F0869F00-6AAD-4161-8A29-C227F3CCD795}"/>
          </ac:spMkLst>
        </pc:spChg>
      </pc:sldChg>
      <pc:sldMasterChg chg="delSldLayout">
        <pc:chgData name="Cecilie Andersen" userId="a135a517-6408-40d0-81c7-02a75cc0902b" providerId="ADAL" clId="{6E08FFFF-E6F0-4341-9065-5BCD237CF491}" dt="2020-09-04T11:05:24.403" v="344" actId="2696"/>
        <pc:sldMasterMkLst>
          <pc:docMk/>
          <pc:sldMasterMk cId="2649319511" sldId="2147483648"/>
        </pc:sldMasterMkLst>
        <pc:sldLayoutChg chg="del">
          <pc:chgData name="Cecilie Andersen" userId="a135a517-6408-40d0-81c7-02a75cc0902b" providerId="ADAL" clId="{6E08FFFF-E6F0-4341-9065-5BCD237CF491}" dt="2020-09-04T11:05:24.403" v="344" actId="2696"/>
          <pc:sldLayoutMkLst>
            <pc:docMk/>
            <pc:sldMasterMk cId="2649319511" sldId="2147483648"/>
            <pc:sldLayoutMk cId="3729726074" sldId="2147483663"/>
          </pc:sldLayoutMkLst>
        </pc:sldLayoutChg>
      </pc:sldMasterChg>
    </pc:docChg>
  </pc:docChgLst>
  <pc:docChgLst>
    <pc:chgData name="Cecilie Andersen" userId="a135a517-6408-40d0-81c7-02a75cc0902b" providerId="ADAL" clId="{18404368-A4CE-4A73-A7F3-972ACC0591BF}"/>
    <pc:docChg chg="modSld">
      <pc:chgData name="Cecilie Andersen" userId="a135a517-6408-40d0-81c7-02a75cc0902b" providerId="ADAL" clId="{18404368-A4CE-4A73-A7F3-972ACC0591BF}" dt="2020-10-23T06:39:53.734" v="0" actId="207"/>
      <pc:docMkLst>
        <pc:docMk/>
      </pc:docMkLst>
      <pc:sldChg chg="modSp">
        <pc:chgData name="Cecilie Andersen" userId="a135a517-6408-40d0-81c7-02a75cc0902b" providerId="ADAL" clId="{18404368-A4CE-4A73-A7F3-972ACC0591BF}" dt="2020-10-23T06:39:53.734" v="0" actId="207"/>
        <pc:sldMkLst>
          <pc:docMk/>
          <pc:sldMk cId="3877326815" sldId="277"/>
        </pc:sldMkLst>
        <pc:spChg chg="mod">
          <ac:chgData name="Cecilie Andersen" userId="a135a517-6408-40d0-81c7-02a75cc0902b" providerId="ADAL" clId="{18404368-A4CE-4A73-A7F3-972ACC0591BF}" dt="2020-10-23T06:39:53.734" v="0" actId="207"/>
          <ac:spMkLst>
            <pc:docMk/>
            <pc:sldMk cId="3877326815" sldId="277"/>
            <ac:spMk id="3" creationId="{00000000-0000-0000-0000-000000000000}"/>
          </ac:spMkLst>
        </pc:spChg>
        <pc:spChg chg="mod">
          <ac:chgData name="Cecilie Andersen" userId="a135a517-6408-40d0-81c7-02a75cc0902b" providerId="ADAL" clId="{18404368-A4CE-4A73-A7F3-972ACC0591BF}" dt="2020-10-23T06:39:53.734" v="0" actId="207"/>
          <ac:spMkLst>
            <pc:docMk/>
            <pc:sldMk cId="3877326815" sldId="277"/>
            <ac:spMk id="4" creationId="{00000000-0000-0000-0000-000000000000}"/>
          </ac:spMkLst>
        </pc:spChg>
        <pc:spChg chg="mod">
          <ac:chgData name="Cecilie Andersen" userId="a135a517-6408-40d0-81c7-02a75cc0902b" providerId="ADAL" clId="{18404368-A4CE-4A73-A7F3-972ACC0591BF}" dt="2020-10-23T06:39:53.734" v="0" actId="207"/>
          <ac:spMkLst>
            <pc:docMk/>
            <pc:sldMk cId="3877326815" sldId="277"/>
            <ac:spMk id="7" creationId="{00000000-0000-0000-0000-000000000000}"/>
          </ac:spMkLst>
        </pc:spChg>
        <pc:spChg chg="mod">
          <ac:chgData name="Cecilie Andersen" userId="a135a517-6408-40d0-81c7-02a75cc0902b" providerId="ADAL" clId="{18404368-A4CE-4A73-A7F3-972ACC0591BF}" dt="2020-10-23T06:39:53.734" v="0" actId="207"/>
          <ac:spMkLst>
            <pc:docMk/>
            <pc:sldMk cId="3877326815" sldId="277"/>
            <ac:spMk id="9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991263684198356E-2"/>
          <c:y val="2.2869856336334551E-2"/>
          <c:w val="0.84401767536797667"/>
          <c:h val="0.9371078950750799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6CF-491B-ABCA-325AD41F97C0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6CF-491B-ABCA-325AD41F97C0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00F-4CAC-8223-06A7482EC52A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6CF-491B-ABCA-325AD41F97C0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6CF-491B-ABCA-325AD41F97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F6499B-3A59-412A-BBF7-D1CF7A4D0655}" type="datetimeFigureOut">
              <a:rPr lang="en-US" smtClean="0"/>
              <a:t>7/6/2021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3F0F0-A1B7-4DBA-B1E0-CAE2FED917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51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602E4-7765-4483-8C89-20FD25AE9C7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71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ADA2E-3B7C-4964-8539-32510784F617}" type="slidenum">
              <a:rPr lang="nb-NO" smtClean="0"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88584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i="1" dirty="0"/>
              <a:t>Må oppdateres med</a:t>
            </a:r>
            <a:r>
              <a:rPr lang="nb-NO" i="1" baseline="0" dirty="0"/>
              <a:t> riktige tall på plassering i rangering – riktig i 2020 er 60</a:t>
            </a:r>
            <a:endParaRPr lang="nb-NO" i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ADA2E-3B7C-4964-8539-32510784F617}" type="slidenum">
              <a:rPr lang="nb-NO" smtClean="0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10257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Kurstilbud for ansatte: https://www.uio.no/for-ansatte/kompetanse/tema/ 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3F0F0-A1B7-4DBA-B1E0-CAE2FED9176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102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3F0F0-A1B7-4DBA-B1E0-CAE2FED9176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374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" y="0"/>
            <a:ext cx="121835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177540" y="2300554"/>
            <a:ext cx="10058400" cy="1143000"/>
          </a:xfrm>
        </p:spPr>
        <p:txBody>
          <a:bodyPr anchor="b"/>
          <a:lstStyle>
            <a:lvl1pPr>
              <a:defRPr sz="19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77540" y="3429000"/>
            <a:ext cx="100584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83906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9DAFB-6B33-49DF-979F-AB87C296E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D80E7-6C8E-4D5E-98A7-BB756D1A5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891101-3C1C-4849-B694-1674691EF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12EEBD-1E98-4113-A6A2-AD4A240D3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C24607-BCE5-46D7-8B24-8D98CAC5F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AA9A-AFE6-4901-A70C-4F1A87BEB78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3C7F9E-972C-48C9-9FE1-5AE34014CE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981075"/>
            <a:ext cx="9200035" cy="468000"/>
          </a:xfrm>
        </p:spPr>
        <p:txBody>
          <a:bodyPr/>
          <a:lstStyle>
            <a:lvl1pPr marL="0" indent="0">
              <a:buNone/>
              <a:defRPr sz="2200">
                <a:solidFill>
                  <a:schemeClr val="bg2"/>
                </a:solidFill>
              </a:defRPr>
            </a:lvl1pPr>
            <a:lvl2pPr marL="180975" indent="0">
              <a:buNone/>
              <a:defRPr/>
            </a:lvl2pPr>
            <a:lvl3pPr marL="358775" indent="0">
              <a:buNone/>
              <a:defRPr/>
            </a:lvl3pPr>
            <a:lvl4pPr marL="541337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21623934-660F-4E16-AC62-252CCB4F88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6165850"/>
            <a:ext cx="5364163" cy="466725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00"/>
            </a:lvl1pPr>
            <a:lvl2pPr marL="180975" indent="0">
              <a:buNone/>
              <a:defRPr/>
            </a:lvl2pPr>
          </a:lstStyle>
          <a:p>
            <a:pPr lvl="0"/>
            <a:r>
              <a:rPr lang="en-US" noProof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1111243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99E59-0FD0-4C3E-A9C4-0CD1423DD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BDE37A7-F8DA-4780-8E36-C3FC3301A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C25D5BD-BB8E-4FBE-B016-3CABEC02E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88892E5-1737-4DC9-9234-BFC944612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AA9A-AFE6-4901-A70C-4F1A87BEB78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FAB94BC-6B2D-4DD9-B4CC-7FE2D8E851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6165850"/>
            <a:ext cx="5364163" cy="466725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00"/>
            </a:lvl1pPr>
            <a:lvl2pPr marL="180975" indent="0">
              <a:buNone/>
              <a:defRPr/>
            </a:lvl2pPr>
          </a:lstStyle>
          <a:p>
            <a:pPr lvl="0"/>
            <a:r>
              <a:rPr lang="en-US" noProof="0"/>
              <a:t>Source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8CF44C50-B85B-4B46-BE46-2E5252CBA0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981075"/>
            <a:ext cx="9200035" cy="468000"/>
          </a:xfrm>
        </p:spPr>
        <p:txBody>
          <a:bodyPr/>
          <a:lstStyle>
            <a:lvl1pPr marL="0" indent="0">
              <a:buNone/>
              <a:defRPr sz="2200">
                <a:solidFill>
                  <a:schemeClr val="bg2"/>
                </a:solidFill>
              </a:defRPr>
            </a:lvl1pPr>
            <a:lvl2pPr marL="180975" indent="0">
              <a:buNone/>
              <a:defRPr/>
            </a:lvl2pPr>
            <a:lvl3pPr marL="358775" indent="0">
              <a:buNone/>
              <a:defRPr/>
            </a:lvl3pPr>
            <a:lvl4pPr marL="541337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82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99E59-0FD0-4C3E-A9C4-0CD1423DD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BDE37A7-F8DA-4780-8E36-C3FC3301A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C25D5BD-BB8E-4FBE-B016-3CABEC02E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88892E5-1737-4DC9-9234-BFC944612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AA9A-AFE6-4901-A70C-4F1A87BEB78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FAB94BC-6B2D-4DD9-B4CC-7FE2D8E851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6165850"/>
            <a:ext cx="5364163" cy="466725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00"/>
            </a:lvl1pPr>
            <a:lvl2pPr marL="180975" indent="0">
              <a:buNone/>
              <a:defRPr/>
            </a:lvl2pPr>
          </a:lstStyle>
          <a:p>
            <a:pPr lvl="0"/>
            <a:r>
              <a:rPr lang="en-US" noProof="0"/>
              <a:t>Source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8CF44C50-B85B-4B46-BE46-2E5252CBA0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981075"/>
            <a:ext cx="9200035" cy="468000"/>
          </a:xfrm>
        </p:spPr>
        <p:txBody>
          <a:bodyPr/>
          <a:lstStyle>
            <a:lvl1pPr marL="0" indent="0">
              <a:buNone/>
              <a:defRPr sz="2200">
                <a:solidFill>
                  <a:schemeClr val="bg2"/>
                </a:solidFill>
              </a:defRPr>
            </a:lvl1pPr>
            <a:lvl2pPr marL="180975" indent="0">
              <a:buNone/>
              <a:defRPr/>
            </a:lvl2pPr>
            <a:lvl3pPr marL="358775" indent="0">
              <a:buNone/>
              <a:defRPr/>
            </a:lvl3pPr>
            <a:lvl4pPr marL="541337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2882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rkel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8">
            <a:extLst>
              <a:ext uri="{FF2B5EF4-FFF2-40B4-BE49-F238E27FC236}">
                <a16:creationId xmlns:a16="http://schemas.microsoft.com/office/drawing/2014/main" id="{5230A4C1-3971-481E-8696-7BACB511007D}"/>
              </a:ext>
            </a:extLst>
          </p:cNvPr>
          <p:cNvSpPr/>
          <p:nvPr userDrawn="1"/>
        </p:nvSpPr>
        <p:spPr>
          <a:xfrm>
            <a:off x="0" y="1526120"/>
            <a:ext cx="12192000" cy="53318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 dirty="0"/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768098" y="549843"/>
            <a:ext cx="10662132" cy="976277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a title</a:t>
            </a:r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BE9E5DBC-1B8D-4A0A-BE15-FE75497EC9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8098" y="2480951"/>
            <a:ext cx="2326241" cy="2336460"/>
          </a:xfrm>
          <a:prstGeom prst="ellipse">
            <a:avLst/>
          </a:prstGeom>
        </p:spPr>
        <p:txBody>
          <a:bodyPr lIns="0" tIns="360000" rIns="0" bIns="0" anchor="t"/>
          <a:lstStyle>
            <a:lvl1pPr marL="0" indent="0" algn="ctr">
              <a:buNone/>
              <a:defRPr sz="1467"/>
            </a:lvl1pPr>
          </a:lstStyle>
          <a:p>
            <a:r>
              <a:rPr lang="en-GB" dirty="0"/>
              <a:t>Click the button to insert image</a:t>
            </a:r>
          </a:p>
        </p:txBody>
      </p:sp>
      <p:sp>
        <p:nvSpPr>
          <p:cNvPr id="11" name="Plassholder for bilde 7">
            <a:extLst>
              <a:ext uri="{FF2B5EF4-FFF2-40B4-BE49-F238E27FC236}">
                <a16:creationId xmlns:a16="http://schemas.microsoft.com/office/drawing/2014/main" id="{BE9E5DBC-1B8D-4A0A-BE15-FE75497EC9D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521334" y="2480951"/>
            <a:ext cx="2326241" cy="2336460"/>
          </a:xfrm>
          <a:prstGeom prst="ellipse">
            <a:avLst/>
          </a:prstGeom>
        </p:spPr>
        <p:txBody>
          <a:bodyPr lIns="0" tIns="360000" rIns="0" bIns="0" anchor="t"/>
          <a:lstStyle>
            <a:lvl1pPr marL="0" indent="0" algn="ctr">
              <a:buNone/>
              <a:defRPr sz="1467"/>
            </a:lvl1pPr>
          </a:lstStyle>
          <a:p>
            <a:r>
              <a:rPr lang="en-GB" dirty="0"/>
              <a:t>Click the button to insert image</a:t>
            </a:r>
          </a:p>
        </p:txBody>
      </p:sp>
      <p:sp>
        <p:nvSpPr>
          <p:cNvPr id="14" name="Plassholder for bilde 7">
            <a:extLst>
              <a:ext uri="{FF2B5EF4-FFF2-40B4-BE49-F238E27FC236}">
                <a16:creationId xmlns:a16="http://schemas.microsoft.com/office/drawing/2014/main" id="{BE9E5DBC-1B8D-4A0A-BE15-FE75497EC9D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50753" y="2480951"/>
            <a:ext cx="2326241" cy="2336460"/>
          </a:xfrm>
          <a:prstGeom prst="ellipse">
            <a:avLst/>
          </a:prstGeom>
        </p:spPr>
        <p:txBody>
          <a:bodyPr lIns="0" tIns="360000" rIns="0" bIns="0" anchor="t"/>
          <a:lstStyle>
            <a:lvl1pPr marL="0" indent="0" algn="ctr">
              <a:buNone/>
              <a:defRPr sz="1467"/>
            </a:lvl1pPr>
          </a:lstStyle>
          <a:p>
            <a:r>
              <a:rPr lang="en-GB" dirty="0"/>
              <a:t>Click the button to insert image</a:t>
            </a:r>
          </a:p>
        </p:txBody>
      </p:sp>
      <p:sp>
        <p:nvSpPr>
          <p:cNvPr id="18" name="Plassholder for bilde 7">
            <a:extLst>
              <a:ext uri="{FF2B5EF4-FFF2-40B4-BE49-F238E27FC236}">
                <a16:creationId xmlns:a16="http://schemas.microsoft.com/office/drawing/2014/main" id="{BE9E5DBC-1B8D-4A0A-BE15-FE75497EC9D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03989" y="2480951"/>
            <a:ext cx="2326241" cy="2336460"/>
          </a:xfrm>
          <a:prstGeom prst="ellipse">
            <a:avLst/>
          </a:prstGeom>
        </p:spPr>
        <p:txBody>
          <a:bodyPr lIns="0" tIns="360000" rIns="0" bIns="0" anchor="t"/>
          <a:lstStyle>
            <a:lvl1pPr marL="0" indent="0" algn="ctr">
              <a:buNone/>
              <a:defRPr sz="1467"/>
            </a:lvl1pPr>
          </a:lstStyle>
          <a:p>
            <a:r>
              <a:rPr lang="en-GB" dirty="0"/>
              <a:t>Click the button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184449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Venstrestil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5230A4C1-3971-481E-8696-7BACB511007D}"/>
              </a:ext>
            </a:extLst>
          </p:cNvPr>
          <p:cNvSpPr/>
          <p:nvPr userDrawn="1"/>
        </p:nvSpPr>
        <p:spPr>
          <a:xfrm>
            <a:off x="0" y="1506688"/>
            <a:ext cx="12192000" cy="5351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 dirty="0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C0A3205A-B931-4541-A0D3-BE1AA7A809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097" y="556126"/>
            <a:ext cx="10563604" cy="94443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add a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388CB29-C8AA-4985-A5B6-070583E3FA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85926" y="1915941"/>
            <a:ext cx="5045775" cy="4101708"/>
          </a:xfrm>
        </p:spPr>
        <p:txBody>
          <a:bodyPr/>
          <a:lstStyle>
            <a:lvl1pPr>
              <a:defRPr>
                <a:solidFill>
                  <a:srgbClr val="575756"/>
                </a:solidFill>
              </a:defRPr>
            </a:lvl1pPr>
            <a:lvl2pPr marL="476239" indent="-237061">
              <a:defRPr>
                <a:solidFill>
                  <a:srgbClr val="575756"/>
                </a:solidFill>
              </a:defRPr>
            </a:lvl2pPr>
            <a:lvl3pPr>
              <a:defRPr>
                <a:solidFill>
                  <a:srgbClr val="575756"/>
                </a:solidFill>
              </a:defRPr>
            </a:lvl3pPr>
            <a:lvl4pPr>
              <a:defRPr>
                <a:solidFill>
                  <a:srgbClr val="575756"/>
                </a:solidFill>
              </a:defRPr>
            </a:lvl4pPr>
            <a:lvl5pPr>
              <a:defRPr>
                <a:solidFill>
                  <a:srgbClr val="57575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B841521-95C8-4421-A830-202A335A500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88" y="1915941"/>
            <a:ext cx="5137987" cy="4101708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dirty="0"/>
              <a:t>Click icon to add picture</a:t>
            </a:r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09" y="266471"/>
            <a:ext cx="1410545" cy="9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38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543BDC-0553-40FA-A4DB-EDAAA606CFF6}" type="datetimeFigureOut">
              <a:rPr lang="en-US" smtClean="0"/>
              <a:t>7/6/2021</a:t>
            </a:fld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9AD569-83DD-4E5B-AF97-63825DE456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676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384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6"/>
          </a:xfrm>
        </p:spPr>
        <p:txBody>
          <a:bodyPr anchor="b"/>
          <a:lstStyle>
            <a:lvl1pPr marL="0" indent="0">
              <a:buNone/>
              <a:defRPr sz="1920"/>
            </a:lvl1pPr>
            <a:lvl2pPr marL="435510" indent="0">
              <a:buNone/>
              <a:defRPr sz="1680"/>
            </a:lvl2pPr>
            <a:lvl3pPr marL="871021" indent="0">
              <a:buNone/>
              <a:defRPr sz="1560"/>
            </a:lvl3pPr>
            <a:lvl4pPr marL="1306531" indent="0">
              <a:buNone/>
              <a:defRPr sz="1320"/>
            </a:lvl4pPr>
            <a:lvl5pPr marL="1742041" indent="0">
              <a:buNone/>
              <a:defRPr sz="1320"/>
            </a:lvl5pPr>
            <a:lvl6pPr marL="2177552" indent="0">
              <a:buNone/>
              <a:defRPr sz="1320"/>
            </a:lvl6pPr>
            <a:lvl7pPr marL="2613062" indent="0">
              <a:buNone/>
              <a:defRPr sz="1320"/>
            </a:lvl7pPr>
            <a:lvl8pPr marL="3048574" indent="0">
              <a:buNone/>
              <a:defRPr sz="1320"/>
            </a:lvl8pPr>
            <a:lvl9pPr marL="3484084" indent="0">
              <a:buNone/>
              <a:defRPr sz="132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543BDC-0553-40FA-A4DB-EDAAA606CFF6}" type="datetimeFigureOut">
              <a:rPr lang="en-US" smtClean="0"/>
              <a:t>7/6/2021</a:t>
            </a:fld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9AD569-83DD-4E5B-AF97-63825DE456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980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0800" y="1981200"/>
            <a:ext cx="5029200" cy="4114800"/>
          </a:xfrm>
        </p:spPr>
        <p:txBody>
          <a:bodyPr/>
          <a:lstStyle>
            <a:lvl1pPr>
              <a:defRPr sz="2640"/>
            </a:lvl1pPr>
            <a:lvl2pPr>
              <a:defRPr sz="2280"/>
            </a:lvl2pPr>
            <a:lvl3pPr>
              <a:defRPr sz="192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3200" y="1981200"/>
            <a:ext cx="5029200" cy="4114800"/>
          </a:xfrm>
        </p:spPr>
        <p:txBody>
          <a:bodyPr/>
          <a:lstStyle>
            <a:lvl1pPr>
              <a:defRPr sz="2640"/>
            </a:lvl1pPr>
            <a:lvl2pPr>
              <a:defRPr sz="2280"/>
            </a:lvl2pPr>
            <a:lvl3pPr>
              <a:defRPr sz="192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543BDC-0553-40FA-A4DB-EDAAA606CFF6}" type="datetimeFigureOut">
              <a:rPr lang="en-US" smtClean="0"/>
              <a:t>7/6/2021</a:t>
            </a:fld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9AD569-83DD-4E5B-AF97-63825DE456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147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280" b="1"/>
            </a:lvl1pPr>
            <a:lvl2pPr marL="435510" indent="0">
              <a:buNone/>
              <a:defRPr sz="1920" b="1"/>
            </a:lvl2pPr>
            <a:lvl3pPr marL="871021" indent="0">
              <a:buNone/>
              <a:defRPr sz="1680" b="1"/>
            </a:lvl3pPr>
            <a:lvl4pPr marL="1306531" indent="0">
              <a:buNone/>
              <a:defRPr sz="1560" b="1"/>
            </a:lvl4pPr>
            <a:lvl5pPr marL="1742041" indent="0">
              <a:buNone/>
              <a:defRPr sz="1560" b="1"/>
            </a:lvl5pPr>
            <a:lvl6pPr marL="2177552" indent="0">
              <a:buNone/>
              <a:defRPr sz="1560" b="1"/>
            </a:lvl6pPr>
            <a:lvl7pPr marL="2613062" indent="0">
              <a:buNone/>
              <a:defRPr sz="1560" b="1"/>
            </a:lvl7pPr>
            <a:lvl8pPr marL="3048574" indent="0">
              <a:buNone/>
              <a:defRPr sz="1560" b="1"/>
            </a:lvl8pPr>
            <a:lvl9pPr marL="3484084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6"/>
            <a:ext cx="5386917" cy="3951288"/>
          </a:xfrm>
        </p:spPr>
        <p:txBody>
          <a:bodyPr/>
          <a:lstStyle>
            <a:lvl1pPr>
              <a:defRPr sz="2280"/>
            </a:lvl1pPr>
            <a:lvl2pPr>
              <a:defRPr sz="1920"/>
            </a:lvl2pPr>
            <a:lvl3pPr>
              <a:defRPr sz="1680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280" b="1"/>
            </a:lvl1pPr>
            <a:lvl2pPr marL="435510" indent="0">
              <a:buNone/>
              <a:defRPr sz="1920" b="1"/>
            </a:lvl2pPr>
            <a:lvl3pPr marL="871021" indent="0">
              <a:buNone/>
              <a:defRPr sz="1680" b="1"/>
            </a:lvl3pPr>
            <a:lvl4pPr marL="1306531" indent="0">
              <a:buNone/>
              <a:defRPr sz="1560" b="1"/>
            </a:lvl4pPr>
            <a:lvl5pPr marL="1742041" indent="0">
              <a:buNone/>
              <a:defRPr sz="1560" b="1"/>
            </a:lvl5pPr>
            <a:lvl6pPr marL="2177552" indent="0">
              <a:buNone/>
              <a:defRPr sz="1560" b="1"/>
            </a:lvl6pPr>
            <a:lvl7pPr marL="2613062" indent="0">
              <a:buNone/>
              <a:defRPr sz="1560" b="1"/>
            </a:lvl7pPr>
            <a:lvl8pPr marL="3048574" indent="0">
              <a:buNone/>
              <a:defRPr sz="1560" b="1"/>
            </a:lvl8pPr>
            <a:lvl9pPr marL="3484084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6"/>
            <a:ext cx="5389033" cy="3951288"/>
          </a:xfrm>
        </p:spPr>
        <p:txBody>
          <a:bodyPr/>
          <a:lstStyle>
            <a:lvl1pPr>
              <a:defRPr sz="2280"/>
            </a:lvl1pPr>
            <a:lvl2pPr>
              <a:defRPr sz="1920"/>
            </a:lvl2pPr>
            <a:lvl3pPr>
              <a:defRPr sz="1680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543BDC-0553-40FA-A4DB-EDAAA606CFF6}" type="datetimeFigureOut">
              <a:rPr lang="en-US" smtClean="0"/>
              <a:t>7/6/2021</a:t>
            </a:fld>
            <a:endParaRPr lang="en-US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9AD569-83DD-4E5B-AF97-63825DE456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695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543BDC-0553-40FA-A4DB-EDAAA606CFF6}" type="datetimeFigureOut">
              <a:rPr lang="en-US" smtClean="0"/>
              <a:t>7/6/2021</a:t>
            </a:fld>
            <a:endParaRPr lang="en-US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9AD569-83DD-4E5B-AF97-63825DE456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435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543BDC-0553-40FA-A4DB-EDAAA606CFF6}" type="datetimeFigureOut">
              <a:rPr lang="en-US" smtClean="0"/>
              <a:t>7/6/2021</a:t>
            </a:fld>
            <a:endParaRPr lang="en-US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9AD569-83DD-4E5B-AF97-63825DE456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86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92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4"/>
          </a:xfrm>
        </p:spPr>
        <p:txBody>
          <a:bodyPr/>
          <a:lstStyle>
            <a:lvl1pPr>
              <a:defRPr sz="3000"/>
            </a:lvl1pPr>
            <a:lvl2pPr>
              <a:defRPr sz="2640"/>
            </a:lvl2pPr>
            <a:lvl3pPr>
              <a:defRPr sz="228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1"/>
            <a:ext cx="4011084" cy="4691063"/>
          </a:xfrm>
        </p:spPr>
        <p:txBody>
          <a:bodyPr/>
          <a:lstStyle>
            <a:lvl1pPr marL="0" indent="0">
              <a:buNone/>
              <a:defRPr sz="1320"/>
            </a:lvl1pPr>
            <a:lvl2pPr marL="435510" indent="0">
              <a:buNone/>
              <a:defRPr sz="1200"/>
            </a:lvl2pPr>
            <a:lvl3pPr marL="871021" indent="0">
              <a:buNone/>
              <a:defRPr sz="960"/>
            </a:lvl3pPr>
            <a:lvl4pPr marL="1306531" indent="0">
              <a:buNone/>
              <a:defRPr sz="840"/>
            </a:lvl4pPr>
            <a:lvl5pPr marL="1742041" indent="0">
              <a:buNone/>
              <a:defRPr sz="840"/>
            </a:lvl5pPr>
            <a:lvl6pPr marL="2177552" indent="0">
              <a:buNone/>
              <a:defRPr sz="840"/>
            </a:lvl6pPr>
            <a:lvl7pPr marL="2613062" indent="0">
              <a:buNone/>
              <a:defRPr sz="840"/>
            </a:lvl7pPr>
            <a:lvl8pPr marL="3048574" indent="0">
              <a:buNone/>
              <a:defRPr sz="840"/>
            </a:lvl8pPr>
            <a:lvl9pPr marL="3484084" indent="0">
              <a:buNone/>
              <a:defRPr sz="84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543BDC-0553-40FA-A4DB-EDAAA606CFF6}" type="datetimeFigureOut">
              <a:rPr lang="en-US" smtClean="0"/>
              <a:t>7/6/2021</a:t>
            </a:fld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9AD569-83DD-4E5B-AF97-63825DE456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624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2"/>
            <a:ext cx="7315200" cy="566737"/>
          </a:xfrm>
        </p:spPr>
        <p:txBody>
          <a:bodyPr anchor="b"/>
          <a:lstStyle>
            <a:lvl1pPr algn="l">
              <a:defRPr sz="192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35510" indent="0">
              <a:buNone/>
              <a:defRPr sz="2640"/>
            </a:lvl2pPr>
            <a:lvl3pPr marL="871021" indent="0">
              <a:buNone/>
              <a:defRPr sz="2280"/>
            </a:lvl3pPr>
            <a:lvl4pPr marL="1306531" indent="0">
              <a:buNone/>
              <a:defRPr sz="1920"/>
            </a:lvl4pPr>
            <a:lvl5pPr marL="1742041" indent="0">
              <a:buNone/>
              <a:defRPr sz="1920"/>
            </a:lvl5pPr>
            <a:lvl6pPr marL="2177552" indent="0">
              <a:buNone/>
              <a:defRPr sz="1920"/>
            </a:lvl6pPr>
            <a:lvl7pPr marL="2613062" indent="0">
              <a:buNone/>
              <a:defRPr sz="1920"/>
            </a:lvl7pPr>
            <a:lvl8pPr marL="3048574" indent="0">
              <a:buNone/>
              <a:defRPr sz="1920"/>
            </a:lvl8pPr>
            <a:lvl9pPr marL="3484084" indent="0">
              <a:buNone/>
              <a:defRPr sz="1920"/>
            </a:lvl9pPr>
          </a:lstStyle>
          <a:p>
            <a:pPr lvl="0"/>
            <a:r>
              <a:rPr lang="en-US" noProof="0" dirty="0"/>
              <a:t>Click icon to add picture</a:t>
            </a:r>
            <a:endParaRPr lang="nb-NO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39"/>
            <a:ext cx="7315200" cy="804863"/>
          </a:xfrm>
        </p:spPr>
        <p:txBody>
          <a:bodyPr/>
          <a:lstStyle>
            <a:lvl1pPr marL="0" indent="0">
              <a:buNone/>
              <a:defRPr sz="1320"/>
            </a:lvl1pPr>
            <a:lvl2pPr marL="435510" indent="0">
              <a:buNone/>
              <a:defRPr sz="1200"/>
            </a:lvl2pPr>
            <a:lvl3pPr marL="871021" indent="0">
              <a:buNone/>
              <a:defRPr sz="960"/>
            </a:lvl3pPr>
            <a:lvl4pPr marL="1306531" indent="0">
              <a:buNone/>
              <a:defRPr sz="840"/>
            </a:lvl4pPr>
            <a:lvl5pPr marL="1742041" indent="0">
              <a:buNone/>
              <a:defRPr sz="840"/>
            </a:lvl5pPr>
            <a:lvl6pPr marL="2177552" indent="0">
              <a:buNone/>
              <a:defRPr sz="840"/>
            </a:lvl6pPr>
            <a:lvl7pPr marL="2613062" indent="0">
              <a:buNone/>
              <a:defRPr sz="840"/>
            </a:lvl7pPr>
            <a:lvl8pPr marL="3048574" indent="0">
              <a:buNone/>
              <a:defRPr sz="840"/>
            </a:lvl8pPr>
            <a:lvl9pPr marL="3484084" indent="0">
              <a:buNone/>
              <a:defRPr sz="84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543BDC-0553-40FA-A4DB-EDAAA606CFF6}" type="datetimeFigureOut">
              <a:rPr lang="en-US" smtClean="0"/>
              <a:t>7/6/2021</a:t>
            </a:fld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9AD569-83DD-4E5B-AF97-63825DE456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562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016001" y="849630"/>
            <a:ext cx="10562167" cy="114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585" tIns="36293" rIns="72585" bIns="362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Click to edit Master title style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16000" y="1981200"/>
            <a:ext cx="1056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Edit Master text styles</a:t>
            </a:r>
          </a:p>
          <a:p>
            <a:pPr lvl="1"/>
            <a:r>
              <a:rPr lang="en-US" altLang="nb-NO"/>
              <a:t>Second level</a:t>
            </a:r>
          </a:p>
          <a:p>
            <a:pPr lvl="2"/>
            <a:r>
              <a:rPr lang="en-US" altLang="nb-NO"/>
              <a:t>Third level</a:t>
            </a:r>
          </a:p>
          <a:p>
            <a:pPr lvl="3"/>
            <a:r>
              <a:rPr lang="en-US" altLang="nb-NO"/>
              <a:t>Fourth level</a:t>
            </a:r>
          </a:p>
          <a:p>
            <a:pPr lvl="4"/>
            <a:r>
              <a:rPr lang="en-US" altLang="nb-NO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6000" y="64008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40">
                <a:solidFill>
                  <a:schemeClr val="bg2"/>
                </a:solidFill>
              </a:defRPr>
            </a:lvl1pPr>
          </a:lstStyle>
          <a:p>
            <a:fld id="{28543BDC-0553-40FA-A4DB-EDAAA606CFF6}" type="datetimeFigureOut">
              <a:rPr lang="en-US" smtClean="0"/>
              <a:t>7/6/2021</a:t>
            </a:fld>
            <a:endParaRPr lang="en-US" dirty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691284" y="64008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840">
                <a:solidFill>
                  <a:schemeClr val="bg2"/>
                </a:solidFill>
              </a:defRPr>
            </a:lvl1pPr>
          </a:lstStyle>
          <a:p>
            <a:fld id="{BE9AD569-83DD-4E5B-AF97-63825DE4563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30" name="Picture 6" descr="UiO_A_png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1" y="161926"/>
            <a:ext cx="2948516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969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3551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871021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06531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742041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25756" indent="-325756" algn="l" rtl="0" eaLnBrk="1" fontAlgn="base" hangingPunct="1">
        <a:spcBef>
          <a:spcPct val="20000"/>
        </a:spcBef>
        <a:spcAft>
          <a:spcPct val="0"/>
        </a:spcAft>
        <a:buChar char="•"/>
        <a:defRPr sz="2640">
          <a:solidFill>
            <a:schemeClr val="tx1"/>
          </a:solidFill>
          <a:latin typeface="+mn-lt"/>
          <a:ea typeface="+mn-ea"/>
          <a:cs typeface="+mn-cs"/>
        </a:defRPr>
      </a:lvl1pPr>
      <a:lvl2pPr marL="706756" indent="-270510" algn="l" rtl="0" eaLnBrk="1" fontAlgn="base" hangingPunct="1">
        <a:spcBef>
          <a:spcPct val="20000"/>
        </a:spcBef>
        <a:spcAft>
          <a:spcPct val="0"/>
        </a:spcAft>
        <a:buChar char="–"/>
        <a:defRPr sz="2280">
          <a:solidFill>
            <a:schemeClr val="tx1"/>
          </a:solidFill>
          <a:latin typeface="+mn-lt"/>
          <a:ea typeface="+mn-ea"/>
          <a:cs typeface="+mn-cs"/>
        </a:defRPr>
      </a:lvl2pPr>
      <a:lvl3pPr marL="1087756" indent="-217170" algn="l" rtl="0" eaLnBrk="1" fontAlgn="base" hangingPunct="1">
        <a:spcBef>
          <a:spcPct val="20000"/>
        </a:spcBef>
        <a:spcAft>
          <a:spcPct val="0"/>
        </a:spcAft>
        <a:buChar char="•"/>
        <a:defRPr sz="1920">
          <a:solidFill>
            <a:schemeClr val="tx1"/>
          </a:solidFill>
          <a:latin typeface="+mn-lt"/>
          <a:ea typeface="+mn-ea"/>
          <a:cs typeface="+mn-cs"/>
        </a:defRPr>
      </a:lvl3pPr>
      <a:lvl4pPr marL="1524000" indent="-21717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958340" indent="-217170" algn="l" rtl="0" eaLnBrk="1" fontAlgn="base" hangingPunct="1">
        <a:spcBef>
          <a:spcPct val="20000"/>
        </a:spcBef>
        <a:spcAft>
          <a:spcPct val="0"/>
        </a:spcAft>
        <a:buChar char="»"/>
        <a:defRPr sz="1560">
          <a:solidFill>
            <a:schemeClr val="tx1"/>
          </a:solidFill>
          <a:latin typeface="+mn-lt"/>
          <a:ea typeface="+mn-ea"/>
          <a:cs typeface="+mn-cs"/>
        </a:defRPr>
      </a:lvl5pPr>
      <a:lvl6pPr marL="2395307" indent="-217756" algn="l" rtl="0" eaLnBrk="1" fontAlgn="base" hangingPunct="1">
        <a:spcBef>
          <a:spcPct val="20000"/>
        </a:spcBef>
        <a:spcAft>
          <a:spcPct val="0"/>
        </a:spcAft>
        <a:buChar char="»"/>
        <a:defRPr sz="1560">
          <a:solidFill>
            <a:schemeClr val="tx1"/>
          </a:solidFill>
          <a:latin typeface="+mn-lt"/>
          <a:ea typeface="+mn-ea"/>
          <a:cs typeface="+mn-cs"/>
        </a:defRPr>
      </a:lvl6pPr>
      <a:lvl7pPr marL="2830818" indent="-217756" algn="l" rtl="0" eaLnBrk="1" fontAlgn="base" hangingPunct="1">
        <a:spcBef>
          <a:spcPct val="20000"/>
        </a:spcBef>
        <a:spcAft>
          <a:spcPct val="0"/>
        </a:spcAft>
        <a:buChar char="»"/>
        <a:defRPr sz="1560">
          <a:solidFill>
            <a:schemeClr val="tx1"/>
          </a:solidFill>
          <a:latin typeface="+mn-lt"/>
          <a:ea typeface="+mn-ea"/>
          <a:cs typeface="+mn-cs"/>
        </a:defRPr>
      </a:lvl7pPr>
      <a:lvl8pPr marL="3266328" indent="-217756" algn="l" rtl="0" eaLnBrk="1" fontAlgn="base" hangingPunct="1">
        <a:spcBef>
          <a:spcPct val="20000"/>
        </a:spcBef>
        <a:spcAft>
          <a:spcPct val="0"/>
        </a:spcAft>
        <a:buChar char="»"/>
        <a:defRPr sz="1560">
          <a:solidFill>
            <a:schemeClr val="tx1"/>
          </a:solidFill>
          <a:latin typeface="+mn-lt"/>
          <a:ea typeface="+mn-ea"/>
          <a:cs typeface="+mn-cs"/>
        </a:defRPr>
      </a:lvl8pPr>
      <a:lvl9pPr marL="3701839" indent="-217756" algn="l" rtl="0" eaLnBrk="1" fontAlgn="base" hangingPunct="1">
        <a:spcBef>
          <a:spcPct val="20000"/>
        </a:spcBef>
        <a:spcAft>
          <a:spcPct val="0"/>
        </a:spcAft>
        <a:buChar char="»"/>
        <a:defRPr sz="156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355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1pPr>
      <a:lvl2pPr marL="435510" algn="l" defTabSz="4355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2pPr>
      <a:lvl3pPr marL="871021" algn="l" defTabSz="4355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3pPr>
      <a:lvl4pPr marL="1306531" algn="l" defTabSz="4355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4pPr>
      <a:lvl5pPr marL="1742041" algn="l" defTabSz="4355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5pPr>
      <a:lvl6pPr marL="2177552" algn="l" defTabSz="4355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6pPr>
      <a:lvl7pPr marL="2613062" algn="l" defTabSz="4355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7pPr>
      <a:lvl8pPr marL="3048574" algn="l" defTabSz="4355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8pPr>
      <a:lvl9pPr marL="3484084" algn="l" defTabSz="4355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io.no/om/regelverk/etiske-retningslinjer/" TargetMode="External"/><Relationship Id="rId13" Type="http://schemas.openxmlformats.org/officeDocument/2006/relationships/hyperlink" Target="http://www.uio.no/for-ansatte/arbeidsstotte/profil/nettarbeid/veiledninger/tema/for-ansatte/personlig-forside.html" TargetMode="External"/><Relationship Id="rId18" Type="http://schemas.openxmlformats.org/officeDocument/2006/relationships/hyperlink" Target="https://www.uio.no/for-ansatte/enhetssider/arrangement/" TargetMode="External"/><Relationship Id="rId26" Type="http://schemas.openxmlformats.org/officeDocument/2006/relationships/hyperlink" Target="https://www.uio.no/for-ansatte/ansettelsesforhold/reise/" TargetMode="External"/><Relationship Id="rId3" Type="http://schemas.openxmlformats.org/officeDocument/2006/relationships/image" Target="../media/image19.jpeg"/><Relationship Id="rId21" Type="http://schemas.openxmlformats.org/officeDocument/2006/relationships/hyperlink" Target="https://login.dfo.no/?idp=feide&amp;service=selvbetjeningsportal" TargetMode="External"/><Relationship Id="rId34" Type="http://schemas.openxmlformats.org/officeDocument/2006/relationships/hyperlink" Target="https://www.uio.no/for-ansatte/arbeidsstotte/saksbehandling-arkiv/ephorte/" TargetMode="External"/><Relationship Id="rId7" Type="http://schemas.openxmlformats.org/officeDocument/2006/relationships/hyperlink" Target="https://www.uio.no/om/strategi/planer-rapporter/arsplaner/arsplan-2020-2021-til-web.pdf" TargetMode="External"/><Relationship Id="rId12" Type="http://schemas.openxmlformats.org/officeDocument/2006/relationships/hyperlink" Target="https://www.uio.no/for-ansatte/arbeidsstotte/profil/" TargetMode="External"/><Relationship Id="rId17" Type="http://schemas.openxmlformats.org/officeDocument/2006/relationships/hyperlink" Target="https://www.uio.no/for-ansatte/arbeidsstotte/rom/" TargetMode="External"/><Relationship Id="rId25" Type="http://schemas.openxmlformats.org/officeDocument/2006/relationships/hyperlink" Target="https://www.uio.no/for-ansatte/ansettelsesforhold/arbeidstid-og-fraver/permisjon/" TargetMode="External"/><Relationship Id="rId33" Type="http://schemas.openxmlformats.org/officeDocument/2006/relationships/hyperlink" Target="https://www.uio.no/om/regelverk/" TargetMode="External"/><Relationship Id="rId2" Type="http://schemas.openxmlformats.org/officeDocument/2006/relationships/notesSlide" Target="../notesSlides/notesSlide5.xml"/><Relationship Id="rId16" Type="http://schemas.openxmlformats.org/officeDocument/2006/relationships/hyperlink" Target="https://www.uio.no/om/finn-fram/parkering/" TargetMode="External"/><Relationship Id="rId20" Type="http://schemas.openxmlformats.org/officeDocument/2006/relationships/hyperlink" Target="http://www.uio.no/for-ansatte/" TargetMode="External"/><Relationship Id="rId29" Type="http://schemas.openxmlformats.org/officeDocument/2006/relationships/hyperlink" Target="https://www.uio.no/om/hms/si-fra/varsling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uio.no/om/strategi/strategi-2030/" TargetMode="External"/><Relationship Id="rId11" Type="http://schemas.openxmlformats.org/officeDocument/2006/relationships/hyperlink" Target="https://www.uio.no/om/organisasjon/los/ea/drift/fellestjenester/vakt-og-alarm/" TargetMode="External"/><Relationship Id="rId24" Type="http://schemas.openxmlformats.org/officeDocument/2006/relationships/hyperlink" Target="https://www.uio.no/for-ansatte/ansettelsesforhold/velferd/" TargetMode="External"/><Relationship Id="rId32" Type="http://schemas.openxmlformats.org/officeDocument/2006/relationships/hyperlink" Target="https://www.uio.no/for-ansatte/arbeidsstotte/personal/intern-personalhandbok/" TargetMode="External"/><Relationship Id="rId37" Type="http://schemas.openxmlformats.org/officeDocument/2006/relationships/hyperlink" Target="https://www.uio.no/for-ansatte/arbeidsstotte/personal/" TargetMode="External"/><Relationship Id="rId5" Type="http://schemas.openxmlformats.org/officeDocument/2006/relationships/hyperlink" Target="https://www.uio.no/for-ansatte/ansettelsesforhold/starte-og-slutte/ny/" TargetMode="External"/><Relationship Id="rId15" Type="http://schemas.openxmlformats.org/officeDocument/2006/relationships/hyperlink" Target="https://www.uio.no/for-ansatte/drift/ansattkort/index.html" TargetMode="External"/><Relationship Id="rId23" Type="http://schemas.openxmlformats.org/officeDocument/2006/relationships/hyperlink" Target="https://www.uio.no/for-ansatte/ansettelsesforhold/utbetalinger/" TargetMode="External"/><Relationship Id="rId28" Type="http://schemas.openxmlformats.org/officeDocument/2006/relationships/hyperlink" Target="https://www.uio.no/for-ansatte/ansettelsesforhold/sidegjoremal/" TargetMode="External"/><Relationship Id="rId36" Type="http://schemas.openxmlformats.org/officeDocument/2006/relationships/hyperlink" Target="https://www.uio.no/for-ansatte/arbeidsstotte/okonomi/okonomistyring/" TargetMode="External"/><Relationship Id="rId10" Type="http://schemas.openxmlformats.org/officeDocument/2006/relationships/hyperlink" Target="http://www.uio.no/for-ansatte/drift/eiendomstjenester/" TargetMode="External"/><Relationship Id="rId19" Type="http://schemas.openxmlformats.org/officeDocument/2006/relationships/hyperlink" Target="https://www.uio.no/om/finn-fram/" TargetMode="External"/><Relationship Id="rId31" Type="http://schemas.openxmlformats.org/officeDocument/2006/relationships/hyperlink" Target="https://www.uio.no/om/kultur/" TargetMode="External"/><Relationship Id="rId4" Type="http://schemas.openxmlformats.org/officeDocument/2006/relationships/hyperlink" Target="https://www.uio.no/om/" TargetMode="External"/><Relationship Id="rId9" Type="http://schemas.openxmlformats.org/officeDocument/2006/relationships/hyperlink" Target="https://www.uio.no/tjenester/it/" TargetMode="External"/><Relationship Id="rId14" Type="http://schemas.openxmlformats.org/officeDocument/2006/relationships/hyperlink" Target="https://www.uio.no/tjenester/it/utskrift/" TargetMode="External"/><Relationship Id="rId22" Type="http://schemas.openxmlformats.org/officeDocument/2006/relationships/hyperlink" Target="https://www.uio.no/for-ansatte/ansettelsesforhold/arbeidstid-og-fraver/arbeidstid/index.html" TargetMode="External"/><Relationship Id="rId27" Type="http://schemas.openxmlformats.org/officeDocument/2006/relationships/hyperlink" Target="https://www.uio.no/for-ansatte/ansettelsesforhold/hms/bht/" TargetMode="External"/><Relationship Id="rId30" Type="http://schemas.openxmlformats.org/officeDocument/2006/relationships/hyperlink" Target="https://www.uio.no/for-ansatte/kompetanse/tema/" TargetMode="External"/><Relationship Id="rId35" Type="http://schemas.openxmlformats.org/officeDocument/2006/relationships/hyperlink" Target="https://www.uio.no/for-ansatte/arbeidsstotte/tableau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6B08FC-C519-41C4-A9D8-F3C972E333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6" r="454" b="6640"/>
          <a:stretch/>
        </p:blipFill>
        <p:spPr>
          <a:xfrm>
            <a:off x="-97643" y="0"/>
            <a:ext cx="12293188" cy="684736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B4F600-206C-422A-8AB2-4A6577BECBFC}"/>
              </a:ext>
            </a:extLst>
          </p:cNvPr>
          <p:cNvSpPr/>
          <p:nvPr/>
        </p:nvSpPr>
        <p:spPr>
          <a:xfrm>
            <a:off x="1454150" y="838200"/>
            <a:ext cx="9283700" cy="51816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2218315-D0AB-4776-A601-90394F6876FA}"/>
              </a:ext>
            </a:extLst>
          </p:cNvPr>
          <p:cNvCxnSpPr/>
          <p:nvPr/>
        </p:nvCxnSpPr>
        <p:spPr>
          <a:xfrm>
            <a:off x="11049000" y="1282700"/>
            <a:ext cx="0" cy="42926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5570A0-9CE8-466E-8836-69B22DE83C7E}"/>
              </a:ext>
            </a:extLst>
          </p:cNvPr>
          <p:cNvCxnSpPr/>
          <p:nvPr/>
        </p:nvCxnSpPr>
        <p:spPr>
          <a:xfrm>
            <a:off x="1143000" y="1282700"/>
            <a:ext cx="0" cy="42926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3">
            <a:extLst>
              <a:ext uri="{FF2B5EF4-FFF2-40B4-BE49-F238E27FC236}">
                <a16:creationId xmlns:a16="http://schemas.microsoft.com/office/drawing/2014/main" id="{E6C72F7B-4D54-43CD-AA48-85103B7C6FCF}"/>
              </a:ext>
            </a:extLst>
          </p:cNvPr>
          <p:cNvSpPr txBox="1">
            <a:spLocks/>
          </p:cNvSpPr>
          <p:nvPr/>
        </p:nvSpPr>
        <p:spPr>
          <a:xfrm>
            <a:off x="2552700" y="3411283"/>
            <a:ext cx="7086600" cy="94179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b="1" i="0" u="none" strike="noStrike" kern="1200" cap="none" spc="0" normalizeH="0" baseline="0" dirty="0" smtClean="0">
                <a:ln>
                  <a:noFill/>
                </a:ln>
                <a:solidFill>
                  <a:srgbClr val="F65437"/>
                </a:solidFill>
                <a:effectLst/>
                <a:uLnTx/>
                <a:uFillTx/>
                <a:ea typeface="+mj-ea"/>
                <a:cs typeface="+mj-cs"/>
              </a:rPr>
              <a:t>Velkommen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F65437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65437"/>
                </a:solidFill>
                <a:effectLst/>
                <a:uLnTx/>
                <a:uFillTx/>
                <a:ea typeface="+mj-ea"/>
                <a:cs typeface="+mj-cs"/>
              </a:rPr>
              <a:t>til UiO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2400" b="1" dirty="0">
                <a:solidFill>
                  <a:srgbClr val="F65437"/>
                </a:solidFill>
              </a:rPr>
              <a:t>Startpakke for nyansatte</a:t>
            </a:r>
            <a:endParaRPr kumimoji="0" lang="en-US" sz="2400" i="1" u="none" strike="noStrike" kern="1200" cap="none" spc="0" normalizeH="0" baseline="0" noProof="0" dirty="0">
              <a:ln>
                <a:noFill/>
              </a:ln>
              <a:solidFill>
                <a:srgbClr val="F65437"/>
              </a:solidFill>
              <a:effectLst/>
              <a:uLnTx/>
              <a:uFillTx/>
            </a:endParaRPr>
          </a:p>
        </p:txBody>
      </p:sp>
      <p:sp>
        <p:nvSpPr>
          <p:cNvPr id="14" name="Diamond 13">
            <a:extLst>
              <a:ext uri="{FF2B5EF4-FFF2-40B4-BE49-F238E27FC236}">
                <a16:creationId xmlns:a16="http://schemas.microsoft.com/office/drawing/2014/main" id="{3B70EA5B-47A8-444A-B08F-0EEB08214AD4}"/>
              </a:ext>
            </a:extLst>
          </p:cNvPr>
          <p:cNvSpPr/>
          <p:nvPr/>
        </p:nvSpPr>
        <p:spPr>
          <a:xfrm rot="10800000" flipV="1">
            <a:off x="6872955" y="-518445"/>
            <a:ext cx="1036890" cy="1036890"/>
          </a:xfrm>
          <a:prstGeom prst="diamond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Diamond 19">
            <a:extLst>
              <a:ext uri="{FF2B5EF4-FFF2-40B4-BE49-F238E27FC236}">
                <a16:creationId xmlns:a16="http://schemas.microsoft.com/office/drawing/2014/main" id="{E95B7B57-E2A7-47DC-B045-0D0EDACAC83A}"/>
              </a:ext>
            </a:extLst>
          </p:cNvPr>
          <p:cNvSpPr/>
          <p:nvPr/>
        </p:nvSpPr>
        <p:spPr>
          <a:xfrm rot="10800000" flipV="1">
            <a:off x="4282155" y="-518445"/>
            <a:ext cx="1036890" cy="1036890"/>
          </a:xfrm>
          <a:prstGeom prst="diamond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516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Opplæring og kompetanseutvikling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I løpet av de første par ukene  vil du og din nærmeste leder ha samtaler om opplæring og kompetanseutvikling</a:t>
            </a:r>
          </a:p>
          <a:p>
            <a:endParaRPr lang="nb-NO" dirty="0"/>
          </a:p>
          <a:p>
            <a:r>
              <a:rPr lang="nb-NO" dirty="0"/>
              <a:t>Du vil få konkrete oppgaver/prosjekt</a:t>
            </a:r>
          </a:p>
          <a:p>
            <a:endParaRPr lang="nb-NO" dirty="0"/>
          </a:p>
          <a:p>
            <a:r>
              <a:rPr lang="nb-NO" dirty="0"/>
              <a:t>Se også disse anbefalte kursene: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98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59A571E-8A42-4244-93F9-BE4907847A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49" b="40742"/>
          <a:stretch/>
        </p:blipFill>
        <p:spPr>
          <a:xfrm>
            <a:off x="392865" y="1235608"/>
            <a:ext cx="11406270" cy="2094446"/>
          </a:xfrm>
          <a:prstGeom prst="rect">
            <a:avLst/>
          </a:prstGeom>
          <a:solidFill>
            <a:schemeClr val="tx1">
              <a:lumMod val="85000"/>
              <a:lumOff val="15000"/>
              <a:alpha val="80000"/>
            </a:schemeClr>
          </a:solidFill>
          <a:ln>
            <a:noFill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6DE888-F515-4B70-B596-80EA46EF16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723B5E-F49C-42B4-B84C-579B3F105F1D}" type="slidenum">
              <a:rPr lang="en-US" smtClean="0"/>
              <a:t>11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913D25-CE4D-4939-8449-EFD10D80B20D}"/>
              </a:ext>
            </a:extLst>
          </p:cNvPr>
          <p:cNvSpPr txBox="1"/>
          <p:nvPr/>
        </p:nvSpPr>
        <p:spPr>
          <a:xfrm>
            <a:off x="649513" y="361937"/>
            <a:ext cx="1154248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3200" b="1" dirty="0" smtClean="0">
                <a:latin typeface="+mj-lt"/>
                <a:cs typeface="Segoe UI Semibold" panose="020B0702040204020203" pitchFamily="34" charset="0"/>
              </a:rPr>
              <a:t>Nyttige</a:t>
            </a:r>
            <a:r>
              <a:rPr lang="en-US" sz="3200" b="1" dirty="0" smtClean="0">
                <a:latin typeface="+mj-lt"/>
                <a:cs typeface="Segoe UI Semibold" panose="020B0702040204020203" pitchFamily="34" charset="0"/>
              </a:rPr>
              <a:t> </a:t>
            </a:r>
            <a:r>
              <a:rPr lang="nb-NO" sz="3200" b="1" dirty="0" smtClean="0">
                <a:latin typeface="+mj-lt"/>
                <a:cs typeface="Segoe UI Semibold" panose="020B0702040204020203" pitchFamily="34" charset="0"/>
              </a:rPr>
              <a:t>ressurser</a:t>
            </a:r>
            <a:endParaRPr lang="nb-NO" sz="3200" dirty="0"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42E4FA-6EFF-4E0A-AA15-1BA9EFE9FF59}"/>
              </a:ext>
            </a:extLst>
          </p:cNvPr>
          <p:cNvSpPr/>
          <p:nvPr/>
        </p:nvSpPr>
        <p:spPr>
          <a:xfrm>
            <a:off x="385077" y="1194644"/>
            <a:ext cx="11400090" cy="2201368"/>
          </a:xfrm>
          <a:prstGeom prst="rect">
            <a:avLst/>
          </a:prstGeom>
          <a:solidFill>
            <a:schemeClr val="bg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95D732E-4CCD-475D-B40E-2C4CB6FC2777}"/>
              </a:ext>
            </a:extLst>
          </p:cNvPr>
          <p:cNvSpPr/>
          <p:nvPr/>
        </p:nvSpPr>
        <p:spPr>
          <a:xfrm>
            <a:off x="442721" y="1907191"/>
            <a:ext cx="2235200" cy="1697552"/>
          </a:xfrm>
          <a:prstGeom prst="ellipse">
            <a:avLst/>
          </a:prstGeom>
          <a:solidFill>
            <a:srgbClr val="F65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09BB7CED-7F0B-4F1F-A819-A55961C7C7DC}"/>
              </a:ext>
            </a:extLst>
          </p:cNvPr>
          <p:cNvSpPr/>
          <p:nvPr/>
        </p:nvSpPr>
        <p:spPr>
          <a:xfrm>
            <a:off x="2907559" y="1938955"/>
            <a:ext cx="2235200" cy="1697552"/>
          </a:xfrm>
          <a:prstGeom prst="ellipse">
            <a:avLst/>
          </a:prstGeom>
          <a:solidFill>
            <a:srgbClr val="F65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3C2AE407-57A9-4BB6-86BE-7EA803621BCA}"/>
              </a:ext>
            </a:extLst>
          </p:cNvPr>
          <p:cNvSpPr/>
          <p:nvPr/>
        </p:nvSpPr>
        <p:spPr>
          <a:xfrm>
            <a:off x="5510195" y="1958228"/>
            <a:ext cx="2235200" cy="1697552"/>
          </a:xfrm>
          <a:prstGeom prst="ellipse">
            <a:avLst/>
          </a:prstGeom>
          <a:solidFill>
            <a:srgbClr val="F65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20CCEDC5-8DA3-4E06-B9CB-A89868029D6A}"/>
              </a:ext>
            </a:extLst>
          </p:cNvPr>
          <p:cNvSpPr/>
          <p:nvPr/>
        </p:nvSpPr>
        <p:spPr>
          <a:xfrm>
            <a:off x="8344491" y="1955270"/>
            <a:ext cx="2235200" cy="1697552"/>
          </a:xfrm>
          <a:prstGeom prst="ellipse">
            <a:avLst/>
          </a:prstGeom>
          <a:solidFill>
            <a:srgbClr val="F65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029AF5CE-BD8F-498D-B70C-396E2435CDE1}"/>
              </a:ext>
            </a:extLst>
          </p:cNvPr>
          <p:cNvSpPr txBox="1"/>
          <p:nvPr/>
        </p:nvSpPr>
        <p:spPr>
          <a:xfrm>
            <a:off x="853700" y="2605167"/>
            <a:ext cx="1763373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b-NO" sz="2400" dirty="0">
                <a:solidFill>
                  <a:schemeClr val="bg1"/>
                </a:solidFill>
              </a:rPr>
              <a:t>Lesestoff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EB6D0FD9-FA5C-4336-AE7D-BAD726A5BC3F}"/>
              </a:ext>
            </a:extLst>
          </p:cNvPr>
          <p:cNvSpPr txBox="1"/>
          <p:nvPr/>
        </p:nvSpPr>
        <p:spPr>
          <a:xfrm>
            <a:off x="3088900" y="2589860"/>
            <a:ext cx="2112849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b-NO" sz="2400" dirty="0" smtClean="0">
                <a:solidFill>
                  <a:schemeClr val="bg1"/>
                </a:solidFill>
              </a:rPr>
              <a:t>Praktiske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tips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EFB33567-69E6-4828-A84B-E7898B48E679}"/>
              </a:ext>
            </a:extLst>
          </p:cNvPr>
          <p:cNvSpPr txBox="1"/>
          <p:nvPr/>
        </p:nvSpPr>
        <p:spPr>
          <a:xfrm>
            <a:off x="5741855" y="2589149"/>
            <a:ext cx="2003540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b-NO" sz="2400" dirty="0">
                <a:solidFill>
                  <a:schemeClr val="bg1"/>
                </a:solidFill>
              </a:rPr>
              <a:t>HR-relatert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3B42F186-9DA9-48E7-B9A1-96E35C5125E8}"/>
              </a:ext>
            </a:extLst>
          </p:cNvPr>
          <p:cNvSpPr txBox="1"/>
          <p:nvPr/>
        </p:nvSpPr>
        <p:spPr>
          <a:xfrm>
            <a:off x="8590242" y="2404482"/>
            <a:ext cx="1743698" cy="7386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b-NO" sz="2400" dirty="0" smtClean="0">
                <a:solidFill>
                  <a:schemeClr val="bg1"/>
                </a:solidFill>
              </a:rPr>
              <a:t>Leder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nb-NO" sz="2400" dirty="0" smtClean="0">
                <a:solidFill>
                  <a:schemeClr val="bg1"/>
                </a:solidFill>
              </a:rPr>
              <a:t>informasjon</a:t>
            </a:r>
            <a:endParaRPr lang="nb-NO" sz="2400" dirty="0">
              <a:solidFill>
                <a:schemeClr val="bg1"/>
              </a:solidFill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F74DE4EB-4C55-469A-BEE7-53D7A969E8F2}"/>
              </a:ext>
            </a:extLst>
          </p:cNvPr>
          <p:cNvSpPr txBox="1"/>
          <p:nvPr/>
        </p:nvSpPr>
        <p:spPr>
          <a:xfrm>
            <a:off x="731003" y="3915547"/>
            <a:ext cx="2235201" cy="150810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nb-NO" sz="1400" dirty="0" smtClean="0">
                <a:hlinkClick r:id="rId4"/>
              </a:rPr>
              <a:t>Om UiO</a:t>
            </a:r>
            <a:endParaRPr lang="nb-NO" sz="1400" dirty="0" smtClean="0"/>
          </a:p>
          <a:p>
            <a:r>
              <a:rPr lang="nb-NO" sz="1400" dirty="0" smtClean="0">
                <a:hlinkClick r:id="rId5"/>
              </a:rPr>
              <a:t>Ny ved UiO</a:t>
            </a:r>
            <a:endParaRPr lang="nb-NO" sz="1400" dirty="0" smtClean="0">
              <a:hlinkClick r:id="rId6"/>
            </a:endParaRPr>
          </a:p>
          <a:p>
            <a:r>
              <a:rPr lang="nb-NO" sz="1400" dirty="0" smtClean="0">
                <a:hlinkClick r:id="rId6"/>
              </a:rPr>
              <a:t>Strategi 2030</a:t>
            </a:r>
            <a:endParaRPr lang="nb-NO" sz="1400" dirty="0" smtClean="0"/>
          </a:p>
          <a:p>
            <a:r>
              <a:rPr lang="nb-NO" sz="1400" dirty="0" smtClean="0">
                <a:hlinkClick r:id="rId7"/>
              </a:rPr>
              <a:t>Årsplan 2020-2021</a:t>
            </a:r>
            <a:endParaRPr lang="nb-NO" sz="1400" dirty="0" smtClean="0"/>
          </a:p>
          <a:p>
            <a:r>
              <a:rPr lang="nb-NO" sz="1400" dirty="0" smtClean="0">
                <a:hlinkClick r:id="rId8"/>
              </a:rPr>
              <a:t>Etiske retningslinjer</a:t>
            </a:r>
            <a:endParaRPr lang="nb-NO" sz="1400" dirty="0" smtClean="0"/>
          </a:p>
          <a:p>
            <a:endParaRPr lang="nb-NO" sz="1400" dirty="0" smtClean="0"/>
          </a:p>
          <a:p>
            <a:endParaRPr lang="nb-NO" sz="1400" dirty="0"/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856045E3-974F-46EB-A1B8-75E863CE3859}"/>
              </a:ext>
            </a:extLst>
          </p:cNvPr>
          <p:cNvSpPr txBox="1"/>
          <p:nvPr/>
        </p:nvSpPr>
        <p:spPr>
          <a:xfrm>
            <a:off x="3047341" y="3841790"/>
            <a:ext cx="2565117" cy="301621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nb-NO" sz="1400" dirty="0" smtClean="0">
                <a:hlinkClick r:id="rId9"/>
              </a:rPr>
              <a:t>It-støtte</a:t>
            </a:r>
            <a:endParaRPr lang="nb-NO" sz="1400" dirty="0" smtClean="0"/>
          </a:p>
          <a:p>
            <a:r>
              <a:rPr lang="nb-NO" sz="1400" dirty="0" smtClean="0">
                <a:hlinkClick r:id="rId10"/>
              </a:rPr>
              <a:t>Eiendomsavdelingen</a:t>
            </a:r>
            <a:endParaRPr lang="nb-NO" sz="1400" dirty="0" smtClean="0"/>
          </a:p>
          <a:p>
            <a:r>
              <a:rPr lang="nb-NO" sz="1400" dirty="0" smtClean="0">
                <a:hlinkClick r:id="rId11"/>
              </a:rPr>
              <a:t>Vakt og alarmsentralen</a:t>
            </a:r>
            <a:endParaRPr lang="nb-NO" sz="1400" dirty="0" smtClean="0"/>
          </a:p>
          <a:p>
            <a:r>
              <a:rPr lang="nb-NO" sz="1400" dirty="0" smtClean="0">
                <a:hlinkClick r:id="rId12"/>
              </a:rPr>
              <a:t>Kommunikasjon, nettpublisering og grafisk profil</a:t>
            </a:r>
            <a:endParaRPr lang="nb-NO" sz="1400" dirty="0" smtClean="0"/>
          </a:p>
          <a:p>
            <a:r>
              <a:rPr lang="nb-NO" sz="1400" dirty="0" smtClean="0">
                <a:hlinkClick r:id="rId13"/>
              </a:rPr>
              <a:t>Veileder personlig UiO-nettside</a:t>
            </a:r>
            <a:endParaRPr lang="nb-NO" sz="1400" dirty="0" smtClean="0"/>
          </a:p>
          <a:p>
            <a:r>
              <a:rPr lang="nb-NO" sz="1400" dirty="0" smtClean="0">
                <a:hlinkClick r:id="rId14"/>
              </a:rPr>
              <a:t>Printing</a:t>
            </a:r>
            <a:endParaRPr lang="nb-NO" sz="1400" dirty="0" smtClean="0"/>
          </a:p>
          <a:p>
            <a:r>
              <a:rPr lang="nb-NO" sz="1400" dirty="0" smtClean="0">
                <a:hlinkClick r:id="rId15"/>
              </a:rPr>
              <a:t>Ansattkort</a:t>
            </a:r>
            <a:endParaRPr lang="nb-NO" sz="1400" dirty="0" smtClean="0"/>
          </a:p>
          <a:p>
            <a:r>
              <a:rPr lang="nb-NO" sz="1400" dirty="0" smtClean="0">
                <a:hlinkClick r:id="rId16"/>
              </a:rPr>
              <a:t>Parkering</a:t>
            </a:r>
            <a:endParaRPr lang="nb-NO" sz="1400" dirty="0" smtClean="0"/>
          </a:p>
          <a:p>
            <a:r>
              <a:rPr lang="nb-NO" sz="1400" dirty="0" smtClean="0">
                <a:hlinkClick r:id="rId17"/>
              </a:rPr>
              <a:t>Rombestillinger</a:t>
            </a:r>
            <a:endParaRPr lang="nb-NO" sz="1400" dirty="0" smtClean="0"/>
          </a:p>
          <a:p>
            <a:r>
              <a:rPr lang="nb-NO" sz="1400" dirty="0" smtClean="0">
                <a:hlinkClick r:id="rId18"/>
              </a:rPr>
              <a:t>Arrangementer ved UiO</a:t>
            </a:r>
            <a:endParaRPr lang="nb-NO" sz="1400" dirty="0" smtClean="0"/>
          </a:p>
          <a:p>
            <a:r>
              <a:rPr lang="nb-NO" sz="1400" dirty="0" smtClean="0">
                <a:hlinkClick r:id="rId19"/>
              </a:rPr>
              <a:t>Finn fram på UiO</a:t>
            </a:r>
            <a:endParaRPr lang="nb-NO" sz="1400" dirty="0" smtClean="0"/>
          </a:p>
          <a:p>
            <a:endParaRPr lang="nb-NO" sz="1400" dirty="0"/>
          </a:p>
          <a:p>
            <a:endParaRPr lang="en-US" sz="1400" dirty="0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9F6E259B-387A-42CB-92E9-81123A725394}"/>
              </a:ext>
            </a:extLst>
          </p:cNvPr>
          <p:cNvSpPr txBox="1"/>
          <p:nvPr/>
        </p:nvSpPr>
        <p:spPr>
          <a:xfrm>
            <a:off x="5905500" y="3877002"/>
            <a:ext cx="2422612" cy="258532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nb-NO" sz="1400" dirty="0" smtClean="0">
                <a:hlinkClick r:id="rId20"/>
              </a:rPr>
              <a:t>For ansatte-side</a:t>
            </a:r>
            <a:endParaRPr lang="nb-NO" sz="1400" dirty="0" smtClean="0"/>
          </a:p>
          <a:p>
            <a:r>
              <a:rPr lang="nb-NO" sz="1400" dirty="0" smtClean="0">
                <a:hlinkClick r:id="rId21"/>
              </a:rPr>
              <a:t>Selvbetjeningsportalen</a:t>
            </a:r>
            <a:endParaRPr lang="nb-NO" sz="1400" dirty="0" smtClean="0"/>
          </a:p>
          <a:p>
            <a:r>
              <a:rPr lang="nb-NO" sz="1400" dirty="0" smtClean="0">
                <a:hlinkClick r:id="rId22"/>
              </a:rPr>
              <a:t>Arbeidstid</a:t>
            </a:r>
            <a:endParaRPr lang="nb-NO" sz="1400" dirty="0" smtClean="0"/>
          </a:p>
          <a:p>
            <a:r>
              <a:rPr lang="nb-NO" sz="1400" dirty="0" smtClean="0">
                <a:hlinkClick r:id="rId23"/>
              </a:rPr>
              <a:t>Lønn, refusjon og utbetalinger</a:t>
            </a:r>
            <a:endParaRPr lang="nb-NO" sz="1400" dirty="0" smtClean="0"/>
          </a:p>
          <a:p>
            <a:r>
              <a:rPr lang="nb-NO" sz="1400" dirty="0" smtClean="0">
                <a:hlinkClick r:id="rId24"/>
              </a:rPr>
              <a:t>Ansattgoder</a:t>
            </a:r>
            <a:endParaRPr lang="nb-NO" sz="1400" dirty="0" smtClean="0"/>
          </a:p>
          <a:p>
            <a:r>
              <a:rPr lang="nb-NO" sz="1400" dirty="0" smtClean="0">
                <a:hlinkClick r:id="rId25"/>
              </a:rPr>
              <a:t>Permisjonsordninger</a:t>
            </a:r>
            <a:endParaRPr lang="nb-NO" sz="1400" dirty="0" smtClean="0"/>
          </a:p>
          <a:p>
            <a:r>
              <a:rPr lang="nb-NO" sz="1400" dirty="0" smtClean="0">
                <a:hlinkClick r:id="rId26"/>
              </a:rPr>
              <a:t>Alt om reise</a:t>
            </a:r>
            <a:endParaRPr lang="nb-NO" sz="1400" dirty="0" smtClean="0"/>
          </a:p>
          <a:p>
            <a:r>
              <a:rPr lang="nb-NO" sz="1400" dirty="0" smtClean="0">
                <a:hlinkClick r:id="rId27"/>
              </a:rPr>
              <a:t>Bedriftshelsetjenesten</a:t>
            </a:r>
            <a:endParaRPr lang="nb-NO" sz="1400" dirty="0" smtClean="0"/>
          </a:p>
          <a:p>
            <a:r>
              <a:rPr lang="nb-NO" sz="1400" dirty="0" smtClean="0">
                <a:hlinkClick r:id="rId28"/>
              </a:rPr>
              <a:t>Sidegjøremål</a:t>
            </a:r>
            <a:endParaRPr lang="nb-NO" sz="1400" dirty="0" smtClean="0"/>
          </a:p>
          <a:p>
            <a:r>
              <a:rPr lang="nb-NO" sz="1400" dirty="0" smtClean="0">
                <a:hlinkClick r:id="rId29"/>
              </a:rPr>
              <a:t>Si fra – varsling</a:t>
            </a:r>
            <a:endParaRPr lang="nb-NO" sz="1400" dirty="0" smtClean="0"/>
          </a:p>
          <a:p>
            <a:r>
              <a:rPr lang="nb-NO" sz="1400" dirty="0" smtClean="0">
                <a:hlinkClick r:id="rId30"/>
              </a:rPr>
              <a:t>Kurstilbud</a:t>
            </a:r>
            <a:endParaRPr lang="nb-NO" sz="1400" dirty="0" smtClean="0"/>
          </a:p>
          <a:p>
            <a:r>
              <a:rPr lang="nb-NO" sz="1400" dirty="0" smtClean="0">
                <a:hlinkClick r:id="rId31"/>
              </a:rPr>
              <a:t>Kultur ved UiO</a:t>
            </a:r>
            <a:endParaRPr lang="nb-NO" sz="1400" dirty="0"/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C9D29BBD-908C-4F76-A422-D802D2D40025}"/>
              </a:ext>
            </a:extLst>
          </p:cNvPr>
          <p:cNvSpPr txBox="1"/>
          <p:nvPr/>
        </p:nvSpPr>
        <p:spPr>
          <a:xfrm>
            <a:off x="8477666" y="3956092"/>
            <a:ext cx="2798727" cy="129266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nb-NO" sz="1400" dirty="0" smtClean="0">
                <a:hlinkClick r:id="rId32"/>
              </a:rPr>
              <a:t>Personalhåndbok for UiO</a:t>
            </a:r>
            <a:endParaRPr lang="nb-NO" sz="1400" dirty="0" smtClean="0"/>
          </a:p>
          <a:p>
            <a:r>
              <a:rPr lang="nb-NO" sz="1400" dirty="0" smtClean="0">
                <a:hlinkClick r:id="rId33"/>
              </a:rPr>
              <a:t>Regler og retningslinjer</a:t>
            </a:r>
            <a:endParaRPr lang="nb-NO" sz="1400" dirty="0" smtClean="0"/>
          </a:p>
          <a:p>
            <a:r>
              <a:rPr lang="nb-NO" sz="1400" dirty="0" smtClean="0">
                <a:hlinkClick r:id="rId34"/>
              </a:rPr>
              <a:t>ePhorte</a:t>
            </a:r>
            <a:r>
              <a:rPr lang="nb-NO" sz="1400" dirty="0" smtClean="0"/>
              <a:t> (saksbehandling og arkiv)</a:t>
            </a:r>
          </a:p>
          <a:p>
            <a:r>
              <a:rPr lang="nb-NO" sz="1400" dirty="0" smtClean="0">
                <a:hlinkClick r:id="rId35"/>
              </a:rPr>
              <a:t>Tableau – statistikk og rapporter</a:t>
            </a:r>
            <a:endParaRPr lang="nb-NO" sz="1400" dirty="0" smtClean="0"/>
          </a:p>
          <a:p>
            <a:r>
              <a:rPr lang="nb-NO" sz="1400" dirty="0" smtClean="0">
                <a:hlinkClick r:id="rId36"/>
              </a:rPr>
              <a:t>Økonomistyring</a:t>
            </a:r>
            <a:endParaRPr lang="nb-NO" sz="1400" dirty="0" smtClean="0"/>
          </a:p>
          <a:p>
            <a:r>
              <a:rPr lang="nb-NO" sz="1400" dirty="0" smtClean="0">
                <a:hlinkClick r:id="rId37"/>
              </a:rPr>
              <a:t>Personalarbeid A-Å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216536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6B08FC-C519-41C4-A9D8-F3C972E333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6" r="454" b="6640"/>
          <a:stretch/>
        </p:blipFill>
        <p:spPr>
          <a:xfrm>
            <a:off x="-97643" y="0"/>
            <a:ext cx="12293188" cy="684736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B4F600-206C-422A-8AB2-4A6577BECBFC}"/>
              </a:ext>
            </a:extLst>
          </p:cNvPr>
          <p:cNvSpPr/>
          <p:nvPr/>
        </p:nvSpPr>
        <p:spPr>
          <a:xfrm>
            <a:off x="1454150" y="838200"/>
            <a:ext cx="9283700" cy="51816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2218315-D0AB-4776-A601-90394F6876FA}"/>
              </a:ext>
            </a:extLst>
          </p:cNvPr>
          <p:cNvCxnSpPr/>
          <p:nvPr/>
        </p:nvCxnSpPr>
        <p:spPr>
          <a:xfrm>
            <a:off x="11049000" y="1282700"/>
            <a:ext cx="0" cy="42926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5570A0-9CE8-466E-8836-69B22DE83C7E}"/>
              </a:ext>
            </a:extLst>
          </p:cNvPr>
          <p:cNvCxnSpPr/>
          <p:nvPr/>
        </p:nvCxnSpPr>
        <p:spPr>
          <a:xfrm>
            <a:off x="1143000" y="1282700"/>
            <a:ext cx="0" cy="42926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99E2AEC-7ED8-4D55-927E-6D3121E42D98}"/>
              </a:ext>
            </a:extLst>
          </p:cNvPr>
          <p:cNvGrpSpPr/>
          <p:nvPr/>
        </p:nvGrpSpPr>
        <p:grpSpPr>
          <a:xfrm>
            <a:off x="2552700" y="2389581"/>
            <a:ext cx="7086600" cy="2742132"/>
            <a:chOff x="2552700" y="1692449"/>
            <a:chExt cx="7086600" cy="2742132"/>
          </a:xfrm>
        </p:grpSpPr>
        <p:sp>
          <p:nvSpPr>
            <p:cNvPr id="15" name="Title 13">
              <a:extLst>
                <a:ext uri="{FF2B5EF4-FFF2-40B4-BE49-F238E27FC236}">
                  <a16:creationId xmlns:a16="http://schemas.microsoft.com/office/drawing/2014/main" id="{E6C72F7B-4D54-43CD-AA48-85103B7C6FCF}"/>
                </a:ext>
              </a:extLst>
            </p:cNvPr>
            <p:cNvSpPr txBox="1">
              <a:spLocks/>
            </p:cNvSpPr>
            <p:nvPr/>
          </p:nvSpPr>
          <p:spPr>
            <a:xfrm>
              <a:off x="2552700" y="2520253"/>
              <a:ext cx="7086600" cy="1329595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65437"/>
                  </a:solidFill>
                  <a:effectLst/>
                  <a:uLnTx/>
                  <a:uFillTx/>
                  <a:ea typeface="+mj-ea"/>
                  <a:cs typeface="+mj-cs"/>
                </a:rPr>
                <a:t>Vi gleder oss til å treffe deg</a:t>
              </a:r>
              <a:endPara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65437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424D565-47E9-4223-A503-D9D6E0D3E695}"/>
                </a:ext>
              </a:extLst>
            </p:cNvPr>
            <p:cNvSpPr txBox="1"/>
            <p:nvPr/>
          </p:nvSpPr>
          <p:spPr>
            <a:xfrm>
              <a:off x="2990003" y="4219137"/>
              <a:ext cx="621199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endParaRPr lang="en-US" sz="1400" dirty="0">
                <a:solidFill>
                  <a:srgbClr val="F65437"/>
                </a:solidFill>
              </a:endParaRPr>
            </a:p>
          </p:txBody>
        </p:sp>
        <p:sp>
          <p:nvSpPr>
            <p:cNvPr id="17" name="Freeform 776">
              <a:extLst>
                <a:ext uri="{FF2B5EF4-FFF2-40B4-BE49-F238E27FC236}">
                  <a16:creationId xmlns:a16="http://schemas.microsoft.com/office/drawing/2014/main" id="{C744F9B1-F39E-4245-B25E-D5DDAF5FF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4850" y="1692449"/>
              <a:ext cx="622300" cy="622300"/>
            </a:xfrm>
            <a:custGeom>
              <a:avLst/>
              <a:gdLst>
                <a:gd name="T0" fmla="*/ 748 w 903"/>
                <a:gd name="T1" fmla="*/ 5 h 903"/>
                <a:gd name="T2" fmla="*/ 707 w 903"/>
                <a:gd name="T3" fmla="*/ 28 h 903"/>
                <a:gd name="T4" fmla="*/ 677 w 903"/>
                <a:gd name="T5" fmla="*/ 63 h 903"/>
                <a:gd name="T6" fmla="*/ 663 w 903"/>
                <a:gd name="T7" fmla="*/ 108 h 903"/>
                <a:gd name="T8" fmla="*/ 665 w 903"/>
                <a:gd name="T9" fmla="*/ 146 h 903"/>
                <a:gd name="T10" fmla="*/ 678 w 903"/>
                <a:gd name="T11" fmla="*/ 178 h 903"/>
                <a:gd name="T12" fmla="*/ 697 w 903"/>
                <a:gd name="T13" fmla="*/ 205 h 903"/>
                <a:gd name="T14" fmla="*/ 724 w 903"/>
                <a:gd name="T15" fmla="*/ 225 h 903"/>
                <a:gd name="T16" fmla="*/ 633 w 903"/>
                <a:gd name="T17" fmla="*/ 451 h 903"/>
                <a:gd name="T18" fmla="*/ 584 w 903"/>
                <a:gd name="T19" fmla="*/ 462 h 903"/>
                <a:gd name="T20" fmla="*/ 544 w 903"/>
                <a:gd name="T21" fmla="*/ 491 h 903"/>
                <a:gd name="T22" fmla="*/ 451 w 903"/>
                <a:gd name="T23" fmla="*/ 376 h 903"/>
                <a:gd name="T24" fmla="*/ 446 w 903"/>
                <a:gd name="T25" fmla="*/ 325 h 903"/>
                <a:gd name="T26" fmla="*/ 425 w 903"/>
                <a:gd name="T27" fmla="*/ 284 h 903"/>
                <a:gd name="T28" fmla="*/ 388 w 903"/>
                <a:gd name="T29" fmla="*/ 255 h 903"/>
                <a:gd name="T30" fmla="*/ 343 w 903"/>
                <a:gd name="T31" fmla="*/ 241 h 903"/>
                <a:gd name="T32" fmla="*/ 296 w 903"/>
                <a:gd name="T33" fmla="*/ 247 h 903"/>
                <a:gd name="T34" fmla="*/ 255 w 903"/>
                <a:gd name="T35" fmla="*/ 268 h 903"/>
                <a:gd name="T36" fmla="*/ 225 w 903"/>
                <a:gd name="T37" fmla="*/ 303 h 903"/>
                <a:gd name="T38" fmla="*/ 211 w 903"/>
                <a:gd name="T39" fmla="*/ 348 h 903"/>
                <a:gd name="T40" fmla="*/ 220 w 903"/>
                <a:gd name="T41" fmla="*/ 405 h 903"/>
                <a:gd name="T42" fmla="*/ 253 w 903"/>
                <a:gd name="T43" fmla="*/ 453 h 903"/>
                <a:gd name="T44" fmla="*/ 142 w 903"/>
                <a:gd name="T45" fmla="*/ 664 h 903"/>
                <a:gd name="T46" fmla="*/ 97 w 903"/>
                <a:gd name="T47" fmla="*/ 665 h 903"/>
                <a:gd name="T48" fmla="*/ 54 w 903"/>
                <a:gd name="T49" fmla="*/ 683 h 903"/>
                <a:gd name="T50" fmla="*/ 20 w 903"/>
                <a:gd name="T51" fmla="*/ 715 h 903"/>
                <a:gd name="T52" fmla="*/ 2 w 903"/>
                <a:gd name="T53" fmla="*/ 758 h 903"/>
                <a:gd name="T54" fmla="*/ 2 w 903"/>
                <a:gd name="T55" fmla="*/ 806 h 903"/>
                <a:gd name="T56" fmla="*/ 20 w 903"/>
                <a:gd name="T57" fmla="*/ 849 h 903"/>
                <a:gd name="T58" fmla="*/ 54 w 903"/>
                <a:gd name="T59" fmla="*/ 883 h 903"/>
                <a:gd name="T60" fmla="*/ 97 w 903"/>
                <a:gd name="T61" fmla="*/ 901 h 903"/>
                <a:gd name="T62" fmla="*/ 145 w 903"/>
                <a:gd name="T63" fmla="*/ 901 h 903"/>
                <a:gd name="T64" fmla="*/ 188 w 903"/>
                <a:gd name="T65" fmla="*/ 883 h 903"/>
                <a:gd name="T66" fmla="*/ 221 w 903"/>
                <a:gd name="T67" fmla="*/ 849 h 903"/>
                <a:gd name="T68" fmla="*/ 238 w 903"/>
                <a:gd name="T69" fmla="*/ 806 h 903"/>
                <a:gd name="T70" fmla="*/ 237 w 903"/>
                <a:gd name="T71" fmla="*/ 753 h 903"/>
                <a:gd name="T72" fmla="*/ 209 w 903"/>
                <a:gd name="T73" fmla="*/ 701 h 903"/>
                <a:gd name="T74" fmla="*/ 301 w 903"/>
                <a:gd name="T75" fmla="*/ 477 h 903"/>
                <a:gd name="T76" fmla="*/ 344 w 903"/>
                <a:gd name="T77" fmla="*/ 480 h 903"/>
                <a:gd name="T78" fmla="*/ 392 w 903"/>
                <a:gd name="T79" fmla="*/ 465 h 903"/>
                <a:gd name="T80" fmla="*/ 526 w 903"/>
                <a:gd name="T81" fmla="*/ 516 h 903"/>
                <a:gd name="T82" fmla="*/ 512 w 903"/>
                <a:gd name="T83" fmla="*/ 572 h 903"/>
                <a:gd name="T84" fmla="*/ 521 w 903"/>
                <a:gd name="T85" fmla="*/ 619 h 903"/>
                <a:gd name="T86" fmla="*/ 547 w 903"/>
                <a:gd name="T87" fmla="*/ 657 h 903"/>
                <a:gd name="T88" fmla="*/ 586 w 903"/>
                <a:gd name="T89" fmla="*/ 683 h 903"/>
                <a:gd name="T90" fmla="*/ 633 w 903"/>
                <a:gd name="T91" fmla="*/ 693 h 903"/>
                <a:gd name="T92" fmla="*/ 679 w 903"/>
                <a:gd name="T93" fmla="*/ 683 h 903"/>
                <a:gd name="T94" fmla="*/ 718 w 903"/>
                <a:gd name="T95" fmla="*/ 657 h 903"/>
                <a:gd name="T96" fmla="*/ 743 w 903"/>
                <a:gd name="T97" fmla="*/ 619 h 903"/>
                <a:gd name="T98" fmla="*/ 753 w 903"/>
                <a:gd name="T99" fmla="*/ 572 h 903"/>
                <a:gd name="T100" fmla="*/ 748 w 903"/>
                <a:gd name="T101" fmla="*/ 537 h 903"/>
                <a:gd name="T102" fmla="*/ 734 w 903"/>
                <a:gd name="T103" fmla="*/ 507 h 903"/>
                <a:gd name="T104" fmla="*/ 712 w 903"/>
                <a:gd name="T105" fmla="*/ 481 h 903"/>
                <a:gd name="T106" fmla="*/ 684 w 903"/>
                <a:gd name="T107" fmla="*/ 463 h 903"/>
                <a:gd name="T108" fmla="*/ 795 w 903"/>
                <a:gd name="T109" fmla="*/ 240 h 903"/>
                <a:gd name="T110" fmla="*/ 841 w 903"/>
                <a:gd name="T111" fmla="*/ 226 h 903"/>
                <a:gd name="T112" fmla="*/ 876 w 903"/>
                <a:gd name="T113" fmla="*/ 197 h 903"/>
                <a:gd name="T114" fmla="*/ 898 w 903"/>
                <a:gd name="T115" fmla="*/ 156 h 903"/>
                <a:gd name="T116" fmla="*/ 903 w 903"/>
                <a:gd name="T117" fmla="*/ 108 h 903"/>
                <a:gd name="T118" fmla="*/ 889 w 903"/>
                <a:gd name="T119" fmla="*/ 63 h 903"/>
                <a:gd name="T120" fmla="*/ 859 w 903"/>
                <a:gd name="T121" fmla="*/ 28 h 903"/>
                <a:gd name="T122" fmla="*/ 818 w 903"/>
                <a:gd name="T123" fmla="*/ 5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03" h="903">
                  <a:moveTo>
                    <a:pt x="783" y="0"/>
                  </a:moveTo>
                  <a:lnTo>
                    <a:pt x="771" y="0"/>
                  </a:lnTo>
                  <a:lnTo>
                    <a:pt x="758" y="2"/>
                  </a:lnTo>
                  <a:lnTo>
                    <a:pt x="748" y="5"/>
                  </a:lnTo>
                  <a:lnTo>
                    <a:pt x="736" y="10"/>
                  </a:lnTo>
                  <a:lnTo>
                    <a:pt x="726" y="14"/>
                  </a:lnTo>
                  <a:lnTo>
                    <a:pt x="715" y="20"/>
                  </a:lnTo>
                  <a:lnTo>
                    <a:pt x="707" y="28"/>
                  </a:lnTo>
                  <a:lnTo>
                    <a:pt x="698" y="35"/>
                  </a:lnTo>
                  <a:lnTo>
                    <a:pt x="690" y="44"/>
                  </a:lnTo>
                  <a:lnTo>
                    <a:pt x="683" y="52"/>
                  </a:lnTo>
                  <a:lnTo>
                    <a:pt x="677" y="63"/>
                  </a:lnTo>
                  <a:lnTo>
                    <a:pt x="673" y="74"/>
                  </a:lnTo>
                  <a:lnTo>
                    <a:pt x="668" y="85"/>
                  </a:lnTo>
                  <a:lnTo>
                    <a:pt x="665" y="96"/>
                  </a:lnTo>
                  <a:lnTo>
                    <a:pt x="663" y="108"/>
                  </a:lnTo>
                  <a:lnTo>
                    <a:pt x="663" y="120"/>
                  </a:lnTo>
                  <a:lnTo>
                    <a:pt x="663" y="129"/>
                  </a:lnTo>
                  <a:lnTo>
                    <a:pt x="664" y="138"/>
                  </a:lnTo>
                  <a:lnTo>
                    <a:pt x="665" y="146"/>
                  </a:lnTo>
                  <a:lnTo>
                    <a:pt x="667" y="154"/>
                  </a:lnTo>
                  <a:lnTo>
                    <a:pt x="670" y="163"/>
                  </a:lnTo>
                  <a:lnTo>
                    <a:pt x="674" y="170"/>
                  </a:lnTo>
                  <a:lnTo>
                    <a:pt x="678" y="178"/>
                  </a:lnTo>
                  <a:lnTo>
                    <a:pt x="682" y="185"/>
                  </a:lnTo>
                  <a:lnTo>
                    <a:pt x="686" y="192"/>
                  </a:lnTo>
                  <a:lnTo>
                    <a:pt x="692" y="198"/>
                  </a:lnTo>
                  <a:lnTo>
                    <a:pt x="697" y="205"/>
                  </a:lnTo>
                  <a:lnTo>
                    <a:pt x="704" y="210"/>
                  </a:lnTo>
                  <a:lnTo>
                    <a:pt x="710" y="215"/>
                  </a:lnTo>
                  <a:lnTo>
                    <a:pt x="717" y="221"/>
                  </a:lnTo>
                  <a:lnTo>
                    <a:pt x="724" y="225"/>
                  </a:lnTo>
                  <a:lnTo>
                    <a:pt x="730" y="228"/>
                  </a:lnTo>
                  <a:lnTo>
                    <a:pt x="656" y="454"/>
                  </a:lnTo>
                  <a:lnTo>
                    <a:pt x="645" y="451"/>
                  </a:lnTo>
                  <a:lnTo>
                    <a:pt x="633" y="451"/>
                  </a:lnTo>
                  <a:lnTo>
                    <a:pt x="619" y="453"/>
                  </a:lnTo>
                  <a:lnTo>
                    <a:pt x="607" y="455"/>
                  </a:lnTo>
                  <a:lnTo>
                    <a:pt x="594" y="458"/>
                  </a:lnTo>
                  <a:lnTo>
                    <a:pt x="584" y="462"/>
                  </a:lnTo>
                  <a:lnTo>
                    <a:pt x="572" y="468"/>
                  </a:lnTo>
                  <a:lnTo>
                    <a:pt x="562" y="475"/>
                  </a:lnTo>
                  <a:lnTo>
                    <a:pt x="552" y="483"/>
                  </a:lnTo>
                  <a:lnTo>
                    <a:pt x="544" y="491"/>
                  </a:lnTo>
                  <a:lnTo>
                    <a:pt x="438" y="417"/>
                  </a:lnTo>
                  <a:lnTo>
                    <a:pt x="444" y="404"/>
                  </a:lnTo>
                  <a:lnTo>
                    <a:pt x="448" y="390"/>
                  </a:lnTo>
                  <a:lnTo>
                    <a:pt x="451" y="376"/>
                  </a:lnTo>
                  <a:lnTo>
                    <a:pt x="452" y="361"/>
                  </a:lnTo>
                  <a:lnTo>
                    <a:pt x="452" y="348"/>
                  </a:lnTo>
                  <a:lnTo>
                    <a:pt x="449" y="337"/>
                  </a:lnTo>
                  <a:lnTo>
                    <a:pt x="446" y="325"/>
                  </a:lnTo>
                  <a:lnTo>
                    <a:pt x="442" y="314"/>
                  </a:lnTo>
                  <a:lnTo>
                    <a:pt x="438" y="303"/>
                  </a:lnTo>
                  <a:lnTo>
                    <a:pt x="431" y="294"/>
                  </a:lnTo>
                  <a:lnTo>
                    <a:pt x="425" y="284"/>
                  </a:lnTo>
                  <a:lnTo>
                    <a:pt x="416" y="276"/>
                  </a:lnTo>
                  <a:lnTo>
                    <a:pt x="408" y="268"/>
                  </a:lnTo>
                  <a:lnTo>
                    <a:pt x="399" y="262"/>
                  </a:lnTo>
                  <a:lnTo>
                    <a:pt x="388" y="255"/>
                  </a:lnTo>
                  <a:lnTo>
                    <a:pt x="379" y="250"/>
                  </a:lnTo>
                  <a:lnTo>
                    <a:pt x="367" y="247"/>
                  </a:lnTo>
                  <a:lnTo>
                    <a:pt x="356" y="243"/>
                  </a:lnTo>
                  <a:lnTo>
                    <a:pt x="343" y="241"/>
                  </a:lnTo>
                  <a:lnTo>
                    <a:pt x="331" y="240"/>
                  </a:lnTo>
                  <a:lnTo>
                    <a:pt x="320" y="241"/>
                  </a:lnTo>
                  <a:lnTo>
                    <a:pt x="307" y="243"/>
                  </a:lnTo>
                  <a:lnTo>
                    <a:pt x="296" y="247"/>
                  </a:lnTo>
                  <a:lnTo>
                    <a:pt x="284" y="250"/>
                  </a:lnTo>
                  <a:lnTo>
                    <a:pt x="275" y="255"/>
                  </a:lnTo>
                  <a:lnTo>
                    <a:pt x="264" y="262"/>
                  </a:lnTo>
                  <a:lnTo>
                    <a:pt x="255" y="268"/>
                  </a:lnTo>
                  <a:lnTo>
                    <a:pt x="247" y="276"/>
                  </a:lnTo>
                  <a:lnTo>
                    <a:pt x="238" y="284"/>
                  </a:lnTo>
                  <a:lnTo>
                    <a:pt x="232" y="294"/>
                  </a:lnTo>
                  <a:lnTo>
                    <a:pt x="225" y="303"/>
                  </a:lnTo>
                  <a:lnTo>
                    <a:pt x="221" y="314"/>
                  </a:lnTo>
                  <a:lnTo>
                    <a:pt x="217" y="325"/>
                  </a:lnTo>
                  <a:lnTo>
                    <a:pt x="214" y="337"/>
                  </a:lnTo>
                  <a:lnTo>
                    <a:pt x="211" y="348"/>
                  </a:lnTo>
                  <a:lnTo>
                    <a:pt x="211" y="361"/>
                  </a:lnTo>
                  <a:lnTo>
                    <a:pt x="212" y="376"/>
                  </a:lnTo>
                  <a:lnTo>
                    <a:pt x="215" y="391"/>
                  </a:lnTo>
                  <a:lnTo>
                    <a:pt x="220" y="405"/>
                  </a:lnTo>
                  <a:lnTo>
                    <a:pt x="225" y="418"/>
                  </a:lnTo>
                  <a:lnTo>
                    <a:pt x="234" y="431"/>
                  </a:lnTo>
                  <a:lnTo>
                    <a:pt x="242" y="442"/>
                  </a:lnTo>
                  <a:lnTo>
                    <a:pt x="253" y="453"/>
                  </a:lnTo>
                  <a:lnTo>
                    <a:pt x="265" y="461"/>
                  </a:lnTo>
                  <a:lnTo>
                    <a:pt x="161" y="669"/>
                  </a:lnTo>
                  <a:lnTo>
                    <a:pt x="151" y="666"/>
                  </a:lnTo>
                  <a:lnTo>
                    <a:pt x="142" y="664"/>
                  </a:lnTo>
                  <a:lnTo>
                    <a:pt x="131" y="663"/>
                  </a:lnTo>
                  <a:lnTo>
                    <a:pt x="120" y="662"/>
                  </a:lnTo>
                  <a:lnTo>
                    <a:pt x="108" y="663"/>
                  </a:lnTo>
                  <a:lnTo>
                    <a:pt x="97" y="665"/>
                  </a:lnTo>
                  <a:lnTo>
                    <a:pt x="85" y="667"/>
                  </a:lnTo>
                  <a:lnTo>
                    <a:pt x="74" y="671"/>
                  </a:lnTo>
                  <a:lnTo>
                    <a:pt x="63" y="677"/>
                  </a:lnTo>
                  <a:lnTo>
                    <a:pt x="54" y="683"/>
                  </a:lnTo>
                  <a:lnTo>
                    <a:pt x="44" y="690"/>
                  </a:lnTo>
                  <a:lnTo>
                    <a:pt x="35" y="697"/>
                  </a:lnTo>
                  <a:lnTo>
                    <a:pt x="28" y="706"/>
                  </a:lnTo>
                  <a:lnTo>
                    <a:pt x="20" y="715"/>
                  </a:lnTo>
                  <a:lnTo>
                    <a:pt x="15" y="725"/>
                  </a:lnTo>
                  <a:lnTo>
                    <a:pt x="10" y="736"/>
                  </a:lnTo>
                  <a:lnTo>
                    <a:pt x="5" y="746"/>
                  </a:lnTo>
                  <a:lnTo>
                    <a:pt x="2" y="758"/>
                  </a:lnTo>
                  <a:lnTo>
                    <a:pt x="1" y="770"/>
                  </a:lnTo>
                  <a:lnTo>
                    <a:pt x="0" y="783"/>
                  </a:lnTo>
                  <a:lnTo>
                    <a:pt x="1" y="795"/>
                  </a:lnTo>
                  <a:lnTo>
                    <a:pt x="2" y="806"/>
                  </a:lnTo>
                  <a:lnTo>
                    <a:pt x="5" y="818"/>
                  </a:lnTo>
                  <a:lnTo>
                    <a:pt x="10" y="829"/>
                  </a:lnTo>
                  <a:lnTo>
                    <a:pt x="15" y="840"/>
                  </a:lnTo>
                  <a:lnTo>
                    <a:pt x="20" y="849"/>
                  </a:lnTo>
                  <a:lnTo>
                    <a:pt x="28" y="859"/>
                  </a:lnTo>
                  <a:lnTo>
                    <a:pt x="35" y="868"/>
                  </a:lnTo>
                  <a:lnTo>
                    <a:pt x="44" y="875"/>
                  </a:lnTo>
                  <a:lnTo>
                    <a:pt x="54" y="883"/>
                  </a:lnTo>
                  <a:lnTo>
                    <a:pt x="63" y="888"/>
                  </a:lnTo>
                  <a:lnTo>
                    <a:pt x="74" y="893"/>
                  </a:lnTo>
                  <a:lnTo>
                    <a:pt x="85" y="898"/>
                  </a:lnTo>
                  <a:lnTo>
                    <a:pt x="97" y="901"/>
                  </a:lnTo>
                  <a:lnTo>
                    <a:pt x="108" y="902"/>
                  </a:lnTo>
                  <a:lnTo>
                    <a:pt x="120" y="903"/>
                  </a:lnTo>
                  <a:lnTo>
                    <a:pt x="133" y="902"/>
                  </a:lnTo>
                  <a:lnTo>
                    <a:pt x="145" y="901"/>
                  </a:lnTo>
                  <a:lnTo>
                    <a:pt x="157" y="898"/>
                  </a:lnTo>
                  <a:lnTo>
                    <a:pt x="167" y="893"/>
                  </a:lnTo>
                  <a:lnTo>
                    <a:pt x="178" y="888"/>
                  </a:lnTo>
                  <a:lnTo>
                    <a:pt x="188" y="883"/>
                  </a:lnTo>
                  <a:lnTo>
                    <a:pt x="197" y="875"/>
                  </a:lnTo>
                  <a:lnTo>
                    <a:pt x="206" y="868"/>
                  </a:lnTo>
                  <a:lnTo>
                    <a:pt x="214" y="859"/>
                  </a:lnTo>
                  <a:lnTo>
                    <a:pt x="221" y="849"/>
                  </a:lnTo>
                  <a:lnTo>
                    <a:pt x="226" y="840"/>
                  </a:lnTo>
                  <a:lnTo>
                    <a:pt x="232" y="829"/>
                  </a:lnTo>
                  <a:lnTo>
                    <a:pt x="236" y="818"/>
                  </a:lnTo>
                  <a:lnTo>
                    <a:pt x="238" y="806"/>
                  </a:lnTo>
                  <a:lnTo>
                    <a:pt x="240" y="795"/>
                  </a:lnTo>
                  <a:lnTo>
                    <a:pt x="241" y="783"/>
                  </a:lnTo>
                  <a:lnTo>
                    <a:pt x="240" y="767"/>
                  </a:lnTo>
                  <a:lnTo>
                    <a:pt x="237" y="753"/>
                  </a:lnTo>
                  <a:lnTo>
                    <a:pt x="233" y="738"/>
                  </a:lnTo>
                  <a:lnTo>
                    <a:pt x="226" y="725"/>
                  </a:lnTo>
                  <a:lnTo>
                    <a:pt x="219" y="713"/>
                  </a:lnTo>
                  <a:lnTo>
                    <a:pt x="209" y="701"/>
                  </a:lnTo>
                  <a:lnTo>
                    <a:pt x="200" y="692"/>
                  </a:lnTo>
                  <a:lnTo>
                    <a:pt x="188" y="682"/>
                  </a:lnTo>
                  <a:lnTo>
                    <a:pt x="292" y="475"/>
                  </a:lnTo>
                  <a:lnTo>
                    <a:pt x="301" y="477"/>
                  </a:lnTo>
                  <a:lnTo>
                    <a:pt x="311" y="479"/>
                  </a:lnTo>
                  <a:lnTo>
                    <a:pt x="321" y="481"/>
                  </a:lnTo>
                  <a:lnTo>
                    <a:pt x="331" y="481"/>
                  </a:lnTo>
                  <a:lnTo>
                    <a:pt x="344" y="480"/>
                  </a:lnTo>
                  <a:lnTo>
                    <a:pt x="357" y="478"/>
                  </a:lnTo>
                  <a:lnTo>
                    <a:pt x="369" y="475"/>
                  </a:lnTo>
                  <a:lnTo>
                    <a:pt x="381" y="471"/>
                  </a:lnTo>
                  <a:lnTo>
                    <a:pt x="392" y="465"/>
                  </a:lnTo>
                  <a:lnTo>
                    <a:pt x="402" y="458"/>
                  </a:lnTo>
                  <a:lnTo>
                    <a:pt x="412" y="450"/>
                  </a:lnTo>
                  <a:lnTo>
                    <a:pt x="421" y="442"/>
                  </a:lnTo>
                  <a:lnTo>
                    <a:pt x="526" y="516"/>
                  </a:lnTo>
                  <a:lnTo>
                    <a:pt x="520" y="529"/>
                  </a:lnTo>
                  <a:lnTo>
                    <a:pt x="516" y="543"/>
                  </a:lnTo>
                  <a:lnTo>
                    <a:pt x="513" y="557"/>
                  </a:lnTo>
                  <a:lnTo>
                    <a:pt x="512" y="572"/>
                  </a:lnTo>
                  <a:lnTo>
                    <a:pt x="513" y="584"/>
                  </a:lnTo>
                  <a:lnTo>
                    <a:pt x="515" y="596"/>
                  </a:lnTo>
                  <a:lnTo>
                    <a:pt x="517" y="608"/>
                  </a:lnTo>
                  <a:lnTo>
                    <a:pt x="521" y="619"/>
                  </a:lnTo>
                  <a:lnTo>
                    <a:pt x="527" y="629"/>
                  </a:lnTo>
                  <a:lnTo>
                    <a:pt x="533" y="639"/>
                  </a:lnTo>
                  <a:lnTo>
                    <a:pt x="540" y="649"/>
                  </a:lnTo>
                  <a:lnTo>
                    <a:pt x="547" y="657"/>
                  </a:lnTo>
                  <a:lnTo>
                    <a:pt x="556" y="665"/>
                  </a:lnTo>
                  <a:lnTo>
                    <a:pt x="565" y="671"/>
                  </a:lnTo>
                  <a:lnTo>
                    <a:pt x="575" y="678"/>
                  </a:lnTo>
                  <a:lnTo>
                    <a:pt x="586" y="683"/>
                  </a:lnTo>
                  <a:lnTo>
                    <a:pt x="596" y="686"/>
                  </a:lnTo>
                  <a:lnTo>
                    <a:pt x="608" y="690"/>
                  </a:lnTo>
                  <a:lnTo>
                    <a:pt x="620" y="692"/>
                  </a:lnTo>
                  <a:lnTo>
                    <a:pt x="633" y="693"/>
                  </a:lnTo>
                  <a:lnTo>
                    <a:pt x="645" y="692"/>
                  </a:lnTo>
                  <a:lnTo>
                    <a:pt x="656" y="690"/>
                  </a:lnTo>
                  <a:lnTo>
                    <a:pt x="668" y="686"/>
                  </a:lnTo>
                  <a:lnTo>
                    <a:pt x="679" y="683"/>
                  </a:lnTo>
                  <a:lnTo>
                    <a:pt x="690" y="678"/>
                  </a:lnTo>
                  <a:lnTo>
                    <a:pt x="699" y="671"/>
                  </a:lnTo>
                  <a:lnTo>
                    <a:pt x="709" y="665"/>
                  </a:lnTo>
                  <a:lnTo>
                    <a:pt x="718" y="657"/>
                  </a:lnTo>
                  <a:lnTo>
                    <a:pt x="725" y="649"/>
                  </a:lnTo>
                  <a:lnTo>
                    <a:pt x="733" y="639"/>
                  </a:lnTo>
                  <a:lnTo>
                    <a:pt x="738" y="629"/>
                  </a:lnTo>
                  <a:lnTo>
                    <a:pt x="743" y="619"/>
                  </a:lnTo>
                  <a:lnTo>
                    <a:pt x="748" y="608"/>
                  </a:lnTo>
                  <a:lnTo>
                    <a:pt x="751" y="596"/>
                  </a:lnTo>
                  <a:lnTo>
                    <a:pt x="752" y="584"/>
                  </a:lnTo>
                  <a:lnTo>
                    <a:pt x="753" y="572"/>
                  </a:lnTo>
                  <a:lnTo>
                    <a:pt x="753" y="563"/>
                  </a:lnTo>
                  <a:lnTo>
                    <a:pt x="752" y="554"/>
                  </a:lnTo>
                  <a:lnTo>
                    <a:pt x="750" y="546"/>
                  </a:lnTo>
                  <a:lnTo>
                    <a:pt x="748" y="537"/>
                  </a:lnTo>
                  <a:lnTo>
                    <a:pt x="745" y="530"/>
                  </a:lnTo>
                  <a:lnTo>
                    <a:pt x="742" y="521"/>
                  </a:lnTo>
                  <a:lnTo>
                    <a:pt x="738" y="514"/>
                  </a:lnTo>
                  <a:lnTo>
                    <a:pt x="734" y="507"/>
                  </a:lnTo>
                  <a:lnTo>
                    <a:pt x="729" y="500"/>
                  </a:lnTo>
                  <a:lnTo>
                    <a:pt x="724" y="493"/>
                  </a:lnTo>
                  <a:lnTo>
                    <a:pt x="719" y="488"/>
                  </a:lnTo>
                  <a:lnTo>
                    <a:pt x="712" y="481"/>
                  </a:lnTo>
                  <a:lnTo>
                    <a:pt x="706" y="476"/>
                  </a:lnTo>
                  <a:lnTo>
                    <a:pt x="699" y="472"/>
                  </a:lnTo>
                  <a:lnTo>
                    <a:pt x="692" y="468"/>
                  </a:lnTo>
                  <a:lnTo>
                    <a:pt x="684" y="463"/>
                  </a:lnTo>
                  <a:lnTo>
                    <a:pt x="759" y="238"/>
                  </a:lnTo>
                  <a:lnTo>
                    <a:pt x="771" y="240"/>
                  </a:lnTo>
                  <a:lnTo>
                    <a:pt x="783" y="240"/>
                  </a:lnTo>
                  <a:lnTo>
                    <a:pt x="795" y="240"/>
                  </a:lnTo>
                  <a:lnTo>
                    <a:pt x="808" y="238"/>
                  </a:lnTo>
                  <a:lnTo>
                    <a:pt x="818" y="235"/>
                  </a:lnTo>
                  <a:lnTo>
                    <a:pt x="830" y="232"/>
                  </a:lnTo>
                  <a:lnTo>
                    <a:pt x="841" y="226"/>
                  </a:lnTo>
                  <a:lnTo>
                    <a:pt x="851" y="220"/>
                  </a:lnTo>
                  <a:lnTo>
                    <a:pt x="859" y="213"/>
                  </a:lnTo>
                  <a:lnTo>
                    <a:pt x="868" y="206"/>
                  </a:lnTo>
                  <a:lnTo>
                    <a:pt x="876" y="197"/>
                  </a:lnTo>
                  <a:lnTo>
                    <a:pt x="883" y="188"/>
                  </a:lnTo>
                  <a:lnTo>
                    <a:pt x="889" y="178"/>
                  </a:lnTo>
                  <a:lnTo>
                    <a:pt x="893" y="167"/>
                  </a:lnTo>
                  <a:lnTo>
                    <a:pt x="898" y="156"/>
                  </a:lnTo>
                  <a:lnTo>
                    <a:pt x="901" y="145"/>
                  </a:lnTo>
                  <a:lnTo>
                    <a:pt x="903" y="133"/>
                  </a:lnTo>
                  <a:lnTo>
                    <a:pt x="903" y="120"/>
                  </a:lnTo>
                  <a:lnTo>
                    <a:pt x="903" y="108"/>
                  </a:lnTo>
                  <a:lnTo>
                    <a:pt x="901" y="96"/>
                  </a:lnTo>
                  <a:lnTo>
                    <a:pt x="898" y="85"/>
                  </a:lnTo>
                  <a:lnTo>
                    <a:pt x="893" y="74"/>
                  </a:lnTo>
                  <a:lnTo>
                    <a:pt x="889" y="63"/>
                  </a:lnTo>
                  <a:lnTo>
                    <a:pt x="883" y="52"/>
                  </a:lnTo>
                  <a:lnTo>
                    <a:pt x="876" y="44"/>
                  </a:lnTo>
                  <a:lnTo>
                    <a:pt x="868" y="35"/>
                  </a:lnTo>
                  <a:lnTo>
                    <a:pt x="859" y="28"/>
                  </a:lnTo>
                  <a:lnTo>
                    <a:pt x="851" y="20"/>
                  </a:lnTo>
                  <a:lnTo>
                    <a:pt x="841" y="14"/>
                  </a:lnTo>
                  <a:lnTo>
                    <a:pt x="830" y="10"/>
                  </a:lnTo>
                  <a:lnTo>
                    <a:pt x="818" y="5"/>
                  </a:lnTo>
                  <a:lnTo>
                    <a:pt x="808" y="2"/>
                  </a:lnTo>
                  <a:lnTo>
                    <a:pt x="795" y="0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F6543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4" name="Diamond 13">
            <a:extLst>
              <a:ext uri="{FF2B5EF4-FFF2-40B4-BE49-F238E27FC236}">
                <a16:creationId xmlns:a16="http://schemas.microsoft.com/office/drawing/2014/main" id="{3B70EA5B-47A8-444A-B08F-0EEB08214AD4}"/>
              </a:ext>
            </a:extLst>
          </p:cNvPr>
          <p:cNvSpPr/>
          <p:nvPr/>
        </p:nvSpPr>
        <p:spPr>
          <a:xfrm rot="10800000" flipV="1">
            <a:off x="6872955" y="-518445"/>
            <a:ext cx="1036890" cy="1036890"/>
          </a:xfrm>
          <a:prstGeom prst="diamond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Diamond 19">
            <a:extLst>
              <a:ext uri="{FF2B5EF4-FFF2-40B4-BE49-F238E27FC236}">
                <a16:creationId xmlns:a16="http://schemas.microsoft.com/office/drawing/2014/main" id="{E95B7B57-E2A7-47DC-B045-0D0EDACAC83A}"/>
              </a:ext>
            </a:extLst>
          </p:cNvPr>
          <p:cNvSpPr/>
          <p:nvPr/>
        </p:nvSpPr>
        <p:spPr>
          <a:xfrm rot="10800000" flipV="1">
            <a:off x="4282155" y="-518445"/>
            <a:ext cx="1036890" cy="1036890"/>
          </a:xfrm>
          <a:prstGeom prst="diamond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17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CDA409D8-8748-41CA-B75F-EF21AF74B376}"/>
              </a:ext>
            </a:extLst>
          </p:cNvPr>
          <p:cNvSpPr/>
          <p:nvPr/>
        </p:nvSpPr>
        <p:spPr bwMode="auto">
          <a:xfrm>
            <a:off x="3164" y="1952625"/>
            <a:ext cx="12192000" cy="49053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267" dirty="0"/>
              <a:t>Vårt samfunnsoppdrag</a:t>
            </a:r>
          </a:p>
        </p:txBody>
      </p:sp>
      <p:sp>
        <p:nvSpPr>
          <p:cNvPr id="23" name="Plassholder for innhold 4">
            <a:extLst>
              <a:ext uri="{FF2B5EF4-FFF2-40B4-BE49-F238E27FC236}">
                <a16:creationId xmlns:a16="http://schemas.microsoft.com/office/drawing/2014/main" id="{FCAAB143-56E5-4980-95CB-926D5CE2E506}"/>
              </a:ext>
            </a:extLst>
          </p:cNvPr>
          <p:cNvSpPr>
            <a:spLocks noGrp="1"/>
          </p:cNvSpPr>
          <p:nvPr>
            <p:ph sz="quarter" idx="4294967295" hasCustomPrompt="1"/>
          </p:nvPr>
        </p:nvSpPr>
        <p:spPr>
          <a:xfrm>
            <a:off x="768098" y="4927834"/>
            <a:ext cx="2326241" cy="40083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None/>
              <a:defRPr sz="1200">
                <a:solidFill>
                  <a:srgbClr val="575756"/>
                </a:solidFill>
              </a:defRPr>
            </a:lvl1pPr>
          </a:lstStyle>
          <a:p>
            <a:pPr lvl="0"/>
            <a:r>
              <a:rPr lang="nb-NO" sz="2133" dirty="0" smtClean="0">
                <a:solidFill>
                  <a:srgbClr val="E80202"/>
                </a:solidFill>
              </a:rPr>
              <a:t>Utdanning</a:t>
            </a:r>
            <a:endParaRPr lang="nb-NO" sz="2133" dirty="0">
              <a:solidFill>
                <a:srgbClr val="E80202"/>
              </a:solidFill>
            </a:endParaRPr>
          </a:p>
        </p:txBody>
      </p:sp>
      <p:sp>
        <p:nvSpPr>
          <p:cNvPr id="24" name="Plassholder for innhold 4">
            <a:extLst>
              <a:ext uri="{FF2B5EF4-FFF2-40B4-BE49-F238E27FC236}">
                <a16:creationId xmlns:a16="http://schemas.microsoft.com/office/drawing/2014/main" id="{FCAAB143-56E5-4980-95CB-926D5CE2E506}"/>
              </a:ext>
            </a:extLst>
          </p:cNvPr>
          <p:cNvSpPr>
            <a:spLocks noGrp="1"/>
          </p:cNvSpPr>
          <p:nvPr>
            <p:ph sz="quarter" idx="4294967295" hasCustomPrompt="1"/>
          </p:nvPr>
        </p:nvSpPr>
        <p:spPr>
          <a:xfrm>
            <a:off x="3521334" y="4927833"/>
            <a:ext cx="2326241" cy="40083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None/>
              <a:defRPr sz="1200">
                <a:solidFill>
                  <a:srgbClr val="575756"/>
                </a:solidFill>
              </a:defRPr>
            </a:lvl1pPr>
          </a:lstStyle>
          <a:p>
            <a:pPr lvl="0"/>
            <a:r>
              <a:rPr lang="nb-NO" sz="2133" dirty="0" smtClean="0">
                <a:solidFill>
                  <a:srgbClr val="E80202"/>
                </a:solidFill>
              </a:rPr>
              <a:t>Forskning</a:t>
            </a:r>
            <a:endParaRPr lang="nb-NO" sz="2133" dirty="0">
              <a:solidFill>
                <a:srgbClr val="E80202"/>
              </a:solidFill>
            </a:endParaRPr>
          </a:p>
        </p:txBody>
      </p:sp>
      <p:sp>
        <p:nvSpPr>
          <p:cNvPr id="25" name="Plassholder for innhold 4">
            <a:extLst>
              <a:ext uri="{FF2B5EF4-FFF2-40B4-BE49-F238E27FC236}">
                <a16:creationId xmlns:a16="http://schemas.microsoft.com/office/drawing/2014/main" id="{FCAAB143-56E5-4980-95CB-926D5CE2E506}"/>
              </a:ext>
            </a:extLst>
          </p:cNvPr>
          <p:cNvSpPr>
            <a:spLocks noGrp="1"/>
          </p:cNvSpPr>
          <p:nvPr>
            <p:ph sz="quarter" idx="4294967295" hasCustomPrompt="1"/>
          </p:nvPr>
        </p:nvSpPr>
        <p:spPr>
          <a:xfrm>
            <a:off x="6350753" y="4927829"/>
            <a:ext cx="2326241" cy="40083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None/>
              <a:defRPr sz="1200">
                <a:solidFill>
                  <a:srgbClr val="575756"/>
                </a:solidFill>
              </a:defRPr>
            </a:lvl1pPr>
          </a:lstStyle>
          <a:p>
            <a:pPr lvl="0"/>
            <a:r>
              <a:rPr lang="nb-NO" sz="2133" dirty="0" smtClean="0">
                <a:solidFill>
                  <a:srgbClr val="E80202"/>
                </a:solidFill>
              </a:rPr>
              <a:t>Formidling</a:t>
            </a:r>
            <a:endParaRPr lang="nb-NO" sz="2133" dirty="0">
              <a:solidFill>
                <a:srgbClr val="E80202"/>
              </a:solidFill>
            </a:endParaRPr>
          </a:p>
        </p:txBody>
      </p:sp>
      <p:sp>
        <p:nvSpPr>
          <p:cNvPr id="26" name="Plassholder for innhold 4">
            <a:extLst>
              <a:ext uri="{FF2B5EF4-FFF2-40B4-BE49-F238E27FC236}">
                <a16:creationId xmlns:a16="http://schemas.microsoft.com/office/drawing/2014/main" id="{FCAAB143-56E5-4980-95CB-926D5CE2E506}"/>
              </a:ext>
            </a:extLst>
          </p:cNvPr>
          <p:cNvSpPr>
            <a:spLocks noGrp="1"/>
          </p:cNvSpPr>
          <p:nvPr>
            <p:ph sz="quarter" idx="4294967295" hasCustomPrompt="1"/>
          </p:nvPr>
        </p:nvSpPr>
        <p:spPr>
          <a:xfrm>
            <a:off x="9103988" y="4927829"/>
            <a:ext cx="2326241" cy="40083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None/>
              <a:defRPr sz="1200">
                <a:solidFill>
                  <a:srgbClr val="575756"/>
                </a:solidFill>
              </a:defRPr>
            </a:lvl1pPr>
          </a:lstStyle>
          <a:p>
            <a:pPr lvl="0"/>
            <a:r>
              <a:rPr lang="nb-NO" sz="2133" dirty="0" smtClean="0">
                <a:solidFill>
                  <a:srgbClr val="E80202"/>
                </a:solidFill>
              </a:rPr>
              <a:t>Innovasjon</a:t>
            </a:r>
            <a:endParaRPr lang="nb-NO" sz="2133" dirty="0">
              <a:solidFill>
                <a:srgbClr val="E80202"/>
              </a:solidFill>
            </a:endParaRPr>
          </a:p>
        </p:txBody>
      </p:sp>
      <p:pic>
        <p:nvPicPr>
          <p:cNvPr id="15" name="Plassholder for bilde 21"/>
          <p:cNvPicPr>
            <a:picLocks noGrp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9" name="Plassholder for bilde 6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30" name="Plassholder for bilde 29"/>
          <p:cNvPicPr>
            <a:picLocks noGrp="1" noChangeAspect="1"/>
          </p:cNvPicPr>
          <p:nvPr>
            <p:ph type="pic" sz="quarter" idx="16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Plassholder for bilde 6"/>
          <p:cNvPicPr>
            <a:picLocks noGrp="1"/>
          </p:cNvPicPr>
          <p:nvPr>
            <p:ph type="pic" sz="quarter" idx="13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280265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8">
            <a:extLst>
              <a:ext uri="{FF2B5EF4-FFF2-40B4-BE49-F238E27FC236}">
                <a16:creationId xmlns:a16="http://schemas.microsoft.com/office/drawing/2014/main" id="{F0869F00-6AAD-4161-8A29-C227F3CCD795}"/>
              </a:ext>
            </a:extLst>
          </p:cNvPr>
          <p:cNvSpPr/>
          <p:nvPr/>
        </p:nvSpPr>
        <p:spPr bwMode="auto">
          <a:xfrm>
            <a:off x="0" y="1687066"/>
            <a:ext cx="12268200" cy="517093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84987" y="281302"/>
            <a:ext cx="10563604" cy="944435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chemeClr val="bg1">
                    <a:lumMod val="50000"/>
                  </a:schemeClr>
                </a:solidFill>
              </a:rPr>
              <a:t>Nøkkeltall</a:t>
            </a:r>
          </a:p>
        </p:txBody>
      </p:sp>
      <p:pic>
        <p:nvPicPr>
          <p:cNvPr id="5" name="Picture 2" descr="C:\Users\anderlie\AppData\Local\Temp\5 nobelprisvinnere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77939" y="4446479"/>
            <a:ext cx="1463216" cy="137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nderlie\AppData\Local\Temp\UiO Årsverk_1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4234" y="4427408"/>
            <a:ext cx="985500" cy="134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anderlie\AppData\Local\Temp\Studenter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7359" y="4394859"/>
            <a:ext cx="1162797" cy="140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/>
          <p:cNvSpPr txBox="1"/>
          <p:nvPr/>
        </p:nvSpPr>
        <p:spPr>
          <a:xfrm>
            <a:off x="3693324" y="5767244"/>
            <a:ext cx="246027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867" dirty="0">
                <a:solidFill>
                  <a:srgbClr val="E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6.600 ansatte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8840732" y="5762611"/>
            <a:ext cx="220785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867" dirty="0">
                <a:solidFill>
                  <a:srgbClr val="E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27.500 studenter</a:t>
            </a:r>
          </a:p>
        </p:txBody>
      </p:sp>
      <p:pic>
        <p:nvPicPr>
          <p:cNvPr id="10" name="Picture 7" descr="C:\Users\anderlie\AppData\Local\Temp\Map of Norway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360" y="929682"/>
            <a:ext cx="2888125" cy="36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C:\Users\anderlie\AppData\Local\Temp\Globus-2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0091" y="4274352"/>
            <a:ext cx="1240151" cy="152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Sylinder 11"/>
          <p:cNvSpPr txBox="1"/>
          <p:nvPr/>
        </p:nvSpPr>
        <p:spPr>
          <a:xfrm>
            <a:off x="6132912" y="5765729"/>
            <a:ext cx="246027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33"/>
              </a:lnSpc>
            </a:pPr>
            <a:r>
              <a:rPr lang="nb-NO" sz="1867" dirty="0">
                <a:solidFill>
                  <a:srgbClr val="E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Verdens 60 </a:t>
            </a:r>
          </a:p>
          <a:p>
            <a:pPr algn="ctr">
              <a:lnSpc>
                <a:spcPts val="2133"/>
              </a:lnSpc>
            </a:pPr>
            <a:r>
              <a:rPr lang="nb-NO" sz="1867" dirty="0">
                <a:solidFill>
                  <a:srgbClr val="E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beste universitet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6876087" y="4478320"/>
            <a:ext cx="108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800" b="1" dirty="0">
                <a:solidFill>
                  <a:srgbClr val="E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endParaRPr lang="nb-NO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kstSylinder 13"/>
          <p:cNvSpPr txBox="1"/>
          <p:nvPr/>
        </p:nvSpPr>
        <p:spPr>
          <a:xfrm>
            <a:off x="4902776" y="3699688"/>
            <a:ext cx="246027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867" dirty="0">
                <a:solidFill>
                  <a:srgbClr val="E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fakulteter</a:t>
            </a:r>
          </a:p>
        </p:txBody>
      </p:sp>
      <p:pic>
        <p:nvPicPr>
          <p:cNvPr id="15" name="Bild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0317" y="2096640"/>
            <a:ext cx="1553881" cy="1537083"/>
          </a:xfrm>
          <a:prstGeom prst="rect">
            <a:avLst/>
          </a:prstGeom>
        </p:spPr>
      </p:pic>
      <p:sp>
        <p:nvSpPr>
          <p:cNvPr id="16" name="TekstSylinder 15"/>
          <p:cNvSpPr txBox="1"/>
          <p:nvPr/>
        </p:nvSpPr>
        <p:spPr>
          <a:xfrm>
            <a:off x="8522490" y="3696569"/>
            <a:ext cx="1928020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867" dirty="0">
                <a:solidFill>
                  <a:srgbClr val="E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museer</a:t>
            </a:r>
          </a:p>
        </p:txBody>
      </p:sp>
      <p:pic>
        <p:nvPicPr>
          <p:cNvPr id="17" name="Picture 5" descr="C:\Users\anderlie\AppData\Local\Temp\8 fakulteter.png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99152" y="1687066"/>
            <a:ext cx="2193697" cy="209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anderlie\AppData\Local\Temp\Et innovative universitet.pn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0034" y="1848845"/>
            <a:ext cx="1698356" cy="181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48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236AE71-60D9-4320-821A-5E9CDA26F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cs typeface="Calibri Light"/>
              </a:rPr>
              <a:t>Om fagavdeling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CF125F6-2FA3-416E-929D-0AD266541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>
                <a:cs typeface="Calibri"/>
              </a:rPr>
              <a:t>Kort om avdelingen</a:t>
            </a:r>
          </a:p>
          <a:p>
            <a:endParaRPr lang="nb-NO" dirty="0">
              <a:cs typeface="Calibri"/>
            </a:endParaRPr>
          </a:p>
          <a:p>
            <a:r>
              <a:rPr lang="nb-NO" dirty="0">
                <a:cs typeface="Calibri"/>
              </a:rPr>
              <a:t>Viktige mål for avdelingen</a:t>
            </a:r>
          </a:p>
          <a:p>
            <a:endParaRPr lang="nb-NO" dirty="0">
              <a:cs typeface="Calibri"/>
            </a:endParaRPr>
          </a:p>
          <a:p>
            <a:r>
              <a:rPr lang="nb-NO" dirty="0">
                <a:cs typeface="Calibri"/>
              </a:rPr>
              <a:t>Viktigste arbeidsområder</a:t>
            </a:r>
          </a:p>
          <a:p>
            <a:endParaRPr lang="nb-NO" dirty="0">
              <a:cs typeface="Calibri"/>
            </a:endParaRPr>
          </a:p>
          <a:p>
            <a:endParaRPr lang="nb-NO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63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8C15872-DC75-4611-BC78-4D9DCB0C6305}"/>
              </a:ext>
            </a:extLst>
          </p:cNvPr>
          <p:cNvSpPr/>
          <p:nvPr/>
        </p:nvSpPr>
        <p:spPr>
          <a:xfrm>
            <a:off x="0" y="0"/>
            <a:ext cx="12192000" cy="1409700"/>
          </a:xfrm>
          <a:prstGeom prst="rect">
            <a:avLst/>
          </a:prstGeom>
          <a:pattFill prst="dash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5FB431-7B14-4614-BB3B-FA17C1F6C41E}"/>
              </a:ext>
            </a:extLst>
          </p:cNvPr>
          <p:cNvSpPr txBox="1"/>
          <p:nvPr/>
        </p:nvSpPr>
        <p:spPr>
          <a:xfrm>
            <a:off x="419100" y="295863"/>
            <a:ext cx="11353800" cy="6771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nb-NO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Ditt første år ved UiO</a:t>
            </a:r>
            <a:endParaRPr lang="nb-NO" sz="4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35B2E0-DF79-42DF-BC66-6C38E2AA21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AA5F3C-F0A9-42FF-BB7C-DD95C97F8441}" type="slidenum">
              <a:rPr lang="nb-NO" smtClean="0"/>
              <a:t>5</a:t>
            </a:fld>
            <a:endParaRPr lang="nb-NO" dirty="0"/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CCD9F438-132A-43B2-B89D-1E5EE7412E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1751384"/>
              </p:ext>
            </p:extLst>
          </p:nvPr>
        </p:nvGraphicFramePr>
        <p:xfrm>
          <a:off x="486526" y="1671226"/>
          <a:ext cx="4932514" cy="4442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BC4E869-E5C3-4EE8-B2A4-6635F686DAAA}"/>
              </a:ext>
            </a:extLst>
          </p:cNvPr>
          <p:cNvSpPr/>
          <p:nvPr/>
        </p:nvSpPr>
        <p:spPr>
          <a:xfrm>
            <a:off x="5507874" y="1705563"/>
            <a:ext cx="6197600" cy="1016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442900A-1A5B-4C2D-A58F-92D8C866C93D}"/>
              </a:ext>
            </a:extLst>
          </p:cNvPr>
          <p:cNvSpPr/>
          <p:nvPr/>
        </p:nvSpPr>
        <p:spPr>
          <a:xfrm>
            <a:off x="1658499" y="2598206"/>
            <a:ext cx="2588568" cy="25885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258E40-E357-4729-BC48-C47C0ADAAE06}"/>
              </a:ext>
            </a:extLst>
          </p:cNvPr>
          <p:cNvSpPr/>
          <p:nvPr/>
        </p:nvSpPr>
        <p:spPr>
          <a:xfrm>
            <a:off x="10387510" y="1705563"/>
            <a:ext cx="1122449" cy="101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200" b="1" dirty="0">
              <a:latin typeface="+mj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95CD800-3D8C-4C8F-8A4F-2C89667228A1}"/>
              </a:ext>
            </a:extLst>
          </p:cNvPr>
          <p:cNvSpPr/>
          <p:nvPr/>
        </p:nvSpPr>
        <p:spPr>
          <a:xfrm>
            <a:off x="5614554" y="2105841"/>
            <a:ext cx="4695694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nb-NO" sz="1400" dirty="0"/>
              <a:t>Onboardingen ved UiO varer i ett år. 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04305915-2EA5-4702-BBE7-3BE53C7F53C2}"/>
              </a:ext>
            </a:extLst>
          </p:cNvPr>
          <p:cNvSpPr/>
          <p:nvPr/>
        </p:nvSpPr>
        <p:spPr>
          <a:xfrm>
            <a:off x="5507874" y="2837565"/>
            <a:ext cx="6197600" cy="1016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DF0E683-DE96-4395-8555-5B7D469DDAF2}"/>
              </a:ext>
            </a:extLst>
          </p:cNvPr>
          <p:cNvSpPr/>
          <p:nvPr/>
        </p:nvSpPr>
        <p:spPr>
          <a:xfrm>
            <a:off x="10387510" y="2837565"/>
            <a:ext cx="1122449" cy="101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200" b="1" dirty="0">
              <a:latin typeface="+mj-lt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175C0BE-5F4F-4BE1-BC54-A54264433F53}"/>
              </a:ext>
            </a:extLst>
          </p:cNvPr>
          <p:cNvSpPr/>
          <p:nvPr/>
        </p:nvSpPr>
        <p:spPr>
          <a:xfrm>
            <a:off x="5614554" y="3130122"/>
            <a:ext cx="4695694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nb-NO" sz="1400" dirty="0"/>
              <a:t>Du vil ha faste møter med din nærmeste leder for å diskutere dine behov, oppgaver og mål. 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16F4BD29-42DB-4BDD-975D-84F527432825}"/>
              </a:ext>
            </a:extLst>
          </p:cNvPr>
          <p:cNvSpPr/>
          <p:nvPr/>
        </p:nvSpPr>
        <p:spPr>
          <a:xfrm>
            <a:off x="5507874" y="3967660"/>
            <a:ext cx="6197600" cy="1016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6F3D837-58DC-40F7-A479-1199321548AD}"/>
              </a:ext>
            </a:extLst>
          </p:cNvPr>
          <p:cNvSpPr/>
          <p:nvPr/>
        </p:nvSpPr>
        <p:spPr>
          <a:xfrm>
            <a:off x="10387510" y="3967660"/>
            <a:ext cx="1122449" cy="1016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200" b="1" dirty="0">
              <a:latin typeface="+mj-lt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AAEF2B3-B4C8-42BB-9853-59894D4D68DE}"/>
              </a:ext>
            </a:extLst>
          </p:cNvPr>
          <p:cNvSpPr/>
          <p:nvPr/>
        </p:nvSpPr>
        <p:spPr>
          <a:xfrm>
            <a:off x="5614554" y="4152495"/>
            <a:ext cx="4695694" cy="64633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nb-NO" sz="1400" dirty="0"/>
              <a:t>Noen av dine kolleger vil inngå i et team som hjelper deg med praktiske spørsmål og ting du måtte lure på og innføring i arbeidsområder. 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546B8846-2ED3-479E-B5A2-C798CBBB6825}"/>
              </a:ext>
            </a:extLst>
          </p:cNvPr>
          <p:cNvSpPr/>
          <p:nvPr/>
        </p:nvSpPr>
        <p:spPr>
          <a:xfrm>
            <a:off x="5507874" y="5097755"/>
            <a:ext cx="6197600" cy="1016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88381B5-6DBB-4A9A-8ACC-8400FFD817F1}"/>
              </a:ext>
            </a:extLst>
          </p:cNvPr>
          <p:cNvSpPr/>
          <p:nvPr/>
        </p:nvSpPr>
        <p:spPr>
          <a:xfrm>
            <a:off x="10387510" y="5097755"/>
            <a:ext cx="1122449" cy="1016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200" b="1" dirty="0">
              <a:latin typeface="+mj-lt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89193A9-62FD-4A84-9AAA-01D61DBAA22B}"/>
              </a:ext>
            </a:extLst>
          </p:cNvPr>
          <p:cNvSpPr/>
          <p:nvPr/>
        </p:nvSpPr>
        <p:spPr>
          <a:xfrm>
            <a:off x="5614554" y="5390312"/>
            <a:ext cx="4695694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nb-NO" sz="1400" dirty="0"/>
              <a:t>Du vil få tilbud om å delta på relevante kurs og du få konkrete oppgaver som vil være en viktig del av opplæring..</a:t>
            </a:r>
          </a:p>
        </p:txBody>
      </p:sp>
      <p:pic>
        <p:nvPicPr>
          <p:cNvPr id="1026" name="Picture 2" descr="Document Icon 1431169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759" y="2950766"/>
            <a:ext cx="1805598" cy="180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814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Dine viktigste oppgaver og mål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Formålet er å ha en dialog for å avstemme forventninger</a:t>
            </a:r>
          </a:p>
          <a:p>
            <a:endParaRPr lang="nb-NO" dirty="0"/>
          </a:p>
          <a:p>
            <a:r>
              <a:rPr lang="nb-NO" dirty="0"/>
              <a:t>Kort beskrivelse av rollen, oppgaver og viktige mål.</a:t>
            </a:r>
          </a:p>
          <a:p>
            <a:endParaRPr lang="nb-NO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88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884" y="131249"/>
            <a:ext cx="9200035" cy="478352"/>
          </a:xfrm>
        </p:spPr>
        <p:txBody>
          <a:bodyPr>
            <a:normAutofit fontScale="90000"/>
          </a:bodyPr>
          <a:lstStyle/>
          <a:p>
            <a:pPr algn="ctr"/>
            <a:r>
              <a:rPr lang="nb-NO" sz="2700" dirty="0"/>
              <a:t>Introduksjonsplan</a:t>
            </a:r>
            <a:r>
              <a:rPr lang="nb-NO" dirty="0"/>
              <a:t/>
            </a:r>
            <a:br>
              <a:rPr lang="nb-NO" dirty="0"/>
            </a:br>
            <a:endParaRPr lang="nb-NO" sz="2000" b="0" dirty="0">
              <a:solidFill>
                <a:schemeClr val="bg2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298623"/>
              </p:ext>
            </p:extLst>
          </p:nvPr>
        </p:nvGraphicFramePr>
        <p:xfrm>
          <a:off x="57782" y="1444606"/>
          <a:ext cx="12007034" cy="53152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1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35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23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62337">
                  <a:extLst>
                    <a:ext uri="{9D8B030D-6E8A-4147-A177-3AD203B41FA5}">
                      <a16:colId xmlns:a16="http://schemas.microsoft.com/office/drawing/2014/main" val="1334689022"/>
                    </a:ext>
                  </a:extLst>
                </a:gridCol>
              </a:tblGrid>
              <a:tr h="312784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nb-NO" sz="1050" b="0" i="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Introduksjon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nb-NO" sz="1100" b="0" i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Møter og oppfølging med leder</a:t>
                      </a:r>
                    </a:p>
                    <a:p>
                      <a:pPr marL="171450" indent="-1714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nb-NO" sz="1100" b="0" i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Introduksjon møter med</a:t>
                      </a:r>
                      <a:r>
                        <a:rPr lang="nb-NO" sz="1100" b="0" i="0" baseline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 medarbeidere/samarbeidspartnere</a:t>
                      </a:r>
                      <a:r>
                        <a:rPr lang="nb-NO" sz="1100" b="0" i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/>
                      </a:r>
                      <a:br>
                        <a:rPr lang="nb-NO" sz="1100" b="0" i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</a:br>
                      <a:r>
                        <a:rPr lang="nb-NO" sz="1100" b="0" i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- Område 1</a:t>
                      </a:r>
                      <a:br>
                        <a:rPr lang="nb-NO" sz="1100" b="0" i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</a:br>
                      <a:r>
                        <a:rPr lang="nb-NO" sz="1100" b="0" i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- Område 2</a:t>
                      </a:r>
                      <a:br>
                        <a:rPr lang="nb-NO" sz="1100" b="0" i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</a:br>
                      <a:r>
                        <a:rPr lang="nb-NO" sz="1100" b="0" i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- Område 3</a:t>
                      </a:r>
                      <a:br>
                        <a:rPr lang="nb-NO" sz="1100" b="0" i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</a:br>
                      <a:r>
                        <a:rPr lang="nb-NO" sz="1100" b="0" i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- Område 4</a:t>
                      </a:r>
                    </a:p>
                    <a:p>
                      <a:pPr marL="171450" indent="-1714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nb-NO" sz="1100" b="0" i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  <a:p>
                      <a:pPr marL="171450" indent="-1714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nb-NO" sz="1100" b="0" i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Møte</a:t>
                      </a:r>
                      <a:r>
                        <a:rPr lang="nb-NO" sz="1100" b="0" i="0" baseline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 med fadder og/eller mentor</a:t>
                      </a:r>
                      <a:endParaRPr lang="nb-NO" sz="1100" b="0" i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  <a:p>
                      <a:pPr marL="171450" indent="-1714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nb-NO" sz="1100" b="0" i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Introduksjon til hovedoppgave 1</a:t>
                      </a:r>
                    </a:p>
                    <a:p>
                      <a:pPr marL="171450" indent="-1714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nb-NO" sz="1100" b="0" i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Introduksjon</a:t>
                      </a:r>
                      <a:r>
                        <a:rPr lang="nb-NO" sz="1100" b="0" i="0" baseline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 til hovedoppgave 2</a:t>
                      </a:r>
                      <a:endParaRPr lang="nb-NO" sz="1100" b="0" i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36000" marR="36000" marT="36000" marB="3600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377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nb-NO" sz="1100" b="0" i="0" kern="1200" baseline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Møter og oppfølging med leder</a:t>
                      </a:r>
                    </a:p>
                    <a:p>
                      <a:pPr marL="171450" marR="0" lvl="0" indent="-171450" algn="l" defTabSz="91437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100" b="0" i="0" kern="1200" baseline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Møter med medarbeidere/samarbeidspartnere</a:t>
                      </a:r>
                      <a:br>
                        <a:rPr lang="nb-NO" sz="1100" b="0" i="0" kern="1200" baseline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nb-NO" sz="1100" b="0" i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- Område 1</a:t>
                      </a:r>
                      <a:br>
                        <a:rPr lang="nb-NO" sz="1100" b="0" i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</a:br>
                      <a:r>
                        <a:rPr lang="nb-NO" sz="1100" b="0" i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- Område 2</a:t>
                      </a:r>
                      <a:br>
                        <a:rPr lang="nb-NO" sz="1100" b="0" i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</a:br>
                      <a:r>
                        <a:rPr lang="nb-NO" sz="1100" b="0" i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- Område 3</a:t>
                      </a:r>
                      <a:br>
                        <a:rPr lang="nb-NO" sz="1100" b="0" i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</a:br>
                      <a:r>
                        <a:rPr lang="nb-NO" sz="1100" b="0" i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- Område 4</a:t>
                      </a:r>
                    </a:p>
                    <a:p>
                      <a:pPr marL="171450" indent="-171450" algn="l" defTabSz="914377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nb-NO" sz="1100" b="0" i="0" kern="1200" baseline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defTabSz="914377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nb-NO" sz="1100" b="0" i="0" kern="1200" baseline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Oppfølging hovedoppgave 1</a:t>
                      </a:r>
                      <a:endParaRPr lang="nb-NO" sz="1100" b="0" i="0" kern="1200" baseline="0" noProof="0" dirty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defTabSz="914377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nb-NO" sz="1100" b="0" i="0" kern="1200" baseline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Oppfølging hovedoppgave 2</a:t>
                      </a:r>
                      <a:endParaRPr lang="nb-NO" sz="1100" b="0" i="0" kern="1200" noProof="0" dirty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377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nb-NO" sz="1100" b="0" i="0" kern="12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Faste onbaordingsmøter</a:t>
                      </a:r>
                      <a:r>
                        <a:rPr lang="nb-NO" sz="1100" b="0" i="0" kern="1200" baseline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med leder</a:t>
                      </a:r>
                    </a:p>
                    <a:p>
                      <a:pPr marL="171450" indent="-171450" algn="l" defTabSz="914377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nb-NO" sz="1100" b="0" i="0" kern="1200" baseline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defTabSz="914377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nb-NO" sz="1100" b="0" i="0" kern="1200" baseline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Faste møter med mentor</a:t>
                      </a:r>
                    </a:p>
                    <a:p>
                      <a:pPr marL="171450" indent="-171450" algn="l" defTabSz="914377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nb-NO" sz="1100" b="0" i="0" kern="1200" baseline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defTabSz="914377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nb-NO" sz="1100" b="0" i="0" kern="1200" baseline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Status og rapportering ansvar og oppgaver</a:t>
                      </a:r>
                      <a:endParaRPr lang="nb-NO" sz="1100" b="0" i="0" kern="120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377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nb-NO" sz="1100" b="0" i="0" kern="12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Faste onbaordingsmøter</a:t>
                      </a:r>
                      <a:r>
                        <a:rPr lang="nb-NO" sz="1100" b="0" i="0" kern="1200" baseline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med leder</a:t>
                      </a:r>
                    </a:p>
                    <a:p>
                      <a:pPr marL="171450" indent="-171450" algn="l" defTabSz="914377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nb-NO" sz="1100" b="0" i="0" kern="1200" baseline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defTabSz="914377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nb-NO" sz="1100" b="0" i="0" kern="1200" baseline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Faste møter med mentor</a:t>
                      </a:r>
                    </a:p>
                    <a:p>
                      <a:pPr marL="171450" indent="-171450" algn="l" defTabSz="914377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nb-NO" sz="1100" b="0" i="0" kern="1200" baseline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defTabSz="914377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nb-NO" sz="1100" b="0" i="0" kern="1200" baseline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Status og rapportering ansvar og oppgaver</a:t>
                      </a:r>
                      <a:endParaRPr lang="nb-NO" sz="1100" b="0" i="0" kern="120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defTabSz="914377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nb-NO" sz="1100" b="0" i="0" kern="120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8089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nb-NO" sz="1050" b="0" i="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Faste møter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nb-NO" sz="1100" b="0" i="0" baseline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Sett inn faste møter den nyansatte skal delta i</a:t>
                      </a:r>
                    </a:p>
                  </a:txBody>
                  <a:tcPr marL="36000" marR="36000" marT="36000" marB="3600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nb-NO" sz="1100" b="0" i="0" baseline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Sett inn faste møter den nyansatte skal delta i</a:t>
                      </a:r>
                    </a:p>
                    <a:p>
                      <a:pPr marL="171450" indent="-171450" algn="l" defTabSz="914377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nb-NO" sz="1100" b="0" i="0" kern="120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nb-NO" sz="1100" b="0" i="0" baseline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Sett inn faste møter den nyansatte skal delta i</a:t>
                      </a:r>
                    </a:p>
                  </a:txBody>
                  <a:tcPr marL="36000" marR="36000" marT="36000" marB="3600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43551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100" b="0" i="0" baseline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Sett inn faste møter den nyansatte skal delta i</a:t>
                      </a:r>
                    </a:p>
                    <a:p>
                      <a:pPr marL="171450" indent="-1714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nb-NO" sz="1100" b="0" i="0" baseline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36000" marR="36000" marT="36000" marB="3600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24448"/>
                  </a:ext>
                </a:extLst>
              </a:tr>
              <a:tr h="1290622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nb-NO" sz="1050" b="0" i="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Relevante kurs/seminarer o.l.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nb-NO" sz="1100" b="0" i="0" baseline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Vurder om det er relevante kurs/seminar eller arrangementer den nyansatte bør delta på</a:t>
                      </a:r>
                    </a:p>
                  </a:txBody>
                  <a:tcPr marL="36000" marR="36000" marT="36000" marB="3600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nb-NO" sz="1100" b="0" i="0" baseline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Vurder om det er relevante kurs/seminar eller arrangementer den nyansatte bør delta på</a:t>
                      </a:r>
                    </a:p>
                    <a:p>
                      <a:pPr marL="0" indent="0" algn="l" defTabSz="914377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nb-NO" sz="1100" b="0" i="0" kern="120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nb-NO" sz="1100" b="0" i="0" baseline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Vurder om det er relevante kurs/seminar eller arrangementer den nyansatte bør delta på</a:t>
                      </a:r>
                    </a:p>
                  </a:txBody>
                  <a:tcPr marL="36000" marR="36000" marT="36000" marB="3600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43551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100" b="0" i="0" baseline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Vurder om det er relevante kurs/seminar eller arrangementer den nyansatte bør delta på</a:t>
                      </a:r>
                    </a:p>
                    <a:p>
                      <a:pPr marL="171450" indent="-1714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nb-NO" sz="1100" b="0" i="0" baseline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36000" marR="36000" marT="36000" marB="3600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Pentagon 2"/>
          <p:cNvSpPr/>
          <p:nvPr/>
        </p:nvSpPr>
        <p:spPr bwMode="auto">
          <a:xfrm>
            <a:off x="1014884" y="1122901"/>
            <a:ext cx="3928667" cy="321705"/>
          </a:xfrm>
          <a:prstGeom prst="homePlate">
            <a:avLst/>
          </a:prstGeom>
          <a:solidFill>
            <a:srgbClr val="FF000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/>
            <a:r>
              <a:rPr lang="nb-NO" sz="1600" dirty="0">
                <a:solidFill>
                  <a:schemeClr val="bg1"/>
                </a:solidFill>
                <a:latin typeface="Helvetica"/>
                <a:ea typeface="ＭＳ Ｐゴシック" charset="0"/>
                <a:cs typeface="Helvetica"/>
              </a:rPr>
              <a:t>[Første måned]</a:t>
            </a:r>
          </a:p>
        </p:txBody>
      </p:sp>
      <p:sp>
        <p:nvSpPr>
          <p:cNvPr id="4" name="Chevron 3"/>
          <p:cNvSpPr/>
          <p:nvPr/>
        </p:nvSpPr>
        <p:spPr bwMode="auto">
          <a:xfrm>
            <a:off x="4792243" y="1121982"/>
            <a:ext cx="3256125" cy="322624"/>
          </a:xfrm>
          <a:prstGeom prst="chevron">
            <a:avLst/>
          </a:prstGeom>
          <a:solidFill>
            <a:srgbClr val="FF000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/>
            <a:r>
              <a:rPr lang="nb-NO" sz="1600" dirty="0">
                <a:solidFill>
                  <a:schemeClr val="bg1"/>
                </a:solidFill>
                <a:latin typeface="Helvetica"/>
                <a:ea typeface="ＭＳ Ｐゴシック" charset="0"/>
                <a:cs typeface="Helvetica"/>
              </a:rPr>
              <a:t>[Andre og tredje måned]</a:t>
            </a:r>
          </a:p>
        </p:txBody>
      </p:sp>
      <p:sp>
        <p:nvSpPr>
          <p:cNvPr id="9" name="Chevron 8"/>
          <p:cNvSpPr/>
          <p:nvPr/>
        </p:nvSpPr>
        <p:spPr bwMode="auto">
          <a:xfrm>
            <a:off x="7904204" y="1122900"/>
            <a:ext cx="2238375" cy="321706"/>
          </a:xfrm>
          <a:prstGeom prst="chevron">
            <a:avLst/>
          </a:prstGeom>
          <a:solidFill>
            <a:srgbClr val="FF000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/>
            <a:r>
              <a:rPr lang="nb-NO" sz="1400" dirty="0">
                <a:solidFill>
                  <a:schemeClr val="bg1"/>
                </a:solidFill>
                <a:latin typeface="Helvetica"/>
                <a:ea typeface="ＭＳ Ｐゴシック" charset="0"/>
                <a:cs typeface="Helvetica"/>
              </a:rPr>
              <a:t>[Fjerde til sjette måned]</a:t>
            </a:r>
          </a:p>
        </p:txBody>
      </p:sp>
      <p:sp>
        <p:nvSpPr>
          <p:cNvPr id="7" name="Chevron 6"/>
          <p:cNvSpPr/>
          <p:nvPr/>
        </p:nvSpPr>
        <p:spPr bwMode="auto">
          <a:xfrm>
            <a:off x="9990438" y="1122900"/>
            <a:ext cx="2135659" cy="321706"/>
          </a:xfrm>
          <a:prstGeom prst="chevron">
            <a:avLst/>
          </a:prstGeom>
          <a:solidFill>
            <a:srgbClr val="FF000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/>
            <a:r>
              <a:rPr lang="nb-NO" sz="1400" dirty="0">
                <a:solidFill>
                  <a:schemeClr val="bg1"/>
                </a:solidFill>
                <a:latin typeface="Helvetica"/>
                <a:ea typeface="ＭＳ Ｐゴシック" charset="0"/>
                <a:cs typeface="Helvetica"/>
              </a:rPr>
              <a:t>[Sjette til tolvte måned]</a:t>
            </a:r>
          </a:p>
        </p:txBody>
      </p:sp>
    </p:spTree>
    <p:extLst>
      <p:ext uri="{BB962C8B-B14F-4D97-AF65-F5344CB8AC3E}">
        <p14:creationId xmlns:p14="http://schemas.microsoft.com/office/powerpoint/2010/main" val="387732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742" y="650406"/>
            <a:ext cx="9200035" cy="362847"/>
          </a:xfrm>
        </p:spPr>
        <p:txBody>
          <a:bodyPr>
            <a:normAutofit fontScale="90000"/>
          </a:bodyPr>
          <a:lstStyle/>
          <a:p>
            <a:r>
              <a:rPr lang="nb-NO" b="0" dirty="0"/>
              <a:t>Plan uke 1</a:t>
            </a:r>
            <a:br>
              <a:rPr lang="nb-NO" b="0" dirty="0"/>
            </a:br>
            <a:r>
              <a:rPr lang="nb-NO" sz="2000" b="0" dirty="0">
                <a:solidFill>
                  <a:schemeClr val="accent3"/>
                </a:solidFill>
              </a:rPr>
              <a:t>Møteinvitasjooner vil ligge I din kalender når </a:t>
            </a:r>
            <a:r>
              <a:rPr lang="en-US" sz="2000" b="0" dirty="0">
                <a:solidFill>
                  <a:schemeClr val="accent3"/>
                </a:solidFill>
              </a:rPr>
              <a:t>du starter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598900"/>
              </p:ext>
            </p:extLst>
          </p:nvPr>
        </p:nvGraphicFramePr>
        <p:xfrm>
          <a:off x="348656" y="1117563"/>
          <a:ext cx="11420134" cy="5342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5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57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57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457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457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8172">
                <a:tc>
                  <a:txBody>
                    <a:bodyPr/>
                    <a:lstStyle/>
                    <a:p>
                      <a:pPr algn="ctr"/>
                      <a:endParaRPr lang="nb-NO" sz="1400" noProof="0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noProof="0" dirty="0"/>
                        <a:t>Mandag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noProof="0" dirty="0"/>
                        <a:t>Tirsdag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noProof="0" dirty="0"/>
                        <a:t>Onsdag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noProof="0" dirty="0"/>
                        <a:t>Torsdag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noProof="0" dirty="0"/>
                        <a:t>Fredag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72">
                <a:tc>
                  <a:txBody>
                    <a:bodyPr/>
                    <a:lstStyle/>
                    <a:p>
                      <a:r>
                        <a:rPr lang="nb-NO" sz="1100" noProof="0" dirty="0"/>
                        <a:t>08:00 -09:00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b-NO" sz="1100" i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b-NO" sz="1100" i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b-NO" sz="1100" i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b-NO" sz="1100" i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b-NO" sz="1100" i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4006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noProof="0" dirty="0"/>
                        <a:t>09:00 -10:00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b-NO" sz="1100" i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b-NO" sz="1100" i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4006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noProof="0" dirty="0"/>
                        <a:t>10:00 -11:00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b-NO" sz="1100" i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sz="11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b-NO" sz="1100" i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b-NO" sz="1100" i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4006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noProof="0" dirty="0"/>
                        <a:t>11:00 -12:00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b-NO" sz="1100" i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b-NO" sz="1100" i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b-NO" sz="1100" i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100" i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9061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noProof="0" dirty="0"/>
                        <a:t>12:00 -13:00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b-NO" sz="1100" i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b-NO" sz="1100" i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9663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noProof="0" dirty="0"/>
                        <a:t>13:00 -14:00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b-NO" sz="1100" i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b-NO" sz="1100" i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172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noProof="0" dirty="0"/>
                        <a:t>14:00 -15:00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b-NO" sz="1100" i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b-NO" sz="1100" i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b-NO" sz="1100" b="0" i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b-NO" sz="1100" i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87186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noProof="0" dirty="0"/>
                        <a:t>15:00 -16:30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b-NO" sz="1100" i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b-NO" sz="1100" i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100" i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100" i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654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7" y="0"/>
            <a:ext cx="10515600" cy="1325563"/>
          </a:xfrm>
        </p:spPr>
        <p:txBody>
          <a:bodyPr/>
          <a:lstStyle/>
          <a:p>
            <a:r>
              <a:rPr lang="en-US" b="0" dirty="0">
                <a:latin typeface="+mj-lt"/>
              </a:rPr>
              <a:t>Plan uke 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381750"/>
            <a:ext cx="531813" cy="25876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207195-2462-45BD-B99E-FC66489894B8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261562"/>
              </p:ext>
            </p:extLst>
          </p:nvPr>
        </p:nvGraphicFramePr>
        <p:xfrm>
          <a:off x="741896" y="1117559"/>
          <a:ext cx="10931119" cy="5264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15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39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39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39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539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539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84910">
                <a:tc>
                  <a:txBody>
                    <a:bodyPr/>
                    <a:lstStyle/>
                    <a:p>
                      <a:pPr algn="ctr"/>
                      <a:endParaRPr lang="en-US" sz="1400" noProof="0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noProof="0" dirty="0" smtClean="0"/>
                        <a:t>Mandag</a:t>
                      </a:r>
                      <a:endParaRPr lang="nb-NO" sz="1400" noProof="0" dirty="0"/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noProof="0" dirty="0" smtClean="0"/>
                        <a:t>Tirsdag</a:t>
                      </a:r>
                      <a:endParaRPr lang="nb-NO" sz="1400" noProof="0" dirty="0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noProof="0" dirty="0" smtClean="0"/>
                        <a:t>Onsdag</a:t>
                      </a:r>
                      <a:endParaRPr lang="nb-NO" sz="1400" noProof="0" dirty="0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noProof="0" dirty="0" smtClean="0"/>
                        <a:t>Torsdag</a:t>
                      </a:r>
                      <a:endParaRPr lang="nb-NO" sz="1400" noProof="0" dirty="0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noProof="0" dirty="0" smtClean="0"/>
                        <a:t>Fredag</a:t>
                      </a:r>
                      <a:endParaRPr lang="nb-NO" sz="1400" noProof="0" dirty="0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910"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08:00 -09:00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i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i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91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 dirty="0"/>
                        <a:t>09:00 -10:00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i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i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91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 dirty="0"/>
                        <a:t>10:00 -11:00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i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i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491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 dirty="0"/>
                        <a:t>11:00 -12:00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i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i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491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 dirty="0"/>
                        <a:t>12:00 -13:00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i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491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 dirty="0"/>
                        <a:t>13:00 -14:00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i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491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 dirty="0"/>
                        <a:t>14:00 -15:00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i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i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491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 dirty="0"/>
                        <a:t>15:00 -16:00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i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i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561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eme1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" id="{D32D05C2-E883-41AC-9409-1D4B3C3D0947}" vid="{E2E1371A-197B-4359-AE4B-73429250CB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67E6E5B336A649A46C794A5B1656E2" ma:contentTypeVersion="6" ma:contentTypeDescription="Create a new document." ma:contentTypeScope="" ma:versionID="37959e7d501a7cd0dbdf854657979547">
  <xsd:schema xmlns:xsd="http://www.w3.org/2001/XMLSchema" xmlns:xs="http://www.w3.org/2001/XMLSchema" xmlns:p="http://schemas.microsoft.com/office/2006/metadata/properties" xmlns:ns2="7b56e83e-8d15-4a2f-bb65-29e2119eddbf" xmlns:ns3="0780ee21-7733-4938-ac71-659a1ae56f41" targetNamespace="http://schemas.microsoft.com/office/2006/metadata/properties" ma:root="true" ma:fieldsID="7b7b688abf901635ad49ab953e5c0278" ns2:_="" ns3:_="">
    <xsd:import namespace="7b56e83e-8d15-4a2f-bb65-29e2119eddbf"/>
    <xsd:import namespace="0780ee21-7733-4938-ac71-659a1ae56f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56e83e-8d15-4a2f-bb65-29e2119edd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80ee21-7733-4938-ac71-659a1ae56f4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12B15F3-FFBD-494B-BD77-9A2D2881157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6E52520-81C8-4902-A25D-1E246B4CA1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56e83e-8d15-4a2f-bb65-29e2119eddbf"/>
    <ds:schemaRef ds:uri="0780ee21-7733-4938-ac71-659a1ae56f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009D889-A95C-4971-9989-5D5E6B9C6752}">
  <ds:schemaRefs>
    <ds:schemaRef ds:uri="0780ee21-7733-4938-ac71-659a1ae56f41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7b56e83e-8d15-4a2f-bb65-29e2119eddb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60</TotalTime>
  <Words>592</Words>
  <Application>Microsoft Office PowerPoint</Application>
  <PresentationFormat>Widescreen</PresentationFormat>
  <Paragraphs>151</Paragraphs>
  <Slides>12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20" baseType="lpstr">
      <vt:lpstr>ＭＳ Ｐゴシック</vt:lpstr>
      <vt:lpstr>Arial</vt:lpstr>
      <vt:lpstr>Calibri</vt:lpstr>
      <vt:lpstr>Calibri Light</vt:lpstr>
      <vt:lpstr>Helvetica</vt:lpstr>
      <vt:lpstr>Segoe UI Semibold</vt:lpstr>
      <vt:lpstr>ヒラギノ角ゴ Pro W3</vt:lpstr>
      <vt:lpstr>Theme1</vt:lpstr>
      <vt:lpstr>PowerPoint-presentasjon</vt:lpstr>
      <vt:lpstr>Vårt samfunnsoppdrag</vt:lpstr>
      <vt:lpstr>Nøkkeltall</vt:lpstr>
      <vt:lpstr>Om fagavdeling</vt:lpstr>
      <vt:lpstr>PowerPoint-presentasjon</vt:lpstr>
      <vt:lpstr>Dine viktigste oppgaver og mål</vt:lpstr>
      <vt:lpstr>Introduksjonsplan </vt:lpstr>
      <vt:lpstr>Plan uke 1 Møteinvitasjooner vil ligge I din kalender når du starter</vt:lpstr>
      <vt:lpstr>Plan uke 2</vt:lpstr>
      <vt:lpstr>Opplæring og kompetanseutvikling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Hege Elisabeth Løvbak</dc:creator>
  <cp:lastModifiedBy>Suzanne-Ann Stämpfli</cp:lastModifiedBy>
  <cp:revision>36</cp:revision>
  <dcterms:created xsi:type="dcterms:W3CDTF">2020-09-04T10:48:23Z</dcterms:created>
  <dcterms:modified xsi:type="dcterms:W3CDTF">2021-07-06T10:02:34Z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0x0101005C67E6E5B336A649A46C794A5B1656E2</vt:lpwstr>
  </property>
</Properties>
</file>