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7" r:id="rId3"/>
    <p:sldId id="27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FBD44C-8E3E-44F1-ADD2-DBC5E3F46C5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89E4C64-6C49-4FCE-AA1A-241B66238471}">
      <dgm:prSet phldrT="[Tekst]"/>
      <dgm:spPr/>
      <dgm:t>
        <a:bodyPr/>
        <a:lstStyle/>
        <a:p>
          <a:r>
            <a:rPr lang="nb-NO" dirty="0" smtClean="0">
              <a:solidFill>
                <a:schemeClr val="tx1"/>
              </a:solidFill>
            </a:rPr>
            <a:t>Mai</a:t>
          </a:r>
          <a:endParaRPr lang="nb-NO" dirty="0">
            <a:solidFill>
              <a:schemeClr val="tx1"/>
            </a:solidFill>
          </a:endParaRPr>
        </a:p>
      </dgm:t>
    </dgm:pt>
    <dgm:pt modelId="{E28DAE31-CB5F-43A8-846E-AF5CC6C85DFD}" type="parTrans" cxnId="{D1E350CC-40BA-472D-9EFD-4896AC03F610}">
      <dgm:prSet/>
      <dgm:spPr/>
      <dgm:t>
        <a:bodyPr/>
        <a:lstStyle/>
        <a:p>
          <a:endParaRPr lang="nb-NO"/>
        </a:p>
      </dgm:t>
    </dgm:pt>
    <dgm:pt modelId="{9FC7EE20-3F3A-4D9D-A02C-9C08D162E375}" type="sibTrans" cxnId="{D1E350CC-40BA-472D-9EFD-4896AC03F610}">
      <dgm:prSet/>
      <dgm:spPr/>
      <dgm:t>
        <a:bodyPr/>
        <a:lstStyle/>
        <a:p>
          <a:endParaRPr lang="nb-NO"/>
        </a:p>
      </dgm:t>
    </dgm:pt>
    <dgm:pt modelId="{85D4CF1C-7091-4413-8E3B-72A9DF88FD51}">
      <dgm:prSet phldrT="[Tekst]"/>
      <dgm:spPr/>
      <dgm:t>
        <a:bodyPr/>
        <a:lstStyle/>
        <a:p>
          <a:r>
            <a:rPr lang="nb-NO" dirty="0" smtClean="0">
              <a:solidFill>
                <a:schemeClr val="tx1"/>
              </a:solidFill>
            </a:rPr>
            <a:t>Juni</a:t>
          </a:r>
          <a:endParaRPr lang="nb-NO" dirty="0">
            <a:solidFill>
              <a:schemeClr val="tx1"/>
            </a:solidFill>
          </a:endParaRPr>
        </a:p>
      </dgm:t>
    </dgm:pt>
    <dgm:pt modelId="{A228EAE2-6B30-4FDC-AC05-C77B74EEC426}" type="parTrans" cxnId="{188895D6-F29E-4728-BA3C-6D324A4993CC}">
      <dgm:prSet/>
      <dgm:spPr/>
      <dgm:t>
        <a:bodyPr/>
        <a:lstStyle/>
        <a:p>
          <a:endParaRPr lang="nb-NO"/>
        </a:p>
      </dgm:t>
    </dgm:pt>
    <dgm:pt modelId="{C965601E-7736-49C8-9D63-5CEC1AC0B162}" type="sibTrans" cxnId="{188895D6-F29E-4728-BA3C-6D324A4993CC}">
      <dgm:prSet/>
      <dgm:spPr/>
      <dgm:t>
        <a:bodyPr/>
        <a:lstStyle/>
        <a:p>
          <a:endParaRPr lang="nb-NO"/>
        </a:p>
      </dgm:t>
    </dgm:pt>
    <dgm:pt modelId="{57576734-E358-400B-81EB-E6188C12EE7F}">
      <dgm:prSet phldrT="[Tekst]"/>
      <dgm:spPr/>
      <dgm:t>
        <a:bodyPr/>
        <a:lstStyle/>
        <a:p>
          <a:r>
            <a:rPr lang="nb-NO" dirty="0" smtClean="0">
              <a:solidFill>
                <a:schemeClr val="tx1"/>
              </a:solidFill>
            </a:rPr>
            <a:t>Juli</a:t>
          </a:r>
          <a:endParaRPr lang="nb-NO" dirty="0">
            <a:solidFill>
              <a:schemeClr val="tx1"/>
            </a:solidFill>
          </a:endParaRPr>
        </a:p>
      </dgm:t>
    </dgm:pt>
    <dgm:pt modelId="{D2401B7E-522B-40F5-835D-77305451F4D2}" type="parTrans" cxnId="{31A6943E-4FCE-4842-89C4-C932C4C6D560}">
      <dgm:prSet/>
      <dgm:spPr/>
      <dgm:t>
        <a:bodyPr/>
        <a:lstStyle/>
        <a:p>
          <a:endParaRPr lang="nb-NO"/>
        </a:p>
      </dgm:t>
    </dgm:pt>
    <dgm:pt modelId="{E7E3C427-DD20-4904-A136-7262663D606B}" type="sibTrans" cxnId="{31A6943E-4FCE-4842-89C4-C932C4C6D560}">
      <dgm:prSet/>
      <dgm:spPr/>
      <dgm:t>
        <a:bodyPr/>
        <a:lstStyle/>
        <a:p>
          <a:endParaRPr lang="nb-NO"/>
        </a:p>
      </dgm:t>
    </dgm:pt>
    <dgm:pt modelId="{B56420A0-4F7A-43AF-989D-DECE0F9B55AC}">
      <dgm:prSet phldrT="[Tekst]"/>
      <dgm:spPr/>
      <dgm:t>
        <a:bodyPr/>
        <a:lstStyle/>
        <a:p>
          <a:r>
            <a:rPr lang="nb-NO" dirty="0" smtClean="0">
              <a:solidFill>
                <a:schemeClr val="tx1"/>
              </a:solidFill>
            </a:rPr>
            <a:t>August</a:t>
          </a:r>
          <a:endParaRPr lang="nb-NO" dirty="0">
            <a:solidFill>
              <a:schemeClr val="tx1"/>
            </a:solidFill>
          </a:endParaRPr>
        </a:p>
      </dgm:t>
    </dgm:pt>
    <dgm:pt modelId="{D95FB2CF-C747-4494-9C2C-0014A3FE76D4}" type="parTrans" cxnId="{ACA8185A-C952-4C93-815E-EA7DEB6360F1}">
      <dgm:prSet/>
      <dgm:spPr/>
      <dgm:t>
        <a:bodyPr/>
        <a:lstStyle/>
        <a:p>
          <a:endParaRPr lang="nb-NO"/>
        </a:p>
      </dgm:t>
    </dgm:pt>
    <dgm:pt modelId="{06A21F93-3E86-40DE-9AB1-F22C195A7008}" type="sibTrans" cxnId="{ACA8185A-C952-4C93-815E-EA7DEB6360F1}">
      <dgm:prSet/>
      <dgm:spPr/>
      <dgm:t>
        <a:bodyPr/>
        <a:lstStyle/>
        <a:p>
          <a:endParaRPr lang="nb-NO"/>
        </a:p>
      </dgm:t>
    </dgm:pt>
    <dgm:pt modelId="{9E230635-F3A6-4F98-87B6-BBD83EEEE5F7}">
      <dgm:prSet phldrT="[Tekst]"/>
      <dgm:spPr/>
      <dgm:t>
        <a:bodyPr/>
        <a:lstStyle/>
        <a:p>
          <a:r>
            <a:rPr lang="nb-NO" dirty="0" smtClean="0">
              <a:solidFill>
                <a:schemeClr val="tx1"/>
              </a:solidFill>
            </a:rPr>
            <a:t>September</a:t>
          </a:r>
          <a:endParaRPr lang="nb-NO" dirty="0">
            <a:solidFill>
              <a:schemeClr val="tx1"/>
            </a:solidFill>
          </a:endParaRPr>
        </a:p>
      </dgm:t>
    </dgm:pt>
    <dgm:pt modelId="{E79F09EC-466C-48EF-A761-D1CFE15C4081}" type="parTrans" cxnId="{AEC6AF68-F426-4A81-B55B-F1540E739260}">
      <dgm:prSet/>
      <dgm:spPr/>
      <dgm:t>
        <a:bodyPr/>
        <a:lstStyle/>
        <a:p>
          <a:endParaRPr lang="nb-NO"/>
        </a:p>
      </dgm:t>
    </dgm:pt>
    <dgm:pt modelId="{B0C77C2F-1320-4BFF-9333-D5C9A4E8BDBB}" type="sibTrans" cxnId="{AEC6AF68-F426-4A81-B55B-F1540E739260}">
      <dgm:prSet/>
      <dgm:spPr/>
      <dgm:t>
        <a:bodyPr/>
        <a:lstStyle/>
        <a:p>
          <a:endParaRPr lang="nb-NO"/>
        </a:p>
      </dgm:t>
    </dgm:pt>
    <dgm:pt modelId="{39560CC8-1126-4BEE-8C50-505F8E5FAA53}">
      <dgm:prSet phldrT="[Tekst]"/>
      <dgm:spPr/>
      <dgm:t>
        <a:bodyPr/>
        <a:lstStyle/>
        <a:p>
          <a:r>
            <a:rPr lang="nb-NO" dirty="0" smtClean="0">
              <a:solidFill>
                <a:schemeClr val="tx1"/>
              </a:solidFill>
            </a:rPr>
            <a:t>Oktober-Desember</a:t>
          </a:r>
          <a:endParaRPr lang="nb-NO" dirty="0">
            <a:solidFill>
              <a:schemeClr val="tx1"/>
            </a:solidFill>
          </a:endParaRPr>
        </a:p>
      </dgm:t>
    </dgm:pt>
    <dgm:pt modelId="{6A49D0F5-2826-42CE-BEEC-3EFE9784714D}" type="parTrans" cxnId="{D30FA9D8-D540-4279-B0AA-01596E566133}">
      <dgm:prSet/>
      <dgm:spPr/>
      <dgm:t>
        <a:bodyPr/>
        <a:lstStyle/>
        <a:p>
          <a:endParaRPr lang="nb-NO"/>
        </a:p>
      </dgm:t>
    </dgm:pt>
    <dgm:pt modelId="{6780458E-01F1-483C-9E52-9D993ACA2DD0}" type="sibTrans" cxnId="{D30FA9D8-D540-4279-B0AA-01596E566133}">
      <dgm:prSet/>
      <dgm:spPr/>
      <dgm:t>
        <a:bodyPr/>
        <a:lstStyle/>
        <a:p>
          <a:endParaRPr lang="nb-NO"/>
        </a:p>
      </dgm:t>
    </dgm:pt>
    <dgm:pt modelId="{6F4A0C29-E3F6-4FE7-89F9-573C1F9B9FA2}" type="pres">
      <dgm:prSet presAssocID="{32FBD44C-8E3E-44F1-ADD2-DBC5E3F46C5C}" presName="Name0" presStyleCnt="0">
        <dgm:presLayoutVars>
          <dgm:dir/>
          <dgm:animLvl val="lvl"/>
          <dgm:resizeHandles val="exact"/>
        </dgm:presLayoutVars>
      </dgm:prSet>
      <dgm:spPr/>
    </dgm:pt>
    <dgm:pt modelId="{1C84D422-7D5B-4E46-B1FD-AF481A13C9BE}" type="pres">
      <dgm:prSet presAssocID="{E89E4C64-6C49-4FCE-AA1A-241B66238471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B54A360-CC5F-4795-BC77-F81A6283C6BF}" type="pres">
      <dgm:prSet presAssocID="{9FC7EE20-3F3A-4D9D-A02C-9C08D162E375}" presName="parTxOnlySpace" presStyleCnt="0"/>
      <dgm:spPr/>
    </dgm:pt>
    <dgm:pt modelId="{A87847C3-5845-41E5-8A2D-DFB3EA5856D7}" type="pres">
      <dgm:prSet presAssocID="{85D4CF1C-7091-4413-8E3B-72A9DF88FD51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054F058-23FF-4F5D-BF79-EDBA897ABD8C}" type="pres">
      <dgm:prSet presAssocID="{C965601E-7736-49C8-9D63-5CEC1AC0B162}" presName="parTxOnlySpace" presStyleCnt="0"/>
      <dgm:spPr/>
    </dgm:pt>
    <dgm:pt modelId="{F37A56F1-5EA0-4A4D-976A-DAD8BD4843E4}" type="pres">
      <dgm:prSet presAssocID="{57576734-E358-400B-81EB-E6188C12EE7F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B50998A-119B-46E9-A960-39B69ED1462A}" type="pres">
      <dgm:prSet presAssocID="{E7E3C427-DD20-4904-A136-7262663D606B}" presName="parTxOnlySpace" presStyleCnt="0"/>
      <dgm:spPr/>
    </dgm:pt>
    <dgm:pt modelId="{840F4D7B-1F46-4040-A3C5-D0010069D9F7}" type="pres">
      <dgm:prSet presAssocID="{B56420A0-4F7A-43AF-989D-DECE0F9B55AC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AE5BEB1-127D-4FC8-B191-45961B36E0A5}" type="pres">
      <dgm:prSet presAssocID="{06A21F93-3E86-40DE-9AB1-F22C195A7008}" presName="parTxOnlySpace" presStyleCnt="0"/>
      <dgm:spPr/>
    </dgm:pt>
    <dgm:pt modelId="{74DC3AE5-D5F5-464F-BAEE-354026A101D2}" type="pres">
      <dgm:prSet presAssocID="{9E230635-F3A6-4F98-87B6-BBD83EEEE5F7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56F4E75-E27A-4BCF-8350-F9E4CBB1232C}" type="pres">
      <dgm:prSet presAssocID="{B0C77C2F-1320-4BFF-9333-D5C9A4E8BDBB}" presName="parTxOnlySpace" presStyleCnt="0"/>
      <dgm:spPr/>
    </dgm:pt>
    <dgm:pt modelId="{43BAC42D-19EF-46EC-AFF0-DEFB2F74805F}" type="pres">
      <dgm:prSet presAssocID="{39560CC8-1126-4BEE-8C50-505F8E5FAA53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D1E350CC-40BA-472D-9EFD-4896AC03F610}" srcId="{32FBD44C-8E3E-44F1-ADD2-DBC5E3F46C5C}" destId="{E89E4C64-6C49-4FCE-AA1A-241B66238471}" srcOrd="0" destOrd="0" parTransId="{E28DAE31-CB5F-43A8-846E-AF5CC6C85DFD}" sibTransId="{9FC7EE20-3F3A-4D9D-A02C-9C08D162E375}"/>
    <dgm:cxn modelId="{AEC6AF68-F426-4A81-B55B-F1540E739260}" srcId="{32FBD44C-8E3E-44F1-ADD2-DBC5E3F46C5C}" destId="{9E230635-F3A6-4F98-87B6-BBD83EEEE5F7}" srcOrd="4" destOrd="0" parTransId="{E79F09EC-466C-48EF-A761-D1CFE15C4081}" sibTransId="{B0C77C2F-1320-4BFF-9333-D5C9A4E8BDBB}"/>
    <dgm:cxn modelId="{7ABEB271-0A94-485C-9360-ACF20EBAF9E3}" type="presOf" srcId="{85D4CF1C-7091-4413-8E3B-72A9DF88FD51}" destId="{A87847C3-5845-41E5-8A2D-DFB3EA5856D7}" srcOrd="0" destOrd="0" presId="urn:microsoft.com/office/officeart/2005/8/layout/chevron1"/>
    <dgm:cxn modelId="{ACA8185A-C952-4C93-815E-EA7DEB6360F1}" srcId="{32FBD44C-8E3E-44F1-ADD2-DBC5E3F46C5C}" destId="{B56420A0-4F7A-43AF-989D-DECE0F9B55AC}" srcOrd="3" destOrd="0" parTransId="{D95FB2CF-C747-4494-9C2C-0014A3FE76D4}" sibTransId="{06A21F93-3E86-40DE-9AB1-F22C195A7008}"/>
    <dgm:cxn modelId="{188895D6-F29E-4728-BA3C-6D324A4993CC}" srcId="{32FBD44C-8E3E-44F1-ADD2-DBC5E3F46C5C}" destId="{85D4CF1C-7091-4413-8E3B-72A9DF88FD51}" srcOrd="1" destOrd="0" parTransId="{A228EAE2-6B30-4FDC-AC05-C77B74EEC426}" sibTransId="{C965601E-7736-49C8-9D63-5CEC1AC0B162}"/>
    <dgm:cxn modelId="{E04D70E6-1568-42E5-BA51-CCE090FD8218}" type="presOf" srcId="{E89E4C64-6C49-4FCE-AA1A-241B66238471}" destId="{1C84D422-7D5B-4E46-B1FD-AF481A13C9BE}" srcOrd="0" destOrd="0" presId="urn:microsoft.com/office/officeart/2005/8/layout/chevron1"/>
    <dgm:cxn modelId="{40BA54F6-5376-47A3-8600-A00E4BA66078}" type="presOf" srcId="{57576734-E358-400B-81EB-E6188C12EE7F}" destId="{F37A56F1-5EA0-4A4D-976A-DAD8BD4843E4}" srcOrd="0" destOrd="0" presId="urn:microsoft.com/office/officeart/2005/8/layout/chevron1"/>
    <dgm:cxn modelId="{31A6943E-4FCE-4842-89C4-C932C4C6D560}" srcId="{32FBD44C-8E3E-44F1-ADD2-DBC5E3F46C5C}" destId="{57576734-E358-400B-81EB-E6188C12EE7F}" srcOrd="2" destOrd="0" parTransId="{D2401B7E-522B-40F5-835D-77305451F4D2}" sibTransId="{E7E3C427-DD20-4904-A136-7262663D606B}"/>
    <dgm:cxn modelId="{1FED20F3-A4BB-42E8-A060-38E7499E512E}" type="presOf" srcId="{39560CC8-1126-4BEE-8C50-505F8E5FAA53}" destId="{43BAC42D-19EF-46EC-AFF0-DEFB2F74805F}" srcOrd="0" destOrd="0" presId="urn:microsoft.com/office/officeart/2005/8/layout/chevron1"/>
    <dgm:cxn modelId="{A5594603-C6C7-419F-82F5-9ECD8BCF52A8}" type="presOf" srcId="{9E230635-F3A6-4F98-87B6-BBD83EEEE5F7}" destId="{74DC3AE5-D5F5-464F-BAEE-354026A101D2}" srcOrd="0" destOrd="0" presId="urn:microsoft.com/office/officeart/2005/8/layout/chevron1"/>
    <dgm:cxn modelId="{65ED20CF-FE54-4085-B3E9-5D191CDE6BF4}" type="presOf" srcId="{32FBD44C-8E3E-44F1-ADD2-DBC5E3F46C5C}" destId="{6F4A0C29-E3F6-4FE7-89F9-573C1F9B9FA2}" srcOrd="0" destOrd="0" presId="urn:microsoft.com/office/officeart/2005/8/layout/chevron1"/>
    <dgm:cxn modelId="{7BB6CC93-BF08-457D-8367-7AA8D94F8A24}" type="presOf" srcId="{B56420A0-4F7A-43AF-989D-DECE0F9B55AC}" destId="{840F4D7B-1F46-4040-A3C5-D0010069D9F7}" srcOrd="0" destOrd="0" presId="urn:microsoft.com/office/officeart/2005/8/layout/chevron1"/>
    <dgm:cxn modelId="{D30FA9D8-D540-4279-B0AA-01596E566133}" srcId="{32FBD44C-8E3E-44F1-ADD2-DBC5E3F46C5C}" destId="{39560CC8-1126-4BEE-8C50-505F8E5FAA53}" srcOrd="5" destOrd="0" parTransId="{6A49D0F5-2826-42CE-BEEC-3EFE9784714D}" sibTransId="{6780458E-01F1-483C-9E52-9D993ACA2DD0}"/>
    <dgm:cxn modelId="{DCDBC133-EED5-4A89-8031-5BE1D50182EE}" type="presParOf" srcId="{6F4A0C29-E3F6-4FE7-89F9-573C1F9B9FA2}" destId="{1C84D422-7D5B-4E46-B1FD-AF481A13C9BE}" srcOrd="0" destOrd="0" presId="urn:microsoft.com/office/officeart/2005/8/layout/chevron1"/>
    <dgm:cxn modelId="{AD5E04E9-E617-4D34-A894-88B2C8A69FB6}" type="presParOf" srcId="{6F4A0C29-E3F6-4FE7-89F9-573C1F9B9FA2}" destId="{BB54A360-CC5F-4795-BC77-F81A6283C6BF}" srcOrd="1" destOrd="0" presId="urn:microsoft.com/office/officeart/2005/8/layout/chevron1"/>
    <dgm:cxn modelId="{EF14F4E5-FD09-45D7-A8B4-7F3C70848A34}" type="presParOf" srcId="{6F4A0C29-E3F6-4FE7-89F9-573C1F9B9FA2}" destId="{A87847C3-5845-41E5-8A2D-DFB3EA5856D7}" srcOrd="2" destOrd="0" presId="urn:microsoft.com/office/officeart/2005/8/layout/chevron1"/>
    <dgm:cxn modelId="{AC6C5E44-72AC-43E9-9019-C9CFED2691EA}" type="presParOf" srcId="{6F4A0C29-E3F6-4FE7-89F9-573C1F9B9FA2}" destId="{A054F058-23FF-4F5D-BF79-EDBA897ABD8C}" srcOrd="3" destOrd="0" presId="urn:microsoft.com/office/officeart/2005/8/layout/chevron1"/>
    <dgm:cxn modelId="{26C15790-D486-46D1-AF8A-8187CDBB070F}" type="presParOf" srcId="{6F4A0C29-E3F6-4FE7-89F9-573C1F9B9FA2}" destId="{F37A56F1-5EA0-4A4D-976A-DAD8BD4843E4}" srcOrd="4" destOrd="0" presId="urn:microsoft.com/office/officeart/2005/8/layout/chevron1"/>
    <dgm:cxn modelId="{1DF3E069-2A61-4ACB-B54D-4239A5154DFA}" type="presParOf" srcId="{6F4A0C29-E3F6-4FE7-89F9-573C1F9B9FA2}" destId="{6B50998A-119B-46E9-A960-39B69ED1462A}" srcOrd="5" destOrd="0" presId="urn:microsoft.com/office/officeart/2005/8/layout/chevron1"/>
    <dgm:cxn modelId="{0CB49702-CD59-47D4-9F6F-2F99834C9FB9}" type="presParOf" srcId="{6F4A0C29-E3F6-4FE7-89F9-573C1F9B9FA2}" destId="{840F4D7B-1F46-4040-A3C5-D0010069D9F7}" srcOrd="6" destOrd="0" presId="urn:microsoft.com/office/officeart/2005/8/layout/chevron1"/>
    <dgm:cxn modelId="{C48DD789-5D56-424B-A444-3A7DF775B375}" type="presParOf" srcId="{6F4A0C29-E3F6-4FE7-89F9-573C1F9B9FA2}" destId="{FAE5BEB1-127D-4FC8-B191-45961B36E0A5}" srcOrd="7" destOrd="0" presId="urn:microsoft.com/office/officeart/2005/8/layout/chevron1"/>
    <dgm:cxn modelId="{6C190466-E77A-4954-AF04-5BFF1A326817}" type="presParOf" srcId="{6F4A0C29-E3F6-4FE7-89F9-573C1F9B9FA2}" destId="{74DC3AE5-D5F5-464F-BAEE-354026A101D2}" srcOrd="8" destOrd="0" presId="urn:microsoft.com/office/officeart/2005/8/layout/chevron1"/>
    <dgm:cxn modelId="{1CC1E709-0381-4BD4-8AE9-843D0B98DB46}" type="presParOf" srcId="{6F4A0C29-E3F6-4FE7-89F9-573C1F9B9FA2}" destId="{B56F4E75-E27A-4BCF-8350-F9E4CBB1232C}" srcOrd="9" destOrd="0" presId="urn:microsoft.com/office/officeart/2005/8/layout/chevron1"/>
    <dgm:cxn modelId="{1D311D0E-B407-4DB9-B47A-378B25066057}" type="presParOf" srcId="{6F4A0C29-E3F6-4FE7-89F9-573C1F9B9FA2}" destId="{43BAC42D-19EF-46EC-AFF0-DEFB2F74805F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2CC314-1E38-4B95-8AE0-F5C7B102C8A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F6678855-1D4E-4FB1-9BEF-04CBE3E08762}">
      <dgm:prSet phldrT="[Tekst]" custT="1"/>
      <dgm:spPr/>
      <dgm:t>
        <a:bodyPr/>
        <a:lstStyle/>
        <a:p>
          <a:r>
            <a:rPr lang="nb-NO" sz="2400" dirty="0" smtClean="0">
              <a:solidFill>
                <a:schemeClr val="tx1"/>
              </a:solidFill>
            </a:rPr>
            <a:t>Oktober</a:t>
          </a:r>
          <a:endParaRPr lang="nb-NO" sz="2400" dirty="0">
            <a:solidFill>
              <a:schemeClr val="tx1"/>
            </a:solidFill>
          </a:endParaRPr>
        </a:p>
      </dgm:t>
    </dgm:pt>
    <dgm:pt modelId="{425DD869-D4E6-4885-8E06-29ADAA0B4A08}" type="parTrans" cxnId="{CCB203E5-05FC-476F-9613-1DA5157866FF}">
      <dgm:prSet/>
      <dgm:spPr/>
      <dgm:t>
        <a:bodyPr/>
        <a:lstStyle/>
        <a:p>
          <a:endParaRPr lang="nb-NO"/>
        </a:p>
      </dgm:t>
    </dgm:pt>
    <dgm:pt modelId="{D3A28BDB-F77C-4F1B-A2C1-8ADA325649AA}" type="sibTrans" cxnId="{CCB203E5-05FC-476F-9613-1DA5157866FF}">
      <dgm:prSet/>
      <dgm:spPr/>
      <dgm:t>
        <a:bodyPr/>
        <a:lstStyle/>
        <a:p>
          <a:endParaRPr lang="nb-NO"/>
        </a:p>
      </dgm:t>
    </dgm:pt>
    <dgm:pt modelId="{EEBE2B04-7E92-4616-B5DF-5B19D02891EC}">
      <dgm:prSet phldrT="[Tekst]" custT="1"/>
      <dgm:spPr/>
      <dgm:t>
        <a:bodyPr/>
        <a:lstStyle/>
        <a:p>
          <a:r>
            <a:rPr lang="nb-NO" sz="2400" dirty="0" smtClean="0">
              <a:solidFill>
                <a:schemeClr val="tx1"/>
              </a:solidFill>
            </a:rPr>
            <a:t>November</a:t>
          </a:r>
        </a:p>
      </dgm:t>
    </dgm:pt>
    <dgm:pt modelId="{640EE975-C9FB-4C3A-BD23-35C23E95BCA5}" type="parTrans" cxnId="{9DBFDDDD-5DCA-4A81-A11E-083F4CA510F9}">
      <dgm:prSet/>
      <dgm:spPr/>
      <dgm:t>
        <a:bodyPr/>
        <a:lstStyle/>
        <a:p>
          <a:endParaRPr lang="nb-NO"/>
        </a:p>
      </dgm:t>
    </dgm:pt>
    <dgm:pt modelId="{08ECA1C9-5663-4430-A208-C1CC5C09A3AE}" type="sibTrans" cxnId="{9DBFDDDD-5DCA-4A81-A11E-083F4CA510F9}">
      <dgm:prSet/>
      <dgm:spPr/>
      <dgm:t>
        <a:bodyPr/>
        <a:lstStyle/>
        <a:p>
          <a:endParaRPr lang="nb-NO"/>
        </a:p>
      </dgm:t>
    </dgm:pt>
    <dgm:pt modelId="{CC8CAE38-C3F4-4026-BD00-FF73C3EE2C29}">
      <dgm:prSet phldrT="[Tekst]" custT="1"/>
      <dgm:spPr/>
      <dgm:t>
        <a:bodyPr/>
        <a:lstStyle/>
        <a:p>
          <a:r>
            <a:rPr lang="nb-NO" sz="2400" dirty="0" smtClean="0">
              <a:solidFill>
                <a:schemeClr val="tx1"/>
              </a:solidFill>
            </a:rPr>
            <a:t>Desember</a:t>
          </a:r>
        </a:p>
      </dgm:t>
    </dgm:pt>
    <dgm:pt modelId="{F4414CDA-1D64-4A7D-9123-38E7E2403280}" type="parTrans" cxnId="{520414A4-7DBC-4FF0-B64E-9FEEAE62DEC1}">
      <dgm:prSet/>
      <dgm:spPr/>
      <dgm:t>
        <a:bodyPr/>
        <a:lstStyle/>
        <a:p>
          <a:endParaRPr lang="nb-NO"/>
        </a:p>
      </dgm:t>
    </dgm:pt>
    <dgm:pt modelId="{8D56D819-F1DA-4F83-9731-47B135058D75}" type="sibTrans" cxnId="{520414A4-7DBC-4FF0-B64E-9FEEAE62DEC1}">
      <dgm:prSet/>
      <dgm:spPr/>
      <dgm:t>
        <a:bodyPr/>
        <a:lstStyle/>
        <a:p>
          <a:endParaRPr lang="nb-NO"/>
        </a:p>
      </dgm:t>
    </dgm:pt>
    <dgm:pt modelId="{815C93B6-BDD5-4318-8BF7-7D40EFC98ECA}" type="pres">
      <dgm:prSet presAssocID="{A42CC314-1E38-4B95-8AE0-F5C7B102C8A7}" presName="Name0" presStyleCnt="0">
        <dgm:presLayoutVars>
          <dgm:dir/>
          <dgm:animLvl val="lvl"/>
          <dgm:resizeHandles val="exact"/>
        </dgm:presLayoutVars>
      </dgm:prSet>
      <dgm:spPr/>
    </dgm:pt>
    <dgm:pt modelId="{0235EF5D-478E-4F49-B7BB-1F84DDBE942B}" type="pres">
      <dgm:prSet presAssocID="{F6678855-1D4E-4FB1-9BEF-04CBE3E0876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6FCA791-4F58-4532-9A96-8363CBF7F194}" type="pres">
      <dgm:prSet presAssocID="{D3A28BDB-F77C-4F1B-A2C1-8ADA325649AA}" presName="parTxOnlySpace" presStyleCnt="0"/>
      <dgm:spPr/>
    </dgm:pt>
    <dgm:pt modelId="{65A0A13E-7E6F-4F0B-BE0A-27E76B4712C0}" type="pres">
      <dgm:prSet presAssocID="{EEBE2B04-7E92-4616-B5DF-5B19D02891E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BBAB719-E663-4730-A7D7-1AA62EBFC7B4}" type="pres">
      <dgm:prSet presAssocID="{08ECA1C9-5663-4430-A208-C1CC5C09A3AE}" presName="parTxOnlySpace" presStyleCnt="0"/>
      <dgm:spPr/>
    </dgm:pt>
    <dgm:pt modelId="{32026499-70D2-47E0-8DD2-F783D3F328A2}" type="pres">
      <dgm:prSet presAssocID="{CC8CAE38-C3F4-4026-BD00-FF73C3EE2C2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AED4037D-A538-45CD-B0BE-2E327D9AFB4F}" type="presOf" srcId="{F6678855-1D4E-4FB1-9BEF-04CBE3E08762}" destId="{0235EF5D-478E-4F49-B7BB-1F84DDBE942B}" srcOrd="0" destOrd="0" presId="urn:microsoft.com/office/officeart/2005/8/layout/chevron1"/>
    <dgm:cxn modelId="{68355257-5D41-48CD-B5DB-A513D24658C8}" type="presOf" srcId="{A42CC314-1E38-4B95-8AE0-F5C7B102C8A7}" destId="{815C93B6-BDD5-4318-8BF7-7D40EFC98ECA}" srcOrd="0" destOrd="0" presId="urn:microsoft.com/office/officeart/2005/8/layout/chevron1"/>
    <dgm:cxn modelId="{CCB203E5-05FC-476F-9613-1DA5157866FF}" srcId="{A42CC314-1E38-4B95-8AE0-F5C7B102C8A7}" destId="{F6678855-1D4E-4FB1-9BEF-04CBE3E08762}" srcOrd="0" destOrd="0" parTransId="{425DD869-D4E6-4885-8E06-29ADAA0B4A08}" sibTransId="{D3A28BDB-F77C-4F1B-A2C1-8ADA325649AA}"/>
    <dgm:cxn modelId="{520414A4-7DBC-4FF0-B64E-9FEEAE62DEC1}" srcId="{A42CC314-1E38-4B95-8AE0-F5C7B102C8A7}" destId="{CC8CAE38-C3F4-4026-BD00-FF73C3EE2C29}" srcOrd="2" destOrd="0" parTransId="{F4414CDA-1D64-4A7D-9123-38E7E2403280}" sibTransId="{8D56D819-F1DA-4F83-9731-47B135058D75}"/>
    <dgm:cxn modelId="{74901FBF-42AA-4847-A7E7-57F96082CB0C}" type="presOf" srcId="{EEBE2B04-7E92-4616-B5DF-5B19D02891EC}" destId="{65A0A13E-7E6F-4F0B-BE0A-27E76B4712C0}" srcOrd="0" destOrd="0" presId="urn:microsoft.com/office/officeart/2005/8/layout/chevron1"/>
    <dgm:cxn modelId="{9DBFDDDD-5DCA-4A81-A11E-083F4CA510F9}" srcId="{A42CC314-1E38-4B95-8AE0-F5C7B102C8A7}" destId="{EEBE2B04-7E92-4616-B5DF-5B19D02891EC}" srcOrd="1" destOrd="0" parTransId="{640EE975-C9FB-4C3A-BD23-35C23E95BCA5}" sibTransId="{08ECA1C9-5663-4430-A208-C1CC5C09A3AE}"/>
    <dgm:cxn modelId="{5450C4EE-92C7-465E-9662-5A44D47AA0D1}" type="presOf" srcId="{CC8CAE38-C3F4-4026-BD00-FF73C3EE2C29}" destId="{32026499-70D2-47E0-8DD2-F783D3F328A2}" srcOrd="0" destOrd="0" presId="urn:microsoft.com/office/officeart/2005/8/layout/chevron1"/>
    <dgm:cxn modelId="{9A52A68D-167F-4083-ABAF-D49A004716BF}" type="presParOf" srcId="{815C93B6-BDD5-4318-8BF7-7D40EFC98ECA}" destId="{0235EF5D-478E-4F49-B7BB-1F84DDBE942B}" srcOrd="0" destOrd="0" presId="urn:microsoft.com/office/officeart/2005/8/layout/chevron1"/>
    <dgm:cxn modelId="{5373C0FB-55C9-461A-999F-60D71A62820B}" type="presParOf" srcId="{815C93B6-BDD5-4318-8BF7-7D40EFC98ECA}" destId="{A6FCA791-4F58-4532-9A96-8363CBF7F194}" srcOrd="1" destOrd="0" presId="urn:microsoft.com/office/officeart/2005/8/layout/chevron1"/>
    <dgm:cxn modelId="{E5EEF0E9-CDDC-4365-895B-40C6BB94338D}" type="presParOf" srcId="{815C93B6-BDD5-4318-8BF7-7D40EFC98ECA}" destId="{65A0A13E-7E6F-4F0B-BE0A-27E76B4712C0}" srcOrd="2" destOrd="0" presId="urn:microsoft.com/office/officeart/2005/8/layout/chevron1"/>
    <dgm:cxn modelId="{DA58A236-59CF-4644-908F-023DBD85C7A9}" type="presParOf" srcId="{815C93B6-BDD5-4318-8BF7-7D40EFC98ECA}" destId="{0BBAB719-E663-4730-A7D7-1AA62EBFC7B4}" srcOrd="3" destOrd="0" presId="urn:microsoft.com/office/officeart/2005/8/layout/chevron1"/>
    <dgm:cxn modelId="{B15F0A40-C522-421B-84F0-8D1F38E4B168}" type="presParOf" srcId="{815C93B6-BDD5-4318-8BF7-7D40EFC98ECA}" destId="{32026499-70D2-47E0-8DD2-F783D3F328A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4D422-7D5B-4E46-B1FD-AF481A13C9BE}">
      <dsp:nvSpPr>
        <dsp:cNvPr id="0" name=""/>
        <dsp:cNvSpPr/>
      </dsp:nvSpPr>
      <dsp:spPr>
        <a:xfrm>
          <a:off x="3797" y="689589"/>
          <a:ext cx="1412594" cy="565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>
              <a:solidFill>
                <a:schemeClr val="tx1"/>
              </a:solidFill>
            </a:rPr>
            <a:t>Mai</a:t>
          </a:r>
          <a:endParaRPr lang="nb-NO" sz="1200" kern="1200" dirty="0">
            <a:solidFill>
              <a:schemeClr val="tx1"/>
            </a:solidFill>
          </a:endParaRPr>
        </a:p>
      </dsp:txBody>
      <dsp:txXfrm>
        <a:off x="286316" y="689589"/>
        <a:ext cx="847557" cy="565037"/>
      </dsp:txXfrm>
    </dsp:sp>
    <dsp:sp modelId="{A87847C3-5845-41E5-8A2D-DFB3EA5856D7}">
      <dsp:nvSpPr>
        <dsp:cNvPr id="0" name=""/>
        <dsp:cNvSpPr/>
      </dsp:nvSpPr>
      <dsp:spPr>
        <a:xfrm>
          <a:off x="1275132" y="689589"/>
          <a:ext cx="1412594" cy="565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>
              <a:solidFill>
                <a:schemeClr val="tx1"/>
              </a:solidFill>
            </a:rPr>
            <a:t>Juni</a:t>
          </a:r>
          <a:endParaRPr lang="nb-NO" sz="1200" kern="1200" dirty="0">
            <a:solidFill>
              <a:schemeClr val="tx1"/>
            </a:solidFill>
          </a:endParaRPr>
        </a:p>
      </dsp:txBody>
      <dsp:txXfrm>
        <a:off x="1557651" y="689589"/>
        <a:ext cx="847557" cy="565037"/>
      </dsp:txXfrm>
    </dsp:sp>
    <dsp:sp modelId="{F37A56F1-5EA0-4A4D-976A-DAD8BD4843E4}">
      <dsp:nvSpPr>
        <dsp:cNvPr id="0" name=""/>
        <dsp:cNvSpPr/>
      </dsp:nvSpPr>
      <dsp:spPr>
        <a:xfrm>
          <a:off x="2546467" y="689589"/>
          <a:ext cx="1412594" cy="565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>
              <a:solidFill>
                <a:schemeClr val="tx1"/>
              </a:solidFill>
            </a:rPr>
            <a:t>Juli</a:t>
          </a:r>
          <a:endParaRPr lang="nb-NO" sz="1200" kern="1200" dirty="0">
            <a:solidFill>
              <a:schemeClr val="tx1"/>
            </a:solidFill>
          </a:endParaRPr>
        </a:p>
      </dsp:txBody>
      <dsp:txXfrm>
        <a:off x="2828986" y="689589"/>
        <a:ext cx="847557" cy="565037"/>
      </dsp:txXfrm>
    </dsp:sp>
    <dsp:sp modelId="{840F4D7B-1F46-4040-A3C5-D0010069D9F7}">
      <dsp:nvSpPr>
        <dsp:cNvPr id="0" name=""/>
        <dsp:cNvSpPr/>
      </dsp:nvSpPr>
      <dsp:spPr>
        <a:xfrm>
          <a:off x="3817802" y="689589"/>
          <a:ext cx="1412594" cy="565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>
              <a:solidFill>
                <a:schemeClr val="tx1"/>
              </a:solidFill>
            </a:rPr>
            <a:t>August</a:t>
          </a:r>
          <a:endParaRPr lang="nb-NO" sz="1200" kern="1200" dirty="0">
            <a:solidFill>
              <a:schemeClr val="tx1"/>
            </a:solidFill>
          </a:endParaRPr>
        </a:p>
      </dsp:txBody>
      <dsp:txXfrm>
        <a:off x="4100321" y="689589"/>
        <a:ext cx="847557" cy="565037"/>
      </dsp:txXfrm>
    </dsp:sp>
    <dsp:sp modelId="{74DC3AE5-D5F5-464F-BAEE-354026A101D2}">
      <dsp:nvSpPr>
        <dsp:cNvPr id="0" name=""/>
        <dsp:cNvSpPr/>
      </dsp:nvSpPr>
      <dsp:spPr>
        <a:xfrm>
          <a:off x="5089137" y="689589"/>
          <a:ext cx="1412594" cy="565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>
              <a:solidFill>
                <a:schemeClr val="tx1"/>
              </a:solidFill>
            </a:rPr>
            <a:t>September</a:t>
          </a:r>
          <a:endParaRPr lang="nb-NO" sz="1200" kern="1200" dirty="0">
            <a:solidFill>
              <a:schemeClr val="tx1"/>
            </a:solidFill>
          </a:endParaRPr>
        </a:p>
      </dsp:txBody>
      <dsp:txXfrm>
        <a:off x="5371656" y="689589"/>
        <a:ext cx="847557" cy="565037"/>
      </dsp:txXfrm>
    </dsp:sp>
    <dsp:sp modelId="{43BAC42D-19EF-46EC-AFF0-DEFB2F74805F}">
      <dsp:nvSpPr>
        <dsp:cNvPr id="0" name=""/>
        <dsp:cNvSpPr/>
      </dsp:nvSpPr>
      <dsp:spPr>
        <a:xfrm>
          <a:off x="6360472" y="689589"/>
          <a:ext cx="1412594" cy="5650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kern="1200" dirty="0" smtClean="0">
              <a:solidFill>
                <a:schemeClr val="tx1"/>
              </a:solidFill>
            </a:rPr>
            <a:t>Oktober-Desember</a:t>
          </a:r>
          <a:endParaRPr lang="nb-NO" sz="1200" kern="1200" dirty="0">
            <a:solidFill>
              <a:schemeClr val="tx1"/>
            </a:solidFill>
          </a:endParaRPr>
        </a:p>
      </dsp:txBody>
      <dsp:txXfrm>
        <a:off x="6642991" y="689589"/>
        <a:ext cx="847557" cy="5650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5EF5D-478E-4F49-B7BB-1F84DDBE942B}">
      <dsp:nvSpPr>
        <dsp:cNvPr id="0" name=""/>
        <dsp:cNvSpPr/>
      </dsp:nvSpPr>
      <dsp:spPr>
        <a:xfrm>
          <a:off x="2130" y="0"/>
          <a:ext cx="2595909" cy="10157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>
              <a:solidFill>
                <a:schemeClr val="tx1"/>
              </a:solidFill>
            </a:rPr>
            <a:t>Oktober</a:t>
          </a:r>
          <a:endParaRPr lang="nb-NO" sz="2400" kern="1200" dirty="0">
            <a:solidFill>
              <a:schemeClr val="tx1"/>
            </a:solidFill>
          </a:endParaRPr>
        </a:p>
      </dsp:txBody>
      <dsp:txXfrm>
        <a:off x="510006" y="0"/>
        <a:ext cx="1580157" cy="1015752"/>
      </dsp:txXfrm>
    </dsp:sp>
    <dsp:sp modelId="{65A0A13E-7E6F-4F0B-BE0A-27E76B4712C0}">
      <dsp:nvSpPr>
        <dsp:cNvPr id="0" name=""/>
        <dsp:cNvSpPr/>
      </dsp:nvSpPr>
      <dsp:spPr>
        <a:xfrm>
          <a:off x="2338449" y="0"/>
          <a:ext cx="2595909" cy="10157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>
              <a:solidFill>
                <a:schemeClr val="tx1"/>
              </a:solidFill>
            </a:rPr>
            <a:t>November</a:t>
          </a:r>
        </a:p>
      </dsp:txBody>
      <dsp:txXfrm>
        <a:off x="2846325" y="0"/>
        <a:ext cx="1580157" cy="1015752"/>
      </dsp:txXfrm>
    </dsp:sp>
    <dsp:sp modelId="{32026499-70D2-47E0-8DD2-F783D3F328A2}">
      <dsp:nvSpPr>
        <dsp:cNvPr id="0" name=""/>
        <dsp:cNvSpPr/>
      </dsp:nvSpPr>
      <dsp:spPr>
        <a:xfrm>
          <a:off x="4674767" y="0"/>
          <a:ext cx="2595909" cy="10157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>
              <a:solidFill>
                <a:schemeClr val="tx1"/>
              </a:solidFill>
            </a:rPr>
            <a:t>Desember</a:t>
          </a:r>
        </a:p>
      </dsp:txBody>
      <dsp:txXfrm>
        <a:off x="5182643" y="0"/>
        <a:ext cx="1580157" cy="1015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0FFEEA-28BF-A340-8643-E3D8E12E09C9}" type="datetime1">
              <a:rPr lang="nb-NO"/>
              <a:pPr>
                <a:defRPr/>
              </a:pPr>
              <a:t>08.06.2017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23CA21-0D36-3244-96F4-6725D321E2B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00032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4E5606-14F6-4340-AA6C-C3A41A40A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58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D4985-DB12-CB47-A749-F3E619E9CC76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9F8D9-8BFB-E244-9CF7-1BA6896AF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7C9A-09E7-E74C-90CD-FDA54B198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F9A1-4DE5-0A45-B83C-18B0A4723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9D24-2393-FC46-8CA2-5F2027D2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8C8F-B1D4-E04C-83ED-D55AAA129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46366-0991-D54B-A82B-194C68498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FAE1A-16B3-1C41-9172-7DE477761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049C-35A3-984D-966C-BFB6C652A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E8F6-92C8-E64B-8D26-4E79A8DD5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FC0CB-54B0-2840-B109-A87BD9F9F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7589CA56-628D-E14F-B911-1B324778F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nb-NO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Videre utrulling av eBilag høsten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Utrullingsplan</a:t>
            </a:r>
            <a:endParaRPr lang="nb-NO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48597070"/>
              </p:ext>
            </p:extLst>
          </p:nvPr>
        </p:nvGraphicFramePr>
        <p:xfrm>
          <a:off x="755576" y="2655458"/>
          <a:ext cx="7776864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827584" y="2636911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Informasjons-møter faglige nettverk</a:t>
            </a:r>
          </a:p>
        </p:txBody>
      </p:sp>
      <p:sp>
        <p:nvSpPr>
          <p:cNvPr id="5" name="Rektangel 4"/>
          <p:cNvSpPr/>
          <p:nvPr/>
        </p:nvSpPr>
        <p:spPr>
          <a:xfrm>
            <a:off x="2075416" y="4005064"/>
            <a:ext cx="13285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b-NO" sz="1400" dirty="0" smtClean="0">
                <a:solidFill>
                  <a:srgbClr val="000000"/>
                </a:solidFill>
              </a:rPr>
              <a:t>Kartleggings- fase</a:t>
            </a:r>
            <a:endParaRPr lang="nb-NO" sz="1400" dirty="0">
              <a:solidFill>
                <a:srgbClr val="000000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403947" y="2763179"/>
            <a:ext cx="12089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dirty="0" smtClean="0">
                <a:solidFill>
                  <a:srgbClr val="000000"/>
                </a:solidFill>
              </a:rPr>
              <a:t>Sommerferie</a:t>
            </a:r>
            <a:endParaRPr lang="nb-NO" sz="1400" dirty="0"/>
          </a:p>
        </p:txBody>
      </p:sp>
      <p:sp>
        <p:nvSpPr>
          <p:cNvPr id="8" name="Rektangel 7"/>
          <p:cNvSpPr/>
          <p:nvPr/>
        </p:nvSpPr>
        <p:spPr>
          <a:xfrm>
            <a:off x="4615844" y="4005064"/>
            <a:ext cx="1304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 smtClean="0">
                <a:solidFill>
                  <a:srgbClr val="000000"/>
                </a:solidFill>
              </a:rPr>
              <a:t>Arbeidsmøter</a:t>
            </a:r>
          </a:p>
          <a:p>
            <a:r>
              <a:rPr lang="nb-NO" sz="1400" dirty="0" smtClean="0">
                <a:solidFill>
                  <a:srgbClr val="000000"/>
                </a:solidFill>
              </a:rPr>
              <a:t>Puljeinndeling</a:t>
            </a:r>
          </a:p>
          <a:p>
            <a:r>
              <a:rPr lang="nb-NO" sz="1400" dirty="0" smtClean="0">
                <a:solidFill>
                  <a:srgbClr val="000000"/>
                </a:solidFill>
              </a:rPr>
              <a:t>Opplæring:</a:t>
            </a:r>
          </a:p>
          <a:p>
            <a:r>
              <a:rPr lang="nb-NO" sz="1400" dirty="0" smtClean="0">
                <a:solidFill>
                  <a:srgbClr val="000000"/>
                </a:solidFill>
              </a:rPr>
              <a:t>SV og UV</a:t>
            </a:r>
          </a:p>
        </p:txBody>
      </p:sp>
      <p:sp>
        <p:nvSpPr>
          <p:cNvPr id="9" name="Rektangel 8"/>
          <p:cNvSpPr/>
          <p:nvPr/>
        </p:nvSpPr>
        <p:spPr>
          <a:xfrm>
            <a:off x="6012160" y="2655458"/>
            <a:ext cx="1138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 smtClean="0">
                <a:solidFill>
                  <a:srgbClr val="000000"/>
                </a:solidFill>
              </a:rPr>
              <a:t>Teknisk oppsett</a:t>
            </a:r>
            <a:endParaRPr lang="nb-NO" sz="1400" dirty="0"/>
          </a:p>
        </p:txBody>
      </p:sp>
      <p:sp>
        <p:nvSpPr>
          <p:cNvPr id="10" name="Rektangel 9"/>
          <p:cNvSpPr/>
          <p:nvPr/>
        </p:nvSpPr>
        <p:spPr>
          <a:xfrm>
            <a:off x="7150838" y="4005064"/>
            <a:ext cx="1381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smtClean="0">
                <a:solidFill>
                  <a:srgbClr val="000000"/>
                </a:solidFill>
              </a:rPr>
              <a:t>Opplæring </a:t>
            </a:r>
            <a:r>
              <a:rPr lang="nb-NO" sz="1400" dirty="0" smtClean="0">
                <a:solidFill>
                  <a:srgbClr val="000000"/>
                </a:solidFill>
              </a:rPr>
              <a:t>Driftssetting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8088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ssholder for inn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909607"/>
              </p:ext>
            </p:extLst>
          </p:nvPr>
        </p:nvGraphicFramePr>
        <p:xfrm>
          <a:off x="971600" y="836712"/>
          <a:ext cx="7272808" cy="101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ktangel 10"/>
          <p:cNvSpPr/>
          <p:nvPr/>
        </p:nvSpPr>
        <p:spPr>
          <a:xfrm>
            <a:off x="1005542" y="2060848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Opplæring og driftssetting (tentativt)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 smtClean="0"/>
              <a:t>Pulje 2 Oktober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dirty="0" smtClean="0"/>
              <a:t>HF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dirty="0" smtClean="0"/>
              <a:t>Odontologi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dirty="0" smtClean="0"/>
              <a:t>Teologi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 smtClean="0"/>
              <a:t>Pulje 3 November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dirty="0" smtClean="0"/>
              <a:t>Medisin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dirty="0" smtClean="0"/>
              <a:t>JUS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 smtClean="0"/>
              <a:t>Pulje 4 Desember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dirty="0" err="1" smtClean="0"/>
              <a:t>Mat.Nat</a:t>
            </a:r>
            <a:endParaRPr lang="nb-NO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dirty="0" smtClean="0"/>
              <a:t>NHM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dirty="0" smtClean="0"/>
              <a:t>KHM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 smtClean="0"/>
              <a:t>Pulje 5 Første halvår 2018 (</a:t>
            </a:r>
            <a:r>
              <a:rPr lang="nb-NO" smtClean="0"/>
              <a:t>ikke planlagt enda)</a:t>
            </a:r>
            <a:endParaRPr lang="nb-NO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dirty="0" smtClean="0"/>
              <a:t>Andre enheter</a:t>
            </a:r>
            <a:endParaRPr lang="nb-NO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3386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o-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uio-1</Template>
  <TotalTime>36</TotalTime>
  <Words>69</Words>
  <Application>Microsoft Office PowerPoint</Application>
  <PresentationFormat>Skjermfremvisning (4:3)</PresentationFormat>
  <Paragraphs>35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uio-1</vt:lpstr>
      <vt:lpstr>PowerPoint-presentasjon</vt:lpstr>
      <vt:lpstr>Utrullingsplan</vt:lpstr>
      <vt:lpstr>PowerPoint-presentasjon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Bjørn Egil Haugen</dc:creator>
  <cp:lastModifiedBy>Linda Valdø-Schwarz</cp:lastModifiedBy>
  <cp:revision>6</cp:revision>
  <dcterms:created xsi:type="dcterms:W3CDTF">2017-05-22T12:45:51Z</dcterms:created>
  <dcterms:modified xsi:type="dcterms:W3CDTF">2017-06-08T09:07:14Z</dcterms:modified>
</cp:coreProperties>
</file>