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5715000" type="screen16x1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D00000"/>
    <a:srgbClr val="D60000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E6238-6608-41BF-AB8C-E2BAFE124F17}" v="2" dt="2023-03-28T08:10:11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Thorsen" userId="9b3fc697-e785-437a-8c6b-bca895d4f149" providerId="ADAL" clId="{878E6238-6608-41BF-AB8C-E2BAFE124F17}"/>
    <pc:docChg chg="undo redo custSel addSld delSld modSld">
      <pc:chgData name="Jan Thorsen" userId="9b3fc697-e785-437a-8c6b-bca895d4f149" providerId="ADAL" clId="{878E6238-6608-41BF-AB8C-E2BAFE124F17}" dt="2023-03-28T11:19:43.478" v="1658" actId="22"/>
      <pc:docMkLst>
        <pc:docMk/>
      </pc:docMkLst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1351900490" sldId="284"/>
        </pc:sldMkLst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426283579" sldId="285"/>
        </pc:sldMkLst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798067486" sldId="299"/>
        </pc:sldMkLst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598414607" sldId="300"/>
        </pc:sldMkLst>
      </pc:sldChg>
      <pc:sldChg chg="modSp mod">
        <pc:chgData name="Jan Thorsen" userId="9b3fc697-e785-437a-8c6b-bca895d4f149" providerId="ADAL" clId="{878E6238-6608-41BF-AB8C-E2BAFE124F17}" dt="2023-03-28T07:49:20.938" v="67" actId="20577"/>
        <pc:sldMkLst>
          <pc:docMk/>
          <pc:sldMk cId="85575228" sldId="302"/>
        </pc:sldMkLst>
        <pc:spChg chg="mod">
          <ac:chgData name="Jan Thorsen" userId="9b3fc697-e785-437a-8c6b-bca895d4f149" providerId="ADAL" clId="{878E6238-6608-41BF-AB8C-E2BAFE124F17}" dt="2023-03-28T07:49:20.938" v="67" actId="20577"/>
          <ac:spMkLst>
            <pc:docMk/>
            <pc:sldMk cId="85575228" sldId="302"/>
            <ac:spMk id="8" creationId="{D509246C-76FF-4140-8CA1-2F14B9A2D496}"/>
          </ac:spMkLst>
        </pc:spChg>
        <pc:spChg chg="mod">
          <ac:chgData name="Jan Thorsen" userId="9b3fc697-e785-437a-8c6b-bca895d4f149" providerId="ADAL" clId="{878E6238-6608-41BF-AB8C-E2BAFE124F17}" dt="2023-03-28T07:48:48.279" v="33" actId="20577"/>
          <ac:spMkLst>
            <pc:docMk/>
            <pc:sldMk cId="85575228" sldId="302"/>
            <ac:spMk id="10" creationId="{67E7912D-A418-46D9-BB6B-1EEB866E92AC}"/>
          </ac:spMkLst>
        </pc:spChg>
        <pc:spChg chg="mod">
          <ac:chgData name="Jan Thorsen" userId="9b3fc697-e785-437a-8c6b-bca895d4f149" providerId="ADAL" clId="{878E6238-6608-41BF-AB8C-E2BAFE124F17}" dt="2023-03-28T07:49:14.327" v="63" actId="20577"/>
          <ac:spMkLst>
            <pc:docMk/>
            <pc:sldMk cId="85575228" sldId="302"/>
            <ac:spMk id="11" creationId="{DA822F04-3A71-45C2-8CCD-20E6A34AAB09}"/>
          </ac:spMkLst>
        </pc:spChg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129375088" sldId="303"/>
        </pc:sldMkLst>
      </pc:sldChg>
      <pc:sldChg chg="addSp delSp modSp new mod">
        <pc:chgData name="Jan Thorsen" userId="9b3fc697-e785-437a-8c6b-bca895d4f149" providerId="ADAL" clId="{878E6238-6608-41BF-AB8C-E2BAFE124F17}" dt="2023-03-28T07:56:26.771" v="539" actId="22"/>
        <pc:sldMkLst>
          <pc:docMk/>
          <pc:sldMk cId="1514400802" sldId="303"/>
        </pc:sldMkLst>
        <pc:spChg chg="mod">
          <ac:chgData name="Jan Thorsen" userId="9b3fc697-e785-437a-8c6b-bca895d4f149" providerId="ADAL" clId="{878E6238-6608-41BF-AB8C-E2BAFE124F17}" dt="2023-03-28T07:50:05.100" v="108" actId="20577"/>
          <ac:spMkLst>
            <pc:docMk/>
            <pc:sldMk cId="1514400802" sldId="303"/>
            <ac:spMk id="2" creationId="{64503BE3-3C54-1EFD-41D4-9443C3C40065}"/>
          </ac:spMkLst>
        </pc:spChg>
        <pc:spChg chg="mod">
          <ac:chgData name="Jan Thorsen" userId="9b3fc697-e785-437a-8c6b-bca895d4f149" providerId="ADAL" clId="{878E6238-6608-41BF-AB8C-E2BAFE124F17}" dt="2023-03-28T07:53:56.327" v="496" actId="20577"/>
          <ac:spMkLst>
            <pc:docMk/>
            <pc:sldMk cId="1514400802" sldId="303"/>
            <ac:spMk id="3" creationId="{846EB1A1-44DA-DF55-A999-E54986B199B9}"/>
          </ac:spMkLst>
        </pc:spChg>
        <pc:picChg chg="add del">
          <ac:chgData name="Jan Thorsen" userId="9b3fc697-e785-437a-8c6b-bca895d4f149" providerId="ADAL" clId="{878E6238-6608-41BF-AB8C-E2BAFE124F17}" dt="2023-03-28T07:56:26.771" v="539" actId="22"/>
          <ac:picMkLst>
            <pc:docMk/>
            <pc:sldMk cId="1514400802" sldId="303"/>
            <ac:picMk id="5" creationId="{C64AC570-9969-9687-B71B-23810C906DE5}"/>
          </ac:picMkLst>
        </pc:picChg>
      </pc:sldChg>
      <pc:sldChg chg="addSp delSp modSp new mod">
        <pc:chgData name="Jan Thorsen" userId="9b3fc697-e785-437a-8c6b-bca895d4f149" providerId="ADAL" clId="{878E6238-6608-41BF-AB8C-E2BAFE124F17}" dt="2023-03-28T08:01:24.801" v="732" actId="20577"/>
        <pc:sldMkLst>
          <pc:docMk/>
          <pc:sldMk cId="1723638026" sldId="304"/>
        </pc:sldMkLst>
        <pc:spChg chg="mod">
          <ac:chgData name="Jan Thorsen" userId="9b3fc697-e785-437a-8c6b-bca895d4f149" providerId="ADAL" clId="{878E6238-6608-41BF-AB8C-E2BAFE124F17}" dt="2023-03-28T07:55:52.762" v="514" actId="20577"/>
          <ac:spMkLst>
            <pc:docMk/>
            <pc:sldMk cId="1723638026" sldId="304"/>
            <ac:spMk id="2" creationId="{CAD6A14E-EE71-5721-C058-1617776286DC}"/>
          </ac:spMkLst>
        </pc:spChg>
        <pc:spChg chg="add del mod">
          <ac:chgData name="Jan Thorsen" userId="9b3fc697-e785-437a-8c6b-bca895d4f149" providerId="ADAL" clId="{878E6238-6608-41BF-AB8C-E2BAFE124F17}" dt="2023-03-28T08:01:24.801" v="732" actId="20577"/>
          <ac:spMkLst>
            <pc:docMk/>
            <pc:sldMk cId="1723638026" sldId="304"/>
            <ac:spMk id="3" creationId="{AD155748-BDE8-9257-5930-D2119F7ABC15}"/>
          </ac:spMkLst>
        </pc:spChg>
        <pc:picChg chg="add del mod ord">
          <ac:chgData name="Jan Thorsen" userId="9b3fc697-e785-437a-8c6b-bca895d4f149" providerId="ADAL" clId="{878E6238-6608-41BF-AB8C-E2BAFE124F17}" dt="2023-03-28T07:55:50.018" v="512" actId="22"/>
          <ac:picMkLst>
            <pc:docMk/>
            <pc:sldMk cId="1723638026" sldId="304"/>
            <ac:picMk id="5" creationId="{5977C7E9-F2B9-E2AF-7FEE-4DF4FBE7CAA2}"/>
          </ac:picMkLst>
        </pc:picChg>
        <pc:picChg chg="add mod">
          <ac:chgData name="Jan Thorsen" userId="9b3fc697-e785-437a-8c6b-bca895d4f149" providerId="ADAL" clId="{878E6238-6608-41BF-AB8C-E2BAFE124F17}" dt="2023-03-28T07:57:05.726" v="545" actId="1076"/>
          <ac:picMkLst>
            <pc:docMk/>
            <pc:sldMk cId="1723638026" sldId="304"/>
            <ac:picMk id="7" creationId="{C91DE81B-6CA5-0569-270E-23A66D826186}"/>
          </ac:picMkLst>
        </pc:picChg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4282066883" sldId="304"/>
        </pc:sldMkLst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1786184739" sldId="305"/>
        </pc:sldMkLst>
      </pc:sldChg>
      <pc:sldChg chg="addSp delSp modSp new mod">
        <pc:chgData name="Jan Thorsen" userId="9b3fc697-e785-437a-8c6b-bca895d4f149" providerId="ADAL" clId="{878E6238-6608-41BF-AB8C-E2BAFE124F17}" dt="2023-03-28T08:12:30.304" v="775" actId="108"/>
        <pc:sldMkLst>
          <pc:docMk/>
          <pc:sldMk cId="2817777877" sldId="305"/>
        </pc:sldMkLst>
        <pc:spChg chg="mod">
          <ac:chgData name="Jan Thorsen" userId="9b3fc697-e785-437a-8c6b-bca895d4f149" providerId="ADAL" clId="{878E6238-6608-41BF-AB8C-E2BAFE124F17}" dt="2023-03-28T08:04:08.069" v="747" actId="20577"/>
          <ac:spMkLst>
            <pc:docMk/>
            <pc:sldMk cId="2817777877" sldId="305"/>
            <ac:spMk id="2" creationId="{F4766707-2E6D-7247-5248-1A1BB11CBA81}"/>
          </ac:spMkLst>
        </pc:spChg>
        <pc:spChg chg="del">
          <ac:chgData name="Jan Thorsen" userId="9b3fc697-e785-437a-8c6b-bca895d4f149" providerId="ADAL" clId="{878E6238-6608-41BF-AB8C-E2BAFE124F17}" dt="2023-03-28T08:04:11.836" v="748" actId="22"/>
          <ac:spMkLst>
            <pc:docMk/>
            <pc:sldMk cId="2817777877" sldId="305"/>
            <ac:spMk id="3" creationId="{FBAC461B-10AB-65DE-3158-D68E093C3C76}"/>
          </ac:spMkLst>
        </pc:spChg>
        <pc:picChg chg="add mod ord">
          <ac:chgData name="Jan Thorsen" userId="9b3fc697-e785-437a-8c6b-bca895d4f149" providerId="ADAL" clId="{878E6238-6608-41BF-AB8C-E2BAFE124F17}" dt="2023-03-28T08:05:36.768" v="755" actId="1076"/>
          <ac:picMkLst>
            <pc:docMk/>
            <pc:sldMk cId="2817777877" sldId="305"/>
            <ac:picMk id="5" creationId="{707F7780-B2A8-B6B0-0010-9EE7D44D956C}"/>
          </ac:picMkLst>
        </pc:picChg>
        <pc:picChg chg="add del mod">
          <ac:chgData name="Jan Thorsen" userId="9b3fc697-e785-437a-8c6b-bca895d4f149" providerId="ADAL" clId="{878E6238-6608-41BF-AB8C-E2BAFE124F17}" dt="2023-03-28T08:05:32.225" v="754" actId="478"/>
          <ac:picMkLst>
            <pc:docMk/>
            <pc:sldMk cId="2817777877" sldId="305"/>
            <ac:picMk id="7" creationId="{EFF61EC2-0B92-2D7F-B507-F46E0EFD58BD}"/>
          </ac:picMkLst>
        </pc:picChg>
        <pc:picChg chg="add mod">
          <ac:chgData name="Jan Thorsen" userId="9b3fc697-e785-437a-8c6b-bca895d4f149" providerId="ADAL" clId="{878E6238-6608-41BF-AB8C-E2BAFE124F17}" dt="2023-03-28T08:12:22.403" v="772" actId="108"/>
          <ac:picMkLst>
            <pc:docMk/>
            <pc:sldMk cId="2817777877" sldId="305"/>
            <ac:picMk id="9" creationId="{17A5B688-359B-C5D2-56A4-5B0B927C31B3}"/>
          </ac:picMkLst>
        </pc:picChg>
        <pc:cxnChg chg="add mod">
          <ac:chgData name="Jan Thorsen" userId="9b3fc697-e785-437a-8c6b-bca895d4f149" providerId="ADAL" clId="{878E6238-6608-41BF-AB8C-E2BAFE124F17}" dt="2023-03-28T08:12:04.358" v="768" actId="692"/>
          <ac:cxnSpMkLst>
            <pc:docMk/>
            <pc:sldMk cId="2817777877" sldId="305"/>
            <ac:cxnSpMk id="11" creationId="{B2E64838-B0A8-3B07-2A21-98BE45479616}"/>
          </ac:cxnSpMkLst>
        </pc:cxnChg>
        <pc:cxnChg chg="add mod">
          <ac:chgData name="Jan Thorsen" userId="9b3fc697-e785-437a-8c6b-bca895d4f149" providerId="ADAL" clId="{878E6238-6608-41BF-AB8C-E2BAFE124F17}" dt="2023-03-28T08:12:28.047" v="774" actId="108"/>
          <ac:cxnSpMkLst>
            <pc:docMk/>
            <pc:sldMk cId="2817777877" sldId="305"/>
            <ac:cxnSpMk id="13" creationId="{00A8568F-D645-A66A-A51D-83C7B05E1000}"/>
          </ac:cxnSpMkLst>
        </pc:cxnChg>
        <pc:cxnChg chg="add mod">
          <ac:chgData name="Jan Thorsen" userId="9b3fc697-e785-437a-8c6b-bca895d4f149" providerId="ADAL" clId="{878E6238-6608-41BF-AB8C-E2BAFE124F17}" dt="2023-03-28T08:12:23.590" v="773" actId="108"/>
          <ac:cxnSpMkLst>
            <pc:docMk/>
            <pc:sldMk cId="2817777877" sldId="305"/>
            <ac:cxnSpMk id="14" creationId="{9808D52D-EDD0-B20C-C085-783A9863E2D3}"/>
          </ac:cxnSpMkLst>
        </pc:cxnChg>
        <pc:cxnChg chg="add mod">
          <ac:chgData name="Jan Thorsen" userId="9b3fc697-e785-437a-8c6b-bca895d4f149" providerId="ADAL" clId="{878E6238-6608-41BF-AB8C-E2BAFE124F17}" dt="2023-03-28T08:12:30.304" v="775" actId="108"/>
          <ac:cxnSpMkLst>
            <pc:docMk/>
            <pc:sldMk cId="2817777877" sldId="305"/>
            <ac:cxnSpMk id="15" creationId="{6A56F720-021C-B09C-4CAE-A3949195732F}"/>
          </ac:cxnSpMkLst>
        </pc:cxnChg>
      </pc:sldChg>
      <pc:sldChg chg="modSp new mod">
        <pc:chgData name="Jan Thorsen" userId="9b3fc697-e785-437a-8c6b-bca895d4f149" providerId="ADAL" clId="{878E6238-6608-41BF-AB8C-E2BAFE124F17}" dt="2023-03-28T08:21:30.240" v="1187" actId="313"/>
        <pc:sldMkLst>
          <pc:docMk/>
          <pc:sldMk cId="3175531807" sldId="306"/>
        </pc:sldMkLst>
        <pc:spChg chg="mod">
          <ac:chgData name="Jan Thorsen" userId="9b3fc697-e785-437a-8c6b-bca895d4f149" providerId="ADAL" clId="{878E6238-6608-41BF-AB8C-E2BAFE124F17}" dt="2023-03-28T08:14:15.750" v="814" actId="20577"/>
          <ac:spMkLst>
            <pc:docMk/>
            <pc:sldMk cId="3175531807" sldId="306"/>
            <ac:spMk id="2" creationId="{0651E177-C71D-0CC3-C558-ABEAC76A95CD}"/>
          </ac:spMkLst>
        </pc:spChg>
        <pc:spChg chg="mod">
          <ac:chgData name="Jan Thorsen" userId="9b3fc697-e785-437a-8c6b-bca895d4f149" providerId="ADAL" clId="{878E6238-6608-41BF-AB8C-E2BAFE124F17}" dt="2023-03-28T08:21:30.240" v="1187" actId="313"/>
          <ac:spMkLst>
            <pc:docMk/>
            <pc:sldMk cId="3175531807" sldId="306"/>
            <ac:spMk id="3" creationId="{27382FF8-74DB-D889-3F4D-CE80CAB959BE}"/>
          </ac:spMkLst>
        </pc:spChg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4053368548" sldId="306"/>
        </pc:sldMkLst>
      </pc:sldChg>
      <pc:sldChg chg="modSp new mod">
        <pc:chgData name="Jan Thorsen" userId="9b3fc697-e785-437a-8c6b-bca895d4f149" providerId="ADAL" clId="{878E6238-6608-41BF-AB8C-E2BAFE124F17}" dt="2023-03-28T08:26:15.575" v="1632" actId="20577"/>
        <pc:sldMkLst>
          <pc:docMk/>
          <pc:sldMk cId="2950776497" sldId="307"/>
        </pc:sldMkLst>
        <pc:spChg chg="mod">
          <ac:chgData name="Jan Thorsen" userId="9b3fc697-e785-437a-8c6b-bca895d4f149" providerId="ADAL" clId="{878E6238-6608-41BF-AB8C-E2BAFE124F17}" dt="2023-03-28T08:21:59.283" v="1202" actId="20577"/>
          <ac:spMkLst>
            <pc:docMk/>
            <pc:sldMk cId="2950776497" sldId="307"/>
            <ac:spMk id="2" creationId="{A2D830A1-EC52-6303-AABE-821CEF4CF14F}"/>
          </ac:spMkLst>
        </pc:spChg>
        <pc:spChg chg="mod">
          <ac:chgData name="Jan Thorsen" userId="9b3fc697-e785-437a-8c6b-bca895d4f149" providerId="ADAL" clId="{878E6238-6608-41BF-AB8C-E2BAFE124F17}" dt="2023-03-28T08:26:15.575" v="1632" actId="20577"/>
          <ac:spMkLst>
            <pc:docMk/>
            <pc:sldMk cId="2950776497" sldId="307"/>
            <ac:spMk id="3" creationId="{145E26F7-7276-C110-5445-A94954195C14}"/>
          </ac:spMkLst>
        </pc:spChg>
      </pc:sldChg>
      <pc:sldChg chg="del">
        <pc:chgData name="Jan Thorsen" userId="9b3fc697-e785-437a-8c6b-bca895d4f149" providerId="ADAL" clId="{878E6238-6608-41BF-AB8C-E2BAFE124F17}" dt="2023-03-28T07:48:12.998" v="0" actId="2696"/>
        <pc:sldMkLst>
          <pc:docMk/>
          <pc:sldMk cId="4173688370" sldId="307"/>
        </pc:sldMkLst>
      </pc:sldChg>
      <pc:sldChg chg="addSp delSp modSp new mod">
        <pc:chgData name="Jan Thorsen" userId="9b3fc697-e785-437a-8c6b-bca895d4f149" providerId="ADAL" clId="{878E6238-6608-41BF-AB8C-E2BAFE124F17}" dt="2023-03-28T11:19:43.478" v="1658" actId="22"/>
        <pc:sldMkLst>
          <pc:docMk/>
          <pc:sldMk cId="705768829" sldId="308"/>
        </pc:sldMkLst>
        <pc:spChg chg="mod">
          <ac:chgData name="Jan Thorsen" userId="9b3fc697-e785-437a-8c6b-bca895d4f149" providerId="ADAL" clId="{878E6238-6608-41BF-AB8C-E2BAFE124F17}" dt="2023-03-28T08:34:57.288" v="1651" actId="20577"/>
          <ac:spMkLst>
            <pc:docMk/>
            <pc:sldMk cId="705768829" sldId="308"/>
            <ac:spMk id="2" creationId="{964D220B-4CA8-27AB-18A4-1E86DBD3AAA6}"/>
          </ac:spMkLst>
        </pc:spChg>
        <pc:spChg chg="del">
          <ac:chgData name="Jan Thorsen" userId="9b3fc697-e785-437a-8c6b-bca895d4f149" providerId="ADAL" clId="{878E6238-6608-41BF-AB8C-E2BAFE124F17}" dt="2023-03-28T08:35:24.818" v="1652" actId="22"/>
          <ac:spMkLst>
            <pc:docMk/>
            <pc:sldMk cId="705768829" sldId="308"/>
            <ac:spMk id="3" creationId="{BD0CFB4E-558E-260E-DA64-EA2436473151}"/>
          </ac:spMkLst>
        </pc:spChg>
        <pc:spChg chg="add del mod">
          <ac:chgData name="Jan Thorsen" userId="9b3fc697-e785-437a-8c6b-bca895d4f149" providerId="ADAL" clId="{878E6238-6608-41BF-AB8C-E2BAFE124F17}" dt="2023-03-28T08:48:41.079" v="1654" actId="22"/>
          <ac:spMkLst>
            <pc:docMk/>
            <pc:sldMk cId="705768829" sldId="308"/>
            <ac:spMk id="7" creationId="{3C41DD46-41A0-A24A-08D8-2352689D4D6A}"/>
          </ac:spMkLst>
        </pc:spChg>
        <pc:spChg chg="add del mod">
          <ac:chgData name="Jan Thorsen" userId="9b3fc697-e785-437a-8c6b-bca895d4f149" providerId="ADAL" clId="{878E6238-6608-41BF-AB8C-E2BAFE124F17}" dt="2023-03-28T11:19:43.478" v="1658" actId="22"/>
          <ac:spMkLst>
            <pc:docMk/>
            <pc:sldMk cId="705768829" sldId="308"/>
            <ac:spMk id="11" creationId="{8C87CE98-31CD-0AC9-F35A-F5AFCCDD32A0}"/>
          </ac:spMkLst>
        </pc:spChg>
        <pc:picChg chg="add del mod ord">
          <ac:chgData name="Jan Thorsen" userId="9b3fc697-e785-437a-8c6b-bca895d4f149" providerId="ADAL" clId="{878E6238-6608-41BF-AB8C-E2BAFE124F17}" dt="2023-03-28T08:48:39.278" v="1653" actId="478"/>
          <ac:picMkLst>
            <pc:docMk/>
            <pc:sldMk cId="705768829" sldId="308"/>
            <ac:picMk id="5" creationId="{6CAC46F6-1D87-2E29-B532-620B8DE2C256}"/>
          </ac:picMkLst>
        </pc:picChg>
        <pc:picChg chg="add del mod ord">
          <ac:chgData name="Jan Thorsen" userId="9b3fc697-e785-437a-8c6b-bca895d4f149" providerId="ADAL" clId="{878E6238-6608-41BF-AB8C-E2BAFE124F17}" dt="2023-03-28T11:19:39.873" v="1657" actId="478"/>
          <ac:picMkLst>
            <pc:docMk/>
            <pc:sldMk cId="705768829" sldId="308"/>
            <ac:picMk id="9" creationId="{F56B308E-4923-E543-8D4D-EEC0CA2B05C0}"/>
          </ac:picMkLst>
        </pc:picChg>
        <pc:picChg chg="add mod ord">
          <ac:chgData name="Jan Thorsen" userId="9b3fc697-e785-437a-8c6b-bca895d4f149" providerId="ADAL" clId="{878E6238-6608-41BF-AB8C-E2BAFE124F17}" dt="2023-03-28T11:19:43.478" v="1658" actId="22"/>
          <ac:picMkLst>
            <pc:docMk/>
            <pc:sldMk cId="705768829" sldId="308"/>
            <ac:picMk id="13" creationId="{0E041B70-3D51-2129-9BD8-2A68D8394E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1E01-8CB3-4D53-90E8-9A4A2D7750F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ED2C-CBD5-43F6-A48A-83A020742C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99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96F6-2701-4FA7-93D7-2234F8B8C5BF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4793-8F41-48A4-AC3F-79AA8E3671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83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6"/>
          <a:stretch/>
        </p:blipFill>
        <p:spPr>
          <a:xfrm>
            <a:off x="822664" y="337220"/>
            <a:ext cx="7781784" cy="50405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89011"/>
            <a:ext cx="852136" cy="852136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303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0981" y="0"/>
            <a:ext cx="4480466" cy="5715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7410" y="0"/>
            <a:ext cx="4486590" cy="5715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84" y="318212"/>
            <a:ext cx="4214687" cy="93076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850" y="4332511"/>
            <a:ext cx="4287722" cy="21506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13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50" y="4546921"/>
            <a:ext cx="4287722" cy="188569"/>
          </a:xfrm>
        </p:spPr>
        <p:txBody>
          <a:bodyPr/>
          <a:lstStyle>
            <a:lvl1pPr marL="0" indent="0">
              <a:buNone/>
              <a:defRPr sz="1313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850" y="4769197"/>
            <a:ext cx="4287722" cy="188569"/>
          </a:xfrm>
        </p:spPr>
        <p:txBody>
          <a:bodyPr/>
          <a:lstStyle>
            <a:lvl1pPr marL="0" indent="0">
              <a:buNone/>
              <a:defRPr sz="1313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4278" y="5180529"/>
            <a:ext cx="4287722" cy="304271"/>
          </a:xfrm>
        </p:spPr>
        <p:txBody>
          <a:bodyPr lIns="0" tIns="0" rIns="0" bIns="0"/>
          <a:lstStyle>
            <a:lvl1pPr>
              <a:defRPr sz="131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9210" y="4547577"/>
            <a:ext cx="769077" cy="85451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222148"/>
            <a:ext cx="1767596" cy="43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/>
              <a:t>kapforHvit</a:t>
            </a:r>
            <a:r>
              <a:rPr lang="nb-NO" sz="1350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3646402" y="-1260508"/>
            <a:ext cx="1767596" cy="43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/>
              <a:t>addin_colorbox</a:t>
            </a:r>
            <a:endParaRPr lang="nb-NO" sz="1350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7292805" y="-1260508"/>
            <a:ext cx="1767596" cy="43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/>
              <a:t>addin_title</a:t>
            </a:r>
            <a:endParaRPr lang="nb-NO" sz="1350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717583"/>
            <a:ext cx="1767596" cy="43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/>
              <a:t>addin_text</a:t>
            </a:r>
            <a:endParaRPr lang="nb-NO" sz="1350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1878807" y="-717583"/>
            <a:ext cx="1767596" cy="43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/>
              <a:t>addin_image</a:t>
            </a:r>
            <a:endParaRPr lang="nb-NO" sz="1350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3730003" y="-717583"/>
            <a:ext cx="1767596" cy="43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sz="1350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5581200" y="-717583"/>
            <a:ext cx="1767596" cy="43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/>
              <a:t>addin_logo</a:t>
            </a:r>
            <a:endParaRPr lang="nb-NO" sz="1350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210" y="4547577"/>
            <a:ext cx="769077" cy="854530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9211" y="4547578"/>
            <a:ext cx="769066" cy="85451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78" y="1863232"/>
            <a:ext cx="4287722" cy="1497187"/>
          </a:xfrm>
        </p:spPr>
        <p:txBody>
          <a:bodyPr/>
          <a:lstStyle>
            <a:lvl1pPr>
              <a:lnSpc>
                <a:spcPct val="100000"/>
              </a:lnSpc>
              <a:defRPr sz="337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278" y="3531442"/>
            <a:ext cx="4287722" cy="6310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33364"/>
            <a:ext cx="8229600" cy="347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42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E67BFA-302B-4470-A351-C9652DE065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AF57B-32F5-4D5E-BA13-D1294123B5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44F9-7E0B-425E-9D84-EC9ABC41F3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6B3E23-F4F3-4BFD-AA5A-A2D081DBC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Jan Thorsen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13BE2F-B849-4BB6-A028-7AE9569863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Seniorrådgiver</a:t>
            </a:r>
            <a:r>
              <a:rPr lang="en-GB" dirty="0"/>
              <a:t> OPA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17BDD0-F92C-471C-A4C1-ED1CE0030B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UiO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09246C-76FF-4140-8CA1-2F14B9A2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28.03.2023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CA2BD6-E3FE-48BF-8418-70C67A5F55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7E7912D-A418-46D9-BB6B-1EEB866E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Krontillegg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LO/YS-</a:t>
            </a:r>
            <a:r>
              <a:rPr lang="en-GB" dirty="0" err="1"/>
              <a:t>avtalen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22F04-3A71-45C2-8CCD-20E6A34AAB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PK-</a:t>
            </a:r>
            <a:r>
              <a:rPr lang="en-GB" dirty="0" err="1"/>
              <a:t>nettverksmøtet</a:t>
            </a:r>
            <a:endParaRPr lang="en-GB" dirty="0"/>
          </a:p>
          <a:p>
            <a:r>
              <a:rPr lang="en-GB" dirty="0"/>
              <a:t>29.03.2023</a:t>
            </a:r>
          </a:p>
        </p:txBody>
      </p:sp>
    </p:spTree>
    <p:extLst>
      <p:ext uri="{BB962C8B-B14F-4D97-AF65-F5344CB8AC3E}">
        <p14:creationId xmlns:p14="http://schemas.microsoft.com/office/powerpoint/2010/main" val="8557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03BE3-3C54-1EFD-41D4-9443C3C4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Kronetillegget og 2.5.3-forhamdlinger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6EB1A1-44DA-DF55-A999-E54986B1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lønnsforhandlingene i 2022 fikk alle ansatte innenfor LO/YS-avtalen et kronetillegg på 6 000/5 300</a:t>
            </a:r>
          </a:p>
          <a:p>
            <a:r>
              <a:rPr lang="nb-NO" dirty="0"/>
              <a:t>I tillegg får ansatte på stige ansiennitetsopprykk på enten 1,1% eller 3% (stipendiater)</a:t>
            </a:r>
          </a:p>
          <a:p>
            <a:r>
              <a:rPr lang="nb-NO" dirty="0"/>
              <a:t>Dette opprykket legges til kronetillegget</a:t>
            </a:r>
          </a:p>
          <a:p>
            <a:r>
              <a:rPr lang="nb-NO" dirty="0"/>
              <a:t>Når kronetillegget overstiger beløpet på neste lønnstrinn flyttes vedkommende opp et lønnstrinn og kronetillegget korrigeres tilsvarende</a:t>
            </a:r>
          </a:p>
        </p:txBody>
      </p:sp>
    </p:spTree>
    <p:extLst>
      <p:ext uri="{BB962C8B-B14F-4D97-AF65-F5344CB8AC3E}">
        <p14:creationId xmlns:p14="http://schemas.microsoft.com/office/powerpoint/2010/main" val="151440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D6A14E-EE71-5721-C058-16177762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155748-BDE8-9257-5930-D2119F7A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12850"/>
            <a:ext cx="8229600" cy="199228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Lønn pr. 30.04.2022 = 454 200,-</a:t>
            </a:r>
          </a:p>
          <a:p>
            <a:pPr marL="0" indent="0">
              <a:buNone/>
            </a:pPr>
            <a:r>
              <a:rPr lang="nb-NO" dirty="0"/>
              <a:t>Lønn pr. 01.05.2022 = 470 200,- (10 000 + 6 000)</a:t>
            </a:r>
          </a:p>
          <a:p>
            <a:pPr marL="0" indent="0">
              <a:buNone/>
            </a:pPr>
            <a:r>
              <a:rPr lang="nb-NO" dirty="0"/>
              <a:t>Lønn pr. 01.08.2022 = 475 372,- (</a:t>
            </a:r>
            <a:r>
              <a:rPr lang="nb-NO" dirty="0" err="1"/>
              <a:t>ans.opprykk</a:t>
            </a:r>
            <a:r>
              <a:rPr lang="nb-NO" dirty="0"/>
              <a:t> 1,1%)</a:t>
            </a:r>
          </a:p>
          <a:p>
            <a:pPr marL="0" indent="0">
              <a:buNone/>
            </a:pPr>
            <a:r>
              <a:rPr lang="nb-NO" dirty="0"/>
              <a:t>Lønn pr. 01.02.2023 = 493 700,- (2.5.3-opprykk)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91DE81B-6CA5-0569-270E-23A66D82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7" y="1222723"/>
            <a:ext cx="5506218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3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766707-2E6D-7247-5248-1A1BB11C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Problematikken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07F7780-B2A8-B6B0-0010-9EE7D44D9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94" y="1529776"/>
            <a:ext cx="4030151" cy="3471862"/>
          </a:xfr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7A5B688-359B-C5D2-56A4-5B0B927C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926" y="1529776"/>
            <a:ext cx="4515480" cy="3191320"/>
          </a:xfrm>
          <a:prstGeom prst="rect">
            <a:avLst/>
          </a:prstGeom>
          <a:ln>
            <a:solidFill>
              <a:srgbClr val="FF0000"/>
            </a:solidFill>
            <a:headEnd w="lg" len="med"/>
            <a:tailEnd type="triangle"/>
          </a:ln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2E64838-B0A8-3B07-2A21-98BE45479616}"/>
              </a:ext>
            </a:extLst>
          </p:cNvPr>
          <p:cNvCxnSpPr/>
          <p:nvPr/>
        </p:nvCxnSpPr>
        <p:spPr>
          <a:xfrm flipH="1">
            <a:off x="2178996" y="2321668"/>
            <a:ext cx="291830" cy="246434"/>
          </a:xfrm>
          <a:prstGeom prst="straightConnector1">
            <a:avLst/>
          </a:prstGeom>
          <a:ln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00A8568F-D645-A66A-A51D-83C7B05E1000}"/>
              </a:ext>
            </a:extLst>
          </p:cNvPr>
          <p:cNvCxnSpPr/>
          <p:nvPr/>
        </p:nvCxnSpPr>
        <p:spPr>
          <a:xfrm>
            <a:off x="2334638" y="4105072"/>
            <a:ext cx="466928" cy="0"/>
          </a:xfrm>
          <a:prstGeom prst="straightConnector1">
            <a:avLst/>
          </a:prstGeom>
          <a:ln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9808D52D-EDD0-B20C-C085-783A9863E2D3}"/>
              </a:ext>
            </a:extLst>
          </p:cNvPr>
          <p:cNvCxnSpPr/>
          <p:nvPr/>
        </p:nvCxnSpPr>
        <p:spPr>
          <a:xfrm flipH="1">
            <a:off x="6592111" y="2328153"/>
            <a:ext cx="291830" cy="246434"/>
          </a:xfrm>
          <a:prstGeom prst="straightConnector1">
            <a:avLst/>
          </a:prstGeom>
          <a:ln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6A56F720-021C-B09C-4CAE-A3949195732F}"/>
              </a:ext>
            </a:extLst>
          </p:cNvPr>
          <p:cNvCxnSpPr/>
          <p:nvPr/>
        </p:nvCxnSpPr>
        <p:spPr>
          <a:xfrm>
            <a:off x="6812604" y="4315838"/>
            <a:ext cx="466928" cy="0"/>
          </a:xfrm>
          <a:prstGeom prst="straightConnector1">
            <a:avLst/>
          </a:prstGeom>
          <a:ln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7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51E177-C71D-0CC3-C558-ABEAC76A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Så kommer vi til 2.5.3-forhandlingene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382FF8-74DB-D889-3F4D-CE80CAB9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Nåværende lønn – </a:t>
            </a:r>
            <a:r>
              <a:rPr lang="nb-NO" dirty="0" err="1"/>
              <a:t>ltr</a:t>
            </a:r>
            <a:r>
              <a:rPr lang="nb-NO" dirty="0"/>
              <a:t> 50 + 4 072,- =  475 372,-</a:t>
            </a:r>
          </a:p>
          <a:p>
            <a:r>
              <a:rPr lang="nb-NO" dirty="0"/>
              <a:t>2.5.3 forhandlingene: </a:t>
            </a:r>
            <a:r>
              <a:rPr lang="nb-NO" dirty="0" err="1"/>
              <a:t>ltr</a:t>
            </a:r>
            <a:r>
              <a:rPr lang="nb-NO" dirty="0"/>
              <a:t> 53 – kronetillegg = 493 700,-</a:t>
            </a:r>
          </a:p>
          <a:p>
            <a:pPr lvl="1"/>
            <a:r>
              <a:rPr lang="nb-NO" dirty="0"/>
              <a:t>NB! Viser viktigheten av å sjekke kronetillegget før forhandlingene, samt ha et aktivt forhold til om det skal videreføres eller ikke</a:t>
            </a:r>
          </a:p>
          <a:p>
            <a:pPr lvl="1"/>
            <a:r>
              <a:rPr lang="nb-NO" dirty="0"/>
              <a:t>Man kunne valgt å gå for </a:t>
            </a:r>
            <a:r>
              <a:rPr lang="nb-NO" dirty="0" err="1"/>
              <a:t>ltr</a:t>
            </a:r>
            <a:r>
              <a:rPr lang="nb-NO" dirty="0"/>
              <a:t> 52 + kronetillegg = 489 872,-</a:t>
            </a:r>
          </a:p>
          <a:p>
            <a:pPr lvl="1"/>
            <a:r>
              <a:rPr lang="nb-NO" dirty="0"/>
              <a:t>Eller </a:t>
            </a:r>
            <a:r>
              <a:rPr lang="nb-NO" dirty="0" err="1"/>
              <a:t>ltr</a:t>
            </a:r>
            <a:r>
              <a:rPr lang="nb-NO" dirty="0"/>
              <a:t> 53 + kronetillegg = 497 772,-</a:t>
            </a:r>
          </a:p>
        </p:txBody>
      </p:sp>
    </p:spTree>
    <p:extLst>
      <p:ext uri="{BB962C8B-B14F-4D97-AF65-F5344CB8AC3E}">
        <p14:creationId xmlns:p14="http://schemas.microsoft.com/office/powerpoint/2010/main" val="317553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D830A1-EC52-6303-AABE-821CEF4C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5E26F7-7276-C110-5445-A9495419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Vi i OPA endrer </a:t>
            </a:r>
            <a:r>
              <a:rPr lang="nb-NO" dirty="0" err="1"/>
              <a:t>malskjema</a:t>
            </a:r>
            <a:r>
              <a:rPr lang="nb-NO" dirty="0"/>
              <a:t> for arbeidsgivers krav til 2.5.3-forhandlingene </a:t>
            </a:r>
          </a:p>
          <a:p>
            <a:r>
              <a:rPr lang="nb-NO" dirty="0"/>
              <a:t>Dere må fylle ut hva kronetillegget er for hvert enkelt krav på LO/YS-avtalen</a:t>
            </a:r>
          </a:p>
          <a:p>
            <a:r>
              <a:rPr lang="nb-NO" dirty="0"/>
              <a:t>Dere bør/må også sjekke kronetillegget på fagforeningskrav som kommer inn</a:t>
            </a:r>
          </a:p>
          <a:p>
            <a:r>
              <a:rPr lang="nb-NO" dirty="0"/>
              <a:t>Dere må ha et aktivt forhold til om dere ønsker at det skal videreføres eller ikke</a:t>
            </a:r>
          </a:p>
          <a:p>
            <a:r>
              <a:rPr lang="nb-NO" dirty="0"/>
              <a:t>Dette vil hjelpe Seksjon for lønn til å utbetale rett lønn, til rett tid, til rett person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7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4D220B-4CA8-27AB-18A4-1E86DBD3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skjema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0E041B70-3D51-2129-9BD8-2A68D839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256" y="1633538"/>
            <a:ext cx="7539487" cy="3471862"/>
          </a:xfrm>
        </p:spPr>
      </p:pic>
    </p:spTree>
    <p:extLst>
      <p:ext uri="{BB962C8B-B14F-4D97-AF65-F5344CB8AC3E}">
        <p14:creationId xmlns:p14="http://schemas.microsoft.com/office/powerpoint/2010/main" val="70576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F385C3030C6A44BA4C38AC5C1CB8FC" ma:contentTypeVersion="6" ma:contentTypeDescription="Opprett et nytt dokument." ma:contentTypeScope="" ma:versionID="4eb2d2bcb3430bb39e39f2a401d4127c">
  <xsd:schema xmlns:xsd="http://www.w3.org/2001/XMLSchema" xmlns:xs="http://www.w3.org/2001/XMLSchema" xmlns:p="http://schemas.microsoft.com/office/2006/metadata/properties" xmlns:ns2="9e53b3df-7f6b-4bd7-ac4c-bde73eb5098f" xmlns:ns3="ba7dc617-a4f4-4409-9cad-af25c0d7619f" targetNamespace="http://schemas.microsoft.com/office/2006/metadata/properties" ma:root="true" ma:fieldsID="f9bfc8418241b939a1d96326897f7567" ns2:_="" ns3:_="">
    <xsd:import namespace="9e53b3df-7f6b-4bd7-ac4c-bde73eb5098f"/>
    <xsd:import namespace="ba7dc617-a4f4-4409-9cad-af25c0d76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b3df-7f6b-4bd7-ac4c-bde73eb50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dc617-a4f4-4409-9cad-af25c0d76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867F7-0025-4D01-B085-AC7B6283D133}">
  <ds:schemaRefs>
    <ds:schemaRef ds:uri="http://schemas.openxmlformats.org/package/2006/metadata/core-properties"/>
    <ds:schemaRef ds:uri="http://www.w3.org/XML/1998/namespace"/>
    <ds:schemaRef ds:uri="ba7dc617-a4f4-4409-9cad-af25c0d7619f"/>
    <ds:schemaRef ds:uri="9e53b3df-7f6b-4bd7-ac4c-bde73eb5098f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D1DF4B-AC2D-4368-8839-1B49ADE11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018A7-7078-4F96-9648-C10896EE47F6}">
  <ds:schemaRefs>
    <ds:schemaRef ds:uri="9e53b3df-7f6b-4bd7-ac4c-bde73eb5098f"/>
    <ds:schemaRef ds:uri="ba7dc617-a4f4-4409-9cad-af25c0d76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11840</TotalTime>
  <Words>273</Words>
  <Application>Microsoft Office PowerPoint</Application>
  <PresentationFormat>Skjermfremvisning (16:10)</PresentationFormat>
  <Paragraphs>31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Krontillegg på LO/YS-avtalen</vt:lpstr>
      <vt:lpstr>Kronetillegget og 2.5.3-forhamdlinger</vt:lpstr>
      <vt:lpstr>Eksempler</vt:lpstr>
      <vt:lpstr>Problematikken</vt:lpstr>
      <vt:lpstr>Så kommer vi til 2.5.3-forhandlingene</vt:lpstr>
      <vt:lpstr>Veien videre</vt:lpstr>
      <vt:lpstr>Forslag til skjema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Lien</dc:creator>
  <cp:lastModifiedBy>Jan Thorsen</cp:lastModifiedBy>
  <cp:revision>28</cp:revision>
  <cp:lastPrinted>2023-03-21T07:40:39Z</cp:lastPrinted>
  <dcterms:created xsi:type="dcterms:W3CDTF">2018-11-26T13:02:02Z</dcterms:created>
  <dcterms:modified xsi:type="dcterms:W3CDTF">2023-03-28T11:19:50Z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0x01010082F385C3030C6A44BA4C38AC5C1CB8FC</vt:lpwstr>
  </property>
  <property fmtid="{D5CDD505-2E9C-101B-9397-08002B2CF9AE}" pid="3" name="AuthorIds_UIVersion_1024">
    <vt:lpwstr>21</vt:lpwstr>
  </property>
  <property fmtid="{D5CDD505-2E9C-101B-9397-08002B2CF9AE}" pid="4" name="AuthorIds_UIVersion_1536">
    <vt:lpwstr>21</vt:lpwstr>
  </property>
</Properties>
</file>