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ersonal/personalrutiner/personalmapper/rutiner/lonnsvurdering-ulonnet-permisjon.html" TargetMode="External"/><Relationship Id="rId2" Type="http://schemas.openxmlformats.org/officeDocument/2006/relationships/hyperlink" Target="https://www.uio.no/for-ansatte/arbeidsstotte/personal/personalrutiner/personalmapper/rutiner/doktorgradsopprykk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io.no/for-ansatte/arbeidsstotte/personal/personalrutiner/personalmapper/rutiner/tilbud-ansettelse-msca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io.no/for-ansatte/arbeidsstotte/personal/personalrutiner/ansettelsessaker/rutiner/felles/anmodning-om-utlysning.html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Universitetet i Oslo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 smtClean="0"/>
              <a:t>PK nettverksmøte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29.mars</a:t>
            </a:r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Personalrutineforvaltningen</a:t>
            </a:r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 smtClean="0"/>
              <a:t>Kl. 09.00 – 09.20 – </a:t>
            </a:r>
            <a:r>
              <a:rPr lang="nb-NO" dirty="0"/>
              <a:t>Endring av særavtale om </a:t>
            </a:r>
            <a:r>
              <a:rPr lang="nb-NO" dirty="0" smtClean="0"/>
              <a:t>tidsregistrering, </a:t>
            </a:r>
            <a:r>
              <a:rPr lang="nb-NO" dirty="0"/>
              <a:t>i</a:t>
            </a:r>
            <a:r>
              <a:rPr lang="nb-NO" dirty="0" smtClean="0"/>
              <a:t>nfo </a:t>
            </a:r>
            <a:r>
              <a:rPr lang="nb-NO" dirty="0"/>
              <a:t>om </a:t>
            </a:r>
            <a:r>
              <a:rPr lang="nb-NO" dirty="0" smtClean="0"/>
              <a:t>norm </a:t>
            </a:r>
            <a:r>
              <a:rPr lang="nb-NO" dirty="0"/>
              <a:t>for deltid </a:t>
            </a:r>
            <a:r>
              <a:rPr lang="nb-NO" dirty="0" smtClean="0"/>
              <a:t>og </a:t>
            </a:r>
            <a:r>
              <a:rPr lang="nb-NO" dirty="0"/>
              <a:t>i</a:t>
            </a:r>
            <a:r>
              <a:rPr lang="nb-NO" dirty="0" smtClean="0"/>
              <a:t>nnleie </a:t>
            </a:r>
            <a:r>
              <a:rPr lang="nb-NO" dirty="0"/>
              <a:t>fra vikarbyrå, endringer i regler fra 1. april</a:t>
            </a:r>
            <a:r>
              <a:rPr lang="nb-NO" dirty="0" smtClean="0"/>
              <a:t> – </a:t>
            </a:r>
            <a:r>
              <a:rPr lang="nb-NO" dirty="0"/>
              <a:t>Mari </a:t>
            </a:r>
            <a:r>
              <a:rPr lang="nb-NO" dirty="0" smtClean="0"/>
              <a:t>Theodorsen, OPA</a:t>
            </a:r>
          </a:p>
          <a:p>
            <a:r>
              <a:rPr lang="nb-NO" dirty="0" smtClean="0"/>
              <a:t>Kl. 09.20 – 09.50 – </a:t>
            </a:r>
            <a:r>
              <a:rPr lang="nb-NO" dirty="0"/>
              <a:t>Unntak for plikten til å kunngjøre stillinger – Emil Østvang – </a:t>
            </a:r>
            <a:r>
              <a:rPr lang="nb-NO" dirty="0" smtClean="0"/>
              <a:t>advokat, OPA</a:t>
            </a:r>
            <a:endParaRPr lang="nb-NO" dirty="0"/>
          </a:p>
          <a:p>
            <a:r>
              <a:rPr lang="nb-NO" dirty="0" smtClean="0"/>
              <a:t>Kl. 09.50 – 10.005 – Pause</a:t>
            </a:r>
          </a:p>
          <a:p>
            <a:r>
              <a:rPr lang="nb-NO" dirty="0" smtClean="0"/>
              <a:t>Kl. 10.05 – kl. 10.20 - </a:t>
            </a:r>
            <a:r>
              <a:rPr lang="nb-NO" dirty="0"/>
              <a:t>Rett til permisjon uten lønn under sykdom – Bjørn Ludwig </a:t>
            </a:r>
            <a:r>
              <a:rPr lang="nb-NO" dirty="0" smtClean="0"/>
              <a:t>Zwilgmeyer, advokat OPA </a:t>
            </a:r>
          </a:p>
          <a:p>
            <a:r>
              <a:rPr lang="nb-NO" dirty="0" smtClean="0"/>
              <a:t>Kl. 10.20 – 10.35 – </a:t>
            </a:r>
            <a:r>
              <a:rPr lang="nb-NO" dirty="0"/>
              <a:t>Kronetillegg i forbindelse med forhandlinger </a:t>
            </a:r>
            <a:r>
              <a:rPr lang="nb-NO" dirty="0" smtClean="0"/>
              <a:t>- Jan Thorsen, OPA</a:t>
            </a:r>
            <a:endParaRPr lang="nb-NO" dirty="0" smtClean="0"/>
          </a:p>
          <a:p>
            <a:r>
              <a:rPr lang="nb-NO" dirty="0" smtClean="0"/>
              <a:t>Kl. 10.35 – 11.00 - Info </a:t>
            </a:r>
            <a:r>
              <a:rPr lang="nb-NO" dirty="0"/>
              <a:t>fra PRF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Nye rutiner og endringer på rutiner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 smtClean="0"/>
              <a:t>Oppdatert fratredelsesskjema – Jon Arne Sneve</a:t>
            </a:r>
          </a:p>
          <a:p>
            <a:r>
              <a:rPr lang="nb-NO" dirty="0"/>
              <a:t>UiO </a:t>
            </a:r>
            <a:r>
              <a:rPr lang="nb-NO" dirty="0" smtClean="0"/>
              <a:t>Sak</a:t>
            </a:r>
            <a:endParaRPr lang="nb-NO" dirty="0" smtClean="0">
              <a:hlinkClick r:id="rId2"/>
            </a:endParaRPr>
          </a:p>
          <a:p>
            <a:r>
              <a:rPr lang="nb-NO" dirty="0" smtClean="0">
                <a:hlinkClick r:id="rId2"/>
              </a:rPr>
              <a:t>Doktorgradsopprykk</a:t>
            </a:r>
            <a:r>
              <a:rPr lang="nb-NO" dirty="0" smtClean="0"/>
              <a:t> – oppdatert rutine for årslønn for ansatte som følger tariffavtale uten lønnstrinn – ( Akademikerne og uorganiserte)</a:t>
            </a:r>
          </a:p>
          <a:p>
            <a:r>
              <a:rPr lang="nb-NO" dirty="0" smtClean="0">
                <a:hlinkClick r:id="rId3"/>
              </a:rPr>
              <a:t>Rutine for lønnsjustering etter ulønnet permisjon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Ny rutine for ansettelse av MSCA kandidater </a:t>
            </a:r>
            <a:endParaRPr lang="nb-NO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Endret forlengelsesbrev – tatt bort </a:t>
            </a:r>
            <a:r>
              <a:rPr lang="nb-NO" dirty="0" smtClean="0"/>
              <a:t>datoer </a:t>
            </a:r>
            <a:r>
              <a:rPr lang="nb-NO" dirty="0"/>
              <a:t>i </a:t>
            </a:r>
            <a:r>
              <a:rPr lang="nb-NO" dirty="0" smtClean="0"/>
              <a:t>brev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>
          <a:xfrm>
            <a:off x="380168" y="1589563"/>
            <a:ext cx="11431663" cy="4354559"/>
          </a:xfrm>
        </p:spPr>
        <p:txBody>
          <a:bodyPr/>
          <a:lstStyle/>
          <a:p>
            <a:r>
              <a:rPr lang="nb-NO" dirty="0" smtClean="0"/>
              <a:t>Gammelt tekst:</a:t>
            </a:r>
          </a:p>
          <a:p>
            <a:r>
              <a:rPr lang="nb-NO" dirty="0"/>
              <a:t>Vi viser til arbeidsavtale mellom deg og Universitetet i Oslo datert (dato) og evt. forlengelsesbrev </a:t>
            </a:r>
            <a:r>
              <a:rPr lang="nb-NO" b="1" dirty="0">
                <a:solidFill>
                  <a:srgbClr val="FF0000"/>
                </a:solidFill>
              </a:rPr>
              <a:t>av (dato)</a:t>
            </a:r>
            <a:r>
              <a:rPr lang="nb-NO" dirty="0"/>
              <a:t>.  Av arbeidsavtalen/evt. siste forlengelsesbrev framgår det at arbeidsforholdet opphører (dato). </a:t>
            </a:r>
            <a:endParaRPr lang="nb-NO" dirty="0" smtClean="0"/>
          </a:p>
          <a:p>
            <a:r>
              <a:rPr lang="nb-NO" dirty="0" smtClean="0"/>
              <a:t>Ny tekst:</a:t>
            </a:r>
          </a:p>
          <a:p>
            <a:r>
              <a:rPr lang="nb-NO" dirty="0"/>
              <a:t>Vi viser til arbeidsavtale mellom deg og Universitetet i Oslo datert (dato) og evt. forlengelsesbrev. </a:t>
            </a:r>
            <a:r>
              <a:rPr lang="nb-NO" dirty="0" smtClean="0"/>
              <a:t>Av </a:t>
            </a:r>
            <a:r>
              <a:rPr lang="nb-NO" dirty="0"/>
              <a:t>arbeidsavtalen/evt. siste forlengelsesbrev framgår det at arbeidsforholdet opphører (dato).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 smtClean="0"/>
              <a:t>Gammel tekst:</a:t>
            </a:r>
          </a:p>
          <a:p>
            <a:r>
              <a:rPr lang="nb-NO" dirty="0"/>
              <a:t>Universitetet i Oslo forlenger din midlertidige ansettelse som (tittel), stillingskode (SKO), ved (tjenestested) fra (dato) til og med </a:t>
            </a:r>
            <a:r>
              <a:rPr lang="nb-NO" b="1" dirty="0"/>
              <a:t>(dato)</a:t>
            </a:r>
            <a:r>
              <a:rPr lang="nb-NO" dirty="0"/>
              <a:t>. Arbeidsforholdet opphører </a:t>
            </a:r>
            <a:r>
              <a:rPr lang="nb-NO" dirty="0" smtClean="0"/>
              <a:t>uten </a:t>
            </a:r>
            <a:r>
              <a:rPr lang="nb-NO" dirty="0"/>
              <a:t>oppsigelse [dato]. </a:t>
            </a:r>
            <a:endParaRPr lang="nb-NO" dirty="0" smtClean="0"/>
          </a:p>
          <a:p>
            <a:r>
              <a:rPr lang="nb-NO" dirty="0" smtClean="0"/>
              <a:t>Ny tekst:</a:t>
            </a:r>
          </a:p>
          <a:p>
            <a:r>
              <a:rPr lang="nb-NO" dirty="0"/>
              <a:t>Universitetet i Oslo forlenger din midlertidige ansettelse som (tittel), stillingskode (SKO), ved (tjenestested) fra (dato) til og med </a:t>
            </a:r>
            <a:r>
              <a:rPr lang="nb-NO" b="1" dirty="0"/>
              <a:t>(dato)</a:t>
            </a:r>
            <a:r>
              <a:rPr lang="nb-NO" dirty="0"/>
              <a:t>. Arbeidsforholdet opphører uten oppsigelse </a:t>
            </a:r>
            <a:r>
              <a:rPr lang="nb-NO" b="1" dirty="0">
                <a:solidFill>
                  <a:srgbClr val="FF0000"/>
                </a:solidFill>
              </a:rPr>
              <a:t>når ansettelsesperioden utgår. </a:t>
            </a:r>
            <a:endParaRPr lang="nb-NO" b="1" dirty="0" smtClean="0">
              <a:solidFill>
                <a:srgbClr val="FF0000"/>
              </a:solidFill>
            </a:endParaRPr>
          </a:p>
          <a:p>
            <a:endParaRPr lang="nb-NO" dirty="0" smtClean="0"/>
          </a:p>
          <a:p>
            <a:pPr marL="0" indent="0">
              <a:buNone/>
            </a:pP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</a:t>
            </a:r>
            <a:r>
              <a:rPr lang="nb-NO" dirty="0" smtClean="0"/>
              <a:t>anmodningsskjema + skjema til organisasjonene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 err="1" smtClean="0"/>
              <a:t>Ref</a:t>
            </a:r>
            <a:r>
              <a:rPr lang="nb-NO" dirty="0" smtClean="0"/>
              <a:t> sak fra </a:t>
            </a:r>
            <a:r>
              <a:rPr lang="nb-NO" smtClean="0"/>
              <a:t>Mari </a:t>
            </a:r>
            <a:r>
              <a:rPr lang="nb-NO" smtClean="0"/>
              <a:t>Theodorsen – </a:t>
            </a:r>
            <a:r>
              <a:rPr lang="nb-NO" dirty="0" smtClean="0"/>
              <a:t>Norm for deltid</a:t>
            </a:r>
          </a:p>
          <a:p>
            <a:r>
              <a:rPr lang="nb-NO" dirty="0" smtClean="0"/>
              <a:t>Har lagt inn eget felt i anmodningsskjemaet for ansettelse/ </a:t>
            </a:r>
            <a:r>
              <a:rPr lang="nb-NO" dirty="0" smtClean="0">
                <a:hlinkClick r:id="rId2"/>
              </a:rPr>
              <a:t>kunngjøring</a:t>
            </a:r>
            <a:r>
              <a:rPr lang="nb-NO" dirty="0" smtClean="0"/>
              <a:t> for å sikre bevisstgjøring + at informasjonen kommer fra leder til personal</a:t>
            </a:r>
          </a:p>
          <a:p>
            <a:r>
              <a:rPr lang="nb-NO" dirty="0" smtClean="0"/>
              <a:t>Skjema til organisasjonene </a:t>
            </a:r>
            <a:r>
              <a:rPr lang="nb-NO" dirty="0" smtClean="0"/>
              <a:t>er også </a:t>
            </a:r>
            <a:r>
              <a:rPr lang="nb-NO" dirty="0" smtClean="0"/>
              <a:t>oppdatert med et eget felt om drøfting av </a:t>
            </a:r>
            <a:r>
              <a:rPr lang="nb-NO" dirty="0" smtClean="0"/>
              <a:t>deltid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8" y="3689812"/>
            <a:ext cx="8867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JAJEJYK5CVUX-448798232-24</_dlc_DocId>
    <_dlc_DocIdUrl xmlns="e5e35b8c-bb2a-40e7-acd7-beed1d1f14b8">
      <Url>https://uio.sharepoint.com/sites/GrafiskUttrykk/_layouts/15/DocIdRedir.aspx?ID=JAJEJYK5CVUX-448798232-24</Url>
      <Description>JAJEJYK5CVUX-448798232-24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D8A915-AA81-4F8E-B37E-5EA87AF7FE4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E5BA8C-06B1-4CFA-9518-EB6DB849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5a9c032-1c21-4297-bc4a-1b0e359a6c15"/>
    <ds:schemaRef ds:uri="e5e35b8c-bb2a-40e7-acd7-beed1d1f14b8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715</TotalTime>
  <Words>385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Arial, sans-serif</vt:lpstr>
      <vt:lpstr>Calibri</vt:lpstr>
      <vt:lpstr>Office Theme</vt:lpstr>
      <vt:lpstr>Universitetet i Oslo</vt:lpstr>
      <vt:lpstr>Agenda</vt:lpstr>
      <vt:lpstr>Nye rutiner og endringer på rutiner</vt:lpstr>
      <vt:lpstr>Endret forlengelsesbrev – tatt bort datoer i brev</vt:lpstr>
      <vt:lpstr>PowerPoint Presentation</vt:lpstr>
      <vt:lpstr>Oppdatert anmodningsskjema + skjema til organisasjonene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matematisk-naturvitenskapelige fakultet</dc:title>
  <dc:creator>Torunn Standal Guttormsen</dc:creator>
  <cp:lastModifiedBy>Torunn Standal Guttormsen</cp:lastModifiedBy>
  <cp:revision>44</cp:revision>
  <dcterms:created xsi:type="dcterms:W3CDTF">2021-10-12T14:54:41Z</dcterms:created>
  <dcterms:modified xsi:type="dcterms:W3CDTF">2023-03-28T14:30:37Z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60f82c51-e997-4246-8d27-ec3536cdfe10</vt:lpwstr>
  </property>
</Properties>
</file>