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D0DF9-3BF7-4415-8FA5-0E843393FCFF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AAFC9-DD03-4C64-9210-E72FA68F7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885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D0DF9-3BF7-4415-8FA5-0E843393FCFF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AAFC9-DD03-4C64-9210-E72FA68F7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001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D0DF9-3BF7-4415-8FA5-0E843393FCFF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AAFC9-DD03-4C64-9210-E72FA68F7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522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D0DF9-3BF7-4415-8FA5-0E843393FCFF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AAFC9-DD03-4C64-9210-E72FA68F7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613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D0DF9-3BF7-4415-8FA5-0E843393FCFF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AAFC9-DD03-4C64-9210-E72FA68F7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078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D0DF9-3BF7-4415-8FA5-0E843393FCFF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AAFC9-DD03-4C64-9210-E72FA68F7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578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D0DF9-3BF7-4415-8FA5-0E843393FCFF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AAFC9-DD03-4C64-9210-E72FA68F7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485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D0DF9-3BF7-4415-8FA5-0E843393FCFF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AAFC9-DD03-4C64-9210-E72FA68F7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128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D0DF9-3BF7-4415-8FA5-0E843393FCFF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AAFC9-DD03-4C64-9210-E72FA68F7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058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D0DF9-3BF7-4415-8FA5-0E843393FCFF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AAFC9-DD03-4C64-9210-E72FA68F7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000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D0DF9-3BF7-4415-8FA5-0E843393FCFF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AAFC9-DD03-4C64-9210-E72FA68F7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758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D0DF9-3BF7-4415-8FA5-0E843393FCFF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AAFC9-DD03-4C64-9210-E72FA68F7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153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s://euc-powerpoint.officeapps.live.com/pods/GetClipboardImage.ashx?Id=4d3c36d4-2bf0-461c-91f3-20868aadc510&amp;DC=GEU6&amp;wdoverrides=GetClipboardImageEnabled:tru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17" y="-129305"/>
            <a:ext cx="11171727" cy="6982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29441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Universitetet i Oslo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Tori Norheim Sandlie</dc:creator>
  <cp:lastModifiedBy>Tori Norheim Sandlie</cp:lastModifiedBy>
  <cp:revision>1</cp:revision>
  <dcterms:created xsi:type="dcterms:W3CDTF">2020-12-18T08:48:24Z</dcterms:created>
  <dcterms:modified xsi:type="dcterms:W3CDTF">2020-12-18T08:48:38Z</dcterms:modified>
</cp:coreProperties>
</file>