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trictFirstAndLastChars="0" saveSubsetFonts="1" autoCompressPictures="0">
  <p:sldMasterIdLst>
    <p:sldMasterId id="2147483648" r:id="rId4"/>
    <p:sldMasterId id="2147483761" r:id="rId5"/>
    <p:sldMasterId id="2147483774" r:id="rId6"/>
    <p:sldMasterId id="2147483738" r:id="rId7"/>
  </p:sldMasterIdLst>
  <p:notesMasterIdLst>
    <p:notesMasterId r:id="rId28"/>
  </p:notesMasterIdLst>
  <p:handoutMasterIdLst>
    <p:handoutMasterId r:id="rId29"/>
  </p:handoutMasterIdLst>
  <p:sldIdLst>
    <p:sldId id="256" r:id="rId8"/>
    <p:sldId id="271" r:id="rId9"/>
    <p:sldId id="289" r:id="rId10"/>
    <p:sldId id="264" r:id="rId11"/>
    <p:sldId id="297" r:id="rId12"/>
    <p:sldId id="265" r:id="rId13"/>
    <p:sldId id="288" r:id="rId14"/>
    <p:sldId id="261" r:id="rId15"/>
    <p:sldId id="260" r:id="rId16"/>
    <p:sldId id="296" r:id="rId17"/>
    <p:sldId id="298" r:id="rId18"/>
    <p:sldId id="307" r:id="rId19"/>
    <p:sldId id="304" r:id="rId20"/>
    <p:sldId id="268" r:id="rId21"/>
    <p:sldId id="290" r:id="rId22"/>
    <p:sldId id="302" r:id="rId23"/>
    <p:sldId id="291" r:id="rId24"/>
    <p:sldId id="305" r:id="rId25"/>
    <p:sldId id="301" r:id="rId26"/>
    <p:sldId id="294" r:id="rId27"/>
  </p:sldIdLst>
  <p:sldSz cx="9144000" cy="6858000" type="screen4x3"/>
  <p:notesSz cx="6858000" cy="1066800"/>
  <p:defaultTextStyle>
    <a:defPPr>
      <a:defRPr lang="en-US"/>
    </a:defPPr>
    <a:lvl1pPr algn="l" rtl="0" eaLnBrk="0" fontAlgn="base" hangingPunct="0">
      <a:spcBef>
        <a:spcPct val="0"/>
      </a:spcBef>
      <a:spcAft>
        <a:spcPct val="0"/>
      </a:spcAft>
      <a:defRPr sz="2000" kern="1200">
        <a:solidFill>
          <a:schemeClr val="tx1"/>
        </a:solidFill>
        <a:latin typeface="Arial" charset="0"/>
        <a:ea typeface="ヒラギノ角ゴ Pro W3" charset="-128"/>
        <a:cs typeface="ヒラギノ角ゴ Pro W3" charset="-128"/>
      </a:defRPr>
    </a:lvl1pPr>
    <a:lvl2pPr marL="457200" algn="l" rtl="0" eaLnBrk="0" fontAlgn="base" hangingPunct="0">
      <a:spcBef>
        <a:spcPct val="0"/>
      </a:spcBef>
      <a:spcAft>
        <a:spcPct val="0"/>
      </a:spcAft>
      <a:defRPr sz="2000" kern="1200">
        <a:solidFill>
          <a:schemeClr val="tx1"/>
        </a:solidFill>
        <a:latin typeface="Arial" charset="0"/>
        <a:ea typeface="ヒラギノ角ゴ Pro W3" charset="-128"/>
        <a:cs typeface="ヒラギノ角ゴ Pro W3" charset="-128"/>
      </a:defRPr>
    </a:lvl2pPr>
    <a:lvl3pPr marL="914400" algn="l" rtl="0" eaLnBrk="0" fontAlgn="base" hangingPunct="0">
      <a:spcBef>
        <a:spcPct val="0"/>
      </a:spcBef>
      <a:spcAft>
        <a:spcPct val="0"/>
      </a:spcAft>
      <a:defRPr sz="2000" kern="1200">
        <a:solidFill>
          <a:schemeClr val="tx1"/>
        </a:solidFill>
        <a:latin typeface="Arial" charset="0"/>
        <a:ea typeface="ヒラギノ角ゴ Pro W3" charset="-128"/>
        <a:cs typeface="ヒラギノ角ゴ Pro W3" charset="-128"/>
      </a:defRPr>
    </a:lvl3pPr>
    <a:lvl4pPr marL="1371600" algn="l" rtl="0" eaLnBrk="0" fontAlgn="base" hangingPunct="0">
      <a:spcBef>
        <a:spcPct val="0"/>
      </a:spcBef>
      <a:spcAft>
        <a:spcPct val="0"/>
      </a:spcAft>
      <a:defRPr sz="2000" kern="1200">
        <a:solidFill>
          <a:schemeClr val="tx1"/>
        </a:solidFill>
        <a:latin typeface="Arial" charset="0"/>
        <a:ea typeface="ヒラギノ角ゴ Pro W3" charset="-128"/>
        <a:cs typeface="ヒラギノ角ゴ Pro W3" charset="-128"/>
      </a:defRPr>
    </a:lvl4pPr>
    <a:lvl5pPr marL="1828800" algn="l" rtl="0" eaLnBrk="0" fontAlgn="base" hangingPunct="0">
      <a:spcBef>
        <a:spcPct val="0"/>
      </a:spcBef>
      <a:spcAft>
        <a:spcPct val="0"/>
      </a:spcAft>
      <a:defRPr sz="2000" kern="1200">
        <a:solidFill>
          <a:schemeClr val="tx1"/>
        </a:solidFill>
        <a:latin typeface="Arial" charset="0"/>
        <a:ea typeface="ヒラギノ角ゴ Pro W3" charset="-128"/>
        <a:cs typeface="ヒラギノ角ゴ Pro W3" charset="-128"/>
      </a:defRPr>
    </a:lvl5pPr>
    <a:lvl6pPr marL="2286000" algn="l" defTabSz="457200" rtl="0" eaLnBrk="1" latinLnBrk="0" hangingPunct="1">
      <a:defRPr sz="2000" kern="1200">
        <a:solidFill>
          <a:schemeClr val="tx1"/>
        </a:solidFill>
        <a:latin typeface="Arial" charset="0"/>
        <a:ea typeface="ヒラギノ角ゴ Pro W3" charset="-128"/>
        <a:cs typeface="ヒラギノ角ゴ Pro W3" charset="-128"/>
      </a:defRPr>
    </a:lvl6pPr>
    <a:lvl7pPr marL="2743200" algn="l" defTabSz="457200" rtl="0" eaLnBrk="1" latinLnBrk="0" hangingPunct="1">
      <a:defRPr sz="2000" kern="1200">
        <a:solidFill>
          <a:schemeClr val="tx1"/>
        </a:solidFill>
        <a:latin typeface="Arial" charset="0"/>
        <a:ea typeface="ヒラギノ角ゴ Pro W3" charset="-128"/>
        <a:cs typeface="ヒラギノ角ゴ Pro W3" charset="-128"/>
      </a:defRPr>
    </a:lvl7pPr>
    <a:lvl8pPr marL="3200400" algn="l" defTabSz="457200" rtl="0" eaLnBrk="1" latinLnBrk="0" hangingPunct="1">
      <a:defRPr sz="2000" kern="1200">
        <a:solidFill>
          <a:schemeClr val="tx1"/>
        </a:solidFill>
        <a:latin typeface="Arial" charset="0"/>
        <a:ea typeface="ヒラギノ角ゴ Pro W3" charset="-128"/>
        <a:cs typeface="ヒラギノ角ゴ Pro W3" charset="-128"/>
      </a:defRPr>
    </a:lvl8pPr>
    <a:lvl9pPr marL="3657600" algn="l" defTabSz="457200" rtl="0" eaLnBrk="1" latinLnBrk="0" hangingPunct="1">
      <a:defRPr sz="2000" kern="1200">
        <a:solidFill>
          <a:schemeClr val="tx1"/>
        </a:solidFill>
        <a:latin typeface="Arial" charset="0"/>
        <a:ea typeface="ヒラギノ角ゴ Pro W3" charset="-128"/>
        <a:cs typeface="ヒラギノ角ゴ Pro W3" charset="-128"/>
      </a:defRPr>
    </a:lvl9pPr>
  </p:defaultTextStyle>
  <p:extLst>
    <p:ext uri="{EFAFB233-063F-42B5-8137-9DF3F51BA10A}">
      <p15:sldGuideLst xmlns:p15="http://schemas.microsoft.com/office/powerpoint/2012/main">
        <p15:guide id="1" orient="horz" pos="2160">
          <p15:clr>
            <a:srgbClr val="A4A3A4"/>
          </p15:clr>
        </p15:guide>
        <p15:guide id="2" pos="672">
          <p15:clr>
            <a:srgbClr val="A4A3A4"/>
          </p15:clr>
        </p15:guide>
        <p15:guide id="3" pos="5472">
          <p15:clr>
            <a:srgbClr val="A4A3A4"/>
          </p15:clr>
        </p15:guide>
        <p15:guide id="4" pos="1008">
          <p15:clr>
            <a:srgbClr val="A4A3A4"/>
          </p15:clr>
        </p15:guide>
        <p15:guide id="5" pos="115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ne Renneflott" initials="LR"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F2ACED"/>
    <a:srgbClr val="D2E7F8"/>
    <a:srgbClr val="43A3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5D8CB1-7F63-446C-92C9-B400A8000142}" v="152" dt="2019-12-10T13:02:09.101"/>
    <p1510:client id="{6CB2CEAD-5CEC-4A10-AEC7-556E424AB1FD}" v="2646" dt="2019-12-10T14:33:19.3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0" autoAdjust="0"/>
    <p:restoredTop sz="76837" autoAdjust="0"/>
  </p:normalViewPr>
  <p:slideViewPr>
    <p:cSldViewPr snapToGrid="0">
      <p:cViewPr varScale="1">
        <p:scale>
          <a:sx n="101" d="100"/>
          <a:sy n="101" d="100"/>
        </p:scale>
        <p:origin x="2628" y="102"/>
      </p:cViewPr>
      <p:guideLst>
        <p:guide orient="horz" pos="2160"/>
        <p:guide pos="672"/>
        <p:guide pos="5472"/>
        <p:guide pos="1008"/>
        <p:guide pos="115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tte Torp Christensen" userId="S::mtorp@uio.no::c1754f02-9551-43a0-bccf-0caae27d2ae9" providerId="AD" clId="Web-{F251E20A-E7E5-4F3A-B070-0A997DD4E16C}"/>
    <pc:docChg chg="delSld modSld">
      <pc:chgData name="Mette Torp Christensen" userId="S::mtorp@uio.no::c1754f02-9551-43a0-bccf-0caae27d2ae9" providerId="AD" clId="Web-{F251E20A-E7E5-4F3A-B070-0A997DD4E16C}" dt="2019-03-29T11:51:56.800" v="146"/>
      <pc:docMkLst>
        <pc:docMk/>
      </pc:docMkLst>
      <pc:sldChg chg="del">
        <pc:chgData name="Mette Torp Christensen" userId="S::mtorp@uio.no::c1754f02-9551-43a0-bccf-0caae27d2ae9" providerId="AD" clId="Web-{F251E20A-E7E5-4F3A-B070-0A997DD4E16C}" dt="2019-03-29T11:51:56.800" v="146"/>
        <pc:sldMkLst>
          <pc:docMk/>
          <pc:sldMk cId="2730608746" sldId="259"/>
        </pc:sldMkLst>
      </pc:sldChg>
      <pc:sldChg chg="modSp">
        <pc:chgData name="Mette Torp Christensen" userId="S::mtorp@uio.no::c1754f02-9551-43a0-bccf-0caae27d2ae9" providerId="AD" clId="Web-{F251E20A-E7E5-4F3A-B070-0A997DD4E16C}" dt="2019-03-29T11:40:52.250" v="10" actId="1076"/>
        <pc:sldMkLst>
          <pc:docMk/>
          <pc:sldMk cId="1081019394" sldId="260"/>
        </pc:sldMkLst>
        <pc:spChg chg="mod">
          <ac:chgData name="Mette Torp Christensen" userId="S::mtorp@uio.no::c1754f02-9551-43a0-bccf-0caae27d2ae9" providerId="AD" clId="Web-{F251E20A-E7E5-4F3A-B070-0A997DD4E16C}" dt="2019-03-29T11:40:52.250" v="10" actId="1076"/>
          <ac:spMkLst>
            <pc:docMk/>
            <pc:sldMk cId="1081019394" sldId="260"/>
            <ac:spMk id="2" creationId="{00000000-0000-0000-0000-000000000000}"/>
          </ac:spMkLst>
        </pc:spChg>
      </pc:sldChg>
      <pc:sldChg chg="modSp">
        <pc:chgData name="Mette Torp Christensen" userId="S::mtorp@uio.no::c1754f02-9551-43a0-bccf-0caae27d2ae9" providerId="AD" clId="Web-{F251E20A-E7E5-4F3A-B070-0A997DD4E16C}" dt="2019-03-29T11:40:31.015" v="9" actId="1076"/>
        <pc:sldMkLst>
          <pc:docMk/>
          <pc:sldMk cId="4241104725" sldId="261"/>
        </pc:sldMkLst>
        <pc:grpChg chg="mod">
          <ac:chgData name="Mette Torp Christensen" userId="S::mtorp@uio.no::c1754f02-9551-43a0-bccf-0caae27d2ae9" providerId="AD" clId="Web-{F251E20A-E7E5-4F3A-B070-0A997DD4E16C}" dt="2019-03-29T11:40:31.015" v="9" actId="1076"/>
          <ac:grpSpMkLst>
            <pc:docMk/>
            <pc:sldMk cId="4241104725" sldId="261"/>
            <ac:grpSpMk id="2" creationId="{00000000-0000-0000-0000-000000000000}"/>
          </ac:grpSpMkLst>
        </pc:grpChg>
      </pc:sldChg>
      <pc:sldChg chg="addSp delSp modSp">
        <pc:chgData name="Mette Torp Christensen" userId="S::mtorp@uio.no::c1754f02-9551-43a0-bccf-0caae27d2ae9" providerId="AD" clId="Web-{F251E20A-E7E5-4F3A-B070-0A997DD4E16C}" dt="2019-03-29T11:40:03.155" v="8" actId="1076"/>
        <pc:sldMkLst>
          <pc:docMk/>
          <pc:sldMk cId="3204596670" sldId="288"/>
        </pc:sldMkLst>
        <pc:graphicFrameChg chg="add del mod">
          <ac:chgData name="Mette Torp Christensen" userId="S::mtorp@uio.no::c1754f02-9551-43a0-bccf-0caae27d2ae9" providerId="AD" clId="Web-{F251E20A-E7E5-4F3A-B070-0A997DD4E16C}" dt="2019-03-29T11:39:23.513" v="2"/>
          <ac:graphicFrameMkLst>
            <pc:docMk/>
            <pc:sldMk cId="3204596670" sldId="288"/>
            <ac:graphicFrameMk id="5" creationId="{5F763E7C-12C4-4081-9A9C-5B99C12B5CF1}"/>
          </ac:graphicFrameMkLst>
        </pc:graphicFrameChg>
        <pc:picChg chg="del">
          <ac:chgData name="Mette Torp Christensen" userId="S::mtorp@uio.no::c1754f02-9551-43a0-bccf-0caae27d2ae9" providerId="AD" clId="Web-{F251E20A-E7E5-4F3A-B070-0A997DD4E16C}" dt="2019-03-29T11:38:50.653" v="0"/>
          <ac:picMkLst>
            <pc:docMk/>
            <pc:sldMk cId="3204596670" sldId="288"/>
            <ac:picMk id="7" creationId="{00000000-0000-0000-0000-000000000000}"/>
          </ac:picMkLst>
        </pc:picChg>
        <pc:picChg chg="add mod">
          <ac:chgData name="Mette Torp Christensen" userId="S::mtorp@uio.no::c1754f02-9551-43a0-bccf-0caae27d2ae9" providerId="AD" clId="Web-{F251E20A-E7E5-4F3A-B070-0A997DD4E16C}" dt="2019-03-29T11:40:03.155" v="8" actId="1076"/>
          <ac:picMkLst>
            <pc:docMk/>
            <pc:sldMk cId="3204596670" sldId="288"/>
            <ac:picMk id="8" creationId="{A40EFC9E-EF20-4E69-B2E0-CF16CEEEA1CF}"/>
          </ac:picMkLst>
        </pc:picChg>
      </pc:sldChg>
      <pc:sldChg chg="modSp">
        <pc:chgData name="Mette Torp Christensen" userId="S::mtorp@uio.no::c1754f02-9551-43a0-bccf-0caae27d2ae9" providerId="AD" clId="Web-{F251E20A-E7E5-4F3A-B070-0A997DD4E16C}" dt="2019-03-29T11:50:23.141" v="127" actId="20577"/>
        <pc:sldMkLst>
          <pc:docMk/>
          <pc:sldMk cId="317247481" sldId="290"/>
        </pc:sldMkLst>
        <pc:spChg chg="mod">
          <ac:chgData name="Mette Torp Christensen" userId="S::mtorp@uio.no::c1754f02-9551-43a0-bccf-0caae27d2ae9" providerId="AD" clId="Web-{F251E20A-E7E5-4F3A-B070-0A997DD4E16C}" dt="2019-03-29T11:50:23.141" v="127" actId="20577"/>
          <ac:spMkLst>
            <pc:docMk/>
            <pc:sldMk cId="317247481" sldId="290"/>
            <ac:spMk id="3" creationId="{00000000-0000-0000-0000-000000000000}"/>
          </ac:spMkLst>
        </pc:spChg>
      </pc:sldChg>
      <pc:sldChg chg="modSp">
        <pc:chgData name="Mette Torp Christensen" userId="S::mtorp@uio.no::c1754f02-9551-43a0-bccf-0caae27d2ae9" providerId="AD" clId="Web-{F251E20A-E7E5-4F3A-B070-0A997DD4E16C}" dt="2019-03-29T11:50:41.923" v="129" actId="20577"/>
        <pc:sldMkLst>
          <pc:docMk/>
          <pc:sldMk cId="2260872776" sldId="292"/>
        </pc:sldMkLst>
        <pc:spChg chg="mod">
          <ac:chgData name="Mette Torp Christensen" userId="S::mtorp@uio.no::c1754f02-9551-43a0-bccf-0caae27d2ae9" providerId="AD" clId="Web-{F251E20A-E7E5-4F3A-B070-0A997DD4E16C}" dt="2019-03-29T11:50:41.923" v="129" actId="20577"/>
          <ac:spMkLst>
            <pc:docMk/>
            <pc:sldMk cId="2260872776" sldId="292"/>
            <ac:spMk id="3" creationId="{00000000-0000-0000-0000-000000000000}"/>
          </ac:spMkLst>
        </pc:spChg>
      </pc:sldChg>
      <pc:sldChg chg="modSp">
        <pc:chgData name="Mette Torp Christensen" userId="S::mtorp@uio.no::c1754f02-9551-43a0-bccf-0caae27d2ae9" providerId="AD" clId="Web-{F251E20A-E7E5-4F3A-B070-0A997DD4E16C}" dt="2019-03-29T11:51:18.314" v="143" actId="20577"/>
        <pc:sldMkLst>
          <pc:docMk/>
          <pc:sldMk cId="1601716693" sldId="293"/>
        </pc:sldMkLst>
        <pc:spChg chg="mod">
          <ac:chgData name="Mette Torp Christensen" userId="S::mtorp@uio.no::c1754f02-9551-43a0-bccf-0caae27d2ae9" providerId="AD" clId="Web-{F251E20A-E7E5-4F3A-B070-0A997DD4E16C}" dt="2019-03-29T11:51:18.314" v="143" actId="20577"/>
          <ac:spMkLst>
            <pc:docMk/>
            <pc:sldMk cId="1601716693" sldId="293"/>
            <ac:spMk id="3" creationId="{00000000-0000-0000-0000-000000000000}"/>
          </ac:spMkLst>
        </pc:spChg>
      </pc:sldChg>
      <pc:sldChg chg="modSp">
        <pc:chgData name="Mette Torp Christensen" userId="S::mtorp@uio.no::c1754f02-9551-43a0-bccf-0caae27d2ae9" providerId="AD" clId="Web-{F251E20A-E7E5-4F3A-B070-0A997DD4E16C}" dt="2019-03-29T11:51:43.596" v="145" actId="1076"/>
        <pc:sldMkLst>
          <pc:docMk/>
          <pc:sldMk cId="1142542932" sldId="294"/>
        </pc:sldMkLst>
        <pc:spChg chg="mod">
          <ac:chgData name="Mette Torp Christensen" userId="S::mtorp@uio.no::c1754f02-9551-43a0-bccf-0caae27d2ae9" providerId="AD" clId="Web-{F251E20A-E7E5-4F3A-B070-0A997DD4E16C}" dt="2019-03-29T11:51:38.221" v="144" actId="20577"/>
          <ac:spMkLst>
            <pc:docMk/>
            <pc:sldMk cId="1142542932" sldId="294"/>
            <ac:spMk id="3" creationId="{00000000-0000-0000-0000-000000000000}"/>
          </ac:spMkLst>
        </pc:spChg>
        <pc:picChg chg="mod">
          <ac:chgData name="Mette Torp Christensen" userId="S::mtorp@uio.no::c1754f02-9551-43a0-bccf-0caae27d2ae9" providerId="AD" clId="Web-{F251E20A-E7E5-4F3A-B070-0A997DD4E16C}" dt="2019-03-29T11:51:43.596" v="145" actId="1076"/>
          <ac:picMkLst>
            <pc:docMk/>
            <pc:sldMk cId="1142542932" sldId="294"/>
            <ac:picMk id="8" creationId="{00000000-0000-0000-0000-000000000000}"/>
          </ac:picMkLst>
        </pc:picChg>
      </pc:sldChg>
      <pc:sldChg chg="delSp modSp">
        <pc:chgData name="Mette Torp Christensen" userId="S::mtorp@uio.no::c1754f02-9551-43a0-bccf-0caae27d2ae9" providerId="AD" clId="Web-{F251E20A-E7E5-4F3A-B070-0A997DD4E16C}" dt="2019-03-29T11:44:59.648" v="58" actId="20577"/>
        <pc:sldMkLst>
          <pc:docMk/>
          <pc:sldMk cId="2332948014" sldId="296"/>
        </pc:sldMkLst>
        <pc:spChg chg="mod">
          <ac:chgData name="Mette Torp Christensen" userId="S::mtorp@uio.no::c1754f02-9551-43a0-bccf-0caae27d2ae9" providerId="AD" clId="Web-{F251E20A-E7E5-4F3A-B070-0A997DD4E16C}" dt="2019-03-29T11:43:00.316" v="33" actId="20577"/>
          <ac:spMkLst>
            <pc:docMk/>
            <pc:sldMk cId="2332948014" sldId="296"/>
            <ac:spMk id="34" creationId="{00000000-0000-0000-0000-000000000000}"/>
          </ac:spMkLst>
        </pc:spChg>
        <pc:spChg chg="mod">
          <ac:chgData name="Mette Torp Christensen" userId="S::mtorp@uio.no::c1754f02-9551-43a0-bccf-0caae27d2ae9" providerId="AD" clId="Web-{F251E20A-E7E5-4F3A-B070-0A997DD4E16C}" dt="2019-03-29T11:43:15.067" v="36" actId="20577"/>
          <ac:spMkLst>
            <pc:docMk/>
            <pc:sldMk cId="2332948014" sldId="296"/>
            <ac:spMk id="35" creationId="{00000000-0000-0000-0000-000000000000}"/>
          </ac:spMkLst>
        </pc:spChg>
        <pc:spChg chg="del">
          <ac:chgData name="Mette Torp Christensen" userId="S::mtorp@uio.no::c1754f02-9551-43a0-bccf-0caae27d2ae9" providerId="AD" clId="Web-{F251E20A-E7E5-4F3A-B070-0A997DD4E16C}" dt="2019-03-29T11:42:00.268" v="26"/>
          <ac:spMkLst>
            <pc:docMk/>
            <pc:sldMk cId="2332948014" sldId="296"/>
            <ac:spMk id="36" creationId="{00000000-0000-0000-0000-000000000000}"/>
          </ac:spMkLst>
        </pc:spChg>
        <pc:spChg chg="del">
          <ac:chgData name="Mette Torp Christensen" userId="S::mtorp@uio.no::c1754f02-9551-43a0-bccf-0caae27d2ae9" providerId="AD" clId="Web-{F251E20A-E7E5-4F3A-B070-0A997DD4E16C}" dt="2019-03-29T11:42:14.440" v="27"/>
          <ac:spMkLst>
            <pc:docMk/>
            <pc:sldMk cId="2332948014" sldId="296"/>
            <ac:spMk id="38" creationId="{00000000-0000-0000-0000-000000000000}"/>
          </ac:spMkLst>
        </pc:spChg>
        <pc:spChg chg="mod">
          <ac:chgData name="Mette Torp Christensen" userId="S::mtorp@uio.no::c1754f02-9551-43a0-bccf-0caae27d2ae9" providerId="AD" clId="Web-{F251E20A-E7E5-4F3A-B070-0A997DD4E16C}" dt="2019-03-29T11:43:12.285" v="35" actId="20577"/>
          <ac:spMkLst>
            <pc:docMk/>
            <pc:sldMk cId="2332948014" sldId="296"/>
            <ac:spMk id="8201" creationId="{00000000-0000-0000-0000-000000000000}"/>
          </ac:spMkLst>
        </pc:spChg>
        <pc:spChg chg="mod">
          <ac:chgData name="Mette Torp Christensen" userId="S::mtorp@uio.no::c1754f02-9551-43a0-bccf-0caae27d2ae9" providerId="AD" clId="Web-{F251E20A-E7E5-4F3A-B070-0A997DD4E16C}" dt="2019-03-29T11:44:59.648" v="58" actId="20577"/>
          <ac:spMkLst>
            <pc:docMk/>
            <pc:sldMk cId="2332948014" sldId="296"/>
            <ac:spMk id="8207" creationId="{00000000-0000-0000-0000-000000000000}"/>
          </ac:spMkLst>
        </pc:spChg>
      </pc:sldChg>
      <pc:sldChg chg="addSp delSp modSp">
        <pc:chgData name="Mette Torp Christensen" userId="S::mtorp@uio.no::c1754f02-9551-43a0-bccf-0caae27d2ae9" providerId="AD" clId="Web-{F251E20A-E7E5-4F3A-B070-0A997DD4E16C}" dt="2019-03-29T11:49:50.609" v="122" actId="20577"/>
        <pc:sldMkLst>
          <pc:docMk/>
          <pc:sldMk cId="2800370641" sldId="298"/>
        </pc:sldMkLst>
        <pc:spChg chg="mod">
          <ac:chgData name="Mette Torp Christensen" userId="S::mtorp@uio.no::c1754f02-9551-43a0-bccf-0caae27d2ae9" providerId="AD" clId="Web-{F251E20A-E7E5-4F3A-B070-0A997DD4E16C}" dt="2019-03-29T11:49:50.609" v="122" actId="20577"/>
          <ac:spMkLst>
            <pc:docMk/>
            <pc:sldMk cId="2800370641" sldId="298"/>
            <ac:spMk id="32" creationId="{00000000-0000-0000-0000-000000000000}"/>
          </ac:spMkLst>
        </pc:spChg>
        <pc:spChg chg="del mod">
          <ac:chgData name="Mette Torp Christensen" userId="S::mtorp@uio.no::c1754f02-9551-43a0-bccf-0caae27d2ae9" providerId="AD" clId="Web-{F251E20A-E7E5-4F3A-B070-0A997DD4E16C}" dt="2019-03-29T11:43:54.771" v="52"/>
          <ac:spMkLst>
            <pc:docMk/>
            <pc:sldMk cId="2800370641" sldId="298"/>
            <ac:spMk id="33" creationId="{00000000-0000-0000-0000-000000000000}"/>
          </ac:spMkLst>
        </pc:spChg>
        <pc:spChg chg="mod">
          <ac:chgData name="Mette Torp Christensen" userId="S::mtorp@uio.no::c1754f02-9551-43a0-bccf-0caae27d2ae9" providerId="AD" clId="Web-{F251E20A-E7E5-4F3A-B070-0A997DD4E16C}" dt="2019-03-29T11:49:46.077" v="121" actId="20577"/>
          <ac:spMkLst>
            <pc:docMk/>
            <pc:sldMk cId="2800370641" sldId="298"/>
            <ac:spMk id="34" creationId="{00000000-0000-0000-0000-000000000000}"/>
          </ac:spMkLst>
        </pc:spChg>
        <pc:spChg chg="mod">
          <ac:chgData name="Mette Torp Christensen" userId="S::mtorp@uio.no::c1754f02-9551-43a0-bccf-0caae27d2ae9" providerId="AD" clId="Web-{F251E20A-E7E5-4F3A-B070-0A997DD4E16C}" dt="2019-03-29T11:49:22.030" v="117" actId="1076"/>
          <ac:spMkLst>
            <pc:docMk/>
            <pc:sldMk cId="2800370641" sldId="298"/>
            <ac:spMk id="35" creationId="{00000000-0000-0000-0000-000000000000}"/>
          </ac:spMkLst>
        </pc:spChg>
        <pc:spChg chg="add mod">
          <ac:chgData name="Mette Torp Christensen" userId="S::mtorp@uio.no::c1754f02-9551-43a0-bccf-0caae27d2ae9" providerId="AD" clId="Web-{F251E20A-E7E5-4F3A-B070-0A997DD4E16C}" dt="2019-03-29T11:49:14.467" v="115" actId="1076"/>
          <ac:spMkLst>
            <pc:docMk/>
            <pc:sldMk cId="2800370641" sldId="298"/>
            <ac:spMk id="36" creationId="{753DDC74-61DB-41F6-BF35-7FA5A9783FC5}"/>
          </ac:spMkLst>
        </pc:spChg>
        <pc:spChg chg="mod">
          <ac:chgData name="Mette Torp Christensen" userId="S::mtorp@uio.no::c1754f02-9551-43a0-bccf-0caae27d2ae9" providerId="AD" clId="Web-{F251E20A-E7E5-4F3A-B070-0A997DD4E16C}" dt="2019-03-29T11:43:44.693" v="49" actId="20577"/>
          <ac:spMkLst>
            <pc:docMk/>
            <pc:sldMk cId="2800370641" sldId="298"/>
            <ac:spMk id="8196" creationId="{00000000-0000-0000-0000-000000000000}"/>
          </ac:spMkLst>
        </pc:spChg>
        <pc:spChg chg="mod">
          <ac:chgData name="Mette Torp Christensen" userId="S::mtorp@uio.no::c1754f02-9551-43a0-bccf-0caae27d2ae9" providerId="AD" clId="Web-{F251E20A-E7E5-4F3A-B070-0A997DD4E16C}" dt="2019-03-29T11:45:42.836" v="67" actId="20577"/>
          <ac:spMkLst>
            <pc:docMk/>
            <pc:sldMk cId="2800370641" sldId="298"/>
            <ac:spMk id="8207" creationId="{00000000-0000-0000-0000-000000000000}"/>
          </ac:spMkLst>
        </pc:spChg>
      </pc:sldChg>
    </pc:docChg>
  </pc:docChgLst>
  <pc:docChgLst>
    <pc:chgData name="Mette Torp Christensen" userId="S::mtorp@uio.no::c1754f02-9551-43a0-bccf-0caae27d2ae9" providerId="AD" clId="Web-{6CB2CEAD-5CEC-4A10-AEC7-556E424AB1FD}"/>
    <pc:docChg chg="modSld">
      <pc:chgData name="Mette Torp Christensen" userId="S::mtorp@uio.no::c1754f02-9551-43a0-bccf-0caae27d2ae9" providerId="AD" clId="Web-{6CB2CEAD-5CEC-4A10-AEC7-556E424AB1FD}" dt="2019-12-10T14:33:19.377" v="2628"/>
      <pc:docMkLst>
        <pc:docMk/>
      </pc:docMkLst>
      <pc:sldChg chg="modSp">
        <pc:chgData name="Mette Torp Christensen" userId="S::mtorp@uio.no::c1754f02-9551-43a0-bccf-0caae27d2ae9" providerId="AD" clId="Web-{6CB2CEAD-5CEC-4A10-AEC7-556E424AB1FD}" dt="2019-12-10T14:29:52.813" v="2328"/>
        <pc:sldMkLst>
          <pc:docMk/>
          <pc:sldMk cId="1333427484" sldId="291"/>
        </pc:sldMkLst>
        <pc:graphicFrameChg chg="mod modGraphic">
          <ac:chgData name="Mette Torp Christensen" userId="S::mtorp@uio.no::c1754f02-9551-43a0-bccf-0caae27d2ae9" providerId="AD" clId="Web-{6CB2CEAD-5CEC-4A10-AEC7-556E424AB1FD}" dt="2019-12-10T14:29:52.813" v="2328"/>
          <ac:graphicFrameMkLst>
            <pc:docMk/>
            <pc:sldMk cId="1333427484" sldId="291"/>
            <ac:graphicFrameMk id="4" creationId="{00000000-0000-0000-0000-000000000000}"/>
          </ac:graphicFrameMkLst>
        </pc:graphicFrameChg>
      </pc:sldChg>
      <pc:sldChg chg="modSp modNotes">
        <pc:chgData name="Mette Torp Christensen" userId="S::mtorp@uio.no::c1754f02-9551-43a0-bccf-0caae27d2ae9" providerId="AD" clId="Web-{6CB2CEAD-5CEC-4A10-AEC7-556E424AB1FD}" dt="2019-12-10T14:33:19.377" v="2628"/>
        <pc:sldMkLst>
          <pc:docMk/>
          <pc:sldMk cId="1601716693" sldId="293"/>
        </pc:sldMkLst>
        <pc:spChg chg="mod">
          <ac:chgData name="Mette Torp Christensen" userId="S::mtorp@uio.no::c1754f02-9551-43a0-bccf-0caae27d2ae9" providerId="AD" clId="Web-{6CB2CEAD-5CEC-4A10-AEC7-556E424AB1FD}" dt="2019-12-10T14:07:34.432" v="30" actId="20577"/>
          <ac:spMkLst>
            <pc:docMk/>
            <pc:sldMk cId="1601716693" sldId="293"/>
            <ac:spMk id="2" creationId="{00000000-0000-0000-0000-000000000000}"/>
          </ac:spMkLst>
        </pc:spChg>
        <pc:spChg chg="mod">
          <ac:chgData name="Mette Torp Christensen" userId="S::mtorp@uio.no::c1754f02-9551-43a0-bccf-0caae27d2ae9" providerId="AD" clId="Web-{6CB2CEAD-5CEC-4A10-AEC7-556E424AB1FD}" dt="2019-12-10T14:31:18.408" v="2388" actId="20577"/>
          <ac:spMkLst>
            <pc:docMk/>
            <pc:sldMk cId="1601716693" sldId="293"/>
            <ac:spMk id="3" creationId="{00000000-0000-0000-0000-000000000000}"/>
          </ac:spMkLst>
        </pc:spChg>
      </pc:sldChg>
    </pc:docChg>
  </pc:docChgLst>
  <pc:docChgLst>
    <pc:chgData name="Mette Torp Christensen" userId="S::mtorp@uio.no::c1754f02-9551-43a0-bccf-0caae27d2ae9" providerId="AD" clId="Web-{2CB4FD52-6505-45BB-8061-E5B439C3FB2E}"/>
    <pc:docChg chg="delSld modSld">
      <pc:chgData name="Mette Torp Christensen" userId="S::mtorp@uio.no::c1754f02-9551-43a0-bccf-0caae27d2ae9" providerId="AD" clId="Web-{2CB4FD52-6505-45BB-8061-E5B439C3FB2E}" dt="2019-03-29T11:59:19.544" v="124" actId="20577"/>
      <pc:docMkLst>
        <pc:docMk/>
      </pc:docMkLst>
      <pc:sldChg chg="modSp">
        <pc:chgData name="Mette Torp Christensen" userId="S::mtorp@uio.no::c1754f02-9551-43a0-bccf-0caae27d2ae9" providerId="AD" clId="Web-{2CB4FD52-6505-45BB-8061-E5B439C3FB2E}" dt="2019-03-29T11:53:59.355" v="1" actId="20577"/>
        <pc:sldMkLst>
          <pc:docMk/>
          <pc:sldMk cId="0" sldId="256"/>
        </pc:sldMkLst>
        <pc:spChg chg="mod">
          <ac:chgData name="Mette Torp Christensen" userId="S::mtorp@uio.no::c1754f02-9551-43a0-bccf-0caae27d2ae9" providerId="AD" clId="Web-{2CB4FD52-6505-45BB-8061-E5B439C3FB2E}" dt="2019-03-29T11:53:59.355" v="1" actId="20577"/>
          <ac:spMkLst>
            <pc:docMk/>
            <pc:sldMk cId="0" sldId="256"/>
            <ac:spMk id="15363" creationId="{00000000-0000-0000-0000-000000000000}"/>
          </ac:spMkLst>
        </pc:spChg>
      </pc:sldChg>
      <pc:sldChg chg="modSp">
        <pc:chgData name="Mette Torp Christensen" userId="S::mtorp@uio.no::c1754f02-9551-43a0-bccf-0caae27d2ae9" providerId="AD" clId="Web-{2CB4FD52-6505-45BB-8061-E5B439C3FB2E}" dt="2019-03-29T11:54:28.886" v="5"/>
        <pc:sldMkLst>
          <pc:docMk/>
          <pc:sldMk cId="83931982" sldId="289"/>
        </pc:sldMkLst>
        <pc:graphicFrameChg chg="mod modGraphic">
          <ac:chgData name="Mette Torp Christensen" userId="S::mtorp@uio.no::c1754f02-9551-43a0-bccf-0caae27d2ae9" providerId="AD" clId="Web-{2CB4FD52-6505-45BB-8061-E5B439C3FB2E}" dt="2019-03-29T11:54:28.886" v="5"/>
          <ac:graphicFrameMkLst>
            <pc:docMk/>
            <pc:sldMk cId="83931982" sldId="289"/>
            <ac:graphicFrameMk id="5" creationId="{00000000-0000-0000-0000-000000000000}"/>
          </ac:graphicFrameMkLst>
        </pc:graphicFrameChg>
      </pc:sldChg>
      <pc:sldChg chg="del">
        <pc:chgData name="Mette Torp Christensen" userId="S::mtorp@uio.no::c1754f02-9551-43a0-bccf-0caae27d2ae9" providerId="AD" clId="Web-{2CB4FD52-6505-45BB-8061-E5B439C3FB2E}" dt="2019-03-29T11:58:53.434" v="114"/>
        <pc:sldMkLst>
          <pc:docMk/>
          <pc:sldMk cId="2260872776" sldId="292"/>
        </pc:sldMkLst>
      </pc:sldChg>
      <pc:sldChg chg="modSp">
        <pc:chgData name="Mette Torp Christensen" userId="S::mtorp@uio.no::c1754f02-9551-43a0-bccf-0caae27d2ae9" providerId="AD" clId="Web-{2CB4FD52-6505-45BB-8061-E5B439C3FB2E}" dt="2019-03-29T11:59:19.544" v="124" actId="20577"/>
        <pc:sldMkLst>
          <pc:docMk/>
          <pc:sldMk cId="1601716693" sldId="293"/>
        </pc:sldMkLst>
        <pc:spChg chg="mod">
          <ac:chgData name="Mette Torp Christensen" userId="S::mtorp@uio.no::c1754f02-9551-43a0-bccf-0caae27d2ae9" providerId="AD" clId="Web-{2CB4FD52-6505-45BB-8061-E5B439C3FB2E}" dt="2019-03-29T11:59:19.544" v="124" actId="20577"/>
          <ac:spMkLst>
            <pc:docMk/>
            <pc:sldMk cId="1601716693" sldId="293"/>
            <ac:spMk id="3" creationId="{00000000-0000-0000-0000-000000000000}"/>
          </ac:spMkLst>
        </pc:spChg>
      </pc:sldChg>
      <pc:sldChg chg="modSp">
        <pc:chgData name="Mette Torp Christensen" userId="S::mtorp@uio.no::c1754f02-9551-43a0-bccf-0caae27d2ae9" providerId="AD" clId="Web-{2CB4FD52-6505-45BB-8061-E5B439C3FB2E}" dt="2019-03-29T11:56:54.277" v="104" actId="20577"/>
        <pc:sldMkLst>
          <pc:docMk/>
          <pc:sldMk cId="761641024" sldId="297"/>
        </pc:sldMkLst>
        <pc:spChg chg="mod">
          <ac:chgData name="Mette Torp Christensen" userId="S::mtorp@uio.no::c1754f02-9551-43a0-bccf-0caae27d2ae9" providerId="AD" clId="Web-{2CB4FD52-6505-45BB-8061-E5B439C3FB2E}" dt="2019-03-29T11:56:54.277" v="104" actId="20577"/>
          <ac:spMkLst>
            <pc:docMk/>
            <pc:sldMk cId="761641024" sldId="297"/>
            <ac:spMk id="3" creationId="{00000000-0000-0000-0000-000000000000}"/>
          </ac:spMkLst>
        </pc:spChg>
      </pc:sldChg>
      <pc:sldChg chg="del">
        <pc:chgData name="Mette Torp Christensen" userId="S::mtorp@uio.no::c1754f02-9551-43a0-bccf-0caae27d2ae9" providerId="AD" clId="Web-{2CB4FD52-6505-45BB-8061-E5B439C3FB2E}" dt="2019-03-29T11:58:08.043" v="113"/>
        <pc:sldMkLst>
          <pc:docMk/>
          <pc:sldMk cId="3209265887" sldId="299"/>
        </pc:sldMkLst>
      </pc:sldChg>
      <pc:sldChg chg="modSp">
        <pc:chgData name="Mette Torp Christensen" userId="S::mtorp@uio.no::c1754f02-9551-43a0-bccf-0caae27d2ae9" providerId="AD" clId="Web-{2CB4FD52-6505-45BB-8061-E5B439C3FB2E}" dt="2019-03-29T11:57:41.981" v="112" actId="20577"/>
        <pc:sldMkLst>
          <pc:docMk/>
          <pc:sldMk cId="44876194" sldId="300"/>
        </pc:sldMkLst>
        <pc:spChg chg="mod">
          <ac:chgData name="Mette Torp Christensen" userId="S::mtorp@uio.no::c1754f02-9551-43a0-bccf-0caae27d2ae9" providerId="AD" clId="Web-{2CB4FD52-6505-45BB-8061-E5B439C3FB2E}" dt="2019-03-29T11:57:41.981" v="112" actId="20577"/>
          <ac:spMkLst>
            <pc:docMk/>
            <pc:sldMk cId="44876194" sldId="300"/>
            <ac:spMk id="2" creationId="{8B8F5D64-87AB-48DA-BA01-055D1D1213EE}"/>
          </ac:spMkLst>
        </pc:spChg>
      </pc:sldChg>
    </pc:docChg>
  </pc:docChgLst>
  <pc:docChgLst>
    <pc:chgData name="Mette Torp Christensen" userId="S::mtorp@uio.no::c1754f02-9551-43a0-bccf-0caae27d2ae9" providerId="AD" clId="Web-{6C5D8CB1-7F63-446C-92C9-B400A8000142}"/>
    <pc:docChg chg="modSld">
      <pc:chgData name="Mette Torp Christensen" userId="S::mtorp@uio.no::c1754f02-9551-43a0-bccf-0caae27d2ae9" providerId="AD" clId="Web-{6C5D8CB1-7F63-446C-92C9-B400A8000142}" dt="2019-12-10T13:02:09.101" v="151"/>
      <pc:docMkLst>
        <pc:docMk/>
      </pc:docMkLst>
      <pc:sldChg chg="modSp modNotes">
        <pc:chgData name="Mette Torp Christensen" userId="S::mtorp@uio.no::c1754f02-9551-43a0-bccf-0caae27d2ae9" providerId="AD" clId="Web-{6C5D8CB1-7F63-446C-92C9-B400A8000142}" dt="2019-12-10T13:02:09.101" v="151"/>
        <pc:sldMkLst>
          <pc:docMk/>
          <pc:sldMk cId="1601716693" sldId="293"/>
        </pc:sldMkLst>
        <pc:spChg chg="mod">
          <ac:chgData name="Mette Torp Christensen" userId="S::mtorp@uio.no::c1754f02-9551-43a0-bccf-0caae27d2ae9" providerId="AD" clId="Web-{6C5D8CB1-7F63-446C-92C9-B400A8000142}" dt="2019-12-10T12:56:33.834" v="67" actId="20577"/>
          <ac:spMkLst>
            <pc:docMk/>
            <pc:sldMk cId="1601716693" sldId="293"/>
            <ac:spMk id="3" creationId="{00000000-0000-0000-0000-000000000000}"/>
          </ac:spMkLst>
        </pc:spChg>
      </pc:sldChg>
      <pc:sldChg chg="modSp">
        <pc:chgData name="Mette Torp Christensen" userId="S::mtorp@uio.no::c1754f02-9551-43a0-bccf-0caae27d2ae9" providerId="AD" clId="Web-{6C5D8CB1-7F63-446C-92C9-B400A8000142}" dt="2019-12-10T13:01:03.085" v="135" actId="20577"/>
        <pc:sldMkLst>
          <pc:docMk/>
          <pc:sldMk cId="836888372" sldId="301"/>
        </pc:sldMkLst>
        <pc:spChg chg="mod">
          <ac:chgData name="Mette Torp Christensen" userId="S::mtorp@uio.no::c1754f02-9551-43a0-bccf-0caae27d2ae9" providerId="AD" clId="Web-{6C5D8CB1-7F63-446C-92C9-B400A8000142}" dt="2019-12-10T13:01:03.085" v="135" actId="20577"/>
          <ac:spMkLst>
            <pc:docMk/>
            <pc:sldMk cId="836888372" sldId="301"/>
            <ac:spMk id="3" creationId="{00000000-0000-0000-0000-000000000000}"/>
          </ac:spMkLst>
        </pc:spChg>
      </pc:sldChg>
      <pc:sldChg chg="modNotes">
        <pc:chgData name="Mette Torp Christensen" userId="S::mtorp@uio.no::c1754f02-9551-43a0-bccf-0caae27d2ae9" providerId="AD" clId="Web-{6C5D8CB1-7F63-446C-92C9-B400A8000142}" dt="2019-12-10T12:35:01.502" v="14"/>
        <pc:sldMkLst>
          <pc:docMk/>
          <pc:sldMk cId="616813215" sldId="30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0310D6-0D27-406D-9E1E-4BBFCD2D13C8}" type="doc">
      <dgm:prSet loTypeId="urn:microsoft.com/office/officeart/2005/8/layout/chevron1" loCatId="process" qsTypeId="urn:microsoft.com/office/officeart/2005/8/quickstyle/simple1" qsCatId="simple" csTypeId="urn:microsoft.com/office/officeart/2005/8/colors/accent1_2" csCatId="accent1" phldr="1"/>
      <dgm:spPr/>
    </dgm:pt>
    <dgm:pt modelId="{C9ED076B-95F8-463E-AD16-282D9CE519D9}">
      <dgm:prSet phldrT="[Text]"/>
      <dgm:spPr>
        <a:solidFill>
          <a:schemeClr val="tx1"/>
        </a:solidFill>
      </dgm:spPr>
      <dgm:t>
        <a:bodyPr/>
        <a:lstStyle/>
        <a:p>
          <a:r>
            <a:rPr lang="en-US" dirty="0" err="1"/>
            <a:t>jan</a:t>
          </a:r>
          <a:endParaRPr lang="en-US" dirty="0"/>
        </a:p>
      </dgm:t>
    </dgm:pt>
    <dgm:pt modelId="{04B7B0E2-4819-4849-A0DF-B50F83516BF5}" type="parTrans" cxnId="{8BB2A3C8-9DD2-45DE-82F4-E09B96BA0587}">
      <dgm:prSet/>
      <dgm:spPr/>
      <dgm:t>
        <a:bodyPr/>
        <a:lstStyle/>
        <a:p>
          <a:endParaRPr lang="en-US"/>
        </a:p>
      </dgm:t>
    </dgm:pt>
    <dgm:pt modelId="{04A6FCFE-AC9C-467E-9A8C-0DB5B130D43B}" type="sibTrans" cxnId="{8BB2A3C8-9DD2-45DE-82F4-E09B96BA0587}">
      <dgm:prSet/>
      <dgm:spPr/>
      <dgm:t>
        <a:bodyPr/>
        <a:lstStyle/>
        <a:p>
          <a:endParaRPr lang="en-US"/>
        </a:p>
      </dgm:t>
    </dgm:pt>
    <dgm:pt modelId="{DEE1AD3D-83A4-4796-B586-8AB8168AD653}">
      <dgm:prSet phldrT="[Text]"/>
      <dgm:spPr>
        <a:solidFill>
          <a:srgbClr val="7030A0"/>
        </a:solidFill>
      </dgm:spPr>
      <dgm:t>
        <a:bodyPr/>
        <a:lstStyle/>
        <a:p>
          <a:r>
            <a:rPr lang="en-US" dirty="0" err="1"/>
            <a:t>feb</a:t>
          </a:r>
          <a:endParaRPr lang="en-US" dirty="0"/>
        </a:p>
      </dgm:t>
    </dgm:pt>
    <dgm:pt modelId="{D2ADC618-8FD0-46A7-AA37-A5EE56140000}" type="parTrans" cxnId="{31BD53D4-89DD-4116-82CC-DED0AF300964}">
      <dgm:prSet/>
      <dgm:spPr/>
      <dgm:t>
        <a:bodyPr/>
        <a:lstStyle/>
        <a:p>
          <a:endParaRPr lang="en-US"/>
        </a:p>
      </dgm:t>
    </dgm:pt>
    <dgm:pt modelId="{4D0F8562-8E2D-4BB2-99C3-9B53C0DC0440}" type="sibTrans" cxnId="{31BD53D4-89DD-4116-82CC-DED0AF300964}">
      <dgm:prSet/>
      <dgm:spPr/>
      <dgm:t>
        <a:bodyPr/>
        <a:lstStyle/>
        <a:p>
          <a:endParaRPr lang="en-US"/>
        </a:p>
      </dgm:t>
    </dgm:pt>
    <dgm:pt modelId="{8288D23E-EE31-44BB-86C2-A8A248AE1471}">
      <dgm:prSet phldrT="[Text]"/>
      <dgm:spPr>
        <a:solidFill>
          <a:srgbClr val="0070C0"/>
        </a:solidFill>
      </dgm:spPr>
      <dgm:t>
        <a:bodyPr/>
        <a:lstStyle/>
        <a:p>
          <a:r>
            <a:rPr lang="en-US" dirty="0"/>
            <a:t>mars</a:t>
          </a:r>
        </a:p>
      </dgm:t>
    </dgm:pt>
    <dgm:pt modelId="{7DDC441A-F0D5-40DF-9537-E3F3E3F88964}" type="parTrans" cxnId="{8CF1CDFA-DBB4-45B5-8BF4-4F527E4573ED}">
      <dgm:prSet/>
      <dgm:spPr/>
      <dgm:t>
        <a:bodyPr/>
        <a:lstStyle/>
        <a:p>
          <a:endParaRPr lang="en-US"/>
        </a:p>
      </dgm:t>
    </dgm:pt>
    <dgm:pt modelId="{E825D520-7F67-4358-9C8E-2A1A94D76D99}" type="sibTrans" cxnId="{8CF1CDFA-DBB4-45B5-8BF4-4F527E4573ED}">
      <dgm:prSet/>
      <dgm:spPr/>
      <dgm:t>
        <a:bodyPr/>
        <a:lstStyle/>
        <a:p>
          <a:endParaRPr lang="en-US"/>
        </a:p>
      </dgm:t>
    </dgm:pt>
    <dgm:pt modelId="{1DF5C725-958C-4C4A-84B5-39CC65C861AD}">
      <dgm:prSet phldrT="[Text]"/>
      <dgm:spPr>
        <a:solidFill>
          <a:srgbClr val="00B050"/>
        </a:solidFill>
      </dgm:spPr>
      <dgm:t>
        <a:bodyPr/>
        <a:lstStyle/>
        <a:p>
          <a:r>
            <a:rPr lang="en-US" dirty="0" err="1"/>
            <a:t>apr</a:t>
          </a:r>
          <a:endParaRPr lang="en-US" dirty="0"/>
        </a:p>
      </dgm:t>
    </dgm:pt>
    <dgm:pt modelId="{FEB4E69C-E22D-4AF4-A5AD-3828370433F7}" type="parTrans" cxnId="{B43F7DDF-071B-479B-B00C-7A816A236AE1}">
      <dgm:prSet/>
      <dgm:spPr/>
      <dgm:t>
        <a:bodyPr/>
        <a:lstStyle/>
        <a:p>
          <a:endParaRPr lang="en-US"/>
        </a:p>
      </dgm:t>
    </dgm:pt>
    <dgm:pt modelId="{11A880B9-0FFB-4B2D-ABE7-EC004A7B3AD6}" type="sibTrans" cxnId="{B43F7DDF-071B-479B-B00C-7A816A236AE1}">
      <dgm:prSet/>
      <dgm:spPr/>
      <dgm:t>
        <a:bodyPr/>
        <a:lstStyle/>
        <a:p>
          <a:endParaRPr lang="en-US"/>
        </a:p>
      </dgm:t>
    </dgm:pt>
    <dgm:pt modelId="{B4252382-9FA4-4A6E-9A91-C1037B50D953}">
      <dgm:prSet phldrT="[Text]"/>
      <dgm:spPr>
        <a:solidFill>
          <a:srgbClr val="FF3300"/>
        </a:solidFill>
      </dgm:spPr>
      <dgm:t>
        <a:bodyPr/>
        <a:lstStyle/>
        <a:p>
          <a:r>
            <a:rPr lang="en-US" dirty="0" err="1"/>
            <a:t>mai</a:t>
          </a:r>
          <a:endParaRPr lang="en-US" dirty="0"/>
        </a:p>
      </dgm:t>
    </dgm:pt>
    <dgm:pt modelId="{43A2336C-157E-44F6-84A7-2CD959D9E7FB}" type="parTrans" cxnId="{B3746D70-EEC5-4320-890A-7EDD4CE8A7D4}">
      <dgm:prSet/>
      <dgm:spPr/>
      <dgm:t>
        <a:bodyPr/>
        <a:lstStyle/>
        <a:p>
          <a:endParaRPr lang="en-US"/>
        </a:p>
      </dgm:t>
    </dgm:pt>
    <dgm:pt modelId="{A88C473A-7FCA-43DD-A303-0C47CCB2061C}" type="sibTrans" cxnId="{B3746D70-EEC5-4320-890A-7EDD4CE8A7D4}">
      <dgm:prSet/>
      <dgm:spPr/>
      <dgm:t>
        <a:bodyPr/>
        <a:lstStyle/>
        <a:p>
          <a:endParaRPr lang="en-US"/>
        </a:p>
      </dgm:t>
    </dgm:pt>
    <dgm:pt modelId="{0837162F-9EC4-4061-809D-F7D94E7205F5}">
      <dgm:prSet phldrT="[Text]"/>
      <dgm:spPr>
        <a:solidFill>
          <a:schemeClr val="accent2"/>
        </a:solidFill>
      </dgm:spPr>
      <dgm:t>
        <a:bodyPr/>
        <a:lstStyle/>
        <a:p>
          <a:r>
            <a:rPr lang="en-US" dirty="0" err="1"/>
            <a:t>jun</a:t>
          </a:r>
          <a:endParaRPr lang="en-US" dirty="0"/>
        </a:p>
      </dgm:t>
    </dgm:pt>
    <dgm:pt modelId="{4E25D8AE-7FC2-43AC-894F-773A77331A4C}" type="parTrans" cxnId="{88E537DC-B86D-410A-A0E6-AE92E856ACE2}">
      <dgm:prSet/>
      <dgm:spPr/>
      <dgm:t>
        <a:bodyPr/>
        <a:lstStyle/>
        <a:p>
          <a:endParaRPr lang="en-US"/>
        </a:p>
      </dgm:t>
    </dgm:pt>
    <dgm:pt modelId="{062607E1-B417-41C6-A2E2-C63F1677F3AE}" type="sibTrans" cxnId="{88E537DC-B86D-410A-A0E6-AE92E856ACE2}">
      <dgm:prSet/>
      <dgm:spPr/>
      <dgm:t>
        <a:bodyPr/>
        <a:lstStyle/>
        <a:p>
          <a:endParaRPr lang="en-US"/>
        </a:p>
      </dgm:t>
    </dgm:pt>
    <dgm:pt modelId="{0F89E799-643C-45C7-AA67-2C707B9169AB}" type="pres">
      <dgm:prSet presAssocID="{B30310D6-0D27-406D-9E1E-4BBFCD2D13C8}" presName="Name0" presStyleCnt="0">
        <dgm:presLayoutVars>
          <dgm:dir/>
          <dgm:animLvl val="lvl"/>
          <dgm:resizeHandles val="exact"/>
        </dgm:presLayoutVars>
      </dgm:prSet>
      <dgm:spPr/>
    </dgm:pt>
    <dgm:pt modelId="{C069732A-C86F-42FB-87C7-584A3779F655}" type="pres">
      <dgm:prSet presAssocID="{C9ED076B-95F8-463E-AD16-282D9CE519D9}" presName="parTxOnly" presStyleLbl="node1" presStyleIdx="0" presStyleCnt="6">
        <dgm:presLayoutVars>
          <dgm:chMax val="0"/>
          <dgm:chPref val="0"/>
          <dgm:bulletEnabled val="1"/>
        </dgm:presLayoutVars>
      </dgm:prSet>
      <dgm:spPr/>
      <dgm:t>
        <a:bodyPr/>
        <a:lstStyle/>
        <a:p>
          <a:endParaRPr lang="nb-NO"/>
        </a:p>
      </dgm:t>
    </dgm:pt>
    <dgm:pt modelId="{3E0A634E-BDAB-487E-AF21-9F605405044F}" type="pres">
      <dgm:prSet presAssocID="{04A6FCFE-AC9C-467E-9A8C-0DB5B130D43B}" presName="parTxOnlySpace" presStyleCnt="0"/>
      <dgm:spPr/>
    </dgm:pt>
    <dgm:pt modelId="{C44C3A7A-F317-4BB0-A84D-AF03E6CF4D2E}" type="pres">
      <dgm:prSet presAssocID="{DEE1AD3D-83A4-4796-B586-8AB8168AD653}" presName="parTxOnly" presStyleLbl="node1" presStyleIdx="1" presStyleCnt="6">
        <dgm:presLayoutVars>
          <dgm:chMax val="0"/>
          <dgm:chPref val="0"/>
          <dgm:bulletEnabled val="1"/>
        </dgm:presLayoutVars>
      </dgm:prSet>
      <dgm:spPr/>
      <dgm:t>
        <a:bodyPr/>
        <a:lstStyle/>
        <a:p>
          <a:endParaRPr lang="nb-NO"/>
        </a:p>
      </dgm:t>
    </dgm:pt>
    <dgm:pt modelId="{862E7DE5-2437-4994-97E4-49161A3A6F4C}" type="pres">
      <dgm:prSet presAssocID="{4D0F8562-8E2D-4BB2-99C3-9B53C0DC0440}" presName="parTxOnlySpace" presStyleCnt="0"/>
      <dgm:spPr/>
    </dgm:pt>
    <dgm:pt modelId="{884D6FC4-D5FE-4A95-9785-56E8807F50CA}" type="pres">
      <dgm:prSet presAssocID="{8288D23E-EE31-44BB-86C2-A8A248AE1471}" presName="parTxOnly" presStyleLbl="node1" presStyleIdx="2" presStyleCnt="6">
        <dgm:presLayoutVars>
          <dgm:chMax val="0"/>
          <dgm:chPref val="0"/>
          <dgm:bulletEnabled val="1"/>
        </dgm:presLayoutVars>
      </dgm:prSet>
      <dgm:spPr/>
      <dgm:t>
        <a:bodyPr/>
        <a:lstStyle/>
        <a:p>
          <a:endParaRPr lang="nb-NO"/>
        </a:p>
      </dgm:t>
    </dgm:pt>
    <dgm:pt modelId="{AFA06D35-B7C8-4604-99B7-17035E2AEA80}" type="pres">
      <dgm:prSet presAssocID="{E825D520-7F67-4358-9C8E-2A1A94D76D99}" presName="parTxOnlySpace" presStyleCnt="0"/>
      <dgm:spPr/>
    </dgm:pt>
    <dgm:pt modelId="{A3728F0E-1384-4D7E-82D2-E5B7B164F175}" type="pres">
      <dgm:prSet presAssocID="{1DF5C725-958C-4C4A-84B5-39CC65C861AD}" presName="parTxOnly" presStyleLbl="node1" presStyleIdx="3" presStyleCnt="6">
        <dgm:presLayoutVars>
          <dgm:chMax val="0"/>
          <dgm:chPref val="0"/>
          <dgm:bulletEnabled val="1"/>
        </dgm:presLayoutVars>
      </dgm:prSet>
      <dgm:spPr/>
      <dgm:t>
        <a:bodyPr/>
        <a:lstStyle/>
        <a:p>
          <a:endParaRPr lang="nb-NO"/>
        </a:p>
      </dgm:t>
    </dgm:pt>
    <dgm:pt modelId="{E14238D8-3490-453F-B955-5652C45FDD66}" type="pres">
      <dgm:prSet presAssocID="{11A880B9-0FFB-4B2D-ABE7-EC004A7B3AD6}" presName="parTxOnlySpace" presStyleCnt="0"/>
      <dgm:spPr/>
    </dgm:pt>
    <dgm:pt modelId="{A557C065-86FA-419A-945B-7B2D42A5A3AD}" type="pres">
      <dgm:prSet presAssocID="{B4252382-9FA4-4A6E-9A91-C1037B50D953}" presName="parTxOnly" presStyleLbl="node1" presStyleIdx="4" presStyleCnt="6">
        <dgm:presLayoutVars>
          <dgm:chMax val="0"/>
          <dgm:chPref val="0"/>
          <dgm:bulletEnabled val="1"/>
        </dgm:presLayoutVars>
      </dgm:prSet>
      <dgm:spPr/>
      <dgm:t>
        <a:bodyPr/>
        <a:lstStyle/>
        <a:p>
          <a:endParaRPr lang="nb-NO"/>
        </a:p>
      </dgm:t>
    </dgm:pt>
    <dgm:pt modelId="{8DD33A01-3214-42CD-96A7-4148C3C154D9}" type="pres">
      <dgm:prSet presAssocID="{A88C473A-7FCA-43DD-A303-0C47CCB2061C}" presName="parTxOnlySpace" presStyleCnt="0"/>
      <dgm:spPr/>
    </dgm:pt>
    <dgm:pt modelId="{7171EC94-8538-4DB1-BB06-B5BDE7D50B4B}" type="pres">
      <dgm:prSet presAssocID="{0837162F-9EC4-4061-809D-F7D94E7205F5}" presName="parTxOnly" presStyleLbl="node1" presStyleIdx="5" presStyleCnt="6">
        <dgm:presLayoutVars>
          <dgm:chMax val="0"/>
          <dgm:chPref val="0"/>
          <dgm:bulletEnabled val="1"/>
        </dgm:presLayoutVars>
      </dgm:prSet>
      <dgm:spPr/>
      <dgm:t>
        <a:bodyPr/>
        <a:lstStyle/>
        <a:p>
          <a:endParaRPr lang="nb-NO"/>
        </a:p>
      </dgm:t>
    </dgm:pt>
  </dgm:ptLst>
  <dgm:cxnLst>
    <dgm:cxn modelId="{88E537DC-B86D-410A-A0E6-AE92E856ACE2}" srcId="{B30310D6-0D27-406D-9E1E-4BBFCD2D13C8}" destId="{0837162F-9EC4-4061-809D-F7D94E7205F5}" srcOrd="5" destOrd="0" parTransId="{4E25D8AE-7FC2-43AC-894F-773A77331A4C}" sibTransId="{062607E1-B417-41C6-A2E2-C63F1677F3AE}"/>
    <dgm:cxn modelId="{660DCC67-E560-4855-9579-23303038F734}" type="presOf" srcId="{DEE1AD3D-83A4-4796-B586-8AB8168AD653}" destId="{C44C3A7A-F317-4BB0-A84D-AF03E6CF4D2E}" srcOrd="0" destOrd="0" presId="urn:microsoft.com/office/officeart/2005/8/layout/chevron1"/>
    <dgm:cxn modelId="{8BB2A3C8-9DD2-45DE-82F4-E09B96BA0587}" srcId="{B30310D6-0D27-406D-9E1E-4BBFCD2D13C8}" destId="{C9ED076B-95F8-463E-AD16-282D9CE519D9}" srcOrd="0" destOrd="0" parTransId="{04B7B0E2-4819-4849-A0DF-B50F83516BF5}" sibTransId="{04A6FCFE-AC9C-467E-9A8C-0DB5B130D43B}"/>
    <dgm:cxn modelId="{B43F7DDF-071B-479B-B00C-7A816A236AE1}" srcId="{B30310D6-0D27-406D-9E1E-4BBFCD2D13C8}" destId="{1DF5C725-958C-4C4A-84B5-39CC65C861AD}" srcOrd="3" destOrd="0" parTransId="{FEB4E69C-E22D-4AF4-A5AD-3828370433F7}" sibTransId="{11A880B9-0FFB-4B2D-ABE7-EC004A7B3AD6}"/>
    <dgm:cxn modelId="{8BF2708A-2FE6-48C1-B227-6AA91A6EE147}" type="presOf" srcId="{1DF5C725-958C-4C4A-84B5-39CC65C861AD}" destId="{A3728F0E-1384-4D7E-82D2-E5B7B164F175}" srcOrd="0" destOrd="0" presId="urn:microsoft.com/office/officeart/2005/8/layout/chevron1"/>
    <dgm:cxn modelId="{BC533766-9D08-4CC0-A4F9-BF4FDB7A0A17}" type="presOf" srcId="{B4252382-9FA4-4A6E-9A91-C1037B50D953}" destId="{A557C065-86FA-419A-945B-7B2D42A5A3AD}" srcOrd="0" destOrd="0" presId="urn:microsoft.com/office/officeart/2005/8/layout/chevron1"/>
    <dgm:cxn modelId="{8CF1CDFA-DBB4-45B5-8BF4-4F527E4573ED}" srcId="{B30310D6-0D27-406D-9E1E-4BBFCD2D13C8}" destId="{8288D23E-EE31-44BB-86C2-A8A248AE1471}" srcOrd="2" destOrd="0" parTransId="{7DDC441A-F0D5-40DF-9537-E3F3E3F88964}" sibTransId="{E825D520-7F67-4358-9C8E-2A1A94D76D99}"/>
    <dgm:cxn modelId="{8465F7CD-CFEB-4913-B23E-2A68D528159F}" type="presOf" srcId="{0837162F-9EC4-4061-809D-F7D94E7205F5}" destId="{7171EC94-8538-4DB1-BB06-B5BDE7D50B4B}" srcOrd="0" destOrd="0" presId="urn:microsoft.com/office/officeart/2005/8/layout/chevron1"/>
    <dgm:cxn modelId="{31BD53D4-89DD-4116-82CC-DED0AF300964}" srcId="{B30310D6-0D27-406D-9E1E-4BBFCD2D13C8}" destId="{DEE1AD3D-83A4-4796-B586-8AB8168AD653}" srcOrd="1" destOrd="0" parTransId="{D2ADC618-8FD0-46A7-AA37-A5EE56140000}" sibTransId="{4D0F8562-8E2D-4BB2-99C3-9B53C0DC0440}"/>
    <dgm:cxn modelId="{B3746D70-EEC5-4320-890A-7EDD4CE8A7D4}" srcId="{B30310D6-0D27-406D-9E1E-4BBFCD2D13C8}" destId="{B4252382-9FA4-4A6E-9A91-C1037B50D953}" srcOrd="4" destOrd="0" parTransId="{43A2336C-157E-44F6-84A7-2CD959D9E7FB}" sibTransId="{A88C473A-7FCA-43DD-A303-0C47CCB2061C}"/>
    <dgm:cxn modelId="{40F9D4BC-6CFC-459D-9AFC-6BB12AEBD9D8}" type="presOf" srcId="{B30310D6-0D27-406D-9E1E-4BBFCD2D13C8}" destId="{0F89E799-643C-45C7-AA67-2C707B9169AB}" srcOrd="0" destOrd="0" presId="urn:microsoft.com/office/officeart/2005/8/layout/chevron1"/>
    <dgm:cxn modelId="{242575E6-8C6B-4B23-883A-474893BE5B7A}" type="presOf" srcId="{8288D23E-EE31-44BB-86C2-A8A248AE1471}" destId="{884D6FC4-D5FE-4A95-9785-56E8807F50CA}" srcOrd="0" destOrd="0" presId="urn:microsoft.com/office/officeart/2005/8/layout/chevron1"/>
    <dgm:cxn modelId="{BA048ABE-A263-4CFE-9A26-CB7913D980E2}" type="presOf" srcId="{C9ED076B-95F8-463E-AD16-282D9CE519D9}" destId="{C069732A-C86F-42FB-87C7-584A3779F655}" srcOrd="0" destOrd="0" presId="urn:microsoft.com/office/officeart/2005/8/layout/chevron1"/>
    <dgm:cxn modelId="{D3A1A8AC-67A3-43D8-B568-86C5AAE10A2D}" type="presParOf" srcId="{0F89E799-643C-45C7-AA67-2C707B9169AB}" destId="{C069732A-C86F-42FB-87C7-584A3779F655}" srcOrd="0" destOrd="0" presId="urn:microsoft.com/office/officeart/2005/8/layout/chevron1"/>
    <dgm:cxn modelId="{CB9A9A92-A4F0-412C-B92B-93825D484855}" type="presParOf" srcId="{0F89E799-643C-45C7-AA67-2C707B9169AB}" destId="{3E0A634E-BDAB-487E-AF21-9F605405044F}" srcOrd="1" destOrd="0" presId="urn:microsoft.com/office/officeart/2005/8/layout/chevron1"/>
    <dgm:cxn modelId="{69318756-8969-49E9-A128-7DAC8A6C74B6}" type="presParOf" srcId="{0F89E799-643C-45C7-AA67-2C707B9169AB}" destId="{C44C3A7A-F317-4BB0-A84D-AF03E6CF4D2E}" srcOrd="2" destOrd="0" presId="urn:microsoft.com/office/officeart/2005/8/layout/chevron1"/>
    <dgm:cxn modelId="{8F69FEEC-F9EE-4E83-8746-27D82A11F441}" type="presParOf" srcId="{0F89E799-643C-45C7-AA67-2C707B9169AB}" destId="{862E7DE5-2437-4994-97E4-49161A3A6F4C}" srcOrd="3" destOrd="0" presId="urn:microsoft.com/office/officeart/2005/8/layout/chevron1"/>
    <dgm:cxn modelId="{CCE9E597-AB7D-4064-A334-AF8C5EB8F59F}" type="presParOf" srcId="{0F89E799-643C-45C7-AA67-2C707B9169AB}" destId="{884D6FC4-D5FE-4A95-9785-56E8807F50CA}" srcOrd="4" destOrd="0" presId="urn:microsoft.com/office/officeart/2005/8/layout/chevron1"/>
    <dgm:cxn modelId="{5F3449CA-DCC8-47BF-B8E5-78088F55ECC9}" type="presParOf" srcId="{0F89E799-643C-45C7-AA67-2C707B9169AB}" destId="{AFA06D35-B7C8-4604-99B7-17035E2AEA80}" srcOrd="5" destOrd="0" presId="urn:microsoft.com/office/officeart/2005/8/layout/chevron1"/>
    <dgm:cxn modelId="{3EE15217-86BB-48E6-8269-EA919FCD7681}" type="presParOf" srcId="{0F89E799-643C-45C7-AA67-2C707B9169AB}" destId="{A3728F0E-1384-4D7E-82D2-E5B7B164F175}" srcOrd="6" destOrd="0" presId="urn:microsoft.com/office/officeart/2005/8/layout/chevron1"/>
    <dgm:cxn modelId="{FEF879B0-FEC8-4EB6-BB1D-1958FE8AC81E}" type="presParOf" srcId="{0F89E799-643C-45C7-AA67-2C707B9169AB}" destId="{E14238D8-3490-453F-B955-5652C45FDD66}" srcOrd="7" destOrd="0" presId="urn:microsoft.com/office/officeart/2005/8/layout/chevron1"/>
    <dgm:cxn modelId="{25788C7D-0B79-4ECC-8012-DE43BEE62365}" type="presParOf" srcId="{0F89E799-643C-45C7-AA67-2C707B9169AB}" destId="{A557C065-86FA-419A-945B-7B2D42A5A3AD}" srcOrd="8" destOrd="0" presId="urn:microsoft.com/office/officeart/2005/8/layout/chevron1"/>
    <dgm:cxn modelId="{AAFC1E16-BADA-4060-8C34-00D9F3C4428A}" type="presParOf" srcId="{0F89E799-643C-45C7-AA67-2C707B9169AB}" destId="{8DD33A01-3214-42CD-96A7-4148C3C154D9}" srcOrd="9" destOrd="0" presId="urn:microsoft.com/office/officeart/2005/8/layout/chevron1"/>
    <dgm:cxn modelId="{0E46D2BC-BA7B-4B25-97A4-E152E101A716}" type="presParOf" srcId="{0F89E799-643C-45C7-AA67-2C707B9169AB}" destId="{7171EC94-8538-4DB1-BB06-B5BDE7D50B4B}"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69732A-C86F-42FB-87C7-584A3779F655}">
      <dsp:nvSpPr>
        <dsp:cNvPr id="0" name=""/>
        <dsp:cNvSpPr/>
      </dsp:nvSpPr>
      <dsp:spPr>
        <a:xfrm>
          <a:off x="3850" y="134877"/>
          <a:ext cx="1432545" cy="573018"/>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lvl="0" algn="ctr" defTabSz="1111250">
            <a:lnSpc>
              <a:spcPct val="90000"/>
            </a:lnSpc>
            <a:spcBef>
              <a:spcPct val="0"/>
            </a:spcBef>
            <a:spcAft>
              <a:spcPct val="35000"/>
            </a:spcAft>
          </a:pPr>
          <a:r>
            <a:rPr lang="en-US" sz="2500" kern="1200" dirty="0" err="1"/>
            <a:t>jan</a:t>
          </a:r>
          <a:endParaRPr lang="en-US" sz="2500" kern="1200" dirty="0"/>
        </a:p>
      </dsp:txBody>
      <dsp:txXfrm>
        <a:off x="290359" y="134877"/>
        <a:ext cx="859527" cy="573018"/>
      </dsp:txXfrm>
    </dsp:sp>
    <dsp:sp modelId="{C44C3A7A-F317-4BB0-A84D-AF03E6CF4D2E}">
      <dsp:nvSpPr>
        <dsp:cNvPr id="0" name=""/>
        <dsp:cNvSpPr/>
      </dsp:nvSpPr>
      <dsp:spPr>
        <a:xfrm>
          <a:off x="1293141" y="134877"/>
          <a:ext cx="1432545" cy="573018"/>
        </a:xfrm>
        <a:prstGeom prst="chevron">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lvl="0" algn="ctr" defTabSz="1111250">
            <a:lnSpc>
              <a:spcPct val="90000"/>
            </a:lnSpc>
            <a:spcBef>
              <a:spcPct val="0"/>
            </a:spcBef>
            <a:spcAft>
              <a:spcPct val="35000"/>
            </a:spcAft>
          </a:pPr>
          <a:r>
            <a:rPr lang="en-US" sz="2500" kern="1200" dirty="0" err="1"/>
            <a:t>feb</a:t>
          </a:r>
          <a:endParaRPr lang="en-US" sz="2500" kern="1200" dirty="0"/>
        </a:p>
      </dsp:txBody>
      <dsp:txXfrm>
        <a:off x="1579650" y="134877"/>
        <a:ext cx="859527" cy="573018"/>
      </dsp:txXfrm>
    </dsp:sp>
    <dsp:sp modelId="{884D6FC4-D5FE-4A95-9785-56E8807F50CA}">
      <dsp:nvSpPr>
        <dsp:cNvPr id="0" name=""/>
        <dsp:cNvSpPr/>
      </dsp:nvSpPr>
      <dsp:spPr>
        <a:xfrm>
          <a:off x="2582432" y="134877"/>
          <a:ext cx="1432545" cy="573018"/>
        </a:xfrm>
        <a:prstGeom prst="chevron">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lvl="0" algn="ctr" defTabSz="1111250">
            <a:lnSpc>
              <a:spcPct val="90000"/>
            </a:lnSpc>
            <a:spcBef>
              <a:spcPct val="0"/>
            </a:spcBef>
            <a:spcAft>
              <a:spcPct val="35000"/>
            </a:spcAft>
          </a:pPr>
          <a:r>
            <a:rPr lang="en-US" sz="2500" kern="1200" dirty="0"/>
            <a:t>mars</a:t>
          </a:r>
        </a:p>
      </dsp:txBody>
      <dsp:txXfrm>
        <a:off x="2868941" y="134877"/>
        <a:ext cx="859527" cy="573018"/>
      </dsp:txXfrm>
    </dsp:sp>
    <dsp:sp modelId="{A3728F0E-1384-4D7E-82D2-E5B7B164F175}">
      <dsp:nvSpPr>
        <dsp:cNvPr id="0" name=""/>
        <dsp:cNvSpPr/>
      </dsp:nvSpPr>
      <dsp:spPr>
        <a:xfrm>
          <a:off x="3871722" y="134877"/>
          <a:ext cx="1432545" cy="573018"/>
        </a:xfrm>
        <a:prstGeom prst="chevron">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lvl="0" algn="ctr" defTabSz="1111250">
            <a:lnSpc>
              <a:spcPct val="90000"/>
            </a:lnSpc>
            <a:spcBef>
              <a:spcPct val="0"/>
            </a:spcBef>
            <a:spcAft>
              <a:spcPct val="35000"/>
            </a:spcAft>
          </a:pPr>
          <a:r>
            <a:rPr lang="en-US" sz="2500" kern="1200" dirty="0" err="1"/>
            <a:t>apr</a:t>
          </a:r>
          <a:endParaRPr lang="en-US" sz="2500" kern="1200" dirty="0"/>
        </a:p>
      </dsp:txBody>
      <dsp:txXfrm>
        <a:off x="4158231" y="134877"/>
        <a:ext cx="859527" cy="573018"/>
      </dsp:txXfrm>
    </dsp:sp>
    <dsp:sp modelId="{A557C065-86FA-419A-945B-7B2D42A5A3AD}">
      <dsp:nvSpPr>
        <dsp:cNvPr id="0" name=""/>
        <dsp:cNvSpPr/>
      </dsp:nvSpPr>
      <dsp:spPr>
        <a:xfrm>
          <a:off x="5161013" y="134877"/>
          <a:ext cx="1432545" cy="573018"/>
        </a:xfrm>
        <a:prstGeom prst="chevron">
          <a:avLst/>
        </a:prstGeom>
        <a:solidFill>
          <a:srgbClr val="FF3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lvl="0" algn="ctr" defTabSz="1111250">
            <a:lnSpc>
              <a:spcPct val="90000"/>
            </a:lnSpc>
            <a:spcBef>
              <a:spcPct val="0"/>
            </a:spcBef>
            <a:spcAft>
              <a:spcPct val="35000"/>
            </a:spcAft>
          </a:pPr>
          <a:r>
            <a:rPr lang="en-US" sz="2500" kern="1200" dirty="0" err="1"/>
            <a:t>mai</a:t>
          </a:r>
          <a:endParaRPr lang="en-US" sz="2500" kern="1200" dirty="0"/>
        </a:p>
      </dsp:txBody>
      <dsp:txXfrm>
        <a:off x="5447522" y="134877"/>
        <a:ext cx="859527" cy="573018"/>
      </dsp:txXfrm>
    </dsp:sp>
    <dsp:sp modelId="{7171EC94-8538-4DB1-BB06-B5BDE7D50B4B}">
      <dsp:nvSpPr>
        <dsp:cNvPr id="0" name=""/>
        <dsp:cNvSpPr/>
      </dsp:nvSpPr>
      <dsp:spPr>
        <a:xfrm>
          <a:off x="6450303" y="134877"/>
          <a:ext cx="1432545" cy="573018"/>
        </a:xfrm>
        <a:prstGeom prst="chevron">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lvl="0" algn="ctr" defTabSz="1111250">
            <a:lnSpc>
              <a:spcPct val="90000"/>
            </a:lnSpc>
            <a:spcBef>
              <a:spcPct val="0"/>
            </a:spcBef>
            <a:spcAft>
              <a:spcPct val="35000"/>
            </a:spcAft>
          </a:pPr>
          <a:r>
            <a:rPr lang="en-US" sz="2500" kern="1200" dirty="0" err="1"/>
            <a:t>jun</a:t>
          </a:r>
          <a:endParaRPr lang="en-US" sz="2500" kern="1200" dirty="0"/>
        </a:p>
      </dsp:txBody>
      <dsp:txXfrm>
        <a:off x="6736812" y="134877"/>
        <a:ext cx="859527" cy="57301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nb-NO"/>
          </a:p>
        </p:txBody>
      </p:sp>
      <p:sp>
        <p:nvSpPr>
          <p:cNvPr id="3" name="Date Placeholder 2"/>
          <p:cNvSpPr>
            <a:spLocks noGrp="1"/>
          </p:cNvSpPr>
          <p:nvPr>
            <p:ph type="dt" sz="quarter" idx="1"/>
          </p:nvPr>
        </p:nvSpPr>
        <p:spPr>
          <a:xfrm>
            <a:off x="3884614" y="0"/>
            <a:ext cx="2971800" cy="457200"/>
          </a:xfrm>
          <a:prstGeom prst="rect">
            <a:avLst/>
          </a:prstGeom>
        </p:spPr>
        <p:txBody>
          <a:bodyPr vert="horz" lIns="91440" tIns="45720" rIns="91440" bIns="45720" rtlCol="0"/>
          <a:lstStyle>
            <a:lvl1pPr algn="r">
              <a:defRPr sz="1200"/>
            </a:lvl1pPr>
          </a:lstStyle>
          <a:p>
            <a:pPr>
              <a:defRPr/>
            </a:pPr>
            <a:fld id="{FA90F70F-F073-5E45-93D9-D311F88BF605}" type="datetime1">
              <a:rPr lang="nb-NO"/>
              <a:pPr>
                <a:defRPr/>
              </a:pPr>
              <a:t>26.05.2020</a:t>
            </a:fld>
            <a:endParaRPr lang="nb-NO"/>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nb-NO"/>
          </a:p>
        </p:txBody>
      </p:sp>
      <p:sp>
        <p:nvSpPr>
          <p:cNvPr id="5" name="Slide Number Placeholder 4"/>
          <p:cNvSpPr>
            <a:spLocks noGrp="1"/>
          </p:cNvSpPr>
          <p:nvPr>
            <p:ph type="sldNum" sz="quarter" idx="3"/>
          </p:nvPr>
        </p:nvSpPr>
        <p:spPr>
          <a:xfrm>
            <a:off x="3884614" y="8685213"/>
            <a:ext cx="2971800" cy="457200"/>
          </a:xfrm>
          <a:prstGeom prst="rect">
            <a:avLst/>
          </a:prstGeom>
        </p:spPr>
        <p:txBody>
          <a:bodyPr vert="horz" lIns="91440" tIns="45720" rIns="91440" bIns="45720" rtlCol="0" anchor="b"/>
          <a:lstStyle>
            <a:lvl1pPr algn="r">
              <a:defRPr sz="1200"/>
            </a:lvl1pPr>
          </a:lstStyle>
          <a:p>
            <a:pPr>
              <a:defRPr/>
            </a:pPr>
            <a:fld id="{AC069810-1276-FE4C-9C13-496BA63787E8}" type="slidenum">
              <a:rPr lang="nb-NO"/>
              <a:pPr>
                <a:defRPr/>
              </a:pPr>
              <a:t>‹#›</a:t>
            </a:fld>
            <a:endParaRPr lang="nb-NO"/>
          </a:p>
        </p:txBody>
      </p:sp>
    </p:spTree>
    <p:extLst>
      <p:ext uri="{BB962C8B-B14F-4D97-AF65-F5344CB8AC3E}">
        <p14:creationId xmlns:p14="http://schemas.microsoft.com/office/powerpoint/2010/main" val="2557733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idx="1"/>
          </p:nvPr>
        </p:nvSpPr>
        <p:spPr bwMode="auto">
          <a:xfrm>
            <a:off x="3886201"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1"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7" name="Rectangle 7"/>
          <p:cNvSpPr>
            <a:spLocks noGrp="1" noChangeArrowheads="1"/>
          </p:cNvSpPr>
          <p:nvPr>
            <p:ph type="sldNum" sz="quarter" idx="5"/>
          </p:nvPr>
        </p:nvSpPr>
        <p:spPr bwMode="auto">
          <a:xfrm>
            <a:off x="3886201"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2FCB4F33-0A36-4A46-968A-02FC27E43280}" type="slidenum">
              <a:rPr lang="en-US"/>
              <a:pPr>
                <a:defRPr/>
              </a:pPr>
              <a:t>‹#›</a:t>
            </a:fld>
            <a:endParaRPr lang="en-US"/>
          </a:p>
        </p:txBody>
      </p:sp>
    </p:spTree>
    <p:extLst>
      <p:ext uri="{BB962C8B-B14F-4D97-AF65-F5344CB8AC3E}">
        <p14:creationId xmlns:p14="http://schemas.microsoft.com/office/powerpoint/2010/main" val="357165730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1pPr>
    <a:lvl2pPr marL="4572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2pPr>
    <a:lvl3pPr marL="9144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FCB4F33-0A36-4A46-968A-02FC27E43280}" type="slidenum">
              <a:rPr lang="en-US" smtClean="0"/>
              <a:pPr>
                <a:defRPr/>
              </a:pPr>
              <a:t>2</a:t>
            </a:fld>
            <a:endParaRPr lang="en-US"/>
          </a:p>
        </p:txBody>
      </p:sp>
    </p:spTree>
    <p:extLst>
      <p:ext uri="{BB962C8B-B14F-4D97-AF65-F5344CB8AC3E}">
        <p14:creationId xmlns:p14="http://schemas.microsoft.com/office/powerpoint/2010/main" val="459280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i="1" dirty="0"/>
              <a:t>Milepælsplan</a:t>
            </a:r>
            <a:r>
              <a:rPr lang="nb-NO" i="1" baseline="0" dirty="0"/>
              <a:t> 1</a:t>
            </a:r>
          </a:p>
          <a:p>
            <a:r>
              <a:rPr lang="nb-NO" i="1" dirty="0"/>
              <a:t>Kommunikasjonsplan</a:t>
            </a:r>
          </a:p>
          <a:p>
            <a:r>
              <a:rPr lang="nb-NO" i="1" dirty="0"/>
              <a:t>Interessentanalyse</a:t>
            </a:r>
          </a:p>
          <a:p>
            <a:r>
              <a:rPr lang="nb-NO" i="1" dirty="0" err="1"/>
              <a:t>Fullmaktsmatrise</a:t>
            </a:r>
            <a:endParaRPr lang="nb-NO" i="1" dirty="0"/>
          </a:p>
          <a:p>
            <a:r>
              <a:rPr lang="nb-NO" i="1" dirty="0"/>
              <a:t>ROS for fase 1</a:t>
            </a:r>
          </a:p>
          <a:p>
            <a:r>
              <a:rPr lang="nb-NO" i="1" dirty="0"/>
              <a:t>Gevinstrealiseringsplan</a:t>
            </a:r>
          </a:p>
          <a:p>
            <a:endParaRPr lang="nb-NO" i="1" dirty="0"/>
          </a:p>
          <a:p>
            <a:r>
              <a:rPr lang="nb-NO" i="1" dirty="0"/>
              <a:t>Milepælsplan 2</a:t>
            </a:r>
          </a:p>
          <a:p>
            <a:r>
              <a:rPr lang="nb-NO" i="1" dirty="0" err="1"/>
              <a:t>Avsjekk</a:t>
            </a:r>
            <a:r>
              <a:rPr lang="nb-NO" i="1" dirty="0"/>
              <a:t> hos aktuelle </a:t>
            </a:r>
            <a:r>
              <a:rPr lang="nb-NO" i="1" dirty="0" err="1"/>
              <a:t>intereressenter</a:t>
            </a:r>
            <a:endParaRPr lang="nb-NO" i="1" dirty="0"/>
          </a:p>
          <a:p>
            <a:r>
              <a:rPr lang="nb-NO" i="1" dirty="0" err="1"/>
              <a:t>Avsjekk</a:t>
            </a:r>
            <a:r>
              <a:rPr lang="nb-NO" i="1" dirty="0"/>
              <a:t> i aktuelle referansegrupper</a:t>
            </a:r>
          </a:p>
          <a:p>
            <a:r>
              <a:rPr lang="nb-NO" i="1" dirty="0"/>
              <a:t>Godkjenning i styringsgruppen</a:t>
            </a:r>
          </a:p>
          <a:p>
            <a:endParaRPr lang="nb-NO" i="1" dirty="0"/>
          </a:p>
          <a:p>
            <a:r>
              <a:rPr lang="nb-NO" i="1" dirty="0"/>
              <a:t>Til milepel 9</a:t>
            </a:r>
          </a:p>
          <a:p>
            <a:pPr marL="171450" indent="-171450">
              <a:buFontTx/>
              <a:buChar char="-"/>
            </a:pPr>
            <a:r>
              <a:rPr lang="nb-NO" i="1" dirty="0"/>
              <a:t>En del av dette er etablering av integrasjonsarkitektur</a:t>
            </a:r>
          </a:p>
          <a:p>
            <a:pPr marL="171450" indent="-171450">
              <a:buFontTx/>
              <a:buChar char="-"/>
            </a:pPr>
            <a:r>
              <a:rPr lang="nb-NO" i="1" baseline="0" dirty="0"/>
              <a:t>En del av dette er avklaring av arbeidsflyt (som prøves ut i pilot)</a:t>
            </a:r>
          </a:p>
          <a:p>
            <a:pPr marL="171450" indent="-171450">
              <a:buFontTx/>
              <a:buChar char="-"/>
            </a:pPr>
            <a:r>
              <a:rPr lang="nb-NO" i="1" baseline="0" dirty="0"/>
              <a:t>Ikke snakket om: Hvor plasserer vi eierskapet til pensumlistesystemet</a:t>
            </a:r>
            <a:endParaRPr lang="nb-NO" i="1" dirty="0"/>
          </a:p>
          <a:p>
            <a:endParaRPr lang="nb-NO" i="1" dirty="0"/>
          </a:p>
          <a:p>
            <a:endParaRPr lang="nb-NO" i="1" dirty="0"/>
          </a:p>
          <a:p>
            <a:endParaRPr lang="nb-NO" i="1" dirty="0"/>
          </a:p>
          <a:p>
            <a:r>
              <a:rPr lang="nb-NO" i="1" dirty="0"/>
              <a:t>Jamfør tidsplan i prosjektbeskrivelsen og definerte milepeler.</a:t>
            </a:r>
            <a:r>
              <a:rPr lang="nb-NO" i="1" baseline="0" dirty="0"/>
              <a:t> Det er mange varianter av en slik tidsplan, om du lager den i </a:t>
            </a:r>
            <a:r>
              <a:rPr lang="nb-NO" i="1" baseline="0" dirty="0" err="1"/>
              <a:t>power</a:t>
            </a:r>
            <a:r>
              <a:rPr lang="nb-NO" i="1" baseline="0" dirty="0"/>
              <a:t> </a:t>
            </a:r>
            <a:r>
              <a:rPr lang="nb-NO" i="1" baseline="0" dirty="0" err="1"/>
              <a:t>point</a:t>
            </a:r>
            <a:r>
              <a:rPr lang="nb-NO" i="1" baseline="0" dirty="0"/>
              <a:t> eller klipper inn et bilde fra et annet dokument eller fra et IT-verktøy som MS-</a:t>
            </a:r>
            <a:r>
              <a:rPr lang="nb-NO" i="1" baseline="0" dirty="0" err="1"/>
              <a:t>project</a:t>
            </a:r>
            <a:r>
              <a:rPr lang="nb-NO" i="1" baseline="0" dirty="0"/>
              <a:t> e.l. er opp til prosjektleder og prosjekteier med tanke på hva som er mest hensiktsmessig.</a:t>
            </a:r>
            <a:endParaRPr lang="nb-NO" i="1" dirty="0"/>
          </a:p>
        </p:txBody>
      </p:sp>
      <p:sp>
        <p:nvSpPr>
          <p:cNvPr id="4" name="Slide Number Placeholder 3"/>
          <p:cNvSpPr>
            <a:spLocks noGrp="1"/>
          </p:cNvSpPr>
          <p:nvPr>
            <p:ph type="sldNum" sz="quarter" idx="10"/>
          </p:nvPr>
        </p:nvSpPr>
        <p:spPr/>
        <p:txBody>
          <a:bodyPr/>
          <a:lstStyle/>
          <a:p>
            <a:pPr>
              <a:defRPr/>
            </a:pPr>
            <a:fld id="{2FCB4F33-0A36-4A46-968A-02FC27E43280}" type="slidenum">
              <a:rPr lang="en-US" smtClean="0"/>
              <a:pPr>
                <a:defRPr/>
              </a:pPr>
              <a:t>11</a:t>
            </a:fld>
            <a:endParaRPr lang="en-US"/>
          </a:p>
        </p:txBody>
      </p:sp>
    </p:spTree>
    <p:extLst>
      <p:ext uri="{BB962C8B-B14F-4D97-AF65-F5344CB8AC3E}">
        <p14:creationId xmlns:p14="http://schemas.microsoft.com/office/powerpoint/2010/main" val="2022935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i="1"/>
              <a:t>Milepælsplan</a:t>
            </a:r>
            <a:r>
              <a:rPr lang="nb-NO" i="1" baseline="0"/>
              <a:t> 3</a:t>
            </a:r>
          </a:p>
          <a:p>
            <a:endParaRPr lang="nb-NO" i="1"/>
          </a:p>
          <a:p>
            <a:endParaRPr lang="nb-NO" i="1"/>
          </a:p>
          <a:p>
            <a:endParaRPr lang="nb-NO" i="1"/>
          </a:p>
          <a:p>
            <a:r>
              <a:rPr lang="nb-NO" i="1"/>
              <a:t>Jamfør tidsplan i prosjektbeskrivelsen og definerte milepeler.</a:t>
            </a:r>
            <a:r>
              <a:rPr lang="nb-NO" i="1" baseline="0"/>
              <a:t> Det er mange varianter av en slik tidsplan, om du lager den i </a:t>
            </a:r>
            <a:r>
              <a:rPr lang="nb-NO" i="1" baseline="0" err="1"/>
              <a:t>power</a:t>
            </a:r>
            <a:r>
              <a:rPr lang="nb-NO" i="1" baseline="0"/>
              <a:t> </a:t>
            </a:r>
            <a:r>
              <a:rPr lang="nb-NO" i="1" baseline="0" err="1"/>
              <a:t>point</a:t>
            </a:r>
            <a:r>
              <a:rPr lang="nb-NO" i="1" baseline="0"/>
              <a:t> eller klipper inn et bilde fra et annet dokument eller fra et IT-verktøy som MS-</a:t>
            </a:r>
            <a:r>
              <a:rPr lang="nb-NO" i="1" baseline="0" err="1"/>
              <a:t>project</a:t>
            </a:r>
            <a:r>
              <a:rPr lang="nb-NO" i="1" baseline="0"/>
              <a:t> e.l. er opp til prosjektleder og prosjekteier med tanke på hva som er mest hensiktsmessig.</a:t>
            </a:r>
            <a:endParaRPr lang="nb-NO" i="1"/>
          </a:p>
        </p:txBody>
      </p:sp>
      <p:sp>
        <p:nvSpPr>
          <p:cNvPr id="4" name="Slide Number Placeholder 3"/>
          <p:cNvSpPr>
            <a:spLocks noGrp="1"/>
          </p:cNvSpPr>
          <p:nvPr>
            <p:ph type="sldNum" sz="quarter" idx="10"/>
          </p:nvPr>
        </p:nvSpPr>
        <p:spPr/>
        <p:txBody>
          <a:bodyPr/>
          <a:lstStyle/>
          <a:p>
            <a:pPr>
              <a:defRPr/>
            </a:pPr>
            <a:fld id="{2FCB4F33-0A36-4A46-968A-02FC27E43280}" type="slidenum">
              <a:rPr lang="en-US" smtClean="0"/>
              <a:pPr>
                <a:defRPr/>
              </a:pPr>
              <a:t>12</a:t>
            </a:fld>
            <a:endParaRPr lang="en-US"/>
          </a:p>
        </p:txBody>
      </p:sp>
    </p:spTree>
    <p:extLst>
      <p:ext uri="{BB962C8B-B14F-4D97-AF65-F5344CB8AC3E}">
        <p14:creationId xmlns:p14="http://schemas.microsoft.com/office/powerpoint/2010/main" val="310605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i="1"/>
              <a:t>Milepælsplan</a:t>
            </a:r>
            <a:r>
              <a:rPr lang="nb-NO" i="1" baseline="0"/>
              <a:t> 3</a:t>
            </a:r>
          </a:p>
          <a:p>
            <a:endParaRPr lang="nb-NO" i="1"/>
          </a:p>
          <a:p>
            <a:endParaRPr lang="nb-NO" i="1"/>
          </a:p>
          <a:p>
            <a:endParaRPr lang="nb-NO" i="1"/>
          </a:p>
          <a:p>
            <a:r>
              <a:rPr lang="nb-NO" i="1"/>
              <a:t>Jamfør tidsplan i prosjektbeskrivelsen og definerte milepeler.</a:t>
            </a:r>
            <a:r>
              <a:rPr lang="nb-NO" i="1" baseline="0"/>
              <a:t> Det er mange varianter av en slik tidsplan, om du lager den i </a:t>
            </a:r>
            <a:r>
              <a:rPr lang="nb-NO" i="1" baseline="0" err="1"/>
              <a:t>power</a:t>
            </a:r>
            <a:r>
              <a:rPr lang="nb-NO" i="1" baseline="0"/>
              <a:t> </a:t>
            </a:r>
            <a:r>
              <a:rPr lang="nb-NO" i="1" baseline="0" err="1"/>
              <a:t>point</a:t>
            </a:r>
            <a:r>
              <a:rPr lang="nb-NO" i="1" baseline="0"/>
              <a:t> eller klipper inn et bilde fra et annet dokument eller fra et IT-verktøy som MS-</a:t>
            </a:r>
            <a:r>
              <a:rPr lang="nb-NO" i="1" baseline="0" err="1"/>
              <a:t>project</a:t>
            </a:r>
            <a:r>
              <a:rPr lang="nb-NO" i="1" baseline="0"/>
              <a:t> e.l. er opp til prosjektleder og prosjekteier med tanke på hva som er mest hensiktsmessig.</a:t>
            </a:r>
            <a:endParaRPr lang="nb-NO" i="1"/>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FCB4F33-0A36-4A46-968A-02FC27E43280}" type="slidenum">
              <a:rPr kumimoji="0" lang="en-US" sz="1200" b="0" i="0" u="none" strike="noStrike" kern="1200" cap="none" spc="0" normalizeH="0" baseline="0" noProof="0" smtClean="0">
                <a:ln>
                  <a:noFill/>
                </a:ln>
                <a:solidFill>
                  <a:srgbClr val="000000"/>
                </a:solidFill>
                <a:effectLst/>
                <a:uLnTx/>
                <a:uFillTx/>
                <a:latin typeface="Arial" charset="0"/>
                <a:ea typeface="ヒラギノ角ゴ Pro W3" charset="-128"/>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Arial" charset="0"/>
              <a:ea typeface="ヒラギノ角ゴ Pro W3" charset="-128"/>
            </a:endParaRPr>
          </a:p>
        </p:txBody>
      </p:sp>
    </p:spTree>
    <p:extLst>
      <p:ext uri="{BB962C8B-B14F-4D97-AF65-F5344CB8AC3E}">
        <p14:creationId xmlns:p14="http://schemas.microsoft.com/office/powerpoint/2010/main" val="1283887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Status overordnet: </a:t>
            </a:r>
          </a:p>
          <a:p>
            <a:r>
              <a:rPr lang="nb-NO" dirty="0" smtClean="0"/>
              <a:t>2/3</a:t>
            </a:r>
            <a:r>
              <a:rPr lang="nb-NO" baseline="0" dirty="0" smtClean="0"/>
              <a:t> deler av høstens emner er lagt inn Noe forsinkelser med publisering på noen fakultet, skyldes ikke UB</a:t>
            </a:r>
          </a:p>
          <a:p>
            <a:r>
              <a:rPr lang="nb-NO" baseline="0" dirty="0" smtClean="0"/>
              <a:t>Generelle erfaringer: </a:t>
            </a:r>
          </a:p>
          <a:p>
            <a:pPr marL="171450" indent="-171450">
              <a:buFontTx/>
              <a:buChar char="-"/>
            </a:pPr>
            <a:r>
              <a:rPr lang="nb-NO" baseline="0" dirty="0" smtClean="0"/>
              <a:t>persondata i FS er lagt ulikt inn for ulike roller, og ulike tolkninger av rollebegrepene og hva de innebærer har ført til at fakultetene ser for seg en oppryddingsjobb</a:t>
            </a:r>
          </a:p>
          <a:p>
            <a:pPr marL="171450" indent="-171450">
              <a:buFontTx/>
              <a:buChar char="-"/>
            </a:pPr>
            <a:r>
              <a:rPr lang="nb-NO" baseline="0" dirty="0" smtClean="0"/>
              <a:t>De digitale arbeidsstuene har fungert veldig fint, gode tilbakemeldinger både på de sentrale arbeidsstuene og de lokale (bare TF og UV har hatt egne lokale arbeidsstuer)</a:t>
            </a:r>
          </a:p>
          <a:p>
            <a:pPr marL="171450" indent="-171450">
              <a:buFontTx/>
              <a:buChar char="-"/>
            </a:pPr>
            <a:r>
              <a:rPr lang="nb-NO" baseline="0" dirty="0" smtClean="0"/>
              <a:t>Et sterkt ønske om å lage et årshjul for alle </a:t>
            </a:r>
            <a:r>
              <a:rPr lang="nb-NO" baseline="0" dirty="0" err="1" smtClean="0"/>
              <a:t>studieadm</a:t>
            </a:r>
            <a:r>
              <a:rPr lang="nb-NO" baseline="0" dirty="0" smtClean="0"/>
              <a:t> oppgaver knyttet til klargjøring av kommende semester</a:t>
            </a:r>
          </a:p>
          <a:p>
            <a:pPr marL="171450" indent="-171450">
              <a:buFontTx/>
              <a:buChar char="-"/>
            </a:pPr>
            <a:r>
              <a:rPr lang="nb-NO" baseline="0" dirty="0" smtClean="0"/>
              <a:t>God drahjelp fra UB </a:t>
            </a:r>
            <a:r>
              <a:rPr lang="nb-NO" baseline="0" dirty="0" err="1" smtClean="0"/>
              <a:t>task</a:t>
            </a:r>
            <a:r>
              <a:rPr lang="nb-NO" baseline="0" dirty="0" smtClean="0"/>
              <a:t> force, en gruppe på </a:t>
            </a:r>
            <a:r>
              <a:rPr lang="nb-NO" baseline="0" dirty="0" err="1" smtClean="0"/>
              <a:t>ca</a:t>
            </a:r>
            <a:r>
              <a:rPr lang="nb-NO" baseline="0" dirty="0" smtClean="0"/>
              <a:t> 8-10 personer ved UB som til vanlig jobber som bibliotekarer og skrankepersonell. «vinn, vinn» situasjon: UB fikk verdifull erfaring, fakultetene</a:t>
            </a:r>
          </a:p>
          <a:p>
            <a:pPr marL="0" indent="0">
              <a:buFontTx/>
              <a:buNone/>
            </a:pPr>
            <a:r>
              <a:rPr lang="nb-NO" baseline="0" dirty="0" smtClean="0"/>
              <a:t>kom godt i gang med arbeidet, noe som for flere var vanskelig gitt den situasjonen vi befant oss i. Takket være </a:t>
            </a:r>
            <a:r>
              <a:rPr lang="nb-NO" baseline="0" dirty="0" err="1" smtClean="0"/>
              <a:t>task</a:t>
            </a:r>
            <a:r>
              <a:rPr lang="nb-NO" baseline="0" dirty="0" smtClean="0"/>
              <a:t> force fikk vi med oss JUS med rettsvitenskap og kriminologi på denne runden.</a:t>
            </a:r>
          </a:p>
          <a:p>
            <a:endParaRPr lang="nb-NO" dirty="0" smtClean="0"/>
          </a:p>
          <a:p>
            <a:endParaRPr lang="nb-NO" dirty="0" smtClean="0"/>
          </a:p>
          <a:p>
            <a:r>
              <a:rPr lang="nb-NO" dirty="0" smtClean="0"/>
              <a:t>Status for det enkelte fakultet:</a:t>
            </a:r>
            <a:r>
              <a:rPr lang="nb-NO" baseline="0" dirty="0" smtClean="0"/>
              <a:t> </a:t>
            </a:r>
            <a:endParaRPr lang="nb-NO" baseline="0" dirty="0"/>
          </a:p>
          <a:p>
            <a:r>
              <a:rPr lang="nb-NO" baseline="0" dirty="0"/>
              <a:t>MN: </a:t>
            </a:r>
            <a:r>
              <a:rPr lang="nb-NO" baseline="0" dirty="0" smtClean="0"/>
              <a:t>Noen </a:t>
            </a:r>
            <a:r>
              <a:rPr lang="nb-NO" baseline="0" dirty="0" smtClean="0"/>
              <a:t>institutter har fått </a:t>
            </a:r>
            <a:r>
              <a:rPr lang="nb-NO" baseline="0" dirty="0" smtClean="0"/>
              <a:t>utsettelse. </a:t>
            </a:r>
            <a:r>
              <a:rPr lang="nb-NO" baseline="0" dirty="0" smtClean="0"/>
              <a:t>Biologi er på plass.</a:t>
            </a:r>
          </a:p>
          <a:p>
            <a:r>
              <a:rPr lang="nb-NO" baseline="0" dirty="0" smtClean="0">
                <a:latin typeface="Arial"/>
                <a:ea typeface="ヒラギノ角ゴ Pro W3"/>
                <a:cs typeface="Arial"/>
              </a:rPr>
              <a:t>SV</a:t>
            </a:r>
            <a:r>
              <a:rPr lang="nb-NO" baseline="0" dirty="0">
                <a:latin typeface="Arial"/>
                <a:ea typeface="ヒラギノ角ゴ Pro W3"/>
                <a:cs typeface="Arial"/>
              </a:rPr>
              <a:t>: </a:t>
            </a:r>
            <a:r>
              <a:rPr lang="nb-NO" baseline="0" dirty="0" smtClean="0">
                <a:latin typeface="Arial"/>
                <a:ea typeface="ヒラギノ角ゴ Pro W3"/>
                <a:cs typeface="Arial"/>
              </a:rPr>
              <a:t>Studiekonsulentene har gjort jobben. De fleste emner på SV er på plass.</a:t>
            </a:r>
            <a:endParaRPr lang="nb-NO" baseline="0" dirty="0">
              <a:latin typeface="Arial"/>
              <a:ea typeface="ヒラギノ角ゴ Pro W3"/>
              <a:cs typeface="Arial"/>
            </a:endParaRPr>
          </a:p>
          <a:p>
            <a:r>
              <a:rPr lang="nb-NO" baseline="0" dirty="0"/>
              <a:t>UV: </a:t>
            </a:r>
            <a:r>
              <a:rPr lang="nb-NO" baseline="0" dirty="0" smtClean="0"/>
              <a:t>De fleste emner er på plass, har hatt lokale opplæringsstuer med støtte fra prosjektet.</a:t>
            </a:r>
            <a:endParaRPr lang="nb-NO" baseline="0" dirty="0"/>
          </a:p>
          <a:p>
            <a:r>
              <a:rPr lang="nb-NO" baseline="0" dirty="0"/>
              <a:t>HF: </a:t>
            </a:r>
            <a:r>
              <a:rPr lang="nb-NO" baseline="0" dirty="0" smtClean="0"/>
              <a:t>Litt vanskelig å få full oversikt, kanskje halvparten på plass, med god hjelp av </a:t>
            </a:r>
            <a:r>
              <a:rPr lang="nb-NO" baseline="0" dirty="0" err="1" smtClean="0"/>
              <a:t>task</a:t>
            </a:r>
            <a:r>
              <a:rPr lang="nb-NO" baseline="0" dirty="0" smtClean="0"/>
              <a:t> force </a:t>
            </a:r>
            <a:endParaRPr lang="nb-NO" baseline="0" dirty="0"/>
          </a:p>
          <a:p>
            <a:r>
              <a:rPr lang="nb-NO" baseline="0" dirty="0"/>
              <a:t>MED: </a:t>
            </a:r>
            <a:r>
              <a:rPr lang="nb-NO" baseline="0" dirty="0" smtClean="0"/>
              <a:t>Pensumlister </a:t>
            </a:r>
            <a:r>
              <a:rPr lang="nb-NO" baseline="0" dirty="0" smtClean="0"/>
              <a:t>for </a:t>
            </a:r>
            <a:r>
              <a:rPr lang="nb-NO" baseline="0" dirty="0" smtClean="0"/>
              <a:t>profesjonsstudiet på plass, venter med de øvrige emnene til høsten</a:t>
            </a:r>
            <a:endParaRPr lang="nb-NO" baseline="0" dirty="0" smtClean="0"/>
          </a:p>
          <a:p>
            <a:r>
              <a:rPr lang="nb-NO" baseline="0" dirty="0" smtClean="0"/>
              <a:t>JUS: </a:t>
            </a:r>
            <a:r>
              <a:rPr lang="nb-NO" baseline="0" dirty="0" smtClean="0"/>
              <a:t>Holdt på å ikke få startet opp denne våren, men fikk hjelp av </a:t>
            </a:r>
            <a:r>
              <a:rPr lang="nb-NO" baseline="0" dirty="0" err="1" smtClean="0"/>
              <a:t>task</a:t>
            </a:r>
            <a:r>
              <a:rPr lang="nb-NO" baseline="0" dirty="0" smtClean="0"/>
              <a:t> force til å komme i gang, nesten hele profesjonsstudiet inne, og kriminologi, resten venter til høsten</a:t>
            </a:r>
            <a:endParaRPr lang="nb-NO" baseline="0" dirty="0" smtClean="0"/>
          </a:p>
          <a:p>
            <a:r>
              <a:rPr lang="nb-NO" baseline="0" dirty="0" smtClean="0"/>
              <a:t>TF: </a:t>
            </a:r>
            <a:r>
              <a:rPr lang="nb-NO" baseline="0" dirty="0" smtClean="0"/>
              <a:t>Har fått på plass alle pensumlistene for høsten</a:t>
            </a:r>
            <a:endParaRPr lang="nb-NO" baseline="0" dirty="0" smtClean="0"/>
          </a:p>
          <a:p>
            <a:r>
              <a:rPr lang="nb-NO" baseline="0" dirty="0" smtClean="0"/>
              <a:t>OD: </a:t>
            </a:r>
            <a:r>
              <a:rPr lang="nb-NO" baseline="0" dirty="0" smtClean="0"/>
              <a:t>Har ikke startet opp på grunn av </a:t>
            </a:r>
            <a:r>
              <a:rPr lang="nb-NO" baseline="0" dirty="0" err="1" smtClean="0"/>
              <a:t>lock</a:t>
            </a:r>
            <a:r>
              <a:rPr lang="nb-NO" baseline="0" dirty="0" smtClean="0"/>
              <a:t>-</a:t>
            </a:r>
            <a:r>
              <a:rPr lang="nb-NO" baseline="0" dirty="0" err="1" smtClean="0"/>
              <a:t>down</a:t>
            </a:r>
            <a:r>
              <a:rPr lang="nb-NO" baseline="0" dirty="0" smtClean="0"/>
              <a:t>-situasjonen.</a:t>
            </a:r>
            <a:endParaRPr lang="nb-NO" baseline="0" dirty="0"/>
          </a:p>
          <a:p>
            <a:endParaRPr lang="nb-NO" baseline="0" dirty="0"/>
          </a:p>
          <a:p>
            <a:r>
              <a:rPr lang="nb-NO" baseline="0" dirty="0"/>
              <a:t>Jobber med USIT for å få til en løsning for integrasjon som gjør at vi får mindre manuelt arbeid</a:t>
            </a:r>
          </a:p>
          <a:p>
            <a:endParaRPr lang="nb-NO" dirty="0"/>
          </a:p>
        </p:txBody>
      </p:sp>
      <p:sp>
        <p:nvSpPr>
          <p:cNvPr id="4" name="Plassholder for lysbildenummer 3"/>
          <p:cNvSpPr>
            <a:spLocks noGrp="1"/>
          </p:cNvSpPr>
          <p:nvPr>
            <p:ph type="sldNum" sz="quarter" idx="10"/>
          </p:nvPr>
        </p:nvSpPr>
        <p:spPr/>
        <p:txBody>
          <a:bodyPr/>
          <a:lstStyle/>
          <a:p>
            <a:pPr>
              <a:defRPr/>
            </a:pPr>
            <a:fld id="{2FCB4F33-0A36-4A46-968A-02FC27E43280}" type="slidenum">
              <a:rPr lang="en-US" smtClean="0"/>
              <a:pPr>
                <a:defRPr/>
              </a:pPr>
              <a:t>14</a:t>
            </a:fld>
            <a:endParaRPr lang="en-US"/>
          </a:p>
        </p:txBody>
      </p:sp>
    </p:spTree>
    <p:extLst>
      <p:ext uri="{BB962C8B-B14F-4D97-AF65-F5344CB8AC3E}">
        <p14:creationId xmlns:p14="http://schemas.microsoft.com/office/powerpoint/2010/main" val="3585884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err="1" smtClean="0"/>
              <a:t>Ferdigstilte</a:t>
            </a:r>
            <a:r>
              <a:rPr lang="en-US" dirty="0" smtClean="0"/>
              <a:t> </a:t>
            </a:r>
            <a:r>
              <a:rPr lang="en-US" dirty="0" err="1" smtClean="0"/>
              <a:t>underprosjektet</a:t>
            </a:r>
            <a:r>
              <a:rPr lang="en-US" dirty="0" smtClean="0"/>
              <a:t> </a:t>
            </a:r>
            <a:r>
              <a:rPr lang="en-US" dirty="0" err="1" smtClean="0"/>
              <a:t>som</a:t>
            </a:r>
            <a:r>
              <a:rPr lang="en-US" baseline="0" dirty="0" smtClean="0"/>
              <a:t> </a:t>
            </a:r>
            <a:r>
              <a:rPr lang="en-US" baseline="0" dirty="0" err="1" smtClean="0"/>
              <a:t>har</a:t>
            </a:r>
            <a:r>
              <a:rPr lang="en-US" baseline="0" dirty="0" smtClean="0"/>
              <a:t> </a:t>
            </a:r>
            <a:r>
              <a:rPr lang="en-US" baseline="0" dirty="0" err="1" smtClean="0"/>
              <a:t>stått</a:t>
            </a:r>
            <a:r>
              <a:rPr lang="en-US" baseline="0" dirty="0" smtClean="0"/>
              <a:t> på </a:t>
            </a:r>
            <a:r>
              <a:rPr lang="en-US" baseline="0" dirty="0" err="1" smtClean="0"/>
              <a:t>ressursbruk</a:t>
            </a:r>
            <a:r>
              <a:rPr lang="en-US" baseline="0" dirty="0" smtClean="0"/>
              <a:t>-listen </a:t>
            </a:r>
            <a:r>
              <a:rPr lang="en-US" baseline="0" dirty="0" err="1" smtClean="0"/>
              <a:t>tidligere</a:t>
            </a:r>
            <a:endParaRPr lang="en-US" dirty="0" smtClean="0"/>
          </a:p>
          <a:p>
            <a:pPr lvl="0"/>
            <a:r>
              <a:rPr lang="en-US" dirty="0" smtClean="0"/>
              <a:t>- </a:t>
            </a:r>
            <a:r>
              <a:rPr lang="en-US" dirty="0" err="1" smtClean="0"/>
              <a:t>Innsikts</a:t>
            </a:r>
            <a:r>
              <a:rPr lang="en-US" dirty="0" smtClean="0"/>
              <a:t>- og </a:t>
            </a:r>
            <a:r>
              <a:rPr lang="en-US" dirty="0" err="1" smtClean="0"/>
              <a:t>utviklingsarbeid</a:t>
            </a:r>
            <a:r>
              <a:rPr lang="en-US" dirty="0" smtClean="0"/>
              <a:t>, </a:t>
            </a:r>
            <a:r>
              <a:rPr lang="en-US" dirty="0" err="1" smtClean="0"/>
              <a:t>integrasjon</a:t>
            </a:r>
            <a:r>
              <a:rPr lang="en-US" dirty="0" smtClean="0"/>
              <a:t> </a:t>
            </a:r>
            <a:r>
              <a:rPr lang="en-US" dirty="0" err="1" smtClean="0"/>
              <a:t>av</a:t>
            </a:r>
            <a:r>
              <a:rPr lang="en-US" dirty="0" smtClean="0"/>
              <a:t> Leganto i </a:t>
            </a:r>
            <a:r>
              <a:rPr lang="en-US" dirty="0" err="1" smtClean="0"/>
              <a:t>semestersidene</a:t>
            </a:r>
            <a:r>
              <a:rPr lang="en-US" dirty="0" smtClean="0"/>
              <a:t> Vortex (</a:t>
            </a:r>
            <a:r>
              <a:rPr lang="en-US" dirty="0" err="1" smtClean="0"/>
              <a:t>ferdigstilt</a:t>
            </a:r>
            <a:r>
              <a:rPr lang="en-US" dirty="0" smtClean="0"/>
              <a:t>)</a:t>
            </a:r>
          </a:p>
          <a:p>
            <a:pPr marL="171450" lvl="0" indent="-171450">
              <a:buFontTx/>
              <a:buChar char="-"/>
            </a:pPr>
            <a:r>
              <a:rPr lang="en-US" dirty="0" err="1" smtClean="0"/>
              <a:t>Innmeldingsavgift</a:t>
            </a:r>
            <a:r>
              <a:rPr lang="en-US" dirty="0" smtClean="0"/>
              <a:t> og </a:t>
            </a:r>
            <a:r>
              <a:rPr lang="en-US" dirty="0" err="1" smtClean="0"/>
              <a:t>årsavgift</a:t>
            </a:r>
            <a:r>
              <a:rPr lang="en-US" dirty="0" smtClean="0"/>
              <a:t> </a:t>
            </a:r>
            <a:r>
              <a:rPr lang="en-US" dirty="0" err="1" smtClean="0"/>
              <a:t>konsortiet</a:t>
            </a:r>
            <a:r>
              <a:rPr lang="en-US" dirty="0" smtClean="0"/>
              <a:t> (</a:t>
            </a:r>
            <a:r>
              <a:rPr lang="en-US" dirty="0" err="1" smtClean="0"/>
              <a:t>overført</a:t>
            </a:r>
            <a:r>
              <a:rPr lang="en-US" dirty="0" smtClean="0"/>
              <a:t> </a:t>
            </a:r>
            <a:r>
              <a:rPr lang="en-US" dirty="0" err="1" smtClean="0"/>
              <a:t>til</a:t>
            </a:r>
            <a:r>
              <a:rPr lang="en-US" dirty="0" smtClean="0"/>
              <a:t> drift)</a:t>
            </a:r>
          </a:p>
          <a:p>
            <a:pPr marL="171450" lvl="0" indent="-171450">
              <a:buFontTx/>
              <a:buChar char="-"/>
            </a:pPr>
            <a:r>
              <a:rPr lang="en-US" dirty="0" smtClean="0"/>
              <a:t>Task force: </a:t>
            </a:r>
            <a:r>
              <a:rPr lang="en-US" dirty="0" err="1" smtClean="0"/>
              <a:t>ble</a:t>
            </a:r>
            <a:r>
              <a:rPr lang="en-US" dirty="0" smtClean="0"/>
              <a:t> </a:t>
            </a:r>
            <a:r>
              <a:rPr lang="en-US" dirty="0" err="1" smtClean="0"/>
              <a:t>etablert</a:t>
            </a:r>
            <a:r>
              <a:rPr lang="en-US" dirty="0" smtClean="0"/>
              <a:t> </a:t>
            </a:r>
            <a:r>
              <a:rPr lang="en-US" dirty="0" err="1" smtClean="0"/>
              <a:t>som</a:t>
            </a:r>
            <a:r>
              <a:rPr lang="en-US" dirty="0" smtClean="0"/>
              <a:t> et </a:t>
            </a:r>
            <a:r>
              <a:rPr lang="en-US" dirty="0" err="1" smtClean="0"/>
              <a:t>tilbud</a:t>
            </a:r>
            <a:r>
              <a:rPr lang="en-US" dirty="0" smtClean="0"/>
              <a:t> </a:t>
            </a:r>
            <a:r>
              <a:rPr lang="en-US" dirty="0" err="1" smtClean="0"/>
              <a:t>fra</a:t>
            </a:r>
            <a:r>
              <a:rPr lang="en-US" dirty="0" smtClean="0"/>
              <a:t> UB </a:t>
            </a:r>
            <a:r>
              <a:rPr lang="en-US" dirty="0" err="1" smtClean="0"/>
              <a:t>når</a:t>
            </a:r>
            <a:r>
              <a:rPr lang="en-US" dirty="0" smtClean="0"/>
              <a:t> de </a:t>
            </a:r>
            <a:r>
              <a:rPr lang="en-US" dirty="0" err="1" smtClean="0"/>
              <a:t>hadde</a:t>
            </a:r>
            <a:r>
              <a:rPr lang="en-US" dirty="0" smtClean="0"/>
              <a:t> </a:t>
            </a:r>
            <a:r>
              <a:rPr lang="en-US" dirty="0" err="1" smtClean="0"/>
              <a:t>ledige</a:t>
            </a:r>
            <a:r>
              <a:rPr lang="en-US" dirty="0" smtClean="0"/>
              <a:t> </a:t>
            </a:r>
            <a:r>
              <a:rPr lang="en-US" dirty="0" err="1" smtClean="0"/>
              <a:t>ressurser</a:t>
            </a:r>
            <a:r>
              <a:rPr lang="en-US" dirty="0" smtClean="0"/>
              <a:t> </a:t>
            </a:r>
            <a:r>
              <a:rPr lang="en-US" dirty="0" err="1" smtClean="0"/>
              <a:t>som</a:t>
            </a:r>
            <a:r>
              <a:rPr lang="en-US" dirty="0" smtClean="0"/>
              <a:t> </a:t>
            </a:r>
            <a:r>
              <a:rPr lang="en-US" dirty="0" err="1" smtClean="0"/>
              <a:t>følge</a:t>
            </a:r>
            <a:r>
              <a:rPr lang="en-US" dirty="0" smtClean="0"/>
              <a:t> </a:t>
            </a:r>
            <a:r>
              <a:rPr lang="en-US" dirty="0" err="1" smtClean="0"/>
              <a:t>av</a:t>
            </a:r>
            <a:r>
              <a:rPr lang="en-US" baseline="0" dirty="0" smtClean="0"/>
              <a:t> lock-down </a:t>
            </a:r>
            <a:r>
              <a:rPr lang="en-US" baseline="0" dirty="0" err="1" smtClean="0"/>
              <a:t>situasjonen</a:t>
            </a:r>
            <a:endParaRPr lang="en-US" dirty="0" smtClean="0"/>
          </a:p>
          <a:p>
            <a:endParaRPr lang="en-US" dirty="0">
              <a:latin typeface="Calibri"/>
              <a:cs typeface="Calibri"/>
            </a:endParaRPr>
          </a:p>
        </p:txBody>
      </p:sp>
      <p:sp>
        <p:nvSpPr>
          <p:cNvPr id="4" name="Slide Number Placeholder 3"/>
          <p:cNvSpPr>
            <a:spLocks noGrp="1"/>
          </p:cNvSpPr>
          <p:nvPr>
            <p:ph type="sldNum" sz="quarter" idx="5"/>
          </p:nvPr>
        </p:nvSpPr>
        <p:spPr/>
        <p:txBody>
          <a:bodyPr/>
          <a:lstStyle/>
          <a:p>
            <a:pPr>
              <a:defRPr/>
            </a:pPr>
            <a:fld id="{2FCB4F33-0A36-4A46-968A-02FC27E43280}" type="slidenum">
              <a:rPr lang="en-US"/>
              <a:pPr>
                <a:defRPr/>
              </a:pPr>
              <a:t>15</a:t>
            </a:fld>
            <a:endParaRPr lang="en-US"/>
          </a:p>
        </p:txBody>
      </p:sp>
    </p:spTree>
    <p:extLst>
      <p:ext uri="{BB962C8B-B14F-4D97-AF65-F5344CB8AC3E}">
        <p14:creationId xmlns:p14="http://schemas.microsoft.com/office/powerpoint/2010/main" val="13183492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b-NO" sz="1200" i="1"/>
              <a:t>Beskriv hva som har skjedd i prosjektet siden sist. Med ref. til milepel- og aktivitetsplaner: Hva er produsert/levert, hva er man særlig fornøyd med, er det avvik fra planen, er det endringer i risikobildet, uforutsette hendelser/særlige utfordringer man ønsker å gjøre styringsgruppen oppmerksom på, andre relevante informasjonspunkter?</a:t>
            </a:r>
          </a:p>
          <a:p>
            <a:endParaRPr lang="nb-NO"/>
          </a:p>
        </p:txBody>
      </p:sp>
      <p:sp>
        <p:nvSpPr>
          <p:cNvPr id="4" name="Slide Number Placeholder 3"/>
          <p:cNvSpPr>
            <a:spLocks noGrp="1"/>
          </p:cNvSpPr>
          <p:nvPr>
            <p:ph type="sldNum" sz="quarter" idx="10"/>
          </p:nvPr>
        </p:nvSpPr>
        <p:spPr/>
        <p:txBody>
          <a:bodyPr/>
          <a:lstStyle/>
          <a:p>
            <a:pPr>
              <a:defRPr/>
            </a:pPr>
            <a:fld id="{2FCB4F33-0A36-4A46-968A-02FC27E43280}" type="slidenum">
              <a:rPr lang="en-US" smtClean="0"/>
              <a:pPr>
                <a:defRPr/>
              </a:pPr>
              <a:t>16</a:t>
            </a:fld>
            <a:endParaRPr lang="en-US"/>
          </a:p>
        </p:txBody>
      </p:sp>
    </p:spTree>
    <p:extLst>
      <p:ext uri="{BB962C8B-B14F-4D97-AF65-F5344CB8AC3E}">
        <p14:creationId xmlns:p14="http://schemas.microsoft.com/office/powerpoint/2010/main" val="11156736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nb-NO" sz="1200" i="1" dirty="0"/>
              <a:t>I oppstartsfase hentet fra prosjektbeskrivelsen. Vurderinger knyttet til forventede gevinster og kostnader knyttet til prosjektet. Vurdering av alternative løsningsforslag for å maksimere gevinster, vurdering av forutsetninger for å kunne hente ut gevinster fra prosjektet, vurderinger av viktigste risikofaktorer i prosjektet.</a:t>
            </a:r>
          </a:p>
          <a:p>
            <a:pPr marL="0" indent="0">
              <a:buNone/>
            </a:pPr>
            <a:endParaRPr lang="nb-NO" sz="1200" i="1" dirty="0"/>
          </a:p>
          <a:p>
            <a:pPr marL="0" indent="0">
              <a:buNone/>
            </a:pPr>
            <a:r>
              <a:rPr lang="nb-NO" sz="1200" i="1" dirty="0"/>
              <a:t>I gjennomføringsfase: Har det skjedd noe som gjør at det er behov for å revurdere dette bildet?</a:t>
            </a:r>
          </a:p>
          <a:p>
            <a:pPr marL="0" indent="0">
              <a:buNone/>
            </a:pPr>
            <a:endParaRPr lang="nb-NO" sz="1200" i="1" dirty="0"/>
          </a:p>
          <a:p>
            <a:pPr marL="0" indent="0">
              <a:buNone/>
            </a:pPr>
            <a:r>
              <a:rPr lang="nb-NO" sz="1200" i="1" dirty="0"/>
              <a:t>Om kvalitetssikring:</a:t>
            </a:r>
            <a:r>
              <a:rPr lang="nb-NO" sz="1200" i="1" baseline="0" dirty="0"/>
              <a:t> </a:t>
            </a:r>
          </a:p>
          <a:p>
            <a:pPr marL="0" indent="0">
              <a:buNone/>
            </a:pPr>
            <a:endParaRPr lang="nb-NO" sz="1200" i="1"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nb-NO" dirty="0"/>
              <a:t>Unngå at e-ressurser som finnes i UB ikke blir sendt til kompendium/blir brukt i stedet for skriftlig ressurs : Evaluering</a:t>
            </a:r>
            <a:r>
              <a:rPr lang="nb-NO" baseline="0" dirty="0"/>
              <a:t> av piloten </a:t>
            </a:r>
            <a:r>
              <a:rPr lang="nb-NO" dirty="0"/>
              <a:t>fra UB viser at 7 bibliotekarer i snitt brukte 1 time pr pensumliste.</a:t>
            </a:r>
            <a:r>
              <a:rPr lang="nb-NO" baseline="0" dirty="0"/>
              <a:t> Dette innebærer at vi må styre hvor lang tid som skal brukes pr liste for å komme ned i en overkommelig tidsbruk: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nb-NO" sz="1200" i="1"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nb-NO" sz="1200" i="1" baseline="0" dirty="0"/>
              <a:t>Rent estimert timebruk på full utrulling:</a:t>
            </a:r>
          </a:p>
          <a:p>
            <a:pPr marL="0" marR="0" lvl="0" indent="0" algn="l" defTabSz="914400" rtl="0" eaLnBrk="0" fontAlgn="base" latinLnBrk="0" hangingPunct="0">
              <a:lnSpc>
                <a:spcPct val="100000"/>
              </a:lnSpc>
              <a:spcBef>
                <a:spcPct val="30000"/>
              </a:spcBef>
              <a:spcAft>
                <a:spcPct val="0"/>
              </a:spcAft>
              <a:buClrTx/>
              <a:buSzTx/>
              <a:buFontTx/>
              <a:buNone/>
              <a:tabLst/>
              <a:defRPr/>
            </a:pPr>
            <a:r>
              <a:rPr lang="nb-NO" sz="1200" i="1" baseline="0" dirty="0"/>
              <a:t>1900 timer, fordelt på 7 bibliotekarer = 271 timer delt på 37,5= 7, 2 dagsverk.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nb-NO" sz="1200" i="1"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nb-NO" sz="1200" i="1" baseline="0" dirty="0"/>
              <a:t>Minst halvere tiden: Kun konsentrere seg om at kun digitale versjoner blir prioritert, og ellers sørge for at referansen stemmer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nb-NO" sz="1200" i="1" baseline="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nb-NO" sz="1200" i="1" baseline="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nb-NO" sz="1200" i="1" baseline="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nb-NO" sz="1200" i="1" baseline="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nb-NO" sz="1200" i="1" dirty="0"/>
          </a:p>
          <a:p>
            <a:endParaRPr lang="nb-NO" dirty="0"/>
          </a:p>
        </p:txBody>
      </p:sp>
      <p:sp>
        <p:nvSpPr>
          <p:cNvPr id="4" name="Slide Number Placeholder 3"/>
          <p:cNvSpPr>
            <a:spLocks noGrp="1"/>
          </p:cNvSpPr>
          <p:nvPr>
            <p:ph type="sldNum" sz="quarter" idx="10"/>
          </p:nvPr>
        </p:nvSpPr>
        <p:spPr/>
        <p:txBody>
          <a:bodyPr/>
          <a:lstStyle/>
          <a:p>
            <a:pPr>
              <a:defRPr/>
            </a:pPr>
            <a:fld id="{2FCB4F33-0A36-4A46-968A-02FC27E43280}" type="slidenum">
              <a:rPr lang="en-US" smtClean="0"/>
              <a:pPr>
                <a:defRPr/>
              </a:pPr>
              <a:t>18</a:t>
            </a:fld>
            <a:endParaRPr lang="en-US"/>
          </a:p>
        </p:txBody>
      </p:sp>
    </p:spTree>
    <p:extLst>
      <p:ext uri="{BB962C8B-B14F-4D97-AF65-F5344CB8AC3E}">
        <p14:creationId xmlns:p14="http://schemas.microsoft.com/office/powerpoint/2010/main" val="1977739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i="1"/>
              <a:t>Tenk på prosjektbeskrivelsen</a:t>
            </a:r>
            <a:r>
              <a:rPr lang="nb-NO" i="1" baseline="0"/>
              <a:t> og nyeste versjon av styringsdokumentet som kontrakten mellom linjen, prosjekteier og prosjektleder.</a:t>
            </a:r>
            <a:endParaRPr lang="nb-NO" i="1"/>
          </a:p>
        </p:txBody>
      </p:sp>
      <p:sp>
        <p:nvSpPr>
          <p:cNvPr id="4" name="Plassholder for lysbildenummer 3"/>
          <p:cNvSpPr>
            <a:spLocks noGrp="1"/>
          </p:cNvSpPr>
          <p:nvPr>
            <p:ph type="sldNum" sz="quarter" idx="10"/>
          </p:nvPr>
        </p:nvSpPr>
        <p:spPr/>
        <p:txBody>
          <a:bodyPr/>
          <a:lstStyle/>
          <a:p>
            <a:pPr>
              <a:defRPr/>
            </a:pPr>
            <a:fld id="{2FCB4F33-0A36-4A46-968A-02FC27E43280}" type="slidenum">
              <a:rPr lang="en-US" smtClean="0"/>
              <a:pPr>
                <a:defRPr/>
              </a:pPr>
              <a:t>3</a:t>
            </a:fld>
            <a:endParaRPr lang="en-US"/>
          </a:p>
        </p:txBody>
      </p:sp>
    </p:spTree>
    <p:extLst>
      <p:ext uri="{BB962C8B-B14F-4D97-AF65-F5344CB8AC3E}">
        <p14:creationId xmlns:p14="http://schemas.microsoft.com/office/powerpoint/2010/main" val="1052498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i="1"/>
              <a:t>Sidetall og</a:t>
            </a:r>
            <a:r>
              <a:rPr lang="nb-NO" i="1" baseline="0"/>
              <a:t> innhold t</a:t>
            </a:r>
            <a:r>
              <a:rPr lang="nb-NO" i="1"/>
              <a:t>ilpasses oppdatert versjon av foilsettet.</a:t>
            </a:r>
          </a:p>
        </p:txBody>
      </p:sp>
      <p:sp>
        <p:nvSpPr>
          <p:cNvPr id="4" name="Plassholder for lysbildenummer 3"/>
          <p:cNvSpPr>
            <a:spLocks noGrp="1"/>
          </p:cNvSpPr>
          <p:nvPr>
            <p:ph type="sldNum" sz="quarter" idx="10"/>
          </p:nvPr>
        </p:nvSpPr>
        <p:spPr/>
        <p:txBody>
          <a:bodyPr/>
          <a:lstStyle/>
          <a:p>
            <a:pPr>
              <a:defRPr/>
            </a:pPr>
            <a:fld id="{0C23A53D-41A6-47F3-998F-54CF086AFD8C}" type="slidenum">
              <a:rPr lang="nb-NO" smtClean="0"/>
              <a:pPr>
                <a:defRPr/>
              </a:pPr>
              <a:t>4</a:t>
            </a:fld>
            <a:endParaRPr lang="nb-NO"/>
          </a:p>
        </p:txBody>
      </p:sp>
    </p:spTree>
    <p:extLst>
      <p:ext uri="{BB962C8B-B14F-4D97-AF65-F5344CB8AC3E}">
        <p14:creationId xmlns:p14="http://schemas.microsoft.com/office/powerpoint/2010/main" val="587545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pPr>
              <a:defRPr/>
            </a:pPr>
            <a:fld id="{2FCB4F33-0A36-4A46-968A-02FC27E43280}" type="slidenum">
              <a:rPr lang="en-US" smtClean="0"/>
              <a:pPr>
                <a:defRPr/>
              </a:pPr>
              <a:t>5</a:t>
            </a:fld>
            <a:endParaRPr lang="en-US"/>
          </a:p>
        </p:txBody>
      </p:sp>
    </p:spTree>
    <p:extLst>
      <p:ext uri="{BB962C8B-B14F-4D97-AF65-F5344CB8AC3E}">
        <p14:creationId xmlns:p14="http://schemas.microsoft.com/office/powerpoint/2010/main" val="821323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fontAlgn="base"/>
            <a:r>
              <a:rPr lang="nn-NO" sz="1200" b="0" i="0" kern="1200" dirty="0" smtClean="0">
                <a:solidFill>
                  <a:schemeClr val="tx1"/>
                </a:solidFill>
                <a:effectLst/>
                <a:latin typeface="Arial" charset="0"/>
                <a:ea typeface="ヒラギノ角ゴ Pro W3" charset="-128"/>
                <a:cs typeface="ヒラギノ角ゴ Pro W3" charset="-128"/>
              </a:rPr>
              <a:t>Arkitektur- og </a:t>
            </a:r>
            <a:r>
              <a:rPr lang="nn-NO" sz="1200" b="0" i="0" kern="1200" dirty="0" err="1" smtClean="0">
                <a:solidFill>
                  <a:schemeClr val="tx1"/>
                </a:solidFill>
                <a:effectLst/>
                <a:latin typeface="Arial" charset="0"/>
                <a:ea typeface="ヒラギノ角ゴ Pro W3" charset="-128"/>
                <a:cs typeface="ヒラギノ角ゴ Pro W3" charset="-128"/>
              </a:rPr>
              <a:t>designhøgskolen</a:t>
            </a:r>
            <a:r>
              <a:rPr lang="nn-NO" sz="1200" b="0" i="0" kern="1200" dirty="0" smtClean="0">
                <a:solidFill>
                  <a:schemeClr val="tx1"/>
                </a:solidFill>
                <a:effectLst/>
                <a:latin typeface="Arial" charset="0"/>
                <a:ea typeface="ヒラギノ角ゴ Pro W3" charset="-128"/>
                <a:cs typeface="ヒラギノ角ゴ Pro W3" charset="-128"/>
              </a:rPr>
              <a:t> i Oslo</a:t>
            </a:r>
          </a:p>
          <a:p>
            <a:pPr fontAlgn="base"/>
            <a:r>
              <a:rPr lang="nn-NO" sz="1200" b="0" i="0" kern="1200" dirty="0" smtClean="0">
                <a:solidFill>
                  <a:schemeClr val="tx1"/>
                </a:solidFill>
                <a:effectLst/>
                <a:latin typeface="Arial" charset="0"/>
                <a:ea typeface="ヒラギノ角ゴ Pro W3" charset="-128"/>
                <a:cs typeface="ヒラギノ角ゴ Pro W3" charset="-128"/>
              </a:rPr>
              <a:t>Dronning Mauds Minne </a:t>
            </a:r>
            <a:r>
              <a:rPr lang="nn-NO" sz="1200" b="0" i="0" kern="1200" dirty="0" err="1" smtClean="0">
                <a:solidFill>
                  <a:schemeClr val="tx1"/>
                </a:solidFill>
                <a:effectLst/>
                <a:latin typeface="Arial" charset="0"/>
                <a:ea typeface="ヒラギノ角ゴ Pro W3" charset="-128"/>
                <a:cs typeface="ヒラギノ角ゴ Pro W3" charset="-128"/>
              </a:rPr>
              <a:t>Høgskole</a:t>
            </a:r>
            <a:endParaRPr lang="nn-NO" sz="1200" b="0" i="0" kern="1200" dirty="0" smtClean="0">
              <a:solidFill>
                <a:schemeClr val="tx1"/>
              </a:solidFill>
              <a:effectLst/>
              <a:latin typeface="Arial" charset="0"/>
              <a:ea typeface="ヒラギノ角ゴ Pro W3" charset="-128"/>
              <a:cs typeface="ヒラギノ角ゴ Pro W3" charset="-128"/>
            </a:endParaRPr>
          </a:p>
          <a:p>
            <a:pPr fontAlgn="base"/>
            <a:r>
              <a:rPr lang="nn-NO" sz="1200" b="0" i="0" kern="1200" dirty="0" err="1" smtClean="0">
                <a:solidFill>
                  <a:schemeClr val="tx1"/>
                </a:solidFill>
                <a:effectLst/>
                <a:latin typeface="Arial" charset="0"/>
                <a:ea typeface="ヒラギノ角ゴ Pro W3" charset="-128"/>
                <a:cs typeface="ヒラギノ角ゴ Pro W3" charset="-128"/>
              </a:rPr>
              <a:t>Høgskolen</a:t>
            </a:r>
            <a:r>
              <a:rPr lang="nn-NO" sz="1200" b="0" i="0" kern="1200" dirty="0" smtClean="0">
                <a:solidFill>
                  <a:schemeClr val="tx1"/>
                </a:solidFill>
                <a:effectLst/>
                <a:latin typeface="Arial" charset="0"/>
                <a:ea typeface="ヒラギノ角ゴ Pro W3" charset="-128"/>
                <a:cs typeface="ヒラギノ角ゴ Pro W3" charset="-128"/>
              </a:rPr>
              <a:t> i Innlandet</a:t>
            </a:r>
          </a:p>
          <a:p>
            <a:pPr fontAlgn="base"/>
            <a:r>
              <a:rPr lang="nn-NO" sz="1200" b="0" i="0" kern="1200" dirty="0" err="1" smtClean="0">
                <a:solidFill>
                  <a:schemeClr val="tx1"/>
                </a:solidFill>
                <a:effectLst/>
                <a:latin typeface="Arial" charset="0"/>
                <a:ea typeface="ヒラギノ角ゴ Pro W3" charset="-128"/>
                <a:cs typeface="ヒラギノ角ゴ Pro W3" charset="-128"/>
              </a:rPr>
              <a:t>Høgskolen</a:t>
            </a:r>
            <a:r>
              <a:rPr lang="nn-NO" sz="1200" b="0" i="0" kern="1200" dirty="0" smtClean="0">
                <a:solidFill>
                  <a:schemeClr val="tx1"/>
                </a:solidFill>
                <a:effectLst/>
                <a:latin typeface="Arial" charset="0"/>
                <a:ea typeface="ヒラギノ角ゴ Pro W3" charset="-128"/>
                <a:cs typeface="ヒラギノ角ゴ Pro W3" charset="-128"/>
              </a:rPr>
              <a:t> i Molde</a:t>
            </a:r>
          </a:p>
          <a:p>
            <a:pPr fontAlgn="base"/>
            <a:r>
              <a:rPr lang="nn-NO" sz="1200" b="0" i="0" kern="1200" dirty="0" smtClean="0">
                <a:solidFill>
                  <a:schemeClr val="tx1"/>
                </a:solidFill>
                <a:effectLst/>
                <a:latin typeface="Arial" charset="0"/>
                <a:ea typeface="ヒラギノ角ゴ Pro W3" charset="-128"/>
                <a:cs typeface="ヒラギノ角ゴ Pro W3" charset="-128"/>
              </a:rPr>
              <a:t>Høgskulen på Vestlandet</a:t>
            </a:r>
          </a:p>
          <a:p>
            <a:pPr fontAlgn="base"/>
            <a:r>
              <a:rPr lang="nn-NO" sz="1200" b="0" i="0" kern="1200" dirty="0" err="1" smtClean="0">
                <a:solidFill>
                  <a:schemeClr val="tx1"/>
                </a:solidFill>
                <a:effectLst/>
                <a:latin typeface="Arial" charset="0"/>
                <a:ea typeface="ヒラギノ角ゴ Pro W3" charset="-128"/>
                <a:cs typeface="ヒラギノ角ゴ Pro W3" charset="-128"/>
              </a:rPr>
              <a:t>Høgskolen</a:t>
            </a:r>
            <a:r>
              <a:rPr lang="nn-NO" sz="1200" b="0" i="0" kern="1200" dirty="0" smtClean="0">
                <a:solidFill>
                  <a:schemeClr val="tx1"/>
                </a:solidFill>
                <a:effectLst/>
                <a:latin typeface="Arial" charset="0"/>
                <a:ea typeface="ヒラギノ角ゴ Pro W3" charset="-128"/>
                <a:cs typeface="ヒラギノ角ゴ Pro W3" charset="-128"/>
              </a:rPr>
              <a:t> i Østfold</a:t>
            </a:r>
          </a:p>
          <a:p>
            <a:pPr fontAlgn="base"/>
            <a:r>
              <a:rPr lang="nn-NO" sz="1200" b="0" i="0" kern="1200" dirty="0" smtClean="0">
                <a:solidFill>
                  <a:schemeClr val="tx1"/>
                </a:solidFill>
                <a:effectLst/>
                <a:latin typeface="Arial" charset="0"/>
                <a:ea typeface="ヒラギノ角ゴ Pro W3" charset="-128"/>
                <a:cs typeface="ヒラギノ角ゴ Pro W3" charset="-128"/>
              </a:rPr>
              <a:t>Høgskulen i Volda</a:t>
            </a:r>
          </a:p>
          <a:p>
            <a:pPr fontAlgn="base"/>
            <a:r>
              <a:rPr lang="nn-NO" sz="1200" b="0" i="0" kern="1200" dirty="0" err="1" smtClean="0">
                <a:solidFill>
                  <a:schemeClr val="tx1"/>
                </a:solidFill>
                <a:effectLst/>
                <a:latin typeface="Arial" charset="0"/>
                <a:ea typeface="ヒラギノ角ゴ Pro W3" charset="-128"/>
                <a:cs typeface="ヒラギノ角ゴ Pro W3" charset="-128"/>
              </a:rPr>
              <a:t>Høyskolen</a:t>
            </a:r>
            <a:r>
              <a:rPr lang="nn-NO" sz="1200" b="0" i="0" kern="1200" dirty="0" smtClean="0">
                <a:solidFill>
                  <a:schemeClr val="tx1"/>
                </a:solidFill>
                <a:effectLst/>
                <a:latin typeface="Arial" charset="0"/>
                <a:ea typeface="ヒラギノ角ゴ Pro W3" charset="-128"/>
                <a:cs typeface="ヒラギノ角ゴ Pro W3" charset="-128"/>
              </a:rPr>
              <a:t> Kristiania</a:t>
            </a:r>
          </a:p>
          <a:p>
            <a:pPr fontAlgn="base"/>
            <a:r>
              <a:rPr lang="nn-NO" sz="1200" b="0" i="0" kern="1200" dirty="0" smtClean="0">
                <a:solidFill>
                  <a:schemeClr val="tx1"/>
                </a:solidFill>
                <a:effectLst/>
                <a:latin typeface="Arial" charset="0"/>
                <a:ea typeface="ヒラギノ角ゴ Pro W3" charset="-128"/>
                <a:cs typeface="ヒラギノ角ゴ Pro W3" charset="-128"/>
              </a:rPr>
              <a:t>Lovisenberg Diakonale </a:t>
            </a:r>
            <a:r>
              <a:rPr lang="nn-NO" sz="1200" b="0" i="0" kern="1200" dirty="0" err="1" smtClean="0">
                <a:solidFill>
                  <a:schemeClr val="tx1"/>
                </a:solidFill>
                <a:effectLst/>
                <a:latin typeface="Arial" charset="0"/>
                <a:ea typeface="ヒラギノ角ゴ Pro W3" charset="-128"/>
                <a:cs typeface="ヒラギノ角ゴ Pro W3" charset="-128"/>
              </a:rPr>
              <a:t>Høgskole</a:t>
            </a:r>
            <a:endParaRPr lang="nn-NO" sz="1200" b="0" i="0" kern="1200" dirty="0" smtClean="0">
              <a:solidFill>
                <a:schemeClr val="tx1"/>
              </a:solidFill>
              <a:effectLst/>
              <a:latin typeface="Arial" charset="0"/>
              <a:ea typeface="ヒラギノ角ゴ Pro W3" charset="-128"/>
              <a:cs typeface="ヒラギノ角ゴ Pro W3" charset="-128"/>
            </a:endParaRPr>
          </a:p>
          <a:p>
            <a:pPr fontAlgn="base"/>
            <a:r>
              <a:rPr lang="nn-NO" sz="1200" b="0" i="0" kern="1200" dirty="0" smtClean="0">
                <a:solidFill>
                  <a:schemeClr val="tx1"/>
                </a:solidFill>
                <a:effectLst/>
                <a:latin typeface="Arial" charset="0"/>
                <a:ea typeface="ヒラギノ角ゴ Pro W3" charset="-128"/>
                <a:cs typeface="ヒラギノ角ゴ Pro W3" charset="-128"/>
              </a:rPr>
              <a:t>Nord universitet</a:t>
            </a:r>
          </a:p>
          <a:p>
            <a:pPr fontAlgn="base"/>
            <a:r>
              <a:rPr lang="nn-NO" sz="1200" b="0" i="0" kern="1200" dirty="0" smtClean="0">
                <a:solidFill>
                  <a:schemeClr val="tx1"/>
                </a:solidFill>
                <a:effectLst/>
                <a:latin typeface="Arial" charset="0"/>
                <a:ea typeface="ヒラギノ角ゴ Pro W3" charset="-128"/>
                <a:cs typeface="ヒラギノ角ゴ Pro W3" charset="-128"/>
              </a:rPr>
              <a:t>Norges miljø- og </a:t>
            </a:r>
            <a:r>
              <a:rPr lang="nn-NO" sz="1200" b="0" i="0" kern="1200" dirty="0" err="1" smtClean="0">
                <a:solidFill>
                  <a:schemeClr val="tx1"/>
                </a:solidFill>
                <a:effectLst/>
                <a:latin typeface="Arial" charset="0"/>
                <a:ea typeface="ヒラギノ角ゴ Pro W3" charset="-128"/>
                <a:cs typeface="ヒラギノ角ゴ Pro W3" charset="-128"/>
              </a:rPr>
              <a:t>biovitenskaplige</a:t>
            </a:r>
            <a:r>
              <a:rPr lang="nn-NO" sz="1200" b="0" i="0" kern="1200" dirty="0" smtClean="0">
                <a:solidFill>
                  <a:schemeClr val="tx1"/>
                </a:solidFill>
                <a:effectLst/>
                <a:latin typeface="Arial" charset="0"/>
                <a:ea typeface="ヒラギノ角ゴ Pro W3" charset="-128"/>
                <a:cs typeface="ヒラギノ角ゴ Pro W3" charset="-128"/>
              </a:rPr>
              <a:t> universitet</a:t>
            </a:r>
          </a:p>
          <a:p>
            <a:pPr fontAlgn="base"/>
            <a:r>
              <a:rPr lang="nn-NO" sz="1200" b="0" i="0" kern="1200" dirty="0" smtClean="0">
                <a:solidFill>
                  <a:schemeClr val="tx1"/>
                </a:solidFill>
                <a:effectLst/>
                <a:latin typeface="Arial" charset="0"/>
                <a:ea typeface="ヒラギノ角ゴ Pro W3" charset="-128"/>
                <a:cs typeface="ヒラギノ角ゴ Pro W3" charset="-128"/>
              </a:rPr>
              <a:t>Norges teknisk- og </a:t>
            </a:r>
            <a:r>
              <a:rPr lang="nn-NO" sz="1200" b="0" i="0" kern="1200" dirty="0" err="1" smtClean="0">
                <a:solidFill>
                  <a:schemeClr val="tx1"/>
                </a:solidFill>
                <a:effectLst/>
                <a:latin typeface="Arial" charset="0"/>
                <a:ea typeface="ヒラギノ角ゴ Pro W3" charset="-128"/>
                <a:cs typeface="ヒラギノ角ゴ Pro W3" charset="-128"/>
              </a:rPr>
              <a:t>naturvitenskaplige</a:t>
            </a:r>
            <a:r>
              <a:rPr lang="nn-NO" sz="1200" b="0" i="0" kern="1200" dirty="0" smtClean="0">
                <a:solidFill>
                  <a:schemeClr val="tx1"/>
                </a:solidFill>
                <a:effectLst/>
                <a:latin typeface="Arial" charset="0"/>
                <a:ea typeface="ヒラギノ角ゴ Pro W3" charset="-128"/>
                <a:cs typeface="ヒラギノ角ゴ Pro W3" charset="-128"/>
              </a:rPr>
              <a:t> universitet</a:t>
            </a:r>
          </a:p>
          <a:p>
            <a:pPr fontAlgn="base"/>
            <a:r>
              <a:rPr lang="nn-NO" sz="1200" b="0" i="0" kern="1200" dirty="0" err="1" smtClean="0">
                <a:solidFill>
                  <a:schemeClr val="tx1"/>
                </a:solidFill>
                <a:effectLst/>
                <a:latin typeface="Arial" charset="0"/>
                <a:ea typeface="ヒラギノ角ゴ Pro W3" charset="-128"/>
                <a:cs typeface="ヒラギノ角ゴ Pro W3" charset="-128"/>
              </a:rPr>
              <a:t>OsloMet</a:t>
            </a:r>
            <a:endParaRPr lang="nn-NO" sz="1200" b="0" i="0" kern="1200" dirty="0" smtClean="0">
              <a:solidFill>
                <a:schemeClr val="tx1"/>
              </a:solidFill>
              <a:effectLst/>
              <a:latin typeface="Arial" charset="0"/>
              <a:ea typeface="ヒラギノ角ゴ Pro W3" charset="-128"/>
              <a:cs typeface="ヒラギノ角ゴ Pro W3" charset="-128"/>
            </a:endParaRPr>
          </a:p>
          <a:p>
            <a:pPr fontAlgn="base"/>
            <a:r>
              <a:rPr lang="nn-NO" sz="1200" b="0" i="0" kern="1200" dirty="0" smtClean="0">
                <a:solidFill>
                  <a:schemeClr val="tx1"/>
                </a:solidFill>
                <a:effectLst/>
                <a:latin typeface="Arial" charset="0"/>
                <a:ea typeface="ヒラギノ角ゴ Pro W3" charset="-128"/>
                <a:cs typeface="ヒラギノ角ゴ Pro W3" charset="-128"/>
              </a:rPr>
              <a:t>Universitetet i Agder</a:t>
            </a:r>
          </a:p>
          <a:p>
            <a:pPr fontAlgn="base"/>
            <a:r>
              <a:rPr lang="nn-NO" sz="1200" b="0" i="0" kern="1200" dirty="0" smtClean="0">
                <a:solidFill>
                  <a:schemeClr val="tx1"/>
                </a:solidFill>
                <a:effectLst/>
                <a:latin typeface="Arial" charset="0"/>
                <a:ea typeface="ヒラギノ角ゴ Pro W3" charset="-128"/>
                <a:cs typeface="ヒラギノ角ゴ Pro W3" charset="-128"/>
              </a:rPr>
              <a:t>Universitetet i Oslo</a:t>
            </a:r>
          </a:p>
          <a:p>
            <a:pPr fontAlgn="base"/>
            <a:r>
              <a:rPr lang="nn-NO" sz="1200" b="0" i="0" kern="1200" dirty="0" smtClean="0">
                <a:solidFill>
                  <a:schemeClr val="tx1"/>
                </a:solidFill>
                <a:effectLst/>
                <a:latin typeface="Arial" charset="0"/>
                <a:ea typeface="ヒラギノ角ゴ Pro W3" charset="-128"/>
                <a:cs typeface="ヒラギノ角ゴ Pro W3" charset="-128"/>
              </a:rPr>
              <a:t>Universitetet i Stavanger</a:t>
            </a:r>
          </a:p>
          <a:p>
            <a:pPr fontAlgn="base"/>
            <a:r>
              <a:rPr lang="nn-NO" sz="1200" b="0" i="0" kern="1200" dirty="0" smtClean="0">
                <a:solidFill>
                  <a:schemeClr val="tx1"/>
                </a:solidFill>
                <a:effectLst/>
                <a:latin typeface="Arial" charset="0"/>
                <a:ea typeface="ヒラギノ角ゴ Pro W3" charset="-128"/>
                <a:cs typeface="ヒラギノ角ゴ Pro W3" charset="-128"/>
              </a:rPr>
              <a:t>Universitetet i Sørøst-Norge</a:t>
            </a:r>
          </a:p>
          <a:p>
            <a:pPr fontAlgn="base"/>
            <a:r>
              <a:rPr lang="nn-NO" sz="1200" b="0" i="0" kern="1200" dirty="0" smtClean="0">
                <a:solidFill>
                  <a:schemeClr val="tx1"/>
                </a:solidFill>
                <a:effectLst/>
                <a:latin typeface="Arial" charset="0"/>
                <a:ea typeface="ヒラギノ角ゴ Pro W3" charset="-128"/>
                <a:cs typeface="ヒラギノ角ゴ Pro W3" charset="-128"/>
              </a:rPr>
              <a:t>VID </a:t>
            </a:r>
            <a:r>
              <a:rPr lang="nn-NO" sz="1200" b="0" i="0" kern="1200" dirty="0" err="1" smtClean="0">
                <a:solidFill>
                  <a:schemeClr val="tx1"/>
                </a:solidFill>
                <a:effectLst/>
                <a:latin typeface="Arial" charset="0"/>
                <a:ea typeface="ヒラギノ角ゴ Pro W3" charset="-128"/>
                <a:cs typeface="ヒラギノ角ゴ Pro W3" charset="-128"/>
              </a:rPr>
              <a:t>vitenskaplige</a:t>
            </a:r>
            <a:r>
              <a:rPr lang="nn-NO" sz="1200" b="0" i="0" kern="1200" dirty="0" smtClean="0">
                <a:solidFill>
                  <a:schemeClr val="tx1"/>
                </a:solidFill>
                <a:effectLst/>
                <a:latin typeface="Arial" charset="0"/>
                <a:ea typeface="ヒラギノ角ゴ Pro W3" charset="-128"/>
                <a:cs typeface="ヒラギノ角ゴ Pro W3" charset="-128"/>
              </a:rPr>
              <a:t> </a:t>
            </a:r>
            <a:r>
              <a:rPr lang="nn-NO" sz="1200" b="0" i="0" kern="1200" dirty="0" err="1" smtClean="0">
                <a:solidFill>
                  <a:schemeClr val="tx1"/>
                </a:solidFill>
                <a:effectLst/>
                <a:latin typeface="Arial" charset="0"/>
                <a:ea typeface="ヒラギノ角ゴ Pro W3" charset="-128"/>
                <a:cs typeface="ヒラギノ角ゴ Pro W3" charset="-128"/>
              </a:rPr>
              <a:t>høgskole</a:t>
            </a:r>
            <a:endParaRPr lang="nn-NO" sz="1200" b="0" i="0" kern="1200" dirty="0" smtClean="0">
              <a:solidFill>
                <a:schemeClr val="tx1"/>
              </a:solidFill>
              <a:effectLst/>
              <a:latin typeface="Arial" charset="0"/>
              <a:ea typeface="ヒラギノ角ゴ Pro W3" charset="-128"/>
              <a:cs typeface="ヒラギノ角ゴ Pro W3" charset="-128"/>
            </a:endParaRPr>
          </a:p>
          <a:p>
            <a:endParaRPr lang="nb-NO" dirty="0"/>
          </a:p>
        </p:txBody>
      </p:sp>
      <p:sp>
        <p:nvSpPr>
          <p:cNvPr id="4" name="Plassholder for lysbildenummer 3"/>
          <p:cNvSpPr>
            <a:spLocks noGrp="1"/>
          </p:cNvSpPr>
          <p:nvPr>
            <p:ph type="sldNum" sz="quarter" idx="10"/>
          </p:nvPr>
        </p:nvSpPr>
        <p:spPr/>
        <p:txBody>
          <a:bodyPr/>
          <a:lstStyle/>
          <a:p>
            <a:pPr>
              <a:defRPr/>
            </a:pPr>
            <a:fld id="{2FCB4F33-0A36-4A46-968A-02FC27E43280}" type="slidenum">
              <a:rPr lang="en-US" smtClean="0"/>
              <a:pPr>
                <a:defRPr/>
              </a:pPr>
              <a:t>6</a:t>
            </a:fld>
            <a:endParaRPr lang="en-US"/>
          </a:p>
        </p:txBody>
      </p:sp>
    </p:spTree>
    <p:extLst>
      <p:ext uri="{BB962C8B-B14F-4D97-AF65-F5344CB8AC3E}">
        <p14:creationId xmlns:p14="http://schemas.microsoft.com/office/powerpoint/2010/main" val="156936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nb-NO" i="1"/>
              <a:t>Hentes fra prosjektbeskrivelsen</a:t>
            </a:r>
            <a:r>
              <a:rPr lang="nb-NO" i="1" baseline="0"/>
              <a:t>. H</a:t>
            </a:r>
            <a:r>
              <a:rPr lang="nb-NO" sz="1200" b="0" i="1"/>
              <a:t>vis det er mye tekst</a:t>
            </a:r>
            <a:r>
              <a:rPr lang="nb-NO" sz="1200" b="0" i="1" baseline="0"/>
              <a:t> her så er det bedre å splitte tabellen  og fordele de ulike målnivåene på flere foiler enn å ha bitteliten uleselig skrift. </a:t>
            </a:r>
            <a:r>
              <a:rPr lang="nb-NO" sz="1200" b="0" i="1" baseline="0">
                <a:sym typeface="Wingdings" panose="05000000000000000000" pitchFamily="2" charset="2"/>
              </a:rPr>
              <a:t></a:t>
            </a:r>
            <a:endParaRPr lang="nb-NO" sz="1200" b="0" i="1"/>
          </a:p>
          <a:p>
            <a:pPr marL="0" marR="0" indent="0" algn="l" defTabSz="914400" rtl="0" eaLnBrk="0" fontAlgn="base" latinLnBrk="0" hangingPunct="0">
              <a:lnSpc>
                <a:spcPct val="100000"/>
              </a:lnSpc>
              <a:spcBef>
                <a:spcPct val="30000"/>
              </a:spcBef>
              <a:spcAft>
                <a:spcPct val="0"/>
              </a:spcAft>
              <a:buClrTx/>
              <a:buSzTx/>
              <a:buFontTx/>
              <a:buNone/>
              <a:tabLst/>
              <a:defRPr/>
            </a:pPr>
            <a:endParaRPr lang="nb-NO" sz="1200" b="1" i="1"/>
          </a:p>
          <a:p>
            <a:pPr marL="0" marR="0" indent="0" algn="l" defTabSz="914400" rtl="0" eaLnBrk="0" fontAlgn="base" latinLnBrk="0" hangingPunct="0">
              <a:lnSpc>
                <a:spcPct val="100000"/>
              </a:lnSpc>
              <a:spcBef>
                <a:spcPct val="30000"/>
              </a:spcBef>
              <a:spcAft>
                <a:spcPct val="0"/>
              </a:spcAft>
              <a:buClrTx/>
              <a:buSzTx/>
              <a:buFontTx/>
              <a:buNone/>
              <a:tabLst/>
              <a:defRPr/>
            </a:pPr>
            <a:r>
              <a:rPr lang="nb-NO" sz="1200" b="0" i="1"/>
              <a:t>Formål:</a:t>
            </a:r>
            <a:r>
              <a:rPr lang="nb-NO" sz="1200" b="1" i="1"/>
              <a:t> </a:t>
            </a:r>
            <a:r>
              <a:rPr lang="nb-NO" sz="1200" i="1">
                <a:effectLst/>
              </a:rPr>
              <a:t>Mål for UiO som dette prosjektet bidrar til oppfyllelsen av. Hvorfor</a:t>
            </a:r>
            <a:r>
              <a:rPr lang="nb-NO" sz="1200" i="1" baseline="0">
                <a:effectLst/>
              </a:rPr>
              <a:t> gjør vi dette?</a:t>
            </a:r>
            <a:endParaRPr lang="nb-NO" sz="1200" i="1">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nb-NO" sz="1200" i="1">
              <a:effectLst/>
              <a:latin typeface="Cambria"/>
              <a:ea typeface="MS Mincho"/>
              <a:cs typeface="Times New Roman"/>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nb-NO" sz="1200" i="1">
                <a:effectLst/>
              </a:rPr>
              <a:t>Effektmål:</a:t>
            </a:r>
            <a:r>
              <a:rPr lang="nb-NO" sz="1200" i="1" baseline="0">
                <a:effectLst/>
              </a:rPr>
              <a:t> L</a:t>
            </a:r>
            <a:r>
              <a:rPr lang="nb-NO" sz="1200" i="1">
                <a:effectLst/>
              </a:rPr>
              <a:t>angsiktige positive gevinster. Merk at disse kan være både «harde»/kvantitative og «myke»/kvalitative</a:t>
            </a:r>
            <a:endParaRPr lang="nb-NO" sz="1200" i="1">
              <a:effectLst/>
              <a:latin typeface="Cambria"/>
              <a:ea typeface="MS Mincho"/>
              <a:cs typeface="Times New Roman"/>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nb-NO" sz="1200" i="1">
              <a:effectLst/>
              <a:latin typeface="Cambria"/>
              <a:ea typeface="MS Mincho"/>
              <a:cs typeface="Times New Roman"/>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nb-NO" sz="1200" i="1">
                <a:effectLst/>
              </a:rPr>
              <a:t>Resultatmål:</a:t>
            </a:r>
            <a:r>
              <a:rPr lang="nb-NO" sz="1200" i="1" baseline="0">
                <a:effectLst/>
              </a:rPr>
              <a:t> </a:t>
            </a:r>
            <a:r>
              <a:rPr lang="nb-NO" sz="1200" i="1">
                <a:effectLst/>
              </a:rPr>
              <a:t>De målene som prosjektet skal oppnå i prosjektets levetid; </a:t>
            </a:r>
            <a:r>
              <a:rPr lang="nb-NO" sz="1200" i="1" err="1">
                <a:effectLst/>
              </a:rPr>
              <a:t>feks</a:t>
            </a:r>
            <a:r>
              <a:rPr lang="nb-NO" sz="1200" i="1">
                <a:effectLst/>
              </a:rPr>
              <a:t>. målt i tid, kostnad, kvalitet</a:t>
            </a:r>
            <a:endParaRPr lang="nb-NO" sz="1200" i="1">
              <a:effectLst/>
              <a:latin typeface="Cambria"/>
              <a:ea typeface="MS Mincho"/>
              <a:cs typeface="Times New Roman"/>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nb-NO" sz="1200" i="1">
              <a:effectLst/>
              <a:latin typeface="Cambria"/>
              <a:ea typeface="MS Mincho"/>
              <a:cs typeface="Times New Roman"/>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nb-NO" sz="1200" b="0" i="1">
                <a:solidFill>
                  <a:srgbClr val="C00000"/>
                </a:solidFill>
              </a:rPr>
              <a:t>Suksesskriterier:</a:t>
            </a:r>
            <a:r>
              <a:rPr lang="nb-NO" sz="1200" b="0" i="1" baseline="0">
                <a:solidFill>
                  <a:srgbClr val="C00000"/>
                </a:solidFill>
              </a:rPr>
              <a:t> Hvilke forutsetninger/premisser må være tilstede for at målet kan oppnås?</a:t>
            </a:r>
            <a:endParaRPr lang="nb-NO" b="0" i="1">
              <a:solidFill>
                <a:srgbClr val="C00000"/>
              </a:solidFill>
            </a:endParaRPr>
          </a:p>
        </p:txBody>
      </p:sp>
      <p:sp>
        <p:nvSpPr>
          <p:cNvPr id="4" name="Slide Number Placeholder 3"/>
          <p:cNvSpPr>
            <a:spLocks noGrp="1"/>
          </p:cNvSpPr>
          <p:nvPr>
            <p:ph type="sldNum" sz="quarter" idx="10"/>
          </p:nvPr>
        </p:nvSpPr>
        <p:spPr/>
        <p:txBody>
          <a:bodyPr/>
          <a:lstStyle/>
          <a:p>
            <a:pPr>
              <a:defRPr/>
            </a:pPr>
            <a:fld id="{2FCB4F33-0A36-4A46-968A-02FC27E43280}" type="slidenum">
              <a:rPr lang="en-US" smtClean="0"/>
              <a:pPr>
                <a:defRPr/>
              </a:pPr>
              <a:t>7</a:t>
            </a:fld>
            <a:endParaRPr lang="en-US"/>
          </a:p>
        </p:txBody>
      </p:sp>
    </p:spTree>
    <p:extLst>
      <p:ext uri="{BB962C8B-B14F-4D97-AF65-F5344CB8AC3E}">
        <p14:creationId xmlns:p14="http://schemas.microsoft.com/office/powerpoint/2010/main" val="3627906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i="1"/>
              <a:t>Hentes fra prosjektbeskrivelsen.</a:t>
            </a:r>
          </a:p>
        </p:txBody>
      </p:sp>
      <p:sp>
        <p:nvSpPr>
          <p:cNvPr id="4" name="Slide Number Placeholder 3"/>
          <p:cNvSpPr>
            <a:spLocks noGrp="1"/>
          </p:cNvSpPr>
          <p:nvPr>
            <p:ph type="sldNum" sz="quarter" idx="10"/>
          </p:nvPr>
        </p:nvSpPr>
        <p:spPr/>
        <p:txBody>
          <a:bodyPr/>
          <a:lstStyle/>
          <a:p>
            <a:pPr>
              <a:defRPr/>
            </a:pPr>
            <a:fld id="{2FCB4F33-0A36-4A46-968A-02FC27E43280}" type="slidenum">
              <a:rPr lang="en-US" smtClean="0"/>
              <a:pPr>
                <a:defRPr/>
              </a:pPr>
              <a:t>8</a:t>
            </a:fld>
            <a:endParaRPr lang="en-US"/>
          </a:p>
        </p:txBody>
      </p:sp>
    </p:spTree>
    <p:extLst>
      <p:ext uri="{BB962C8B-B14F-4D97-AF65-F5344CB8AC3E}">
        <p14:creationId xmlns:p14="http://schemas.microsoft.com/office/powerpoint/2010/main" val="725018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nb-NO" i="1"/>
              <a:t>Hentes fra prosjektbeskrivelsen. </a:t>
            </a:r>
            <a:r>
              <a:rPr lang="nb-NO" sz="1200" i="1" kern="1200">
                <a:solidFill>
                  <a:schemeClr val="tx1"/>
                </a:solidFill>
                <a:effectLst/>
                <a:latin typeface="Arial" charset="0"/>
                <a:ea typeface="ヒラギノ角ゴ Pro W3" charset="-128"/>
                <a:cs typeface="ヒラギノ角ゴ Pro W3" charset="-128"/>
              </a:rPr>
              <a:t>Gjerne figur og/eller</a:t>
            </a:r>
            <a:r>
              <a:rPr lang="nb-NO" sz="1200" i="1" kern="1200" baseline="0">
                <a:solidFill>
                  <a:schemeClr val="tx1"/>
                </a:solidFill>
                <a:effectLst/>
                <a:latin typeface="Arial" charset="0"/>
                <a:ea typeface="ヒラギノ角ゴ Pro W3" charset="-128"/>
                <a:cs typeface="ヒラギノ角ゴ Pro W3" charset="-128"/>
              </a:rPr>
              <a:t> tekst: </a:t>
            </a:r>
            <a:r>
              <a:rPr lang="nb-NO" sz="1200" i="1" kern="1200">
                <a:solidFill>
                  <a:schemeClr val="tx1"/>
                </a:solidFill>
                <a:effectLst/>
                <a:latin typeface="Arial" charset="0"/>
                <a:ea typeface="ヒラギノ角ゴ Pro W3" charset="-128"/>
                <a:cs typeface="ヒラギノ角ゴ Pro W3" charset="-128"/>
              </a:rPr>
              <a:t>Angi hvem som er prosjekteier/organisatorisk forankring for prosjektet. Beskriv størrelse og sammensetning av prosjektgruppen. Beskriv de ulike rollene med tilhørende ansvar.</a:t>
            </a:r>
            <a:endParaRPr lang="nb-NO" sz="1200" kern="1200">
              <a:solidFill>
                <a:schemeClr val="tx1"/>
              </a:solidFill>
              <a:effectLst/>
              <a:latin typeface="Arial" charset="0"/>
              <a:ea typeface="ヒラギノ角ゴ Pro W3" charset="-128"/>
              <a:cs typeface="ヒラギノ角ゴ Pro W3" charset="-128"/>
            </a:endParaRPr>
          </a:p>
          <a:p>
            <a:endParaRPr lang="en-US"/>
          </a:p>
        </p:txBody>
      </p:sp>
      <p:sp>
        <p:nvSpPr>
          <p:cNvPr id="4" name="Slide Number Placeholder 3"/>
          <p:cNvSpPr>
            <a:spLocks noGrp="1"/>
          </p:cNvSpPr>
          <p:nvPr>
            <p:ph type="sldNum" sz="quarter" idx="10"/>
          </p:nvPr>
        </p:nvSpPr>
        <p:spPr/>
        <p:txBody>
          <a:bodyPr/>
          <a:lstStyle/>
          <a:p>
            <a:pPr>
              <a:defRPr/>
            </a:pPr>
            <a:fld id="{2FCB4F33-0A36-4A46-968A-02FC27E43280}" type="slidenum">
              <a:rPr lang="en-US" smtClean="0"/>
              <a:pPr>
                <a:defRPr/>
              </a:pPr>
              <a:t>9</a:t>
            </a:fld>
            <a:endParaRPr lang="en-US"/>
          </a:p>
        </p:txBody>
      </p:sp>
    </p:spTree>
    <p:extLst>
      <p:ext uri="{BB962C8B-B14F-4D97-AF65-F5344CB8AC3E}">
        <p14:creationId xmlns:p14="http://schemas.microsoft.com/office/powerpoint/2010/main" val="2881742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200" b="0" i="1" kern="1200">
                <a:solidFill>
                  <a:schemeClr val="tx1"/>
                </a:solidFill>
                <a:effectLst/>
                <a:latin typeface="Arial" charset="0"/>
                <a:ea typeface="ヒラギノ角ゴ Pro W3" charset="-128"/>
              </a:rPr>
              <a:t>Bruk denne foilen til å framheve/informere/minne om</a:t>
            </a:r>
            <a:r>
              <a:rPr lang="nb-NO" sz="1200" b="0" i="1" kern="1200" baseline="0">
                <a:solidFill>
                  <a:schemeClr val="tx1"/>
                </a:solidFill>
                <a:effectLst/>
                <a:latin typeface="Arial" charset="0"/>
                <a:ea typeface="ヒラギノ角ゴ Pro W3" charset="-128"/>
              </a:rPr>
              <a:t> hvilken prosjektmodell  UiO bruker, hvilken fase prosjektet er i NÅ, og hva som dermed er viktigste fokus, aktiviteter, dokumenter og beslutninger.</a:t>
            </a:r>
            <a:endParaRPr lang="en-US" b="0" i="1"/>
          </a:p>
        </p:txBody>
      </p:sp>
      <p:sp>
        <p:nvSpPr>
          <p:cNvPr id="4" name="Slide Number Placeholder 3"/>
          <p:cNvSpPr>
            <a:spLocks noGrp="1"/>
          </p:cNvSpPr>
          <p:nvPr>
            <p:ph type="sldNum" sz="quarter" idx="10"/>
          </p:nvPr>
        </p:nvSpPr>
        <p:spPr/>
        <p:txBody>
          <a:bodyPr/>
          <a:lstStyle/>
          <a:p>
            <a:pPr>
              <a:defRPr/>
            </a:pPr>
            <a:fld id="{2FCB4F33-0A36-4A46-968A-02FC27E43280}" type="slidenum">
              <a:rPr lang="en-US" smtClean="0"/>
              <a:pPr>
                <a:defRPr/>
              </a:pPr>
              <a:t>10</a:t>
            </a:fld>
            <a:endParaRPr lang="en-US"/>
          </a:p>
        </p:txBody>
      </p:sp>
    </p:spTree>
    <p:extLst>
      <p:ext uri="{BB962C8B-B14F-4D97-AF65-F5344CB8AC3E}">
        <p14:creationId xmlns:p14="http://schemas.microsoft.com/office/powerpoint/2010/main" val="33676074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4.xml"/><Relationship Id="rId1" Type="http://schemas.openxmlformats.org/officeDocument/2006/relationships/themeOverride" Target="../theme/themeOverride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4.xml"/><Relationship Id="rId1" Type="http://schemas.openxmlformats.org/officeDocument/2006/relationships/themeOverride" Target="../theme/themeOverride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4.xml"/><Relationship Id="rId1" Type="http://schemas.openxmlformats.org/officeDocument/2006/relationships/themeOverride" Target="../theme/themeOverride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4.xml"/><Relationship Id="rId1" Type="http://schemas.openxmlformats.org/officeDocument/2006/relationships/themeOverride" Target="../theme/themeOverride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emf"/><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sz="quarter"/>
          </p:nvPr>
        </p:nvSpPr>
        <p:spPr>
          <a:xfrm>
            <a:off x="1143000" y="2286000"/>
            <a:ext cx="7543800" cy="1143000"/>
          </a:xfrm>
        </p:spPr>
        <p:txBody>
          <a:bodyPr anchor="b"/>
          <a:lstStyle>
            <a:lvl1pPr>
              <a:defRPr sz="2000"/>
            </a:lvl1pPr>
          </a:lstStyle>
          <a:p>
            <a:r>
              <a:rPr lang="en-US"/>
              <a:t>Click to edit Master title style</a:t>
            </a:r>
          </a:p>
        </p:txBody>
      </p:sp>
      <p:sp>
        <p:nvSpPr>
          <p:cNvPr id="3075" name="Rectangle 3"/>
          <p:cNvSpPr>
            <a:spLocks noGrp="1" noChangeArrowheads="1"/>
          </p:cNvSpPr>
          <p:nvPr>
            <p:ph type="subTitle" sz="quarter" idx="1"/>
          </p:nvPr>
        </p:nvSpPr>
        <p:spPr>
          <a:xfrm>
            <a:off x="1143000" y="3429000"/>
            <a:ext cx="7543800" cy="1752600"/>
          </a:xfrm>
        </p:spPr>
        <p:txBody>
          <a:bodyPr/>
          <a:lstStyle>
            <a:lvl1pPr marL="0" indent="0">
              <a:buFontTx/>
              <a:buNone/>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Rectangle 10"/>
          <p:cNvSpPr>
            <a:spLocks noGrp="1" noChangeArrowheads="1"/>
          </p:cNvSpPr>
          <p:nvPr>
            <p:ph type="dt" sz="half" idx="10"/>
          </p:nvPr>
        </p:nvSpPr>
        <p:spPr/>
        <p:txBody>
          <a:bodyPr/>
          <a:lstStyle>
            <a:lvl1pPr>
              <a:defRPr/>
            </a:lvl1pPr>
          </a:lstStyle>
          <a:p>
            <a:pPr>
              <a:defRPr/>
            </a:pPr>
            <a:r>
              <a:rPr lang="nb-NO"/>
              <a:t>11. april 2011</a:t>
            </a:r>
          </a:p>
        </p:txBody>
      </p:sp>
      <p:sp>
        <p:nvSpPr>
          <p:cNvPr id="5" name="Rectangle 11"/>
          <p:cNvSpPr>
            <a:spLocks noGrp="1" noChangeArrowheads="1"/>
          </p:cNvSpPr>
          <p:nvPr>
            <p:ph type="ftr" sz="quarter" idx="11"/>
          </p:nvPr>
        </p:nvSpPr>
        <p:spPr/>
        <p:txBody>
          <a:bodyPr/>
          <a:lstStyle>
            <a:lvl1pPr>
              <a:defRPr/>
            </a:lvl1pPr>
          </a:lstStyle>
          <a:p>
            <a:pPr>
              <a:defRPr/>
            </a:pPr>
            <a:r>
              <a:rPr lang="en-US"/>
              <a:t>Mal for styringsdokument mars 2015</a:t>
            </a:r>
          </a:p>
        </p:txBody>
      </p:sp>
      <p:sp>
        <p:nvSpPr>
          <p:cNvPr id="6" name="Rectangle 12"/>
          <p:cNvSpPr>
            <a:spLocks noGrp="1" noChangeArrowheads="1"/>
          </p:cNvSpPr>
          <p:nvPr>
            <p:ph type="sldNum" sz="quarter" idx="12"/>
          </p:nvPr>
        </p:nvSpPr>
        <p:spPr/>
        <p:txBody>
          <a:bodyPr/>
          <a:lstStyle>
            <a:lvl1pPr>
              <a:defRPr/>
            </a:lvl1pPr>
          </a:lstStyle>
          <a:p>
            <a:pPr>
              <a:defRPr/>
            </a:pPr>
            <a:fld id="{C5F2DFC7-E4AE-DA4A-A28F-D90A23F0EC8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838200"/>
            <a:ext cx="1924050" cy="5257800"/>
          </a:xfrm>
        </p:spPr>
        <p:txBody>
          <a:bodyPr vert="eaVert"/>
          <a:lstStyle/>
          <a:p>
            <a:r>
              <a:rPr lang="en-US"/>
              <a:t>Click to edit Master title style</a:t>
            </a:r>
            <a:endParaRPr lang="nb-NO"/>
          </a:p>
        </p:txBody>
      </p:sp>
      <p:sp>
        <p:nvSpPr>
          <p:cNvPr id="3" name="Vertical Text Placeholder 2"/>
          <p:cNvSpPr>
            <a:spLocks noGrp="1"/>
          </p:cNvSpPr>
          <p:nvPr>
            <p:ph type="body" orient="vert" idx="1"/>
          </p:nvPr>
        </p:nvSpPr>
        <p:spPr>
          <a:xfrm>
            <a:off x="990600" y="838200"/>
            <a:ext cx="561975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Rectangle 10"/>
          <p:cNvSpPr>
            <a:spLocks noGrp="1" noChangeArrowheads="1"/>
          </p:cNvSpPr>
          <p:nvPr>
            <p:ph type="dt" sz="half" idx="10"/>
          </p:nvPr>
        </p:nvSpPr>
        <p:spPr/>
        <p:txBody>
          <a:bodyPr/>
          <a:lstStyle>
            <a:lvl1pPr>
              <a:defRPr/>
            </a:lvl1pPr>
          </a:lstStyle>
          <a:p>
            <a:pPr>
              <a:defRPr/>
            </a:pPr>
            <a:r>
              <a:rPr lang="nb-NO"/>
              <a:t>11. april 2011</a:t>
            </a:r>
          </a:p>
        </p:txBody>
      </p:sp>
      <p:sp>
        <p:nvSpPr>
          <p:cNvPr id="5" name="Rectangle 11"/>
          <p:cNvSpPr>
            <a:spLocks noGrp="1" noChangeArrowheads="1"/>
          </p:cNvSpPr>
          <p:nvPr>
            <p:ph type="ftr" sz="quarter" idx="11"/>
          </p:nvPr>
        </p:nvSpPr>
        <p:spPr/>
        <p:txBody>
          <a:bodyPr/>
          <a:lstStyle>
            <a:lvl1pPr>
              <a:defRPr/>
            </a:lvl1pPr>
          </a:lstStyle>
          <a:p>
            <a:pPr>
              <a:defRPr/>
            </a:pPr>
            <a:r>
              <a:rPr lang="en-US"/>
              <a:t>Mal for styringsdokument mars 2015</a:t>
            </a:r>
          </a:p>
        </p:txBody>
      </p:sp>
      <p:sp>
        <p:nvSpPr>
          <p:cNvPr id="6" name="Rectangle 12"/>
          <p:cNvSpPr>
            <a:spLocks noGrp="1" noChangeArrowheads="1"/>
          </p:cNvSpPr>
          <p:nvPr>
            <p:ph type="sldNum" sz="quarter" idx="12"/>
          </p:nvPr>
        </p:nvSpPr>
        <p:spPr/>
        <p:txBody>
          <a:bodyPr/>
          <a:lstStyle>
            <a:lvl1pPr>
              <a:defRPr/>
            </a:lvl1pPr>
          </a:lstStyle>
          <a:p>
            <a:pPr>
              <a:defRPr/>
            </a:pPr>
            <a:fld id="{C48F2305-88D2-2F4A-9F64-C9284E824C1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nb-N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b-NO"/>
          </a:p>
        </p:txBody>
      </p:sp>
      <p:sp>
        <p:nvSpPr>
          <p:cNvPr id="4" name="Date Placeholder 3"/>
          <p:cNvSpPr>
            <a:spLocks noGrp="1"/>
          </p:cNvSpPr>
          <p:nvPr>
            <p:ph type="dt" sz="half" idx="10"/>
          </p:nvPr>
        </p:nvSpPr>
        <p:spPr/>
        <p:txBody>
          <a:bodyPr/>
          <a:lstStyle/>
          <a:p>
            <a:fld id="{37AC6341-7E07-4D25-823D-56B55E4595E5}" type="datetimeFigureOut">
              <a:rPr lang="nb-NO" smtClean="0"/>
              <a:t>26.05.2020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C66CDB91-49ED-4007-B6E9-FBBAEB1A5654}" type="slidenum">
              <a:rPr lang="nb-NO" smtClean="0"/>
              <a:t>‹#›</a:t>
            </a:fld>
            <a:endParaRPr lang="nb-NO"/>
          </a:p>
        </p:txBody>
      </p:sp>
    </p:spTree>
    <p:extLst>
      <p:ext uri="{BB962C8B-B14F-4D97-AF65-F5344CB8AC3E}">
        <p14:creationId xmlns:p14="http://schemas.microsoft.com/office/powerpoint/2010/main" val="12092348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p>
            <a:fld id="{37AC6341-7E07-4D25-823D-56B55E4595E5}" type="datetimeFigureOut">
              <a:rPr lang="nb-NO" smtClean="0"/>
              <a:t>26.05.2020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C66CDB91-49ED-4007-B6E9-FBBAEB1A5654}" type="slidenum">
              <a:rPr lang="nb-NO" smtClean="0"/>
              <a:t>‹#›</a:t>
            </a:fld>
            <a:endParaRPr lang="nb-NO"/>
          </a:p>
        </p:txBody>
      </p:sp>
    </p:spTree>
    <p:extLst>
      <p:ext uri="{BB962C8B-B14F-4D97-AF65-F5344CB8AC3E}">
        <p14:creationId xmlns:p14="http://schemas.microsoft.com/office/powerpoint/2010/main" val="1189761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nb-N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AC6341-7E07-4D25-823D-56B55E4595E5}" type="datetimeFigureOut">
              <a:rPr lang="nb-NO" smtClean="0"/>
              <a:t>26.05.2020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C66CDB91-49ED-4007-B6E9-FBBAEB1A5654}" type="slidenum">
              <a:rPr lang="nb-NO" smtClean="0"/>
              <a:t>‹#›</a:t>
            </a:fld>
            <a:endParaRPr lang="nb-NO"/>
          </a:p>
        </p:txBody>
      </p:sp>
    </p:spTree>
    <p:extLst>
      <p:ext uri="{BB962C8B-B14F-4D97-AF65-F5344CB8AC3E}">
        <p14:creationId xmlns:p14="http://schemas.microsoft.com/office/powerpoint/2010/main" val="38732935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Date Placeholder 4"/>
          <p:cNvSpPr>
            <a:spLocks noGrp="1"/>
          </p:cNvSpPr>
          <p:nvPr>
            <p:ph type="dt" sz="half" idx="10"/>
          </p:nvPr>
        </p:nvSpPr>
        <p:spPr/>
        <p:txBody>
          <a:bodyPr/>
          <a:lstStyle/>
          <a:p>
            <a:fld id="{37AC6341-7E07-4D25-823D-56B55E4595E5}" type="datetimeFigureOut">
              <a:rPr lang="nb-NO" smtClean="0"/>
              <a:t>26.05.2020</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C66CDB91-49ED-4007-B6E9-FBBAEB1A5654}" type="slidenum">
              <a:rPr lang="nb-NO" smtClean="0"/>
              <a:t>‹#›</a:t>
            </a:fld>
            <a:endParaRPr lang="nb-NO"/>
          </a:p>
        </p:txBody>
      </p:sp>
    </p:spTree>
    <p:extLst>
      <p:ext uri="{BB962C8B-B14F-4D97-AF65-F5344CB8AC3E}">
        <p14:creationId xmlns:p14="http://schemas.microsoft.com/office/powerpoint/2010/main" val="20965403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nb-N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Date Placeholder 6"/>
          <p:cNvSpPr>
            <a:spLocks noGrp="1"/>
          </p:cNvSpPr>
          <p:nvPr>
            <p:ph type="dt" sz="half" idx="10"/>
          </p:nvPr>
        </p:nvSpPr>
        <p:spPr/>
        <p:txBody>
          <a:bodyPr/>
          <a:lstStyle/>
          <a:p>
            <a:fld id="{37AC6341-7E07-4D25-823D-56B55E4595E5}" type="datetimeFigureOut">
              <a:rPr lang="nb-NO" smtClean="0"/>
              <a:t>26.05.2020</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C66CDB91-49ED-4007-B6E9-FBBAEB1A5654}" type="slidenum">
              <a:rPr lang="nb-NO" smtClean="0"/>
              <a:t>‹#›</a:t>
            </a:fld>
            <a:endParaRPr lang="nb-NO"/>
          </a:p>
        </p:txBody>
      </p:sp>
    </p:spTree>
    <p:extLst>
      <p:ext uri="{BB962C8B-B14F-4D97-AF65-F5344CB8AC3E}">
        <p14:creationId xmlns:p14="http://schemas.microsoft.com/office/powerpoint/2010/main" val="14409538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Date Placeholder 2"/>
          <p:cNvSpPr>
            <a:spLocks noGrp="1"/>
          </p:cNvSpPr>
          <p:nvPr>
            <p:ph type="dt" sz="half" idx="10"/>
          </p:nvPr>
        </p:nvSpPr>
        <p:spPr/>
        <p:txBody>
          <a:bodyPr/>
          <a:lstStyle/>
          <a:p>
            <a:fld id="{37AC6341-7E07-4D25-823D-56B55E4595E5}" type="datetimeFigureOut">
              <a:rPr lang="nb-NO" smtClean="0"/>
              <a:t>26.05.2020</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C66CDB91-49ED-4007-B6E9-FBBAEB1A5654}" type="slidenum">
              <a:rPr lang="nb-NO" smtClean="0"/>
              <a:t>‹#›</a:t>
            </a:fld>
            <a:endParaRPr lang="nb-NO"/>
          </a:p>
        </p:txBody>
      </p:sp>
    </p:spTree>
    <p:extLst>
      <p:ext uri="{BB962C8B-B14F-4D97-AF65-F5344CB8AC3E}">
        <p14:creationId xmlns:p14="http://schemas.microsoft.com/office/powerpoint/2010/main" val="29477925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AC6341-7E07-4D25-823D-56B55E4595E5}" type="datetimeFigureOut">
              <a:rPr lang="nb-NO" smtClean="0"/>
              <a:t>26.05.2020</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C66CDB91-49ED-4007-B6E9-FBBAEB1A5654}" type="slidenum">
              <a:rPr lang="nb-NO" smtClean="0"/>
              <a:t>‹#›</a:t>
            </a:fld>
            <a:endParaRPr lang="nb-NO"/>
          </a:p>
        </p:txBody>
      </p:sp>
    </p:spTree>
    <p:extLst>
      <p:ext uri="{BB962C8B-B14F-4D97-AF65-F5344CB8AC3E}">
        <p14:creationId xmlns:p14="http://schemas.microsoft.com/office/powerpoint/2010/main" val="32559426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nb-N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AC6341-7E07-4D25-823D-56B55E4595E5}" type="datetimeFigureOut">
              <a:rPr lang="nb-NO" smtClean="0"/>
              <a:t>26.05.2020</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C66CDB91-49ED-4007-B6E9-FBBAEB1A5654}" type="slidenum">
              <a:rPr lang="nb-NO" smtClean="0"/>
              <a:t>‹#›</a:t>
            </a:fld>
            <a:endParaRPr lang="nb-NO"/>
          </a:p>
        </p:txBody>
      </p:sp>
    </p:spTree>
    <p:extLst>
      <p:ext uri="{BB962C8B-B14F-4D97-AF65-F5344CB8AC3E}">
        <p14:creationId xmlns:p14="http://schemas.microsoft.com/office/powerpoint/2010/main" val="476507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Rectangle 10"/>
          <p:cNvSpPr>
            <a:spLocks noGrp="1" noChangeArrowheads="1"/>
          </p:cNvSpPr>
          <p:nvPr>
            <p:ph type="dt" sz="half" idx="10"/>
          </p:nvPr>
        </p:nvSpPr>
        <p:spPr/>
        <p:txBody>
          <a:bodyPr/>
          <a:lstStyle>
            <a:lvl1pPr>
              <a:defRPr/>
            </a:lvl1pPr>
          </a:lstStyle>
          <a:p>
            <a:pPr>
              <a:defRPr/>
            </a:pPr>
            <a:r>
              <a:rPr lang="nb-NO"/>
              <a:t>3.9.2015</a:t>
            </a:r>
          </a:p>
        </p:txBody>
      </p:sp>
      <p:sp>
        <p:nvSpPr>
          <p:cNvPr id="5" name="Rectangle 11"/>
          <p:cNvSpPr>
            <a:spLocks noGrp="1" noChangeArrowheads="1"/>
          </p:cNvSpPr>
          <p:nvPr>
            <p:ph type="ftr" sz="quarter" idx="11"/>
          </p:nvPr>
        </p:nvSpPr>
        <p:spPr/>
        <p:txBody>
          <a:bodyPr/>
          <a:lstStyle>
            <a:lvl1pPr>
              <a:defRPr/>
            </a:lvl1pPr>
          </a:lstStyle>
          <a:p>
            <a:pPr>
              <a:defRPr/>
            </a:pPr>
            <a:r>
              <a:rPr lang="en-US"/>
              <a:t>Mal for </a:t>
            </a:r>
            <a:r>
              <a:rPr lang="en-US" err="1"/>
              <a:t>styringsdokument</a:t>
            </a:r>
            <a:r>
              <a:rPr lang="en-US"/>
              <a:t>  </a:t>
            </a:r>
            <a:r>
              <a:rPr lang="en-US" err="1"/>
              <a:t>september</a:t>
            </a:r>
            <a:r>
              <a:rPr lang="en-US"/>
              <a:t> 2015</a:t>
            </a:r>
          </a:p>
        </p:txBody>
      </p:sp>
      <p:sp>
        <p:nvSpPr>
          <p:cNvPr id="6" name="Rectangle 12"/>
          <p:cNvSpPr>
            <a:spLocks noGrp="1" noChangeArrowheads="1"/>
          </p:cNvSpPr>
          <p:nvPr>
            <p:ph type="sldNum" sz="quarter" idx="12"/>
          </p:nvPr>
        </p:nvSpPr>
        <p:spPr/>
        <p:txBody>
          <a:bodyPr/>
          <a:lstStyle>
            <a:lvl1pPr>
              <a:defRPr/>
            </a:lvl1pPr>
          </a:lstStyle>
          <a:p>
            <a:pPr>
              <a:defRPr/>
            </a:pPr>
            <a:fld id="{3272E124-581F-5C46-A44F-4620125B4F28}"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nb-N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AC6341-7E07-4D25-823D-56B55E4595E5}" type="datetimeFigureOut">
              <a:rPr lang="nb-NO" smtClean="0"/>
              <a:t>26.05.2020</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C66CDB91-49ED-4007-B6E9-FBBAEB1A5654}" type="slidenum">
              <a:rPr lang="nb-NO" smtClean="0"/>
              <a:t>‹#›</a:t>
            </a:fld>
            <a:endParaRPr lang="nb-NO"/>
          </a:p>
        </p:txBody>
      </p:sp>
    </p:spTree>
    <p:extLst>
      <p:ext uri="{BB962C8B-B14F-4D97-AF65-F5344CB8AC3E}">
        <p14:creationId xmlns:p14="http://schemas.microsoft.com/office/powerpoint/2010/main" val="12883541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p>
            <a:fld id="{37AC6341-7E07-4D25-823D-56B55E4595E5}" type="datetimeFigureOut">
              <a:rPr lang="nb-NO" smtClean="0"/>
              <a:t>26.05.2020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C66CDB91-49ED-4007-B6E9-FBBAEB1A5654}" type="slidenum">
              <a:rPr lang="nb-NO" smtClean="0"/>
              <a:t>‹#›</a:t>
            </a:fld>
            <a:endParaRPr lang="nb-NO"/>
          </a:p>
        </p:txBody>
      </p:sp>
    </p:spTree>
    <p:extLst>
      <p:ext uri="{BB962C8B-B14F-4D97-AF65-F5344CB8AC3E}">
        <p14:creationId xmlns:p14="http://schemas.microsoft.com/office/powerpoint/2010/main" val="24006889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nb-N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p>
            <a:fld id="{37AC6341-7E07-4D25-823D-56B55E4595E5}" type="datetimeFigureOut">
              <a:rPr lang="nb-NO" smtClean="0"/>
              <a:t>26.05.2020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C66CDB91-49ED-4007-B6E9-FBBAEB1A5654}" type="slidenum">
              <a:rPr lang="nb-NO" smtClean="0"/>
              <a:t>‹#›</a:t>
            </a:fld>
            <a:endParaRPr lang="nb-NO"/>
          </a:p>
        </p:txBody>
      </p:sp>
    </p:spTree>
    <p:extLst>
      <p:ext uri="{BB962C8B-B14F-4D97-AF65-F5344CB8AC3E}">
        <p14:creationId xmlns:p14="http://schemas.microsoft.com/office/powerpoint/2010/main" val="5281360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Date Placeholder 2"/>
          <p:cNvSpPr>
            <a:spLocks noGrp="1"/>
          </p:cNvSpPr>
          <p:nvPr>
            <p:ph type="dt" sz="half" idx="10"/>
          </p:nvPr>
        </p:nvSpPr>
        <p:spPr/>
        <p:txBody>
          <a:bodyPr/>
          <a:lstStyle/>
          <a:p>
            <a:fld id="{37AC6341-7E07-4D25-823D-56B55E4595E5}" type="datetimeFigureOut">
              <a:rPr lang="nb-NO" smtClean="0"/>
              <a:t>26.05.2020</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C66CDB91-49ED-4007-B6E9-FBBAEB1A5654}" type="slidenum">
              <a:rPr lang="nb-NO" smtClean="0"/>
              <a:t>‹#›</a:t>
            </a:fld>
            <a:endParaRPr lang="nb-NO"/>
          </a:p>
        </p:txBody>
      </p:sp>
    </p:spTree>
    <p:extLst>
      <p:ext uri="{BB962C8B-B14F-4D97-AF65-F5344CB8AC3E}">
        <p14:creationId xmlns:p14="http://schemas.microsoft.com/office/powerpoint/2010/main" val="3549181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nb-N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b-NO"/>
          </a:p>
        </p:txBody>
      </p:sp>
      <p:sp>
        <p:nvSpPr>
          <p:cNvPr id="4" name="Date Placeholder 3"/>
          <p:cNvSpPr>
            <a:spLocks noGrp="1"/>
          </p:cNvSpPr>
          <p:nvPr>
            <p:ph type="dt" sz="half" idx="10"/>
          </p:nvPr>
        </p:nvSpPr>
        <p:spPr/>
        <p:txBody>
          <a:bodyPr/>
          <a:lstStyle/>
          <a:p>
            <a:fld id="{7A86FB00-ABE1-4363-AF93-9FDD6D80F486}" type="datetimeFigureOut">
              <a:rPr lang="nb-NO" smtClean="0"/>
              <a:t>26.05.2020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5AAEBB9C-99D2-4E4B-98D1-224508236009}" type="slidenum">
              <a:rPr lang="nb-NO" smtClean="0"/>
              <a:t>‹#›</a:t>
            </a:fld>
            <a:endParaRPr lang="nb-NO"/>
          </a:p>
        </p:txBody>
      </p:sp>
    </p:spTree>
    <p:extLst>
      <p:ext uri="{BB962C8B-B14F-4D97-AF65-F5344CB8AC3E}">
        <p14:creationId xmlns:p14="http://schemas.microsoft.com/office/powerpoint/2010/main" val="7508716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p>
            <a:fld id="{7A86FB00-ABE1-4363-AF93-9FDD6D80F486}" type="datetimeFigureOut">
              <a:rPr lang="nb-NO" smtClean="0"/>
              <a:t>26.05.2020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5AAEBB9C-99D2-4E4B-98D1-224508236009}" type="slidenum">
              <a:rPr lang="nb-NO" smtClean="0"/>
              <a:t>‹#›</a:t>
            </a:fld>
            <a:endParaRPr lang="nb-NO"/>
          </a:p>
        </p:txBody>
      </p:sp>
    </p:spTree>
    <p:extLst>
      <p:ext uri="{BB962C8B-B14F-4D97-AF65-F5344CB8AC3E}">
        <p14:creationId xmlns:p14="http://schemas.microsoft.com/office/powerpoint/2010/main" val="6499113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nb-N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86FB00-ABE1-4363-AF93-9FDD6D80F486}" type="datetimeFigureOut">
              <a:rPr lang="nb-NO" smtClean="0"/>
              <a:t>26.05.2020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5AAEBB9C-99D2-4E4B-98D1-224508236009}" type="slidenum">
              <a:rPr lang="nb-NO" smtClean="0"/>
              <a:t>‹#›</a:t>
            </a:fld>
            <a:endParaRPr lang="nb-NO"/>
          </a:p>
        </p:txBody>
      </p:sp>
    </p:spTree>
    <p:extLst>
      <p:ext uri="{BB962C8B-B14F-4D97-AF65-F5344CB8AC3E}">
        <p14:creationId xmlns:p14="http://schemas.microsoft.com/office/powerpoint/2010/main" val="33076647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Date Placeholder 4"/>
          <p:cNvSpPr>
            <a:spLocks noGrp="1"/>
          </p:cNvSpPr>
          <p:nvPr>
            <p:ph type="dt" sz="half" idx="10"/>
          </p:nvPr>
        </p:nvSpPr>
        <p:spPr/>
        <p:txBody>
          <a:bodyPr/>
          <a:lstStyle/>
          <a:p>
            <a:fld id="{7A86FB00-ABE1-4363-AF93-9FDD6D80F486}" type="datetimeFigureOut">
              <a:rPr lang="nb-NO" smtClean="0"/>
              <a:t>26.05.2020</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5AAEBB9C-99D2-4E4B-98D1-224508236009}" type="slidenum">
              <a:rPr lang="nb-NO" smtClean="0"/>
              <a:t>‹#›</a:t>
            </a:fld>
            <a:endParaRPr lang="nb-NO"/>
          </a:p>
        </p:txBody>
      </p:sp>
    </p:spTree>
    <p:extLst>
      <p:ext uri="{BB962C8B-B14F-4D97-AF65-F5344CB8AC3E}">
        <p14:creationId xmlns:p14="http://schemas.microsoft.com/office/powerpoint/2010/main" val="1071553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nb-N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Date Placeholder 6"/>
          <p:cNvSpPr>
            <a:spLocks noGrp="1"/>
          </p:cNvSpPr>
          <p:nvPr>
            <p:ph type="dt" sz="half" idx="10"/>
          </p:nvPr>
        </p:nvSpPr>
        <p:spPr/>
        <p:txBody>
          <a:bodyPr/>
          <a:lstStyle/>
          <a:p>
            <a:fld id="{7A86FB00-ABE1-4363-AF93-9FDD6D80F486}" type="datetimeFigureOut">
              <a:rPr lang="nb-NO" smtClean="0"/>
              <a:t>26.05.2020</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5AAEBB9C-99D2-4E4B-98D1-224508236009}" type="slidenum">
              <a:rPr lang="nb-NO" smtClean="0"/>
              <a:t>‹#›</a:t>
            </a:fld>
            <a:endParaRPr lang="nb-NO"/>
          </a:p>
        </p:txBody>
      </p:sp>
    </p:spTree>
    <p:extLst>
      <p:ext uri="{BB962C8B-B14F-4D97-AF65-F5344CB8AC3E}">
        <p14:creationId xmlns:p14="http://schemas.microsoft.com/office/powerpoint/2010/main" val="26551849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Date Placeholder 2"/>
          <p:cNvSpPr>
            <a:spLocks noGrp="1"/>
          </p:cNvSpPr>
          <p:nvPr>
            <p:ph type="dt" sz="half" idx="10"/>
          </p:nvPr>
        </p:nvSpPr>
        <p:spPr/>
        <p:txBody>
          <a:bodyPr/>
          <a:lstStyle/>
          <a:p>
            <a:fld id="{7A86FB00-ABE1-4363-AF93-9FDD6D80F486}" type="datetimeFigureOut">
              <a:rPr lang="nb-NO" smtClean="0"/>
              <a:t>26.05.2020</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5AAEBB9C-99D2-4E4B-98D1-224508236009}" type="slidenum">
              <a:rPr lang="nb-NO" smtClean="0"/>
              <a:t>‹#›</a:t>
            </a:fld>
            <a:endParaRPr lang="nb-NO"/>
          </a:p>
        </p:txBody>
      </p:sp>
    </p:spTree>
    <p:extLst>
      <p:ext uri="{BB962C8B-B14F-4D97-AF65-F5344CB8AC3E}">
        <p14:creationId xmlns:p14="http://schemas.microsoft.com/office/powerpoint/2010/main" val="3332415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nb-N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p:cNvSpPr>
            <a:spLocks noGrp="1" noChangeArrowheads="1"/>
          </p:cNvSpPr>
          <p:nvPr>
            <p:ph type="dt" sz="half" idx="10"/>
          </p:nvPr>
        </p:nvSpPr>
        <p:spPr/>
        <p:txBody>
          <a:bodyPr/>
          <a:lstStyle>
            <a:lvl1pPr>
              <a:defRPr/>
            </a:lvl1pPr>
          </a:lstStyle>
          <a:p>
            <a:pPr>
              <a:defRPr/>
            </a:pPr>
            <a:endParaRPr lang="nb-NO"/>
          </a:p>
        </p:txBody>
      </p:sp>
      <p:sp>
        <p:nvSpPr>
          <p:cNvPr id="5" name="Rectangle 11"/>
          <p:cNvSpPr>
            <a:spLocks noGrp="1" noChangeArrowheads="1"/>
          </p:cNvSpPr>
          <p:nvPr>
            <p:ph type="ftr" sz="quarter" idx="11"/>
          </p:nvPr>
        </p:nvSpPr>
        <p:spPr/>
        <p:txBody>
          <a:bodyPr/>
          <a:lstStyle>
            <a:lvl1pPr>
              <a:defRPr/>
            </a:lvl1pPr>
          </a:lstStyle>
          <a:p>
            <a:pPr>
              <a:defRPr/>
            </a:pPr>
            <a:r>
              <a:rPr lang="en-US"/>
              <a:t>Mal for </a:t>
            </a:r>
            <a:r>
              <a:rPr lang="en-US" err="1"/>
              <a:t>styringsdokument</a:t>
            </a:r>
            <a:r>
              <a:rPr lang="en-US"/>
              <a:t>  </a:t>
            </a:r>
            <a:r>
              <a:rPr lang="en-US" err="1"/>
              <a:t>september</a:t>
            </a:r>
            <a:r>
              <a:rPr lang="en-US"/>
              <a:t> 2015</a:t>
            </a:r>
          </a:p>
        </p:txBody>
      </p:sp>
      <p:sp>
        <p:nvSpPr>
          <p:cNvPr id="6" name="Rectangle 12"/>
          <p:cNvSpPr>
            <a:spLocks noGrp="1" noChangeArrowheads="1"/>
          </p:cNvSpPr>
          <p:nvPr>
            <p:ph type="sldNum" sz="quarter" idx="12"/>
          </p:nvPr>
        </p:nvSpPr>
        <p:spPr/>
        <p:txBody>
          <a:bodyPr/>
          <a:lstStyle>
            <a:lvl1pPr>
              <a:defRPr/>
            </a:lvl1pPr>
          </a:lstStyle>
          <a:p>
            <a:pPr>
              <a:defRPr/>
            </a:pPr>
            <a:fld id="{CE0A39E4-BABD-9A42-969D-B4518A7A39D9}"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86FB00-ABE1-4363-AF93-9FDD6D80F486}" type="datetimeFigureOut">
              <a:rPr lang="nb-NO" smtClean="0"/>
              <a:t>26.05.2020</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5AAEBB9C-99D2-4E4B-98D1-224508236009}" type="slidenum">
              <a:rPr lang="nb-NO" smtClean="0"/>
              <a:t>‹#›</a:t>
            </a:fld>
            <a:endParaRPr lang="nb-NO"/>
          </a:p>
        </p:txBody>
      </p:sp>
    </p:spTree>
    <p:extLst>
      <p:ext uri="{BB962C8B-B14F-4D97-AF65-F5344CB8AC3E}">
        <p14:creationId xmlns:p14="http://schemas.microsoft.com/office/powerpoint/2010/main" val="32003916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nb-N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86FB00-ABE1-4363-AF93-9FDD6D80F486}" type="datetimeFigureOut">
              <a:rPr lang="nb-NO" smtClean="0"/>
              <a:t>26.05.2020</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5AAEBB9C-99D2-4E4B-98D1-224508236009}" type="slidenum">
              <a:rPr lang="nb-NO" smtClean="0"/>
              <a:t>‹#›</a:t>
            </a:fld>
            <a:endParaRPr lang="nb-NO"/>
          </a:p>
        </p:txBody>
      </p:sp>
    </p:spTree>
    <p:extLst>
      <p:ext uri="{BB962C8B-B14F-4D97-AF65-F5344CB8AC3E}">
        <p14:creationId xmlns:p14="http://schemas.microsoft.com/office/powerpoint/2010/main" val="28527798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nb-N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86FB00-ABE1-4363-AF93-9FDD6D80F486}" type="datetimeFigureOut">
              <a:rPr lang="nb-NO" smtClean="0"/>
              <a:t>26.05.2020</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5AAEBB9C-99D2-4E4B-98D1-224508236009}" type="slidenum">
              <a:rPr lang="nb-NO" smtClean="0"/>
              <a:t>‹#›</a:t>
            </a:fld>
            <a:endParaRPr lang="nb-NO"/>
          </a:p>
        </p:txBody>
      </p:sp>
    </p:spTree>
    <p:extLst>
      <p:ext uri="{BB962C8B-B14F-4D97-AF65-F5344CB8AC3E}">
        <p14:creationId xmlns:p14="http://schemas.microsoft.com/office/powerpoint/2010/main" val="29314792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p>
            <a:fld id="{7A86FB00-ABE1-4363-AF93-9FDD6D80F486}" type="datetimeFigureOut">
              <a:rPr lang="nb-NO" smtClean="0"/>
              <a:t>26.05.2020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5AAEBB9C-99D2-4E4B-98D1-224508236009}" type="slidenum">
              <a:rPr lang="nb-NO" smtClean="0"/>
              <a:t>‹#›</a:t>
            </a:fld>
            <a:endParaRPr lang="nb-NO"/>
          </a:p>
        </p:txBody>
      </p:sp>
    </p:spTree>
    <p:extLst>
      <p:ext uri="{BB962C8B-B14F-4D97-AF65-F5344CB8AC3E}">
        <p14:creationId xmlns:p14="http://schemas.microsoft.com/office/powerpoint/2010/main" val="21974060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nb-N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p>
            <a:fld id="{7A86FB00-ABE1-4363-AF93-9FDD6D80F486}" type="datetimeFigureOut">
              <a:rPr lang="nb-NO" smtClean="0"/>
              <a:t>26.05.2020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5AAEBB9C-99D2-4E4B-98D1-224508236009}" type="slidenum">
              <a:rPr lang="nb-NO" smtClean="0"/>
              <a:t>‹#›</a:t>
            </a:fld>
            <a:endParaRPr lang="nb-NO"/>
          </a:p>
        </p:txBody>
      </p:sp>
    </p:spTree>
    <p:extLst>
      <p:ext uri="{BB962C8B-B14F-4D97-AF65-F5344CB8AC3E}">
        <p14:creationId xmlns:p14="http://schemas.microsoft.com/office/powerpoint/2010/main" val="13538066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Logoslide">
    <p:spTree>
      <p:nvGrpSpPr>
        <p:cNvPr id="1" name=""/>
        <p:cNvGrpSpPr/>
        <p:nvPr/>
      </p:nvGrpSpPr>
      <p:grpSpPr>
        <a:xfrm>
          <a:off x="0" y="0"/>
          <a:ext cx="0" cy="0"/>
          <a:chOff x="0" y="0"/>
          <a:chExt cx="0" cy="0"/>
        </a:xfrm>
      </p:grpSpPr>
      <p:sp>
        <p:nvSpPr>
          <p:cNvPr id="2" name="Rectangle 1"/>
          <p:cNvSpPr/>
          <p:nvPr userDrawn="1"/>
        </p:nvSpPr>
        <p:spPr>
          <a:xfrm>
            <a:off x="0" y="-14288"/>
            <a:ext cx="9144000" cy="68722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a:lstStyle/>
          <a:p>
            <a:pPr algn="ctr" eaLnBrk="1" hangingPunct="1">
              <a:defRPr/>
            </a:pPr>
            <a:endParaRPr lang="en-GB" sz="1800" err="1">
              <a:solidFill>
                <a:srgbClr val="FFFFFF"/>
              </a:solidFill>
              <a:latin typeface="Arial"/>
            </a:endParaRPr>
          </a:p>
        </p:txBody>
      </p:sp>
      <p:pic>
        <p:nvPicPr>
          <p:cNvPr id="3" name="Picture 6"/>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763713" y="130175"/>
            <a:ext cx="7223125" cy="653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30030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_black">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Rett linje 12"/>
          <p:cNvCxnSpPr/>
          <p:nvPr userDrawn="1"/>
        </p:nvCxnSpPr>
        <p:spPr>
          <a:xfrm>
            <a:off x="395288" y="3252788"/>
            <a:ext cx="6337300" cy="0"/>
          </a:xfrm>
          <a:prstGeom prst="line">
            <a:avLst/>
          </a:prstGeom>
          <a:ln w="3175">
            <a:solidFill>
              <a:srgbClr val="A6A6A6"/>
            </a:solidFill>
          </a:ln>
        </p:spPr>
        <p:style>
          <a:lnRef idx="1">
            <a:schemeClr val="accent1"/>
          </a:lnRef>
          <a:fillRef idx="0">
            <a:schemeClr val="accent1"/>
          </a:fillRef>
          <a:effectRef idx="0">
            <a:schemeClr val="accent1"/>
          </a:effectRef>
          <a:fontRef idx="minor">
            <a:schemeClr val="tx1"/>
          </a:fontRef>
        </p:style>
      </p:cxnSp>
      <p:sp>
        <p:nvSpPr>
          <p:cNvPr id="10" name="Text Placeholder 2"/>
          <p:cNvSpPr>
            <a:spLocks noGrp="1"/>
          </p:cNvSpPr>
          <p:nvPr>
            <p:ph type="body" idx="1"/>
          </p:nvPr>
        </p:nvSpPr>
        <p:spPr>
          <a:xfrm>
            <a:off x="395288" y="3392489"/>
            <a:ext cx="6264276" cy="307777"/>
          </a:xfrm>
        </p:spPr>
        <p:txBody>
          <a:bodyPr>
            <a:spAutoFit/>
          </a:bodyPr>
          <a:lstStyle>
            <a:lvl1pPr marL="0" indent="0">
              <a:buNone/>
              <a:defRPr sz="2000">
                <a:solidFill>
                  <a:schemeClr val="accent5">
                    <a:lumMod val="60000"/>
                    <a:lumOff val="40000"/>
                  </a:schemeClr>
                </a:solidFill>
                <a:latin typeface="+mn-lt"/>
              </a:defRPr>
            </a:lvl1pPr>
            <a:lvl2pPr marL="457119" indent="0">
              <a:buNone/>
              <a:defRPr sz="1800"/>
            </a:lvl2pPr>
            <a:lvl3pPr marL="914239" indent="0">
              <a:buNone/>
              <a:defRPr sz="1600"/>
            </a:lvl3pPr>
            <a:lvl4pPr marL="1371358" indent="0">
              <a:buNone/>
              <a:defRPr sz="1400"/>
            </a:lvl4pPr>
            <a:lvl5pPr marL="1828477" indent="0">
              <a:buNone/>
              <a:defRPr sz="1400"/>
            </a:lvl5pPr>
            <a:lvl6pPr marL="2285596" indent="0">
              <a:buNone/>
              <a:defRPr sz="1400"/>
            </a:lvl6pPr>
            <a:lvl7pPr marL="2742716" indent="0">
              <a:buNone/>
              <a:defRPr sz="1400"/>
            </a:lvl7pPr>
            <a:lvl8pPr marL="3199835" indent="0">
              <a:buNone/>
              <a:defRPr sz="1400"/>
            </a:lvl8pPr>
            <a:lvl9pPr marL="3656954" indent="0">
              <a:buNone/>
              <a:defRPr sz="1400"/>
            </a:lvl9pPr>
          </a:lstStyle>
          <a:p>
            <a:pPr lvl="0"/>
            <a:r>
              <a:rPr lang="nb-NO"/>
              <a:t>Click to edit Master text styles</a:t>
            </a:r>
          </a:p>
        </p:txBody>
      </p:sp>
      <p:sp>
        <p:nvSpPr>
          <p:cNvPr id="7" name="Title 1"/>
          <p:cNvSpPr>
            <a:spLocks noGrp="1"/>
          </p:cNvSpPr>
          <p:nvPr>
            <p:ph type="ctrTitle"/>
          </p:nvPr>
        </p:nvSpPr>
        <p:spPr>
          <a:xfrm>
            <a:off x="395288" y="1557338"/>
            <a:ext cx="6337300" cy="1455103"/>
          </a:xfrm>
        </p:spPr>
        <p:txBody>
          <a:bodyPr anchor="b">
            <a:normAutofit/>
          </a:bodyPr>
          <a:lstStyle>
            <a:lvl1pPr>
              <a:defRPr sz="4800" b="1" i="1" baseline="0">
                <a:solidFill>
                  <a:schemeClr val="bg1"/>
                </a:solidFill>
                <a:latin typeface="Georgia" pitchFamily="18" charset="0"/>
              </a:defRPr>
            </a:lvl1pPr>
          </a:lstStyle>
          <a:p>
            <a:r>
              <a:rPr lang="nb-NO"/>
              <a:t>Click to edit Master title style</a:t>
            </a:r>
            <a:endParaRPr lang="en-US"/>
          </a:p>
        </p:txBody>
      </p:sp>
    </p:spTree>
    <p:extLst>
      <p:ext uri="{BB962C8B-B14F-4D97-AF65-F5344CB8AC3E}">
        <p14:creationId xmlns:p14="http://schemas.microsoft.com/office/powerpoint/2010/main" val="37096847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page (white)">
    <p:spTree>
      <p:nvGrpSpPr>
        <p:cNvPr id="1" name=""/>
        <p:cNvGrpSpPr/>
        <p:nvPr/>
      </p:nvGrpSpPr>
      <p:grpSpPr>
        <a:xfrm>
          <a:off x="0" y="0"/>
          <a:ext cx="0" cy="0"/>
          <a:chOff x="0" y="0"/>
          <a:chExt cx="0" cy="0"/>
        </a:xfrm>
      </p:grpSpPr>
      <p:sp>
        <p:nvSpPr>
          <p:cNvPr id="2" name="Title 1"/>
          <p:cNvSpPr>
            <a:spLocks noGrp="1"/>
          </p:cNvSpPr>
          <p:nvPr>
            <p:ph type="title"/>
          </p:nvPr>
        </p:nvSpPr>
        <p:spPr>
          <a:xfrm>
            <a:off x="395288" y="476250"/>
            <a:ext cx="8353425" cy="865188"/>
          </a:xfrm>
        </p:spPr>
        <p:txBody>
          <a:bodyPr>
            <a:normAutofit/>
          </a:bodyPr>
          <a:lstStyle>
            <a:lvl1pPr algn="l">
              <a:lnSpc>
                <a:spcPct val="100000"/>
              </a:lnSpc>
              <a:defRPr sz="3600" b="1" i="1" cap="none" baseline="0">
                <a:solidFill>
                  <a:schemeClr val="accent3"/>
                </a:solidFill>
                <a:latin typeface="Georgia" pitchFamily="18" charset="0"/>
              </a:defRPr>
            </a:lvl1pPr>
          </a:lstStyle>
          <a:p>
            <a:r>
              <a:rPr lang="nb-NO"/>
              <a:t>Click to edit Master title style</a:t>
            </a:r>
            <a:endParaRPr lang="en-US"/>
          </a:p>
        </p:txBody>
      </p:sp>
      <p:sp>
        <p:nvSpPr>
          <p:cNvPr id="6" name="Text Placeholder 5"/>
          <p:cNvSpPr>
            <a:spLocks noGrp="1"/>
          </p:cNvSpPr>
          <p:nvPr>
            <p:ph type="body" sz="quarter" idx="11"/>
          </p:nvPr>
        </p:nvSpPr>
        <p:spPr>
          <a:xfrm>
            <a:off x="395288" y="188913"/>
            <a:ext cx="8353425" cy="287337"/>
          </a:xfrm>
        </p:spPr>
        <p:txBody>
          <a:bodyPr>
            <a:normAutofit/>
          </a:bodyPr>
          <a:lstStyle>
            <a:lvl1pPr marL="0" indent="0">
              <a:buFontTx/>
              <a:buNone/>
              <a:defRPr sz="1800"/>
            </a:lvl1pPr>
          </a:lstStyle>
          <a:p>
            <a:pPr lvl="0"/>
            <a:r>
              <a:rPr lang="nb-NO"/>
              <a:t>Click to edit Master text styles</a:t>
            </a:r>
          </a:p>
        </p:txBody>
      </p:sp>
      <p:sp>
        <p:nvSpPr>
          <p:cNvPr id="9" name="Content Placeholder 8"/>
          <p:cNvSpPr>
            <a:spLocks noGrp="1"/>
          </p:cNvSpPr>
          <p:nvPr>
            <p:ph sz="quarter" idx="12"/>
          </p:nvPr>
        </p:nvSpPr>
        <p:spPr>
          <a:xfrm>
            <a:off x="395288" y="1844675"/>
            <a:ext cx="8353425" cy="3960813"/>
          </a:xfrm>
        </p:spPr>
        <p:txBody>
          <a:bodyPr>
            <a:normAutofit/>
          </a:bodyPr>
          <a:lstStyle>
            <a:lvl1pPr>
              <a:defRPr sz="2000"/>
            </a:lvl1pPr>
            <a:lvl2pPr>
              <a:defRPr sz="2000"/>
            </a:lvl2pPr>
            <a:lvl3pPr>
              <a:defRPr sz="2000"/>
            </a:lvl3pPr>
            <a:lvl4pPr>
              <a:defRPr sz="2000"/>
            </a:lvl4pPr>
            <a:lvl5pPr>
              <a:defRPr sz="2000"/>
            </a:lvl5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Tree>
    <p:extLst>
      <p:ext uri="{BB962C8B-B14F-4D97-AF65-F5344CB8AC3E}">
        <p14:creationId xmlns:p14="http://schemas.microsoft.com/office/powerpoint/2010/main" val="19317473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page 2 column (white)">
    <p:spTree>
      <p:nvGrpSpPr>
        <p:cNvPr id="1" name=""/>
        <p:cNvGrpSpPr/>
        <p:nvPr/>
      </p:nvGrpSpPr>
      <p:grpSpPr>
        <a:xfrm>
          <a:off x="0" y="0"/>
          <a:ext cx="0" cy="0"/>
          <a:chOff x="0" y="0"/>
          <a:chExt cx="0" cy="0"/>
        </a:xfrm>
      </p:grpSpPr>
      <p:sp>
        <p:nvSpPr>
          <p:cNvPr id="2" name="Title 1"/>
          <p:cNvSpPr>
            <a:spLocks noGrp="1"/>
          </p:cNvSpPr>
          <p:nvPr>
            <p:ph type="title"/>
          </p:nvPr>
        </p:nvSpPr>
        <p:spPr>
          <a:xfrm>
            <a:off x="395289" y="476251"/>
            <a:ext cx="8353424" cy="865188"/>
          </a:xfrm>
        </p:spPr>
        <p:txBody>
          <a:bodyPr>
            <a:normAutofit/>
          </a:bodyPr>
          <a:lstStyle>
            <a:lvl1pPr algn="l">
              <a:lnSpc>
                <a:spcPct val="100000"/>
              </a:lnSpc>
              <a:defRPr sz="3600" b="1" i="1" cap="none" baseline="0">
                <a:solidFill>
                  <a:schemeClr val="accent3"/>
                </a:solidFill>
                <a:latin typeface="Georgia" pitchFamily="18" charset="0"/>
              </a:defRPr>
            </a:lvl1pPr>
          </a:lstStyle>
          <a:p>
            <a:r>
              <a:rPr lang="nb-NO"/>
              <a:t>Click to edit Master title style</a:t>
            </a:r>
            <a:endParaRPr lang="en-US"/>
          </a:p>
        </p:txBody>
      </p:sp>
      <p:sp>
        <p:nvSpPr>
          <p:cNvPr id="6" name="Text Placeholder 5"/>
          <p:cNvSpPr>
            <a:spLocks noGrp="1"/>
          </p:cNvSpPr>
          <p:nvPr>
            <p:ph type="body" sz="quarter" idx="12"/>
          </p:nvPr>
        </p:nvSpPr>
        <p:spPr>
          <a:xfrm>
            <a:off x="395288" y="188641"/>
            <a:ext cx="8353425" cy="287610"/>
          </a:xfrm>
        </p:spPr>
        <p:txBody>
          <a:bodyPr>
            <a:normAutofit/>
          </a:bodyPr>
          <a:lstStyle>
            <a:lvl1pPr marL="0" indent="0">
              <a:buFontTx/>
              <a:buNone/>
              <a:defRPr sz="1800"/>
            </a:lvl1pPr>
          </a:lstStyle>
          <a:p>
            <a:pPr lvl="0"/>
            <a:r>
              <a:rPr lang="nb-NO"/>
              <a:t>Click to edit Master text styles</a:t>
            </a:r>
          </a:p>
        </p:txBody>
      </p:sp>
      <p:sp>
        <p:nvSpPr>
          <p:cNvPr id="11" name="Text Placeholder 10"/>
          <p:cNvSpPr>
            <a:spLocks noGrp="1"/>
          </p:cNvSpPr>
          <p:nvPr>
            <p:ph type="body" sz="quarter" idx="13"/>
          </p:nvPr>
        </p:nvSpPr>
        <p:spPr>
          <a:xfrm>
            <a:off x="395288" y="1844675"/>
            <a:ext cx="4032250" cy="3960813"/>
          </a:xfrm>
        </p:spPr>
        <p:txBody>
          <a:bodyPr>
            <a:normAutofit/>
          </a:bodyPr>
          <a:lstStyle>
            <a:lvl1pPr>
              <a:defRPr sz="2000"/>
            </a:lvl1pPr>
            <a:lvl2pPr>
              <a:defRPr sz="2000"/>
            </a:lvl2pPr>
            <a:lvl3pPr>
              <a:defRPr sz="2000"/>
            </a:lvl3pPr>
            <a:lvl4pPr>
              <a:defRPr sz="2000"/>
            </a:lvl4pPr>
            <a:lvl5pPr>
              <a:defRPr sz="2000"/>
            </a:lvl5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15" name="Content Placeholder 14"/>
          <p:cNvSpPr>
            <a:spLocks noGrp="1"/>
          </p:cNvSpPr>
          <p:nvPr>
            <p:ph sz="quarter" idx="14"/>
          </p:nvPr>
        </p:nvSpPr>
        <p:spPr>
          <a:xfrm>
            <a:off x="4716463" y="1844675"/>
            <a:ext cx="4032250" cy="3960813"/>
          </a:xfrm>
        </p:spPr>
        <p:txBody>
          <a:bodyPr>
            <a:normAutofit/>
          </a:bodyPr>
          <a:lstStyle>
            <a:lvl1pPr>
              <a:defRPr sz="2000"/>
            </a:lvl1pPr>
            <a:lvl2pPr>
              <a:defRPr sz="2000"/>
            </a:lvl2pPr>
            <a:lvl3pPr>
              <a:defRPr sz="2000"/>
            </a:lvl3pPr>
            <a:lvl4pPr>
              <a:defRPr sz="2000"/>
            </a:lvl4pPr>
            <a:lvl5pPr>
              <a:defRPr sz="2000"/>
            </a:lvl5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Tree>
    <p:extLst>
      <p:ext uri="{BB962C8B-B14F-4D97-AF65-F5344CB8AC3E}">
        <p14:creationId xmlns:p14="http://schemas.microsoft.com/office/powerpoint/2010/main" val="32814769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llustration (white)">
    <p:spTree>
      <p:nvGrpSpPr>
        <p:cNvPr id="1" name=""/>
        <p:cNvGrpSpPr/>
        <p:nvPr/>
      </p:nvGrpSpPr>
      <p:grpSpPr>
        <a:xfrm>
          <a:off x="0" y="0"/>
          <a:ext cx="0" cy="0"/>
          <a:chOff x="0" y="0"/>
          <a:chExt cx="0" cy="0"/>
        </a:xfrm>
      </p:grpSpPr>
      <p:sp>
        <p:nvSpPr>
          <p:cNvPr id="4" name="Text Placeholder 5"/>
          <p:cNvSpPr>
            <a:spLocks noGrp="1"/>
          </p:cNvSpPr>
          <p:nvPr>
            <p:ph type="body" sz="quarter" idx="12"/>
          </p:nvPr>
        </p:nvSpPr>
        <p:spPr>
          <a:xfrm>
            <a:off x="395288" y="188913"/>
            <a:ext cx="8353425" cy="287337"/>
          </a:xfrm>
        </p:spPr>
        <p:txBody>
          <a:bodyPr>
            <a:normAutofit/>
          </a:bodyPr>
          <a:lstStyle>
            <a:lvl1pPr marL="0" indent="0">
              <a:buFontTx/>
              <a:buNone/>
              <a:defRPr sz="1800"/>
            </a:lvl1pPr>
          </a:lstStyle>
          <a:p>
            <a:pPr lvl="0"/>
            <a:r>
              <a:rPr lang="nb-NO"/>
              <a:t>Click to edit Master text styles</a:t>
            </a:r>
          </a:p>
        </p:txBody>
      </p:sp>
      <p:sp>
        <p:nvSpPr>
          <p:cNvPr id="6" name="Title 1"/>
          <p:cNvSpPr>
            <a:spLocks noGrp="1"/>
          </p:cNvSpPr>
          <p:nvPr>
            <p:ph type="title"/>
          </p:nvPr>
        </p:nvSpPr>
        <p:spPr>
          <a:xfrm>
            <a:off x="395288" y="475200"/>
            <a:ext cx="8353425" cy="865188"/>
          </a:xfrm>
        </p:spPr>
        <p:txBody>
          <a:bodyPr>
            <a:normAutofit/>
          </a:bodyPr>
          <a:lstStyle>
            <a:lvl1pPr algn="l">
              <a:lnSpc>
                <a:spcPct val="100000"/>
              </a:lnSpc>
              <a:defRPr sz="3600" b="1" i="1" cap="none" baseline="0">
                <a:solidFill>
                  <a:srgbClr val="080808"/>
                </a:solidFill>
                <a:latin typeface="Georgia" pitchFamily="18" charset="0"/>
              </a:defRPr>
            </a:lvl1pPr>
          </a:lstStyle>
          <a:p>
            <a:r>
              <a:rPr lang="nb-NO"/>
              <a:t>Click to edit Master title style</a:t>
            </a:r>
            <a:endParaRPr lang="en-US"/>
          </a:p>
        </p:txBody>
      </p:sp>
    </p:spTree>
    <p:extLst>
      <p:ext uri="{BB962C8B-B14F-4D97-AF65-F5344CB8AC3E}">
        <p14:creationId xmlns:p14="http://schemas.microsoft.com/office/powerpoint/2010/main" val="298207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sz="half" idx="1"/>
          </p:nvPr>
        </p:nvSpPr>
        <p:spPr>
          <a:xfrm>
            <a:off x="990600" y="1981200"/>
            <a:ext cx="3771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p:cNvSpPr>
            <a:spLocks noGrp="1"/>
          </p:cNvSpPr>
          <p:nvPr>
            <p:ph sz="half" idx="2"/>
          </p:nvPr>
        </p:nvSpPr>
        <p:spPr>
          <a:xfrm>
            <a:off x="4914900" y="1981200"/>
            <a:ext cx="3771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Rectangle 10"/>
          <p:cNvSpPr>
            <a:spLocks noGrp="1" noChangeArrowheads="1"/>
          </p:cNvSpPr>
          <p:nvPr>
            <p:ph type="dt" sz="half" idx="10"/>
          </p:nvPr>
        </p:nvSpPr>
        <p:spPr/>
        <p:txBody>
          <a:bodyPr/>
          <a:lstStyle>
            <a:lvl1pPr>
              <a:defRPr/>
            </a:lvl1pPr>
          </a:lstStyle>
          <a:p>
            <a:pPr>
              <a:defRPr/>
            </a:pPr>
            <a:r>
              <a:rPr lang="nb-NO"/>
              <a:t>11. april 2011</a:t>
            </a:r>
          </a:p>
        </p:txBody>
      </p:sp>
      <p:sp>
        <p:nvSpPr>
          <p:cNvPr id="6" name="Rectangle 11"/>
          <p:cNvSpPr>
            <a:spLocks noGrp="1" noChangeArrowheads="1"/>
          </p:cNvSpPr>
          <p:nvPr>
            <p:ph type="ftr" sz="quarter" idx="11"/>
          </p:nvPr>
        </p:nvSpPr>
        <p:spPr/>
        <p:txBody>
          <a:bodyPr/>
          <a:lstStyle>
            <a:lvl1pPr>
              <a:defRPr/>
            </a:lvl1pPr>
          </a:lstStyle>
          <a:p>
            <a:pPr>
              <a:defRPr/>
            </a:pPr>
            <a:r>
              <a:rPr lang="en-US"/>
              <a:t>Mal for </a:t>
            </a:r>
            <a:r>
              <a:rPr lang="en-US" err="1"/>
              <a:t>styringsdokument</a:t>
            </a:r>
            <a:r>
              <a:rPr lang="en-US"/>
              <a:t> </a:t>
            </a:r>
            <a:r>
              <a:rPr lang="en-US" err="1"/>
              <a:t>sep</a:t>
            </a:r>
            <a:r>
              <a:rPr lang="en-US"/>
              <a:t> 2015</a:t>
            </a:r>
          </a:p>
        </p:txBody>
      </p:sp>
      <p:sp>
        <p:nvSpPr>
          <p:cNvPr id="7" name="Rectangle 12"/>
          <p:cNvSpPr>
            <a:spLocks noGrp="1" noChangeArrowheads="1"/>
          </p:cNvSpPr>
          <p:nvPr>
            <p:ph type="sldNum" sz="quarter" idx="12"/>
          </p:nvPr>
        </p:nvSpPr>
        <p:spPr/>
        <p:txBody>
          <a:bodyPr/>
          <a:lstStyle>
            <a:lvl1pPr>
              <a:defRPr/>
            </a:lvl1pPr>
          </a:lstStyle>
          <a:p>
            <a:pPr>
              <a:defRPr/>
            </a:pPr>
            <a:fld id="{DADA7560-D567-954F-82D9-BB1E4970CB06}"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header_hvit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Rett linje 12"/>
          <p:cNvCxnSpPr/>
          <p:nvPr userDrawn="1"/>
        </p:nvCxnSpPr>
        <p:spPr>
          <a:xfrm>
            <a:off x="395288" y="2924175"/>
            <a:ext cx="6408737" cy="0"/>
          </a:xfrm>
          <a:prstGeom prst="line">
            <a:avLst/>
          </a:prstGeom>
          <a:ln w="3175">
            <a:solidFill>
              <a:srgbClr val="A6A6A6"/>
            </a:solidFill>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ctrTitle"/>
          </p:nvPr>
        </p:nvSpPr>
        <p:spPr>
          <a:xfrm>
            <a:off x="395287" y="1557338"/>
            <a:ext cx="6408737" cy="1211977"/>
          </a:xfrm>
        </p:spPr>
        <p:txBody>
          <a:bodyPr anchor="b">
            <a:normAutofit/>
          </a:bodyPr>
          <a:lstStyle>
            <a:lvl1pPr>
              <a:defRPr sz="4000" b="1" i="1">
                <a:solidFill>
                  <a:schemeClr val="tx1"/>
                </a:solidFill>
                <a:latin typeface="Georgia" pitchFamily="18" charset="0"/>
              </a:defRPr>
            </a:lvl1pPr>
          </a:lstStyle>
          <a:p>
            <a:r>
              <a:rPr lang="nb-NO"/>
              <a:t>Click to edit Master title style</a:t>
            </a:r>
            <a:endParaRPr lang="en-US"/>
          </a:p>
        </p:txBody>
      </p:sp>
      <p:sp>
        <p:nvSpPr>
          <p:cNvPr id="14" name="Text Placeholder 2"/>
          <p:cNvSpPr>
            <a:spLocks noGrp="1"/>
          </p:cNvSpPr>
          <p:nvPr>
            <p:ph type="body" idx="1"/>
          </p:nvPr>
        </p:nvSpPr>
        <p:spPr>
          <a:xfrm>
            <a:off x="395288" y="3068638"/>
            <a:ext cx="6264276" cy="307777"/>
          </a:xfrm>
        </p:spPr>
        <p:txBody>
          <a:bodyPr>
            <a:spAutoFit/>
          </a:bodyPr>
          <a:lstStyle>
            <a:lvl1pPr marL="0" indent="0">
              <a:buNone/>
              <a:defRPr sz="2000">
                <a:solidFill>
                  <a:schemeClr val="accent3"/>
                </a:solidFill>
                <a:latin typeface="+mn-lt"/>
              </a:defRPr>
            </a:lvl1pPr>
            <a:lvl2pPr marL="457119" indent="0">
              <a:buNone/>
              <a:defRPr sz="1800"/>
            </a:lvl2pPr>
            <a:lvl3pPr marL="914239" indent="0">
              <a:buNone/>
              <a:defRPr sz="1600"/>
            </a:lvl3pPr>
            <a:lvl4pPr marL="1371358" indent="0">
              <a:buNone/>
              <a:defRPr sz="1400"/>
            </a:lvl4pPr>
            <a:lvl5pPr marL="1828477" indent="0">
              <a:buNone/>
              <a:defRPr sz="1400"/>
            </a:lvl5pPr>
            <a:lvl6pPr marL="2285596" indent="0">
              <a:buNone/>
              <a:defRPr sz="1400"/>
            </a:lvl6pPr>
            <a:lvl7pPr marL="2742716" indent="0">
              <a:buNone/>
              <a:defRPr sz="1400"/>
            </a:lvl7pPr>
            <a:lvl8pPr marL="3199835" indent="0">
              <a:buNone/>
              <a:defRPr sz="1400"/>
            </a:lvl8pPr>
            <a:lvl9pPr marL="3656954" indent="0">
              <a:buNone/>
              <a:defRPr sz="1400"/>
            </a:lvl9pPr>
          </a:lstStyle>
          <a:p>
            <a:pPr lvl="0"/>
            <a:r>
              <a:rPr lang="nb-NO"/>
              <a:t>Click to edit Master text styles</a:t>
            </a:r>
          </a:p>
        </p:txBody>
      </p:sp>
    </p:spTree>
    <p:extLst>
      <p:ext uri="{BB962C8B-B14F-4D97-AF65-F5344CB8AC3E}">
        <p14:creationId xmlns:p14="http://schemas.microsoft.com/office/powerpoint/2010/main" val="37621201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header_black">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Rett linje 12"/>
          <p:cNvCxnSpPr/>
          <p:nvPr userDrawn="1"/>
        </p:nvCxnSpPr>
        <p:spPr>
          <a:xfrm>
            <a:off x="395288" y="2924175"/>
            <a:ext cx="6408737" cy="0"/>
          </a:xfrm>
          <a:prstGeom prst="line">
            <a:avLst/>
          </a:prstGeom>
          <a:ln w="3175">
            <a:solidFill>
              <a:srgbClr val="A6A6A6"/>
            </a:solidFill>
          </a:ln>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ctrTitle"/>
          </p:nvPr>
        </p:nvSpPr>
        <p:spPr>
          <a:xfrm>
            <a:off x="395287" y="1557339"/>
            <a:ext cx="6408737" cy="1223962"/>
          </a:xfrm>
        </p:spPr>
        <p:txBody>
          <a:bodyPr anchor="b">
            <a:normAutofit/>
          </a:bodyPr>
          <a:lstStyle>
            <a:lvl1pPr>
              <a:defRPr sz="4000" b="1" i="1">
                <a:solidFill>
                  <a:schemeClr val="bg1"/>
                </a:solidFill>
                <a:latin typeface="Georgia" pitchFamily="18" charset="0"/>
              </a:defRPr>
            </a:lvl1pPr>
          </a:lstStyle>
          <a:p>
            <a:r>
              <a:rPr lang="nb-NO"/>
              <a:t>Click to edit Master title style</a:t>
            </a:r>
            <a:endParaRPr lang="en-US"/>
          </a:p>
        </p:txBody>
      </p:sp>
      <p:sp>
        <p:nvSpPr>
          <p:cNvPr id="15" name="Text Placeholder 2"/>
          <p:cNvSpPr>
            <a:spLocks noGrp="1"/>
          </p:cNvSpPr>
          <p:nvPr>
            <p:ph type="body" idx="1"/>
          </p:nvPr>
        </p:nvSpPr>
        <p:spPr>
          <a:xfrm>
            <a:off x="395288" y="3068638"/>
            <a:ext cx="6264276" cy="307777"/>
          </a:xfrm>
        </p:spPr>
        <p:txBody>
          <a:bodyPr>
            <a:spAutoFit/>
          </a:bodyPr>
          <a:lstStyle>
            <a:lvl1pPr marL="0" indent="0">
              <a:buNone/>
              <a:defRPr sz="2000">
                <a:solidFill>
                  <a:schemeClr val="accent5">
                    <a:lumMod val="60000"/>
                    <a:lumOff val="40000"/>
                  </a:schemeClr>
                </a:solidFill>
                <a:latin typeface="+mn-lt"/>
              </a:defRPr>
            </a:lvl1pPr>
            <a:lvl2pPr marL="457119" indent="0">
              <a:buNone/>
              <a:defRPr sz="1800"/>
            </a:lvl2pPr>
            <a:lvl3pPr marL="914239" indent="0">
              <a:buNone/>
              <a:defRPr sz="1600"/>
            </a:lvl3pPr>
            <a:lvl4pPr marL="1371358" indent="0">
              <a:buNone/>
              <a:defRPr sz="1400"/>
            </a:lvl4pPr>
            <a:lvl5pPr marL="1828477" indent="0">
              <a:buNone/>
              <a:defRPr sz="1400"/>
            </a:lvl5pPr>
            <a:lvl6pPr marL="2285596" indent="0">
              <a:buNone/>
              <a:defRPr sz="1400"/>
            </a:lvl6pPr>
            <a:lvl7pPr marL="2742716" indent="0">
              <a:buNone/>
              <a:defRPr sz="1400"/>
            </a:lvl7pPr>
            <a:lvl8pPr marL="3199835" indent="0">
              <a:buNone/>
              <a:defRPr sz="1400"/>
            </a:lvl8pPr>
            <a:lvl9pPr marL="3656954" indent="0">
              <a:buNone/>
              <a:defRPr sz="1400"/>
            </a:lvl9pPr>
          </a:lstStyle>
          <a:p>
            <a:pPr lvl="0"/>
            <a:r>
              <a:rPr lang="nb-NO"/>
              <a:t>Click to edit Master text styles</a:t>
            </a:r>
          </a:p>
        </p:txBody>
      </p:sp>
    </p:spTree>
    <p:extLst>
      <p:ext uri="{BB962C8B-B14F-4D97-AF65-F5344CB8AC3E}">
        <p14:creationId xmlns:p14="http://schemas.microsoft.com/office/powerpoint/2010/main" val="37374230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Illustration (grey)">
    <p:bg>
      <p:bgRef idx="1001">
        <a:schemeClr val="bg2"/>
      </p:bgRef>
    </p:bg>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5"/>
          <p:cNvSpPr>
            <a:spLocks noGrp="1"/>
          </p:cNvSpPr>
          <p:nvPr>
            <p:ph type="body" sz="quarter" idx="12"/>
          </p:nvPr>
        </p:nvSpPr>
        <p:spPr>
          <a:xfrm>
            <a:off x="395288" y="188913"/>
            <a:ext cx="8353425" cy="287337"/>
          </a:xfrm>
        </p:spPr>
        <p:txBody>
          <a:bodyPr>
            <a:normAutofit/>
          </a:bodyPr>
          <a:lstStyle>
            <a:lvl1pPr marL="0" indent="0">
              <a:buFontTx/>
              <a:buNone/>
              <a:defRPr sz="1800"/>
            </a:lvl1pPr>
          </a:lstStyle>
          <a:p>
            <a:pPr lvl="0"/>
            <a:r>
              <a:rPr lang="nb-NO"/>
              <a:t>Click to edit Master text styles</a:t>
            </a:r>
          </a:p>
        </p:txBody>
      </p:sp>
      <p:sp>
        <p:nvSpPr>
          <p:cNvPr id="9" name="Title 1"/>
          <p:cNvSpPr>
            <a:spLocks noGrp="1"/>
          </p:cNvSpPr>
          <p:nvPr>
            <p:ph type="title"/>
          </p:nvPr>
        </p:nvSpPr>
        <p:spPr>
          <a:xfrm>
            <a:off x="395288" y="475200"/>
            <a:ext cx="8353425" cy="648000"/>
          </a:xfrm>
        </p:spPr>
        <p:txBody>
          <a:bodyPr>
            <a:normAutofit/>
          </a:bodyPr>
          <a:lstStyle>
            <a:lvl1pPr algn="l">
              <a:lnSpc>
                <a:spcPct val="100000"/>
              </a:lnSpc>
              <a:defRPr sz="3600" b="1" i="1" cap="none" baseline="0">
                <a:solidFill>
                  <a:schemeClr val="tx1"/>
                </a:solidFill>
                <a:latin typeface="Georgia" pitchFamily="18" charset="0"/>
              </a:defRPr>
            </a:lvl1pPr>
          </a:lstStyle>
          <a:p>
            <a:r>
              <a:rPr lang="nb-NO"/>
              <a:t>Click to edit Master title style</a:t>
            </a:r>
            <a:endParaRPr lang="en-US"/>
          </a:p>
        </p:txBody>
      </p:sp>
    </p:spTree>
    <p:extLst>
      <p:ext uri="{BB962C8B-B14F-4D97-AF65-F5344CB8AC3E}">
        <p14:creationId xmlns:p14="http://schemas.microsoft.com/office/powerpoint/2010/main" val="1773391032"/>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Illustration (sand)">
    <p:bg>
      <p:bgPr>
        <a:solidFill>
          <a:srgbClr val="F6ECE2"/>
        </a:solidFill>
        <a:effectLst/>
      </p:bgPr>
    </p:bg>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275638" y="6227763"/>
            <a:ext cx="4857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5"/>
          <p:cNvSpPr>
            <a:spLocks noGrp="1"/>
          </p:cNvSpPr>
          <p:nvPr>
            <p:ph type="body" sz="quarter" idx="12"/>
          </p:nvPr>
        </p:nvSpPr>
        <p:spPr>
          <a:xfrm>
            <a:off x="395288" y="188913"/>
            <a:ext cx="8353425" cy="287337"/>
          </a:xfrm>
        </p:spPr>
        <p:txBody>
          <a:bodyPr>
            <a:normAutofit/>
          </a:bodyPr>
          <a:lstStyle>
            <a:lvl1pPr marL="0" indent="0">
              <a:buFontTx/>
              <a:buNone/>
              <a:defRPr sz="1800"/>
            </a:lvl1pPr>
          </a:lstStyle>
          <a:p>
            <a:pPr lvl="0"/>
            <a:r>
              <a:rPr lang="nb-NO"/>
              <a:t>Click to edit Master text styles</a:t>
            </a:r>
          </a:p>
        </p:txBody>
      </p:sp>
      <p:sp>
        <p:nvSpPr>
          <p:cNvPr id="9" name="Title 1"/>
          <p:cNvSpPr>
            <a:spLocks noGrp="1"/>
          </p:cNvSpPr>
          <p:nvPr>
            <p:ph type="title"/>
          </p:nvPr>
        </p:nvSpPr>
        <p:spPr>
          <a:xfrm>
            <a:off x="395288" y="475200"/>
            <a:ext cx="8353425" cy="865188"/>
          </a:xfrm>
        </p:spPr>
        <p:txBody>
          <a:bodyPr>
            <a:normAutofit/>
          </a:bodyPr>
          <a:lstStyle>
            <a:lvl1pPr algn="l">
              <a:lnSpc>
                <a:spcPct val="100000"/>
              </a:lnSpc>
              <a:defRPr sz="3600" b="1" i="1" cap="none" baseline="0">
                <a:solidFill>
                  <a:srgbClr val="080808"/>
                </a:solidFill>
                <a:latin typeface="Georgia" pitchFamily="18" charset="0"/>
              </a:defRPr>
            </a:lvl1pPr>
          </a:lstStyle>
          <a:p>
            <a:r>
              <a:rPr lang="nb-NO"/>
              <a:t>Click to edit Master title style</a:t>
            </a:r>
            <a:endParaRPr lang="en-US"/>
          </a:p>
        </p:txBody>
      </p:sp>
    </p:spTree>
    <p:extLst>
      <p:ext uri="{BB962C8B-B14F-4D97-AF65-F5344CB8AC3E}">
        <p14:creationId xmlns:p14="http://schemas.microsoft.com/office/powerpoint/2010/main" val="2657090559"/>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1_Illustration (light green)">
    <p:bg>
      <p:bgPr>
        <a:solidFill>
          <a:srgbClr val="DBF1ED"/>
        </a:solidFill>
        <a:effectLst/>
      </p:bgPr>
    </p:bg>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275638" y="6227763"/>
            <a:ext cx="4857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5"/>
          <p:cNvSpPr>
            <a:spLocks noGrp="1"/>
          </p:cNvSpPr>
          <p:nvPr>
            <p:ph type="body" sz="quarter" idx="12"/>
          </p:nvPr>
        </p:nvSpPr>
        <p:spPr>
          <a:xfrm>
            <a:off x="395288" y="188913"/>
            <a:ext cx="8353425" cy="287337"/>
          </a:xfrm>
        </p:spPr>
        <p:txBody>
          <a:bodyPr>
            <a:normAutofit/>
          </a:bodyPr>
          <a:lstStyle>
            <a:lvl1pPr marL="0" indent="0">
              <a:buFontTx/>
              <a:buNone/>
              <a:defRPr sz="1800"/>
            </a:lvl1pPr>
          </a:lstStyle>
          <a:p>
            <a:pPr lvl="0"/>
            <a:r>
              <a:rPr lang="nb-NO"/>
              <a:t>Click to edit Master text styles</a:t>
            </a:r>
          </a:p>
        </p:txBody>
      </p:sp>
      <p:sp>
        <p:nvSpPr>
          <p:cNvPr id="5" name="Title 1"/>
          <p:cNvSpPr>
            <a:spLocks noGrp="1"/>
          </p:cNvSpPr>
          <p:nvPr>
            <p:ph type="title"/>
          </p:nvPr>
        </p:nvSpPr>
        <p:spPr>
          <a:xfrm>
            <a:off x="395288" y="475200"/>
            <a:ext cx="8353425" cy="865188"/>
          </a:xfrm>
        </p:spPr>
        <p:txBody>
          <a:bodyPr>
            <a:normAutofit/>
          </a:bodyPr>
          <a:lstStyle>
            <a:lvl1pPr algn="l">
              <a:lnSpc>
                <a:spcPct val="100000"/>
              </a:lnSpc>
              <a:defRPr sz="3600" b="1" i="1" cap="none" baseline="0">
                <a:solidFill>
                  <a:srgbClr val="080808"/>
                </a:solidFill>
                <a:latin typeface="Georgia" pitchFamily="18" charset="0"/>
              </a:defRPr>
            </a:lvl1pPr>
          </a:lstStyle>
          <a:p>
            <a:r>
              <a:rPr lang="nb-NO"/>
              <a:t>Click to edit Master title style</a:t>
            </a:r>
            <a:endParaRPr lang="en-US"/>
          </a:p>
        </p:txBody>
      </p:sp>
    </p:spTree>
    <p:extLst>
      <p:ext uri="{BB962C8B-B14F-4D97-AF65-F5344CB8AC3E}">
        <p14:creationId xmlns:p14="http://schemas.microsoft.com/office/powerpoint/2010/main" val="3542741773"/>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Quote (grey)">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2" cstate="screen">
            <a:extLst>
              <a:ext uri="{28A0092B-C50C-407E-A947-70E740481C1C}">
                <a14:useLocalDpi xmlns:a14="http://schemas.microsoft.com/office/drawing/2010/main"/>
              </a:ext>
            </a:extLst>
          </a:blip>
          <a:srcRect l="1962" t="2754" r="1962" b="2754"/>
          <a:stretch>
            <a:fillRect/>
          </a:stretch>
        </p:blipFill>
        <p:spPr bwMode="auto">
          <a:xfrm>
            <a:off x="179388" y="188913"/>
            <a:ext cx="8785225"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0"/>
          </p:nvPr>
        </p:nvSpPr>
        <p:spPr>
          <a:xfrm>
            <a:off x="684212" y="476250"/>
            <a:ext cx="7775575" cy="5329237"/>
          </a:xfrm>
        </p:spPr>
        <p:txBody>
          <a:bodyPr anchor="ctr">
            <a:normAutofit/>
          </a:bodyPr>
          <a:lstStyle>
            <a:lvl1pPr marL="0" indent="0" algn="ctr">
              <a:lnSpc>
                <a:spcPct val="110000"/>
              </a:lnSpc>
              <a:spcBef>
                <a:spcPts val="0"/>
              </a:spcBef>
              <a:spcAft>
                <a:spcPts val="0"/>
              </a:spcAft>
              <a:buNone/>
              <a:defRPr sz="2400">
                <a:solidFill>
                  <a:schemeClr val="bg1"/>
                </a:solidFill>
              </a:defRPr>
            </a:lvl1pPr>
          </a:lstStyle>
          <a:p>
            <a:pPr lvl="0"/>
            <a:r>
              <a:rPr lang="nb-NO"/>
              <a:t>Click to edit Master text styles</a:t>
            </a:r>
          </a:p>
        </p:txBody>
      </p:sp>
    </p:spTree>
    <p:extLst>
      <p:ext uri="{BB962C8B-B14F-4D97-AF65-F5344CB8AC3E}">
        <p14:creationId xmlns:p14="http://schemas.microsoft.com/office/powerpoint/2010/main" val="1294255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Quote (black)">
    <p:spTree>
      <p:nvGrpSpPr>
        <p:cNvPr id="1" name=""/>
        <p:cNvGrpSpPr/>
        <p:nvPr/>
      </p:nvGrpSpPr>
      <p:grpSpPr>
        <a:xfrm>
          <a:off x="0" y="0"/>
          <a:ext cx="0" cy="0"/>
          <a:chOff x="0" y="0"/>
          <a:chExt cx="0" cy="0"/>
        </a:xfrm>
      </p:grpSpPr>
      <p:pic>
        <p:nvPicPr>
          <p:cNvPr id="3" name="Picture 5"/>
          <p:cNvPicPr>
            <a:picLocks noChangeAspect="1"/>
          </p:cNvPicPr>
          <p:nvPr userDrawn="1"/>
        </p:nvPicPr>
        <p:blipFill>
          <a:blip r:embed="rId2" cstate="screen">
            <a:extLst>
              <a:ext uri="{28A0092B-C50C-407E-A947-70E740481C1C}">
                <a14:useLocalDpi xmlns:a14="http://schemas.microsoft.com/office/drawing/2010/main"/>
              </a:ext>
            </a:extLst>
          </a:blip>
          <a:srcRect l="1962" t="2754" r="1962" b="2754"/>
          <a:stretch>
            <a:fillRect/>
          </a:stretch>
        </p:blipFill>
        <p:spPr bwMode="auto">
          <a:xfrm>
            <a:off x="179388" y="188913"/>
            <a:ext cx="8785225"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2"/>
          <p:cNvSpPr>
            <a:spLocks noGrp="1"/>
          </p:cNvSpPr>
          <p:nvPr>
            <p:ph type="body" sz="quarter" idx="10"/>
          </p:nvPr>
        </p:nvSpPr>
        <p:spPr>
          <a:xfrm>
            <a:off x="684212" y="476250"/>
            <a:ext cx="7775575" cy="5329237"/>
          </a:xfrm>
        </p:spPr>
        <p:txBody>
          <a:bodyPr anchor="ctr">
            <a:normAutofit/>
          </a:bodyPr>
          <a:lstStyle>
            <a:lvl1pPr marL="0" indent="0" algn="ctr">
              <a:lnSpc>
                <a:spcPct val="110000"/>
              </a:lnSpc>
              <a:spcBef>
                <a:spcPts val="0"/>
              </a:spcBef>
              <a:spcAft>
                <a:spcPts val="0"/>
              </a:spcAft>
              <a:buNone/>
              <a:defRPr sz="2400">
                <a:solidFill>
                  <a:schemeClr val="bg1"/>
                </a:solidFill>
              </a:defRPr>
            </a:lvl1pPr>
          </a:lstStyle>
          <a:p>
            <a:pPr lvl="0"/>
            <a:r>
              <a:rPr lang="nb-NO"/>
              <a:t>Click to edit Master text styles</a:t>
            </a:r>
          </a:p>
        </p:txBody>
      </p:sp>
    </p:spTree>
    <p:extLst>
      <p:ext uri="{BB962C8B-B14F-4D97-AF65-F5344CB8AC3E}">
        <p14:creationId xmlns:p14="http://schemas.microsoft.com/office/powerpoint/2010/main" val="3142557129"/>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clusion (white)">
    <p:spTree>
      <p:nvGrpSpPr>
        <p:cNvPr id="1" name=""/>
        <p:cNvGrpSpPr/>
        <p:nvPr/>
      </p:nvGrpSpPr>
      <p:grpSpPr>
        <a:xfrm>
          <a:off x="0" y="0"/>
          <a:ext cx="0" cy="0"/>
          <a:chOff x="0" y="0"/>
          <a:chExt cx="0" cy="0"/>
        </a:xfrm>
      </p:grpSpPr>
      <p:sp>
        <p:nvSpPr>
          <p:cNvPr id="5" name="Text Placeholder 3"/>
          <p:cNvSpPr>
            <a:spLocks noGrp="1"/>
          </p:cNvSpPr>
          <p:nvPr>
            <p:ph type="body" sz="quarter" idx="10"/>
          </p:nvPr>
        </p:nvSpPr>
        <p:spPr>
          <a:xfrm>
            <a:off x="971550" y="3213100"/>
            <a:ext cx="7272338" cy="2592388"/>
          </a:xfrm>
        </p:spPr>
        <p:txBody>
          <a:bodyPr>
            <a:normAutofit/>
          </a:bodyPr>
          <a:lstStyle>
            <a:lvl1pPr marL="0" indent="0" algn="ctr">
              <a:buNone/>
              <a:defRPr sz="2000">
                <a:solidFill>
                  <a:schemeClr val="tx1"/>
                </a:solidFill>
              </a:defRPr>
            </a:lvl1pPr>
            <a:lvl2pPr algn="ctr">
              <a:defRPr sz="2000">
                <a:solidFill>
                  <a:schemeClr val="bg1"/>
                </a:solidFill>
              </a:defRPr>
            </a:lvl2pPr>
            <a:lvl3pPr algn="ctr">
              <a:defRPr sz="2000">
                <a:solidFill>
                  <a:schemeClr val="bg1"/>
                </a:solidFill>
              </a:defRPr>
            </a:lvl3pPr>
            <a:lvl4pPr algn="ctr">
              <a:defRPr sz="2000">
                <a:solidFill>
                  <a:schemeClr val="bg1"/>
                </a:solidFill>
              </a:defRPr>
            </a:lvl4pPr>
            <a:lvl5pPr algn="ctr">
              <a:defRPr sz="2000">
                <a:solidFill>
                  <a:schemeClr val="bg1"/>
                </a:solidFill>
              </a:defRPr>
            </a:lvl5pPr>
          </a:lstStyle>
          <a:p>
            <a:pPr lvl="0"/>
            <a:r>
              <a:rPr lang="nb-NO"/>
              <a:t>Click to edit Master text styles</a:t>
            </a:r>
          </a:p>
        </p:txBody>
      </p:sp>
      <p:sp>
        <p:nvSpPr>
          <p:cNvPr id="10" name="Title 1"/>
          <p:cNvSpPr>
            <a:spLocks noGrp="1"/>
          </p:cNvSpPr>
          <p:nvPr>
            <p:ph type="title"/>
          </p:nvPr>
        </p:nvSpPr>
        <p:spPr>
          <a:xfrm>
            <a:off x="971549" y="476251"/>
            <a:ext cx="7272339" cy="2305050"/>
          </a:xfrm>
        </p:spPr>
        <p:txBody>
          <a:bodyPr anchor="b">
            <a:normAutofit/>
          </a:bodyPr>
          <a:lstStyle>
            <a:lvl1pPr algn="ctr">
              <a:lnSpc>
                <a:spcPct val="120000"/>
              </a:lnSpc>
              <a:defRPr sz="6000" b="1" i="1" cap="none" baseline="0">
                <a:solidFill>
                  <a:schemeClr val="tx1"/>
                </a:solidFill>
                <a:latin typeface="Georgia" pitchFamily="18" charset="0"/>
              </a:defRPr>
            </a:lvl1pPr>
          </a:lstStyle>
          <a:p>
            <a:r>
              <a:rPr lang="nb-NO"/>
              <a:t>Click to edit Master title style</a:t>
            </a:r>
            <a:endParaRPr lang="en-US"/>
          </a:p>
        </p:txBody>
      </p:sp>
    </p:spTree>
    <p:extLst>
      <p:ext uri="{BB962C8B-B14F-4D97-AF65-F5344CB8AC3E}">
        <p14:creationId xmlns:p14="http://schemas.microsoft.com/office/powerpoint/2010/main" val="41625458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onclusion (bordeaux)">
    <p:bg>
      <p:bgPr>
        <a:solidFill>
          <a:schemeClr val="accent3"/>
        </a:solidFill>
        <a:effectLst/>
      </p:bgPr>
    </p:bg>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3"/>
          <p:cNvSpPr>
            <a:spLocks noGrp="1"/>
          </p:cNvSpPr>
          <p:nvPr>
            <p:ph type="body" sz="quarter" idx="10"/>
          </p:nvPr>
        </p:nvSpPr>
        <p:spPr>
          <a:xfrm>
            <a:off x="971550" y="3213100"/>
            <a:ext cx="7272338" cy="2592388"/>
          </a:xfrm>
        </p:spPr>
        <p:txBody>
          <a:bodyPr>
            <a:normAutofit/>
          </a:bodyPr>
          <a:lstStyle>
            <a:lvl1pPr marL="0" indent="0" algn="ctr">
              <a:buNone/>
              <a:defRPr sz="2000">
                <a:solidFill>
                  <a:schemeClr val="bg1"/>
                </a:solidFill>
              </a:defRPr>
            </a:lvl1pPr>
            <a:lvl2pPr algn="ctr">
              <a:defRPr sz="2000">
                <a:solidFill>
                  <a:schemeClr val="bg1"/>
                </a:solidFill>
              </a:defRPr>
            </a:lvl2pPr>
            <a:lvl3pPr algn="ctr">
              <a:defRPr sz="2000">
                <a:solidFill>
                  <a:schemeClr val="bg1"/>
                </a:solidFill>
              </a:defRPr>
            </a:lvl3pPr>
            <a:lvl4pPr algn="ctr">
              <a:defRPr sz="2000">
                <a:solidFill>
                  <a:schemeClr val="bg1"/>
                </a:solidFill>
              </a:defRPr>
            </a:lvl4pPr>
            <a:lvl5pPr algn="ctr">
              <a:defRPr sz="2000">
                <a:solidFill>
                  <a:schemeClr val="bg1"/>
                </a:solidFill>
              </a:defRPr>
            </a:lvl5pPr>
          </a:lstStyle>
          <a:p>
            <a:pPr lvl="0"/>
            <a:r>
              <a:rPr lang="nb-NO"/>
              <a:t>Click to edit Master text styles</a:t>
            </a:r>
          </a:p>
        </p:txBody>
      </p:sp>
      <p:sp>
        <p:nvSpPr>
          <p:cNvPr id="5" name="Title 1"/>
          <p:cNvSpPr>
            <a:spLocks noGrp="1"/>
          </p:cNvSpPr>
          <p:nvPr>
            <p:ph type="title"/>
          </p:nvPr>
        </p:nvSpPr>
        <p:spPr>
          <a:xfrm>
            <a:off x="971549" y="476251"/>
            <a:ext cx="7272339" cy="2305050"/>
          </a:xfrm>
        </p:spPr>
        <p:txBody>
          <a:bodyPr anchor="b">
            <a:normAutofit/>
          </a:bodyPr>
          <a:lstStyle>
            <a:lvl1pPr algn="ctr">
              <a:lnSpc>
                <a:spcPct val="120000"/>
              </a:lnSpc>
              <a:defRPr sz="6000" b="1" i="1" cap="none" baseline="0">
                <a:solidFill>
                  <a:schemeClr val="bg1"/>
                </a:solidFill>
                <a:latin typeface="Georgia" pitchFamily="18" charset="0"/>
              </a:defRPr>
            </a:lvl1pPr>
          </a:lstStyle>
          <a:p>
            <a:r>
              <a:rPr lang="nb-NO"/>
              <a:t>Click to edit Master title style</a:t>
            </a:r>
            <a:endParaRPr lang="en-US"/>
          </a:p>
        </p:txBody>
      </p:sp>
    </p:spTree>
    <p:extLst>
      <p:ext uri="{BB962C8B-B14F-4D97-AF65-F5344CB8AC3E}">
        <p14:creationId xmlns:p14="http://schemas.microsoft.com/office/powerpoint/2010/main" val="27498053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onclusion (green)">
    <p:bg>
      <p:bgPr>
        <a:solidFill>
          <a:schemeClr val="accent4"/>
        </a:solidFill>
        <a:effectLst/>
      </p:bgPr>
    </p:bg>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3"/>
          <p:cNvSpPr>
            <a:spLocks noGrp="1"/>
          </p:cNvSpPr>
          <p:nvPr>
            <p:ph type="body" sz="quarter" idx="10"/>
          </p:nvPr>
        </p:nvSpPr>
        <p:spPr>
          <a:xfrm>
            <a:off x="971550" y="3213100"/>
            <a:ext cx="7272338" cy="2592388"/>
          </a:xfrm>
        </p:spPr>
        <p:txBody>
          <a:bodyPr>
            <a:normAutofit/>
          </a:bodyPr>
          <a:lstStyle>
            <a:lvl1pPr marL="0" indent="0" algn="ctr">
              <a:buNone/>
              <a:defRPr sz="2000">
                <a:solidFill>
                  <a:schemeClr val="bg1"/>
                </a:solidFill>
              </a:defRPr>
            </a:lvl1pPr>
            <a:lvl2pPr algn="ctr">
              <a:defRPr sz="2000">
                <a:solidFill>
                  <a:schemeClr val="bg1"/>
                </a:solidFill>
              </a:defRPr>
            </a:lvl2pPr>
            <a:lvl3pPr algn="ctr">
              <a:defRPr sz="2000">
                <a:solidFill>
                  <a:schemeClr val="bg1"/>
                </a:solidFill>
              </a:defRPr>
            </a:lvl3pPr>
            <a:lvl4pPr algn="ctr">
              <a:defRPr sz="2000">
                <a:solidFill>
                  <a:schemeClr val="bg1"/>
                </a:solidFill>
              </a:defRPr>
            </a:lvl4pPr>
            <a:lvl5pPr algn="ctr">
              <a:defRPr sz="2000">
                <a:solidFill>
                  <a:schemeClr val="bg1"/>
                </a:solidFill>
              </a:defRPr>
            </a:lvl5pPr>
          </a:lstStyle>
          <a:p>
            <a:pPr lvl="0"/>
            <a:r>
              <a:rPr lang="nb-NO"/>
              <a:t>Click to edit Master text styles</a:t>
            </a:r>
          </a:p>
        </p:txBody>
      </p:sp>
      <p:sp>
        <p:nvSpPr>
          <p:cNvPr id="5" name="Title 1"/>
          <p:cNvSpPr>
            <a:spLocks noGrp="1"/>
          </p:cNvSpPr>
          <p:nvPr>
            <p:ph type="title"/>
          </p:nvPr>
        </p:nvSpPr>
        <p:spPr>
          <a:xfrm>
            <a:off x="971549" y="476251"/>
            <a:ext cx="7272339" cy="2305050"/>
          </a:xfrm>
        </p:spPr>
        <p:txBody>
          <a:bodyPr anchor="b">
            <a:normAutofit/>
          </a:bodyPr>
          <a:lstStyle>
            <a:lvl1pPr algn="ctr">
              <a:lnSpc>
                <a:spcPct val="120000"/>
              </a:lnSpc>
              <a:defRPr sz="6000" b="1" i="1" cap="none" baseline="0">
                <a:solidFill>
                  <a:schemeClr val="bg1"/>
                </a:solidFill>
                <a:latin typeface="Georgia" pitchFamily="18" charset="0"/>
              </a:defRPr>
            </a:lvl1pPr>
          </a:lstStyle>
          <a:p>
            <a:r>
              <a:rPr lang="nb-NO"/>
              <a:t>Click to edit Master title style</a:t>
            </a:r>
            <a:endParaRPr lang="en-US"/>
          </a:p>
        </p:txBody>
      </p:sp>
    </p:spTree>
    <p:extLst>
      <p:ext uri="{BB962C8B-B14F-4D97-AF65-F5344CB8AC3E}">
        <p14:creationId xmlns:p14="http://schemas.microsoft.com/office/powerpoint/2010/main" val="3188151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nb-N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Rectangle 10"/>
          <p:cNvSpPr>
            <a:spLocks noGrp="1" noChangeArrowheads="1"/>
          </p:cNvSpPr>
          <p:nvPr>
            <p:ph type="dt" sz="half" idx="10"/>
          </p:nvPr>
        </p:nvSpPr>
        <p:spPr/>
        <p:txBody>
          <a:bodyPr/>
          <a:lstStyle>
            <a:lvl1pPr>
              <a:defRPr/>
            </a:lvl1pPr>
          </a:lstStyle>
          <a:p>
            <a:pPr>
              <a:defRPr/>
            </a:pPr>
            <a:r>
              <a:rPr lang="nb-NO"/>
              <a:t>11. april 2011</a:t>
            </a:r>
          </a:p>
        </p:txBody>
      </p:sp>
      <p:sp>
        <p:nvSpPr>
          <p:cNvPr id="8" name="Rectangle 11"/>
          <p:cNvSpPr>
            <a:spLocks noGrp="1" noChangeArrowheads="1"/>
          </p:cNvSpPr>
          <p:nvPr>
            <p:ph type="ftr" sz="quarter" idx="11"/>
          </p:nvPr>
        </p:nvSpPr>
        <p:spPr/>
        <p:txBody>
          <a:bodyPr/>
          <a:lstStyle>
            <a:lvl1pPr>
              <a:defRPr/>
            </a:lvl1pPr>
          </a:lstStyle>
          <a:p>
            <a:pPr>
              <a:defRPr/>
            </a:pPr>
            <a:r>
              <a:rPr lang="en-US"/>
              <a:t>Mal for styringsdokument mars 2015</a:t>
            </a:r>
          </a:p>
        </p:txBody>
      </p:sp>
      <p:sp>
        <p:nvSpPr>
          <p:cNvPr id="9" name="Rectangle 12"/>
          <p:cNvSpPr>
            <a:spLocks noGrp="1" noChangeArrowheads="1"/>
          </p:cNvSpPr>
          <p:nvPr>
            <p:ph type="sldNum" sz="quarter" idx="12"/>
          </p:nvPr>
        </p:nvSpPr>
        <p:spPr/>
        <p:txBody>
          <a:bodyPr/>
          <a:lstStyle>
            <a:lvl1pPr>
              <a:defRPr/>
            </a:lvl1pPr>
          </a:lstStyle>
          <a:p>
            <a:pPr>
              <a:defRPr/>
            </a:pPr>
            <a:fld id="{D17EC2BD-4BA6-B24A-A2C4-893A6966CF86}"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conclusion (black pattern)">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67813"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280400" y="6223000"/>
            <a:ext cx="4857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971549" y="476251"/>
            <a:ext cx="7272339" cy="2305050"/>
          </a:xfrm>
        </p:spPr>
        <p:txBody>
          <a:bodyPr anchor="b">
            <a:normAutofit/>
          </a:bodyPr>
          <a:lstStyle>
            <a:lvl1pPr algn="ctr">
              <a:lnSpc>
                <a:spcPct val="120000"/>
              </a:lnSpc>
              <a:defRPr sz="6000" b="1" i="1" cap="none" baseline="0">
                <a:solidFill>
                  <a:schemeClr val="bg1"/>
                </a:solidFill>
                <a:latin typeface="Georgia" pitchFamily="18" charset="0"/>
              </a:defRPr>
            </a:lvl1pPr>
          </a:lstStyle>
          <a:p>
            <a:r>
              <a:rPr lang="nb-NO"/>
              <a:t>Click to edit Master title style</a:t>
            </a:r>
            <a:endParaRPr lang="en-US"/>
          </a:p>
        </p:txBody>
      </p:sp>
      <p:sp>
        <p:nvSpPr>
          <p:cNvPr id="10" name="Text Placeholder 3"/>
          <p:cNvSpPr>
            <a:spLocks noGrp="1"/>
          </p:cNvSpPr>
          <p:nvPr>
            <p:ph type="body" sz="quarter" idx="10"/>
          </p:nvPr>
        </p:nvSpPr>
        <p:spPr>
          <a:xfrm>
            <a:off x="971550" y="3213100"/>
            <a:ext cx="7272338" cy="2592388"/>
          </a:xfrm>
        </p:spPr>
        <p:txBody>
          <a:bodyPr>
            <a:normAutofit/>
          </a:bodyPr>
          <a:lstStyle>
            <a:lvl1pPr marL="0" indent="0" algn="ctr">
              <a:buNone/>
              <a:defRPr sz="2000">
                <a:solidFill>
                  <a:schemeClr val="bg1"/>
                </a:solidFill>
              </a:defRPr>
            </a:lvl1pPr>
            <a:lvl2pPr algn="ctr">
              <a:defRPr sz="2000">
                <a:solidFill>
                  <a:schemeClr val="bg1"/>
                </a:solidFill>
              </a:defRPr>
            </a:lvl2pPr>
            <a:lvl3pPr algn="ctr">
              <a:defRPr sz="2000">
                <a:solidFill>
                  <a:schemeClr val="bg1"/>
                </a:solidFill>
              </a:defRPr>
            </a:lvl3pPr>
            <a:lvl4pPr algn="ctr">
              <a:defRPr sz="2000">
                <a:solidFill>
                  <a:schemeClr val="bg1"/>
                </a:solidFill>
              </a:defRPr>
            </a:lvl4pPr>
            <a:lvl5pPr algn="ctr">
              <a:defRPr sz="2000">
                <a:solidFill>
                  <a:schemeClr val="bg1"/>
                </a:solidFill>
              </a:defRPr>
            </a:lvl5pPr>
          </a:lstStyle>
          <a:p>
            <a:pPr lvl="0"/>
            <a:r>
              <a:rPr lang="nb-NO"/>
              <a:t>Click to edit Master text styles</a:t>
            </a:r>
          </a:p>
        </p:txBody>
      </p:sp>
    </p:spTree>
    <p:extLst>
      <p:ext uri="{BB962C8B-B14F-4D97-AF65-F5344CB8AC3E}">
        <p14:creationId xmlns:p14="http://schemas.microsoft.com/office/powerpoint/2010/main" val="37696331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with logo (black)">
    <p:bg>
      <p:bgPr>
        <a:solidFill>
          <a:schemeClr val="accent1">
            <a:lumMod val="85000"/>
            <a:lumOff val="15000"/>
          </a:schemeClr>
        </a:solidFill>
        <a:effectLst/>
      </p:bgPr>
    </p:bg>
    <p:spTree>
      <p:nvGrpSpPr>
        <p:cNvPr id="1" name=""/>
        <p:cNvGrpSpPr/>
        <p:nvPr/>
      </p:nvGrpSpPr>
      <p:grpSpPr>
        <a:xfrm>
          <a:off x="0" y="0"/>
          <a:ext cx="0" cy="0"/>
          <a:chOff x="0" y="0"/>
          <a:chExt cx="0" cy="0"/>
        </a:xfrm>
      </p:grpSpPr>
      <p:pic>
        <p:nvPicPr>
          <p:cNvPr id="2"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7334349"/>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with logo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14815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Quote_pri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hangingPunct="1">
              <a:defRPr/>
            </a:pPr>
            <a:endParaRPr lang="nb-NO" sz="1800" err="1">
              <a:solidFill>
                <a:srgbClr val="FFFFFF"/>
              </a:solidFill>
              <a:latin typeface="Arial"/>
            </a:endParaRPr>
          </a:p>
        </p:txBody>
      </p:sp>
      <p:cxnSp>
        <p:nvCxnSpPr>
          <p:cNvPr id="5" name="Rett linje 10"/>
          <p:cNvCxnSpPr/>
          <p:nvPr userDrawn="1"/>
        </p:nvCxnSpPr>
        <p:spPr>
          <a:xfrm rot="5400000" flipH="1" flipV="1">
            <a:off x="-366712" y="4090987"/>
            <a:ext cx="3124200" cy="1311275"/>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6"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043863" y="6100763"/>
            <a:ext cx="55721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39750" y="549275"/>
            <a:ext cx="7524750" cy="4751933"/>
          </a:xfrm>
        </p:spPr>
        <p:txBody>
          <a:bodyPr anchor="ctr">
            <a:normAutofit/>
          </a:bodyPr>
          <a:lstStyle>
            <a:lvl1pPr algn="l">
              <a:lnSpc>
                <a:spcPct val="150000"/>
              </a:lnSpc>
              <a:defRPr sz="7200" b="0" cap="none" baseline="0">
                <a:solidFill>
                  <a:schemeClr val="tx2">
                    <a:lumMod val="50000"/>
                  </a:schemeClr>
                </a:solidFill>
                <a:latin typeface="Georgia" pitchFamily="18" charset="0"/>
              </a:defRPr>
            </a:lvl1pPr>
          </a:lstStyle>
          <a:p>
            <a:r>
              <a:rPr lang="nb-NO"/>
              <a:t>Click to edit Master title style</a:t>
            </a:r>
            <a:endParaRPr lang="en-US"/>
          </a:p>
        </p:txBody>
      </p:sp>
      <p:sp>
        <p:nvSpPr>
          <p:cNvPr id="9" name="Content Placeholder 14"/>
          <p:cNvSpPr>
            <a:spLocks noGrp="1"/>
          </p:cNvSpPr>
          <p:nvPr>
            <p:ph sz="quarter" idx="11"/>
          </p:nvPr>
        </p:nvSpPr>
        <p:spPr>
          <a:xfrm>
            <a:off x="719138" y="6111065"/>
            <a:ext cx="7201234" cy="287338"/>
          </a:xfrm>
        </p:spPr>
        <p:txBody>
          <a:bodyPr>
            <a:noAutofit/>
          </a:bodyPr>
          <a:lstStyle>
            <a:lvl1pPr>
              <a:buNone/>
              <a:defRPr sz="1600" b="1">
                <a:solidFill>
                  <a:schemeClr val="accent3"/>
                </a:solidFill>
                <a:latin typeface="+mn-lt"/>
              </a:defRPr>
            </a:lvl1pPr>
            <a:lvl2pPr>
              <a:buNone/>
              <a:defRPr sz="1600" b="1">
                <a:solidFill>
                  <a:schemeClr val="accent3"/>
                </a:solidFill>
                <a:latin typeface="+mn-lt"/>
              </a:defRPr>
            </a:lvl2pPr>
            <a:lvl3pPr>
              <a:buNone/>
              <a:defRPr sz="1600" b="1">
                <a:solidFill>
                  <a:schemeClr val="accent3"/>
                </a:solidFill>
                <a:latin typeface="+mn-lt"/>
              </a:defRPr>
            </a:lvl3pPr>
            <a:lvl4pPr>
              <a:buNone/>
              <a:defRPr sz="1600" b="1">
                <a:solidFill>
                  <a:schemeClr val="accent3"/>
                </a:solidFill>
                <a:latin typeface="+mn-lt"/>
              </a:defRPr>
            </a:lvl4pPr>
            <a:lvl5pPr>
              <a:buNone/>
              <a:defRPr sz="1600" b="1">
                <a:solidFill>
                  <a:schemeClr val="accent3"/>
                </a:solidFill>
                <a:latin typeface="+mn-lt"/>
              </a:defRPr>
            </a:lvl5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Tree>
    <p:extLst>
      <p:ext uri="{BB962C8B-B14F-4D97-AF65-F5344CB8AC3E}">
        <p14:creationId xmlns:p14="http://schemas.microsoft.com/office/powerpoint/2010/main" val="3173237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Black">
    <p:spTree>
      <p:nvGrpSpPr>
        <p:cNvPr id="1" name=""/>
        <p:cNvGrpSpPr/>
        <p:nvPr/>
      </p:nvGrpSpPr>
      <p:grpSpPr>
        <a:xfrm>
          <a:off x="0" y="0"/>
          <a:ext cx="0" cy="0"/>
          <a:chOff x="0" y="0"/>
          <a:chExt cx="0" cy="0"/>
        </a:xfrm>
      </p:grpSpPr>
      <p:sp>
        <p:nvSpPr>
          <p:cNvPr id="7" name="Rektangel 6"/>
          <p:cNvSpPr/>
          <p:nvPr userDrawn="1"/>
        </p:nvSpPr>
        <p:spPr>
          <a:xfrm>
            <a:off x="1" y="0"/>
            <a:ext cx="91439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t"/>
          <a:lstStyle/>
          <a:p>
            <a:pPr algn="ctr" eaLnBrk="1" hangingPunct="1"/>
            <a:endParaRPr lang="nb-NO" sz="2400" err="1">
              <a:solidFill>
                <a:srgbClr val="FFFFFF"/>
              </a:solidFill>
              <a:latin typeface="Arial"/>
            </a:endParaRPr>
          </a:p>
        </p:txBody>
      </p:sp>
      <p:pic>
        <p:nvPicPr>
          <p:cNvPr id="3" name="Picture 3"/>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012833" y="6109832"/>
            <a:ext cx="645392" cy="633869"/>
          </a:xfrm>
          <a:prstGeom prst="rect">
            <a:avLst/>
          </a:prstGeom>
          <a:noFill/>
          <a:ln w="9525">
            <a:noFill/>
            <a:miter lim="800000"/>
            <a:headEnd/>
            <a:tailEnd/>
          </a:ln>
        </p:spPr>
      </p:pic>
    </p:spTree>
    <p:extLst>
      <p:ext uri="{BB962C8B-B14F-4D97-AF65-F5344CB8AC3E}">
        <p14:creationId xmlns:p14="http://schemas.microsoft.com/office/powerpoint/2010/main" val="9283226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Blank with logo (grey)">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rtlCol="0" anchor="t"/>
          <a:lstStyle/>
          <a:p>
            <a:pPr algn="ctr" eaLnBrk="1" hangingPunct="1"/>
            <a:endParaRPr lang="en-GB" sz="2400" err="1">
              <a:solidFill>
                <a:srgbClr val="FFFFFF"/>
              </a:solidFill>
              <a:latin typeface="Aria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8467" y="6219566"/>
            <a:ext cx="516952" cy="468000"/>
          </a:xfrm>
          <a:prstGeom prst="rect">
            <a:avLst/>
          </a:prstGeom>
        </p:spPr>
      </p:pic>
    </p:spTree>
    <p:extLst>
      <p:ext uri="{BB962C8B-B14F-4D97-AF65-F5344CB8AC3E}">
        <p14:creationId xmlns:p14="http://schemas.microsoft.com/office/powerpoint/2010/main" val="41170565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33659" y="-27384"/>
            <a:ext cx="9223127" cy="6984776"/>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438467" y="6219566"/>
            <a:ext cx="516952" cy="468000"/>
          </a:xfrm>
          <a:prstGeom prst="rect">
            <a:avLst/>
          </a:prstGeom>
        </p:spPr>
      </p:pic>
    </p:spTree>
    <p:extLst>
      <p:ext uri="{BB962C8B-B14F-4D97-AF65-F5344CB8AC3E}">
        <p14:creationId xmlns:p14="http://schemas.microsoft.com/office/powerpoint/2010/main" val="332221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Rectangle 10"/>
          <p:cNvSpPr>
            <a:spLocks noGrp="1" noChangeArrowheads="1"/>
          </p:cNvSpPr>
          <p:nvPr>
            <p:ph type="dt" sz="half" idx="10"/>
          </p:nvPr>
        </p:nvSpPr>
        <p:spPr/>
        <p:txBody>
          <a:bodyPr/>
          <a:lstStyle>
            <a:lvl1pPr>
              <a:defRPr/>
            </a:lvl1pPr>
          </a:lstStyle>
          <a:p>
            <a:pPr>
              <a:defRPr/>
            </a:pPr>
            <a:r>
              <a:rPr lang="nb-NO"/>
              <a:t>11. april 2011</a:t>
            </a:r>
          </a:p>
        </p:txBody>
      </p:sp>
      <p:sp>
        <p:nvSpPr>
          <p:cNvPr id="4" name="Rectangle 11"/>
          <p:cNvSpPr>
            <a:spLocks noGrp="1" noChangeArrowheads="1"/>
          </p:cNvSpPr>
          <p:nvPr>
            <p:ph type="ftr" sz="quarter" idx="11"/>
          </p:nvPr>
        </p:nvSpPr>
        <p:spPr/>
        <p:txBody>
          <a:bodyPr/>
          <a:lstStyle>
            <a:lvl1pPr>
              <a:defRPr/>
            </a:lvl1pPr>
          </a:lstStyle>
          <a:p>
            <a:pPr>
              <a:defRPr/>
            </a:pPr>
            <a:r>
              <a:rPr lang="en-US"/>
              <a:t>Mal for styringsdokument mars 2015</a:t>
            </a:r>
          </a:p>
        </p:txBody>
      </p:sp>
      <p:sp>
        <p:nvSpPr>
          <p:cNvPr id="5" name="Rectangle 12"/>
          <p:cNvSpPr>
            <a:spLocks noGrp="1" noChangeArrowheads="1"/>
          </p:cNvSpPr>
          <p:nvPr>
            <p:ph type="sldNum" sz="quarter" idx="12"/>
          </p:nvPr>
        </p:nvSpPr>
        <p:spPr/>
        <p:txBody>
          <a:bodyPr/>
          <a:lstStyle>
            <a:lvl1pPr>
              <a:defRPr/>
            </a:lvl1pPr>
          </a:lstStyle>
          <a:p>
            <a:pPr>
              <a:defRPr/>
            </a:pPr>
            <a:fld id="{07C975BE-194E-0D4B-8A8D-7A3924C9CA2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p:txBody>
          <a:bodyPr/>
          <a:lstStyle>
            <a:lvl1pPr>
              <a:defRPr/>
            </a:lvl1pPr>
          </a:lstStyle>
          <a:p>
            <a:pPr>
              <a:defRPr/>
            </a:pPr>
            <a:r>
              <a:rPr lang="nb-NO"/>
              <a:t>11. april 2011</a:t>
            </a:r>
          </a:p>
        </p:txBody>
      </p:sp>
      <p:sp>
        <p:nvSpPr>
          <p:cNvPr id="3" name="Rectangle 11"/>
          <p:cNvSpPr>
            <a:spLocks noGrp="1" noChangeArrowheads="1"/>
          </p:cNvSpPr>
          <p:nvPr>
            <p:ph type="ftr" sz="quarter" idx="11"/>
          </p:nvPr>
        </p:nvSpPr>
        <p:spPr/>
        <p:txBody>
          <a:bodyPr/>
          <a:lstStyle>
            <a:lvl1pPr>
              <a:defRPr/>
            </a:lvl1pPr>
          </a:lstStyle>
          <a:p>
            <a:pPr>
              <a:defRPr/>
            </a:pPr>
            <a:r>
              <a:rPr lang="en-US"/>
              <a:t>Mal for styringsdokument mars 2015</a:t>
            </a:r>
          </a:p>
        </p:txBody>
      </p:sp>
      <p:sp>
        <p:nvSpPr>
          <p:cNvPr id="4" name="Rectangle 12"/>
          <p:cNvSpPr>
            <a:spLocks noGrp="1" noChangeArrowheads="1"/>
          </p:cNvSpPr>
          <p:nvPr>
            <p:ph type="sldNum" sz="quarter" idx="12"/>
          </p:nvPr>
        </p:nvSpPr>
        <p:spPr/>
        <p:txBody>
          <a:bodyPr/>
          <a:lstStyle>
            <a:lvl1pPr>
              <a:defRPr/>
            </a:lvl1pPr>
          </a:lstStyle>
          <a:p>
            <a:pPr>
              <a:defRPr/>
            </a:pPr>
            <a:fld id="{CA695648-21E9-4045-A53E-31B6D20C9C3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nb-N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p:txBody>
          <a:bodyPr/>
          <a:lstStyle>
            <a:lvl1pPr>
              <a:defRPr/>
            </a:lvl1pPr>
          </a:lstStyle>
          <a:p>
            <a:pPr>
              <a:defRPr/>
            </a:pPr>
            <a:r>
              <a:rPr lang="nb-NO"/>
              <a:t>11. april 2011</a:t>
            </a:r>
          </a:p>
        </p:txBody>
      </p:sp>
      <p:sp>
        <p:nvSpPr>
          <p:cNvPr id="6" name="Rectangle 11"/>
          <p:cNvSpPr>
            <a:spLocks noGrp="1" noChangeArrowheads="1"/>
          </p:cNvSpPr>
          <p:nvPr>
            <p:ph type="ftr" sz="quarter" idx="11"/>
          </p:nvPr>
        </p:nvSpPr>
        <p:spPr/>
        <p:txBody>
          <a:bodyPr/>
          <a:lstStyle>
            <a:lvl1pPr>
              <a:defRPr/>
            </a:lvl1pPr>
          </a:lstStyle>
          <a:p>
            <a:pPr>
              <a:defRPr/>
            </a:pPr>
            <a:r>
              <a:rPr lang="en-US"/>
              <a:t>Mal for styringsdokument mars 2015</a:t>
            </a:r>
          </a:p>
        </p:txBody>
      </p:sp>
      <p:sp>
        <p:nvSpPr>
          <p:cNvPr id="7" name="Rectangle 12"/>
          <p:cNvSpPr>
            <a:spLocks noGrp="1" noChangeArrowheads="1"/>
          </p:cNvSpPr>
          <p:nvPr>
            <p:ph type="sldNum" sz="quarter" idx="12"/>
          </p:nvPr>
        </p:nvSpPr>
        <p:spPr/>
        <p:txBody>
          <a:bodyPr/>
          <a:lstStyle>
            <a:lvl1pPr>
              <a:defRPr/>
            </a:lvl1pPr>
          </a:lstStyle>
          <a:p>
            <a:pPr>
              <a:defRPr/>
            </a:pPr>
            <a:fld id="{4AD72F49-CC1A-6D40-AD19-21EFC6D2BB1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nb-N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nb-NO"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p:txBody>
          <a:bodyPr/>
          <a:lstStyle>
            <a:lvl1pPr>
              <a:defRPr/>
            </a:lvl1pPr>
          </a:lstStyle>
          <a:p>
            <a:pPr>
              <a:defRPr/>
            </a:pPr>
            <a:r>
              <a:rPr lang="nb-NO"/>
              <a:t>11. april 2011</a:t>
            </a:r>
          </a:p>
        </p:txBody>
      </p:sp>
      <p:sp>
        <p:nvSpPr>
          <p:cNvPr id="6" name="Rectangle 11"/>
          <p:cNvSpPr>
            <a:spLocks noGrp="1" noChangeArrowheads="1"/>
          </p:cNvSpPr>
          <p:nvPr>
            <p:ph type="ftr" sz="quarter" idx="11"/>
          </p:nvPr>
        </p:nvSpPr>
        <p:spPr/>
        <p:txBody>
          <a:bodyPr/>
          <a:lstStyle>
            <a:lvl1pPr>
              <a:defRPr/>
            </a:lvl1pPr>
          </a:lstStyle>
          <a:p>
            <a:pPr>
              <a:defRPr/>
            </a:pPr>
            <a:r>
              <a:rPr lang="en-US"/>
              <a:t>Mal for styringsdokument mars 2015</a:t>
            </a:r>
          </a:p>
        </p:txBody>
      </p:sp>
      <p:sp>
        <p:nvSpPr>
          <p:cNvPr id="7" name="Rectangle 12"/>
          <p:cNvSpPr>
            <a:spLocks noGrp="1" noChangeArrowheads="1"/>
          </p:cNvSpPr>
          <p:nvPr>
            <p:ph type="sldNum" sz="quarter" idx="12"/>
          </p:nvPr>
        </p:nvSpPr>
        <p:spPr/>
        <p:txBody>
          <a:bodyPr/>
          <a:lstStyle>
            <a:lvl1pPr>
              <a:defRPr/>
            </a:lvl1pPr>
          </a:lstStyle>
          <a:p>
            <a:pPr>
              <a:defRPr/>
            </a:pPr>
            <a:fld id="{0E73D237-50B1-A542-816F-BE831EA1DFD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image" Target="../media/image3.png"/><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theme" Target="../theme/theme4.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990600" y="838200"/>
            <a:ext cx="7696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8"/>
          <p:cNvSpPr>
            <a:spLocks noGrp="1" noChangeArrowheads="1"/>
          </p:cNvSpPr>
          <p:nvPr>
            <p:ph type="body" idx="1"/>
          </p:nvPr>
        </p:nvSpPr>
        <p:spPr bwMode="auto">
          <a:xfrm>
            <a:off x="990600" y="1981200"/>
            <a:ext cx="7696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4" name="Rectangle 10"/>
          <p:cNvSpPr>
            <a:spLocks noGrp="1" noChangeArrowheads="1"/>
          </p:cNvSpPr>
          <p:nvPr>
            <p:ph type="dt" sz="half" idx="2"/>
          </p:nvPr>
        </p:nvSpPr>
        <p:spPr bwMode="auto">
          <a:xfrm>
            <a:off x="990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lvl1pPr>
          </a:lstStyle>
          <a:p>
            <a:pPr>
              <a:defRPr/>
            </a:pPr>
            <a:r>
              <a:rPr lang="nb-NO"/>
              <a:t>11. april 2011</a:t>
            </a:r>
          </a:p>
        </p:txBody>
      </p:sp>
      <p:sp>
        <p:nvSpPr>
          <p:cNvPr id="1035" name="Rectangle 11"/>
          <p:cNvSpPr>
            <a:spLocks noGrp="1" noChangeArrowheads="1"/>
          </p:cNvSpPr>
          <p:nvPr>
            <p:ph type="ftr" sz="quarter" idx="3"/>
          </p:nvPr>
        </p:nvSpPr>
        <p:spPr bwMode="auto">
          <a:xfrm>
            <a:off x="3048000" y="6248400"/>
            <a:ext cx="4800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lvl1pPr>
          </a:lstStyle>
          <a:p>
            <a:pPr>
              <a:defRPr/>
            </a:pPr>
            <a:r>
              <a:rPr lang="en-US"/>
              <a:t>Mal for styringsdokument mars 2015</a:t>
            </a:r>
          </a:p>
        </p:txBody>
      </p:sp>
      <p:sp>
        <p:nvSpPr>
          <p:cNvPr id="1036" name="Rectangle 12"/>
          <p:cNvSpPr>
            <a:spLocks noGrp="1" noChangeArrowheads="1"/>
          </p:cNvSpPr>
          <p:nvPr>
            <p:ph type="sldNum" sz="quarter" idx="4"/>
          </p:nvPr>
        </p:nvSpPr>
        <p:spPr bwMode="auto">
          <a:xfrm>
            <a:off x="8001000" y="6248400"/>
            <a:ext cx="685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900"/>
            </a:lvl1pPr>
          </a:lstStyle>
          <a:p>
            <a:pPr>
              <a:defRPr/>
            </a:pPr>
            <a:fld id="{45701889-BFCA-DD44-9982-59E386C3FCF5}" type="slidenum">
              <a:rPr lang="en-US"/>
              <a:pPr>
                <a:defRPr/>
              </a:pPr>
              <a:t>‹#›</a:t>
            </a:fld>
            <a:endParaRPr lang="en-US"/>
          </a:p>
        </p:txBody>
      </p:sp>
      <p:pic>
        <p:nvPicPr>
          <p:cNvPr id="1031" name="Picture 6" descr="UiO_A.png"/>
          <p:cNvPicPr>
            <a:picLocks noChangeAspect="1"/>
          </p:cNvPicPr>
          <p:nvPr/>
        </p:nvPicPr>
        <p:blipFill>
          <a:blip r:embed="rId13"/>
          <a:srcRect/>
          <a:stretch>
            <a:fillRect/>
          </a:stretch>
        </p:blipFill>
        <p:spPr bwMode="auto">
          <a:xfrm>
            <a:off x="304800" y="228600"/>
            <a:ext cx="2300288" cy="1492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hdr="0" dt="0"/>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2pPr>
      <a:lvl3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3pPr>
      <a:lvl4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4pPr>
      <a:lvl5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5pPr>
      <a:lvl6pPr marL="4572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6pPr>
      <a:lvl7pPr marL="9144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7pPr>
      <a:lvl8pPr marL="13716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8pPr>
      <a:lvl9pPr marL="18288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000">
          <a:solidFill>
            <a:schemeClr val="tx1"/>
          </a:solidFill>
          <a:latin typeface="+mn-lt"/>
          <a:ea typeface="+mn-ea"/>
          <a:cs typeface="+mn-cs"/>
        </a:defRPr>
      </a:lvl3pPr>
      <a:lvl4pPr marL="1600200" indent="-228600" algn="l" rtl="0" eaLnBrk="1" fontAlgn="base" hangingPunct="1">
        <a:spcBef>
          <a:spcPct val="20000"/>
        </a:spcBef>
        <a:spcAft>
          <a:spcPct val="0"/>
        </a:spcAft>
        <a:buChar char="–"/>
        <a:defRPr>
          <a:solidFill>
            <a:schemeClr val="tx1"/>
          </a:solidFill>
          <a:latin typeface="+mn-lt"/>
          <a:ea typeface="+mn-ea"/>
          <a:cs typeface="+mn-cs"/>
        </a:defRPr>
      </a:lvl4pPr>
      <a:lvl5pPr marL="2057400" indent="-228600" algn="l" rtl="0" eaLnBrk="1" fontAlgn="base" hangingPunct="1">
        <a:spcBef>
          <a:spcPct val="20000"/>
        </a:spcBef>
        <a:spcAft>
          <a:spcPct val="0"/>
        </a:spcAft>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Char char="»"/>
        <a:defRPr sz="16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nb-NO"/>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AC6341-7E07-4D25-823D-56B55E4595E5}" type="datetimeFigureOut">
              <a:rPr lang="nb-NO" smtClean="0"/>
              <a:t>26.05.2020</a:t>
            </a:fld>
            <a:endParaRPr lang="nb-NO"/>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6CDB91-49ED-4007-B6E9-FBBAEB1A5654}" type="slidenum">
              <a:rPr lang="nb-NO" smtClean="0"/>
              <a:t>‹#›</a:t>
            </a:fld>
            <a:endParaRPr lang="nb-NO"/>
          </a:p>
        </p:txBody>
      </p:sp>
    </p:spTree>
    <p:extLst>
      <p:ext uri="{BB962C8B-B14F-4D97-AF65-F5344CB8AC3E}">
        <p14:creationId xmlns:p14="http://schemas.microsoft.com/office/powerpoint/2010/main" val="223271539"/>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nb-NO"/>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6FB00-ABE1-4363-AF93-9FDD6D80F486}" type="datetimeFigureOut">
              <a:rPr lang="nb-NO" smtClean="0"/>
              <a:t>26.05.2020</a:t>
            </a:fld>
            <a:endParaRPr lang="nb-NO"/>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AEBB9C-99D2-4E4B-98D1-224508236009}" type="slidenum">
              <a:rPr lang="nb-NO" smtClean="0"/>
              <a:t>‹#›</a:t>
            </a:fld>
            <a:endParaRPr lang="nb-NO"/>
          </a:p>
        </p:txBody>
      </p:sp>
    </p:spTree>
    <p:extLst>
      <p:ext uri="{BB962C8B-B14F-4D97-AF65-F5344CB8AC3E}">
        <p14:creationId xmlns:p14="http://schemas.microsoft.com/office/powerpoint/2010/main" val="824549364"/>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395288" y="474663"/>
            <a:ext cx="8351837"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nb-NO"/>
              <a:t>Click to edit Master title style</a:t>
            </a:r>
            <a:endParaRPr lang="en-US"/>
          </a:p>
        </p:txBody>
      </p:sp>
      <p:sp>
        <p:nvSpPr>
          <p:cNvPr id="1027" name="Rectangle 4"/>
          <p:cNvSpPr>
            <a:spLocks noGrp="1" noChangeArrowheads="1"/>
          </p:cNvSpPr>
          <p:nvPr>
            <p:ph type="body" idx="1"/>
          </p:nvPr>
        </p:nvSpPr>
        <p:spPr bwMode="auto">
          <a:xfrm>
            <a:off x="395288" y="1843088"/>
            <a:ext cx="8351837"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p:txBody>
      </p:sp>
      <p:pic>
        <p:nvPicPr>
          <p:cNvPr id="1028" name="Picture 4"/>
          <p:cNvPicPr>
            <a:picLocks noChangeAspect="1"/>
          </p:cNvPicPr>
          <p:nvPr/>
        </p:nvPicPr>
        <p:blipFill>
          <a:blip r:embed="rId24" cstate="screen">
            <a:extLst>
              <a:ext uri="{28A0092B-C50C-407E-A947-70E740481C1C}">
                <a14:useLocalDpi xmlns:a14="http://schemas.microsoft.com/office/drawing/2010/main"/>
              </a:ext>
            </a:extLst>
          </a:blip>
          <a:srcRect/>
          <a:stretch>
            <a:fillRect/>
          </a:stretch>
        </p:blipFill>
        <p:spPr bwMode="auto">
          <a:xfrm>
            <a:off x="8275638" y="6227763"/>
            <a:ext cx="4857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5709105"/>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 id="2147483756" r:id="rId18"/>
    <p:sldLayoutId id="2147483757" r:id="rId19"/>
    <p:sldLayoutId id="2147483758" r:id="rId20"/>
    <p:sldLayoutId id="2147483759" r:id="rId21"/>
    <p:sldLayoutId id="2147483760" r:id="rId22"/>
  </p:sldLayoutIdLst>
  <p:hf hdr="0" dt="0"/>
  <p:txStyles>
    <p:titleStyle>
      <a:lvl1pPr algn="l" rtl="0" eaLnBrk="1" fontAlgn="base" hangingPunct="1">
        <a:spcBef>
          <a:spcPct val="0"/>
        </a:spcBef>
        <a:spcAft>
          <a:spcPct val="0"/>
        </a:spcAft>
        <a:defRPr sz="3600" b="1" i="1">
          <a:solidFill>
            <a:srgbClr val="5D0749"/>
          </a:solidFill>
          <a:latin typeface="+mj-lt"/>
          <a:ea typeface="ＭＳ Ｐゴシック" charset="0"/>
          <a:cs typeface="Times New Roman" pitchFamily="18" charset="0"/>
        </a:defRPr>
      </a:lvl1pPr>
      <a:lvl2pPr algn="l" rtl="0" eaLnBrk="1" fontAlgn="base" hangingPunct="1">
        <a:spcBef>
          <a:spcPct val="0"/>
        </a:spcBef>
        <a:spcAft>
          <a:spcPct val="0"/>
        </a:spcAft>
        <a:defRPr sz="3600" b="1" i="1">
          <a:solidFill>
            <a:srgbClr val="5D0749"/>
          </a:solidFill>
          <a:latin typeface="Georgia" charset="0"/>
          <a:ea typeface="ＭＳ Ｐゴシック" charset="0"/>
        </a:defRPr>
      </a:lvl2pPr>
      <a:lvl3pPr algn="l" rtl="0" eaLnBrk="1" fontAlgn="base" hangingPunct="1">
        <a:spcBef>
          <a:spcPct val="0"/>
        </a:spcBef>
        <a:spcAft>
          <a:spcPct val="0"/>
        </a:spcAft>
        <a:defRPr sz="3600" b="1" i="1">
          <a:solidFill>
            <a:srgbClr val="5D0749"/>
          </a:solidFill>
          <a:latin typeface="Georgia" charset="0"/>
          <a:ea typeface="ＭＳ Ｐゴシック" charset="0"/>
        </a:defRPr>
      </a:lvl3pPr>
      <a:lvl4pPr algn="l" rtl="0" eaLnBrk="1" fontAlgn="base" hangingPunct="1">
        <a:spcBef>
          <a:spcPct val="0"/>
        </a:spcBef>
        <a:spcAft>
          <a:spcPct val="0"/>
        </a:spcAft>
        <a:defRPr sz="3600" b="1" i="1">
          <a:solidFill>
            <a:srgbClr val="5D0749"/>
          </a:solidFill>
          <a:latin typeface="Georgia" charset="0"/>
          <a:ea typeface="ＭＳ Ｐゴシック" charset="0"/>
        </a:defRPr>
      </a:lvl4pPr>
      <a:lvl5pPr algn="l" rtl="0" eaLnBrk="1" fontAlgn="base" hangingPunct="1">
        <a:spcBef>
          <a:spcPct val="0"/>
        </a:spcBef>
        <a:spcAft>
          <a:spcPct val="0"/>
        </a:spcAft>
        <a:defRPr sz="3600" b="1" i="1">
          <a:solidFill>
            <a:srgbClr val="5D0749"/>
          </a:solidFill>
          <a:latin typeface="Georgia" charset="0"/>
          <a:ea typeface="ＭＳ Ｐゴシック" charset="0"/>
        </a:defRPr>
      </a:lvl5pPr>
      <a:lvl6pPr marL="511980" algn="l" rtl="0" eaLnBrk="1" fontAlgn="base" hangingPunct="1">
        <a:spcBef>
          <a:spcPct val="0"/>
        </a:spcBef>
        <a:spcAft>
          <a:spcPct val="0"/>
        </a:spcAft>
        <a:defRPr sz="4000">
          <a:solidFill>
            <a:srgbClr val="333333"/>
          </a:solidFill>
          <a:latin typeface="Helvetica 65 Medium" pitchFamily="34" charset="0"/>
        </a:defRPr>
      </a:lvl6pPr>
      <a:lvl7pPr marL="1023960" algn="l" rtl="0" eaLnBrk="1" fontAlgn="base" hangingPunct="1">
        <a:spcBef>
          <a:spcPct val="0"/>
        </a:spcBef>
        <a:spcAft>
          <a:spcPct val="0"/>
        </a:spcAft>
        <a:defRPr sz="4000">
          <a:solidFill>
            <a:srgbClr val="333333"/>
          </a:solidFill>
          <a:latin typeface="Helvetica 65 Medium" pitchFamily="34" charset="0"/>
        </a:defRPr>
      </a:lvl7pPr>
      <a:lvl8pPr marL="1535940" algn="l" rtl="0" eaLnBrk="1" fontAlgn="base" hangingPunct="1">
        <a:spcBef>
          <a:spcPct val="0"/>
        </a:spcBef>
        <a:spcAft>
          <a:spcPct val="0"/>
        </a:spcAft>
        <a:defRPr sz="4000">
          <a:solidFill>
            <a:srgbClr val="333333"/>
          </a:solidFill>
          <a:latin typeface="Helvetica 65 Medium" pitchFamily="34" charset="0"/>
        </a:defRPr>
      </a:lvl8pPr>
      <a:lvl9pPr marL="2047920" algn="l" rtl="0" eaLnBrk="1" fontAlgn="base" hangingPunct="1">
        <a:spcBef>
          <a:spcPct val="0"/>
        </a:spcBef>
        <a:spcAft>
          <a:spcPct val="0"/>
        </a:spcAft>
        <a:defRPr sz="4000">
          <a:solidFill>
            <a:srgbClr val="333333"/>
          </a:solidFill>
          <a:latin typeface="Helvetica 65 Medium" pitchFamily="34" charset="0"/>
        </a:defRPr>
      </a:lvl9pPr>
    </p:titleStyle>
    <p:bodyStyle>
      <a:lvl1pPr marL="266700" indent="-266700" algn="l" rtl="0" eaLnBrk="1" fontAlgn="base" hangingPunct="1">
        <a:spcBef>
          <a:spcPts val="338"/>
        </a:spcBef>
        <a:spcAft>
          <a:spcPts val="338"/>
        </a:spcAft>
        <a:buFont typeface="Arial" charset="0"/>
        <a:buChar char="•"/>
        <a:defRPr sz="2000">
          <a:solidFill>
            <a:srgbClr val="080808"/>
          </a:solidFill>
          <a:latin typeface="+mn-lt"/>
          <a:ea typeface="ＭＳ Ｐゴシック" charset="0"/>
          <a:cs typeface="Arial" pitchFamily="34" charset="0"/>
        </a:defRPr>
      </a:lvl1pPr>
      <a:lvl2pPr marL="542925" indent="-276225" algn="l" rtl="0" eaLnBrk="1" fontAlgn="base" hangingPunct="1">
        <a:spcBef>
          <a:spcPts val="450"/>
        </a:spcBef>
        <a:spcAft>
          <a:spcPts val="450"/>
        </a:spcAft>
        <a:buChar char="–"/>
        <a:defRPr sz="2000">
          <a:solidFill>
            <a:srgbClr val="080808"/>
          </a:solidFill>
          <a:latin typeface="+mn-lt"/>
          <a:ea typeface="ＭＳ Ｐゴシック" charset="0"/>
          <a:cs typeface="Arial" pitchFamily="34" charset="0"/>
        </a:defRPr>
      </a:lvl2pPr>
      <a:lvl3pPr marL="903288" indent="-296863" algn="l" rtl="0" eaLnBrk="1" fontAlgn="base" hangingPunct="1">
        <a:spcBef>
          <a:spcPts val="450"/>
        </a:spcBef>
        <a:spcAft>
          <a:spcPts val="450"/>
        </a:spcAft>
        <a:buChar char="•"/>
        <a:defRPr sz="2700">
          <a:solidFill>
            <a:srgbClr val="080808"/>
          </a:solidFill>
          <a:latin typeface="+mn-lt"/>
          <a:ea typeface="ＭＳ Ｐゴシック" charset="0"/>
          <a:cs typeface="Arial" pitchFamily="34" charset="0"/>
        </a:defRPr>
      </a:lvl3pPr>
      <a:lvl4pPr marL="1309688" indent="-307975" algn="l" rtl="0" eaLnBrk="1" fontAlgn="base" hangingPunct="1">
        <a:spcBef>
          <a:spcPts val="450"/>
        </a:spcBef>
        <a:spcAft>
          <a:spcPts val="450"/>
        </a:spcAft>
        <a:buChar char="–"/>
        <a:defRPr sz="2700">
          <a:solidFill>
            <a:srgbClr val="080808"/>
          </a:solidFill>
          <a:latin typeface="+mn-lt"/>
          <a:ea typeface="ＭＳ Ｐゴシック" charset="0"/>
          <a:cs typeface="Arial" pitchFamily="34" charset="0"/>
        </a:defRPr>
      </a:lvl4pPr>
      <a:lvl5pPr marL="1701800" indent="-298450" algn="l" rtl="0" eaLnBrk="1" fontAlgn="base" hangingPunct="1">
        <a:spcBef>
          <a:spcPts val="450"/>
        </a:spcBef>
        <a:spcAft>
          <a:spcPts val="450"/>
        </a:spcAft>
        <a:buChar char="»"/>
        <a:defRPr sz="2700">
          <a:solidFill>
            <a:srgbClr val="080808"/>
          </a:solidFill>
          <a:latin typeface="+mn-lt"/>
          <a:ea typeface="ＭＳ Ｐゴシック" charset="0"/>
          <a:cs typeface="Arial" pitchFamily="34" charset="0"/>
        </a:defRPr>
      </a:lvl5pPr>
      <a:lvl6pPr marL="2815890" indent="-255990" algn="l" rtl="0" eaLnBrk="1" fontAlgn="base" hangingPunct="1">
        <a:spcBef>
          <a:spcPct val="20000"/>
        </a:spcBef>
        <a:spcAft>
          <a:spcPct val="0"/>
        </a:spcAft>
        <a:buChar char="»"/>
        <a:defRPr sz="2300">
          <a:solidFill>
            <a:srgbClr val="333333"/>
          </a:solidFill>
          <a:latin typeface="+mn-lt"/>
        </a:defRPr>
      </a:lvl6pPr>
      <a:lvl7pPr marL="3327871" indent="-255990" algn="l" rtl="0" eaLnBrk="1" fontAlgn="base" hangingPunct="1">
        <a:spcBef>
          <a:spcPct val="20000"/>
        </a:spcBef>
        <a:spcAft>
          <a:spcPct val="0"/>
        </a:spcAft>
        <a:buChar char="»"/>
        <a:defRPr sz="2300">
          <a:solidFill>
            <a:srgbClr val="333333"/>
          </a:solidFill>
          <a:latin typeface="+mn-lt"/>
        </a:defRPr>
      </a:lvl7pPr>
      <a:lvl8pPr marL="3839850" indent="-255990" algn="l" rtl="0" eaLnBrk="1" fontAlgn="base" hangingPunct="1">
        <a:spcBef>
          <a:spcPct val="20000"/>
        </a:spcBef>
        <a:spcAft>
          <a:spcPct val="0"/>
        </a:spcAft>
        <a:buChar char="»"/>
        <a:defRPr sz="2300">
          <a:solidFill>
            <a:srgbClr val="333333"/>
          </a:solidFill>
          <a:latin typeface="+mn-lt"/>
        </a:defRPr>
      </a:lvl8pPr>
      <a:lvl9pPr marL="4351830" indent="-255990" algn="l" rtl="0" eaLnBrk="1" fontAlgn="base" hangingPunct="1">
        <a:spcBef>
          <a:spcPct val="20000"/>
        </a:spcBef>
        <a:spcAft>
          <a:spcPct val="0"/>
        </a:spcAft>
        <a:buChar char="»"/>
        <a:defRPr sz="2300">
          <a:solidFill>
            <a:srgbClr val="333333"/>
          </a:solidFill>
          <a:latin typeface="+mn-lt"/>
        </a:defRPr>
      </a:lvl9pPr>
    </p:bodyStyle>
    <p:otherStyle>
      <a:defPPr>
        <a:defRPr lang="en-US"/>
      </a:defPPr>
      <a:lvl1pPr marL="0" algn="l" defTabSz="1023960" rtl="0" eaLnBrk="1" latinLnBrk="0" hangingPunct="1">
        <a:defRPr sz="2000" kern="1200">
          <a:solidFill>
            <a:schemeClr val="tx1"/>
          </a:solidFill>
          <a:latin typeface="+mn-lt"/>
          <a:ea typeface="+mn-ea"/>
          <a:cs typeface="+mn-cs"/>
        </a:defRPr>
      </a:lvl1pPr>
      <a:lvl2pPr marL="511980" algn="l" defTabSz="1023960" rtl="0" eaLnBrk="1" latinLnBrk="0" hangingPunct="1">
        <a:defRPr sz="2000" kern="1200">
          <a:solidFill>
            <a:schemeClr val="tx1"/>
          </a:solidFill>
          <a:latin typeface="+mn-lt"/>
          <a:ea typeface="+mn-ea"/>
          <a:cs typeface="+mn-cs"/>
        </a:defRPr>
      </a:lvl2pPr>
      <a:lvl3pPr marL="1023960" algn="l" defTabSz="1023960" rtl="0" eaLnBrk="1" latinLnBrk="0" hangingPunct="1">
        <a:defRPr sz="2000" kern="1200">
          <a:solidFill>
            <a:schemeClr val="tx1"/>
          </a:solidFill>
          <a:latin typeface="+mn-lt"/>
          <a:ea typeface="+mn-ea"/>
          <a:cs typeface="+mn-cs"/>
        </a:defRPr>
      </a:lvl3pPr>
      <a:lvl4pPr marL="1535940" algn="l" defTabSz="1023960" rtl="0" eaLnBrk="1" latinLnBrk="0" hangingPunct="1">
        <a:defRPr sz="2000" kern="1200">
          <a:solidFill>
            <a:schemeClr val="tx1"/>
          </a:solidFill>
          <a:latin typeface="+mn-lt"/>
          <a:ea typeface="+mn-ea"/>
          <a:cs typeface="+mn-cs"/>
        </a:defRPr>
      </a:lvl4pPr>
      <a:lvl5pPr marL="2047920" algn="l" defTabSz="1023960" rtl="0" eaLnBrk="1" latinLnBrk="0" hangingPunct="1">
        <a:defRPr sz="2000" kern="1200">
          <a:solidFill>
            <a:schemeClr val="tx1"/>
          </a:solidFill>
          <a:latin typeface="+mn-lt"/>
          <a:ea typeface="+mn-ea"/>
          <a:cs typeface="+mn-cs"/>
        </a:defRPr>
      </a:lvl5pPr>
      <a:lvl6pPr marL="2559901" algn="l" defTabSz="1023960" rtl="0" eaLnBrk="1" latinLnBrk="0" hangingPunct="1">
        <a:defRPr sz="2000" kern="1200">
          <a:solidFill>
            <a:schemeClr val="tx1"/>
          </a:solidFill>
          <a:latin typeface="+mn-lt"/>
          <a:ea typeface="+mn-ea"/>
          <a:cs typeface="+mn-cs"/>
        </a:defRPr>
      </a:lvl6pPr>
      <a:lvl7pPr marL="3071880" algn="l" defTabSz="1023960" rtl="0" eaLnBrk="1" latinLnBrk="0" hangingPunct="1">
        <a:defRPr sz="2000" kern="1200">
          <a:solidFill>
            <a:schemeClr val="tx1"/>
          </a:solidFill>
          <a:latin typeface="+mn-lt"/>
          <a:ea typeface="+mn-ea"/>
          <a:cs typeface="+mn-cs"/>
        </a:defRPr>
      </a:lvl7pPr>
      <a:lvl8pPr marL="3583860" algn="l" defTabSz="1023960" rtl="0" eaLnBrk="1" latinLnBrk="0" hangingPunct="1">
        <a:defRPr sz="2000" kern="1200">
          <a:solidFill>
            <a:schemeClr val="tx1"/>
          </a:solidFill>
          <a:latin typeface="+mn-lt"/>
          <a:ea typeface="+mn-ea"/>
          <a:cs typeface="+mn-cs"/>
        </a:defRPr>
      </a:lvl8pPr>
      <a:lvl9pPr marL="4095841" algn="l" defTabSz="102396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uio.no/for-ansatte/arbeidsstotte/sta/pensum/leganto/veiledninger/roller-og-oppgavefordeling.html" TargetMode="External"/><Relationship Id="rId2" Type="http://schemas.openxmlformats.org/officeDocument/2006/relationships/hyperlink" Target="https://www.uio.no/for-ansatte/enhetssider/beskjed/2020/nytt-digitalt-pensumlistesystem-pa-uio.html" TargetMode="External"/><Relationship Id="rId1" Type="http://schemas.openxmlformats.org/officeDocument/2006/relationships/slideLayout" Target="../slideLayouts/slideLayout2.xml"/><Relationship Id="rId4" Type="http://schemas.openxmlformats.org/officeDocument/2006/relationships/hyperlink" Target="https://www.uio.no/for-ansatte/arbeidsstotte/sta/pensum/leganto/veiledninger/retningslinjer-for-arbeid-med-pensum-litteraturlis.html"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uio.no/for-ansatte/enhetssider/beskjed/2020/nytt-digitalt-pensumlistesystem-pa-uio.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subTitle" idx="1"/>
          </p:nvPr>
        </p:nvSpPr>
        <p:spPr/>
        <p:txBody>
          <a:bodyPr/>
          <a:lstStyle/>
          <a:p>
            <a:pPr eaLnBrk="1" hangingPunct="1"/>
            <a:r>
              <a:rPr lang="nb-NO" sz="3200" b="1" dirty="0"/>
              <a:t>Styringsdokument</a:t>
            </a:r>
          </a:p>
          <a:p>
            <a:pPr eaLnBrk="1" hangingPunct="1"/>
            <a:r>
              <a:rPr lang="nb-NO" sz="3200" b="1" dirty="0"/>
              <a:t>Prosjekt digitalt pensumlistesystem</a:t>
            </a:r>
          </a:p>
          <a:p>
            <a:pPr eaLnBrk="1" hangingPunct="1"/>
            <a:r>
              <a:rPr lang="nb-NO" sz="3200" b="1" i="1" dirty="0"/>
              <a:t>						</a:t>
            </a:r>
            <a:r>
              <a:rPr lang="nb-NO" sz="3200" b="1" i="1" dirty="0" smtClean="0"/>
              <a:t>26.02.2020</a:t>
            </a:r>
            <a:endParaRPr lang="nb-NO" sz="2000"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Pentagon 3"/>
          <p:cNvSpPr>
            <a:spLocks noChangeArrowheads="1"/>
          </p:cNvSpPr>
          <p:nvPr/>
        </p:nvSpPr>
        <p:spPr bwMode="auto">
          <a:xfrm>
            <a:off x="80837" y="1636970"/>
            <a:ext cx="1487497" cy="1497269"/>
          </a:xfrm>
          <a:prstGeom prst="homePlate">
            <a:avLst>
              <a:gd name="adj" fmla="val 49931"/>
            </a:avLst>
          </a:prstGeom>
          <a:solidFill>
            <a:srgbClr val="D2E7F8"/>
          </a:solidFill>
          <a:ln w="28575" algn="ctr">
            <a:solidFill>
              <a:schemeClr val="tx1"/>
            </a:solidFill>
            <a:round/>
            <a:headEnd/>
            <a:tailEnd/>
          </a:ln>
        </p:spPr>
        <p:txBody>
          <a:bodyPr anchor="t"/>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r>
              <a:rPr lang="nb-NO" altLang="nb-NO" sz="1400" dirty="0">
                <a:latin typeface="Arial"/>
              </a:rPr>
              <a:t>Milepel 1</a:t>
            </a:r>
            <a:endParaRPr lang="nb-NO" altLang="nb-NO" sz="1400" dirty="0"/>
          </a:p>
          <a:p>
            <a:r>
              <a:rPr lang="nb-NO" altLang="nb-NO" sz="900" dirty="0">
                <a:latin typeface="Arial"/>
              </a:rPr>
              <a:t>Planleggingsfase- prosjektbeskrivelse, styringsdokument, kommunikasjonsplan, gevinstrealisering</a:t>
            </a:r>
            <a:endParaRPr lang="nb-NO" sz="900" dirty="0"/>
          </a:p>
          <a:p>
            <a:endParaRPr lang="nb-NO" altLang="nb-NO" sz="1100" dirty="0"/>
          </a:p>
        </p:txBody>
      </p:sp>
      <p:cxnSp>
        <p:nvCxnSpPr>
          <p:cNvPr id="8197" name="Straight Connector 5"/>
          <p:cNvCxnSpPr>
            <a:cxnSpLocks noChangeShapeType="1"/>
          </p:cNvCxnSpPr>
          <p:nvPr/>
        </p:nvCxnSpPr>
        <p:spPr bwMode="auto">
          <a:xfrm>
            <a:off x="501650" y="1556792"/>
            <a:ext cx="7921625" cy="0"/>
          </a:xfrm>
          <a:prstGeom prst="line">
            <a:avLst/>
          </a:prstGeom>
          <a:noFill/>
          <a:ln w="41275"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198" name="TextBox 7"/>
          <p:cNvSpPr txBox="1">
            <a:spLocks noChangeArrowheads="1"/>
          </p:cNvSpPr>
          <p:nvPr/>
        </p:nvSpPr>
        <p:spPr bwMode="auto">
          <a:xfrm>
            <a:off x="715449" y="1086225"/>
            <a:ext cx="14237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r>
              <a:rPr lang="nb-NO" altLang="nb-NO" b="1"/>
              <a:t>Mars 2019</a:t>
            </a:r>
          </a:p>
        </p:txBody>
      </p:sp>
      <p:sp>
        <p:nvSpPr>
          <p:cNvPr id="8200" name="TextBox 9"/>
          <p:cNvSpPr txBox="1">
            <a:spLocks noChangeArrowheads="1"/>
          </p:cNvSpPr>
          <p:nvPr/>
        </p:nvSpPr>
        <p:spPr bwMode="auto">
          <a:xfrm>
            <a:off x="2046517" y="1138429"/>
            <a:ext cx="5357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r>
              <a:rPr lang="nb-NO" altLang="nb-NO" sz="1200" b="1"/>
              <a:t>April</a:t>
            </a:r>
          </a:p>
        </p:txBody>
      </p:sp>
      <p:sp>
        <p:nvSpPr>
          <p:cNvPr id="8201" name="Pentagon 10"/>
          <p:cNvSpPr>
            <a:spLocks noChangeArrowheads="1"/>
          </p:cNvSpPr>
          <p:nvPr/>
        </p:nvSpPr>
        <p:spPr bwMode="auto">
          <a:xfrm>
            <a:off x="2042184" y="1594981"/>
            <a:ext cx="6713626" cy="1019716"/>
          </a:xfrm>
          <a:prstGeom prst="homePlate">
            <a:avLst>
              <a:gd name="adj" fmla="val 49897"/>
            </a:avLst>
          </a:prstGeom>
          <a:solidFill>
            <a:srgbClr val="D2E7F8"/>
          </a:solidFill>
          <a:ln w="28575" algn="ctr">
            <a:solidFill>
              <a:schemeClr val="tx1"/>
            </a:solidFill>
            <a:round/>
            <a:headEnd/>
            <a:tailEnd/>
          </a:ln>
        </p:spPr>
        <p:txBody>
          <a:bodyPr anchor="t"/>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r>
              <a:rPr lang="nb-NO" altLang="nb-NO" sz="1200" dirty="0">
                <a:latin typeface="Arial"/>
              </a:rPr>
              <a:t>Milepel 3</a:t>
            </a:r>
          </a:p>
          <a:p>
            <a:r>
              <a:rPr lang="nb-NO" altLang="nb-NO" sz="1200" dirty="0">
                <a:latin typeface="Arial"/>
              </a:rPr>
              <a:t>Konseptfase: Innsiktsarbeid og utvikling av integreringsløsninger (FS, Cerebrum, Canvas, Vortex, </a:t>
            </a:r>
            <a:r>
              <a:rPr lang="nb-NO" altLang="nb-NO" sz="1200" dirty="0" err="1">
                <a:latin typeface="Arial"/>
              </a:rPr>
              <a:t>EpN</a:t>
            </a:r>
            <a:r>
              <a:rPr lang="nb-NO" altLang="nb-NO" sz="1200" dirty="0">
                <a:latin typeface="Arial"/>
              </a:rPr>
              <a:t>, og Alma/Leganto,  behovsavklaringer og arbeidsflyt</a:t>
            </a:r>
            <a:endParaRPr lang="nb-NO" sz="1200" dirty="0">
              <a:cs typeface="Arial"/>
            </a:endParaRPr>
          </a:p>
          <a:p>
            <a:endParaRPr lang="nb-NO" altLang="nb-NO" sz="1100" dirty="0"/>
          </a:p>
          <a:p>
            <a:endParaRPr lang="nb-NO" altLang="nb-NO" sz="1100" dirty="0"/>
          </a:p>
        </p:txBody>
      </p:sp>
      <p:cxnSp>
        <p:nvCxnSpPr>
          <p:cNvPr id="8203" name="Straight Connector 16"/>
          <p:cNvCxnSpPr>
            <a:cxnSpLocks noChangeShapeType="1"/>
          </p:cNvCxnSpPr>
          <p:nvPr/>
        </p:nvCxnSpPr>
        <p:spPr bwMode="auto">
          <a:xfrm rot="5400000">
            <a:off x="1619448" y="1564923"/>
            <a:ext cx="144463"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8204" name="Straight Connector 17"/>
          <p:cNvCxnSpPr>
            <a:cxnSpLocks noChangeShapeType="1"/>
          </p:cNvCxnSpPr>
          <p:nvPr/>
        </p:nvCxnSpPr>
        <p:spPr bwMode="auto">
          <a:xfrm rot="5400000">
            <a:off x="4844044" y="1530900"/>
            <a:ext cx="144463"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8205" name="Straight Connector 18"/>
          <p:cNvCxnSpPr>
            <a:cxnSpLocks noChangeShapeType="1"/>
          </p:cNvCxnSpPr>
          <p:nvPr/>
        </p:nvCxnSpPr>
        <p:spPr bwMode="auto">
          <a:xfrm rot="5400000">
            <a:off x="7668418" y="1556792"/>
            <a:ext cx="144463"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8206" name="Straight Connector 19"/>
          <p:cNvCxnSpPr>
            <a:cxnSpLocks noChangeShapeType="1"/>
          </p:cNvCxnSpPr>
          <p:nvPr/>
        </p:nvCxnSpPr>
        <p:spPr bwMode="auto">
          <a:xfrm rot="5400000">
            <a:off x="2267521" y="1548847"/>
            <a:ext cx="144463"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8207" name="Title 20"/>
          <p:cNvSpPr>
            <a:spLocks noGrp="1"/>
          </p:cNvSpPr>
          <p:nvPr>
            <p:ph type="title"/>
          </p:nvPr>
        </p:nvSpPr>
        <p:spPr>
          <a:xfrm>
            <a:off x="318025" y="476672"/>
            <a:ext cx="7696200" cy="720080"/>
          </a:xfrm>
        </p:spPr>
        <p:txBody>
          <a:bodyPr/>
          <a:lstStyle/>
          <a:p>
            <a:r>
              <a:rPr lang="nb-NO" altLang="nb-NO" dirty="0"/>
              <a:t>Overordnet tidsplan 2019 Fase 1 og 2</a:t>
            </a:r>
          </a:p>
        </p:txBody>
      </p:sp>
      <p:cxnSp>
        <p:nvCxnSpPr>
          <p:cNvPr id="8210" name="Straight Connector 17"/>
          <p:cNvCxnSpPr>
            <a:cxnSpLocks noChangeShapeType="1"/>
          </p:cNvCxnSpPr>
          <p:nvPr/>
        </p:nvCxnSpPr>
        <p:spPr bwMode="auto">
          <a:xfrm rot="5400000">
            <a:off x="3924498" y="1526867"/>
            <a:ext cx="14287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8211" name="TextBox 9"/>
          <p:cNvSpPr txBox="1">
            <a:spLocks noChangeArrowheads="1"/>
          </p:cNvSpPr>
          <p:nvPr/>
        </p:nvSpPr>
        <p:spPr bwMode="auto">
          <a:xfrm>
            <a:off x="2910754" y="1158271"/>
            <a:ext cx="44114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r>
              <a:rPr lang="nb-NO" altLang="nb-NO" sz="1200" b="1"/>
              <a:t>Mai</a:t>
            </a:r>
          </a:p>
        </p:txBody>
      </p:sp>
      <p:cxnSp>
        <p:nvCxnSpPr>
          <p:cNvPr id="8212" name="Straight Connector 17"/>
          <p:cNvCxnSpPr>
            <a:cxnSpLocks noChangeShapeType="1"/>
          </p:cNvCxnSpPr>
          <p:nvPr/>
        </p:nvCxnSpPr>
        <p:spPr bwMode="auto">
          <a:xfrm rot="5400000">
            <a:off x="3073481" y="1523810"/>
            <a:ext cx="144462"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2" name="TextBox 9"/>
          <p:cNvSpPr txBox="1">
            <a:spLocks noChangeArrowheads="1"/>
          </p:cNvSpPr>
          <p:nvPr/>
        </p:nvSpPr>
        <p:spPr bwMode="auto">
          <a:xfrm>
            <a:off x="3758531" y="1176842"/>
            <a:ext cx="5020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r>
              <a:rPr lang="nb-NO" altLang="nb-NO" sz="1200" b="1"/>
              <a:t>Juni</a:t>
            </a:r>
          </a:p>
        </p:txBody>
      </p:sp>
      <p:sp>
        <p:nvSpPr>
          <p:cNvPr id="23" name="TextBox 9"/>
          <p:cNvSpPr txBox="1">
            <a:spLocks noChangeArrowheads="1"/>
          </p:cNvSpPr>
          <p:nvPr/>
        </p:nvSpPr>
        <p:spPr bwMode="auto">
          <a:xfrm>
            <a:off x="4630641" y="1169294"/>
            <a:ext cx="6896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r>
              <a:rPr lang="nb-NO" altLang="nb-NO" sz="1200" b="1"/>
              <a:t>august</a:t>
            </a:r>
          </a:p>
        </p:txBody>
      </p:sp>
      <p:sp>
        <p:nvSpPr>
          <p:cNvPr id="24" name="TextBox 9"/>
          <p:cNvSpPr txBox="1">
            <a:spLocks noChangeArrowheads="1"/>
          </p:cNvSpPr>
          <p:nvPr/>
        </p:nvSpPr>
        <p:spPr bwMode="auto">
          <a:xfrm>
            <a:off x="5436096" y="1151874"/>
            <a:ext cx="5180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r>
              <a:rPr lang="nb-NO" altLang="nb-NO" sz="1200" b="1" err="1"/>
              <a:t>Sept</a:t>
            </a:r>
            <a:endParaRPr lang="nb-NO" altLang="nb-NO" sz="1200" b="1"/>
          </a:p>
        </p:txBody>
      </p:sp>
      <p:cxnSp>
        <p:nvCxnSpPr>
          <p:cNvPr id="25" name="Straight Connector 17"/>
          <p:cNvCxnSpPr>
            <a:cxnSpLocks noChangeShapeType="1"/>
          </p:cNvCxnSpPr>
          <p:nvPr/>
        </p:nvCxnSpPr>
        <p:spPr bwMode="auto">
          <a:xfrm rot="5400000">
            <a:off x="5589465" y="1548847"/>
            <a:ext cx="144463"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6" name="TextBox 9"/>
          <p:cNvSpPr txBox="1">
            <a:spLocks noChangeArrowheads="1"/>
          </p:cNvSpPr>
          <p:nvPr/>
        </p:nvSpPr>
        <p:spPr bwMode="auto">
          <a:xfrm>
            <a:off x="6212600" y="1151873"/>
            <a:ext cx="4154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r>
              <a:rPr lang="nb-NO" altLang="nb-NO" sz="1200" b="1" err="1"/>
              <a:t>okt</a:t>
            </a:r>
            <a:endParaRPr lang="nb-NO" altLang="nb-NO" sz="1200" b="1"/>
          </a:p>
        </p:txBody>
      </p:sp>
      <p:cxnSp>
        <p:nvCxnSpPr>
          <p:cNvPr id="27" name="Straight Connector 17"/>
          <p:cNvCxnSpPr>
            <a:cxnSpLocks noChangeShapeType="1"/>
          </p:cNvCxnSpPr>
          <p:nvPr/>
        </p:nvCxnSpPr>
        <p:spPr bwMode="auto">
          <a:xfrm>
            <a:off x="6433173" y="1507851"/>
            <a:ext cx="0" cy="129304"/>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pic>
        <p:nvPicPr>
          <p:cNvPr id="2" name="Picture 1"/>
          <p:cNvPicPr>
            <a:picLocks noChangeAspect="1"/>
          </p:cNvPicPr>
          <p:nvPr/>
        </p:nvPicPr>
        <p:blipFill>
          <a:blip r:embed="rId3"/>
          <a:stretch>
            <a:fillRect/>
          </a:stretch>
        </p:blipFill>
        <p:spPr>
          <a:xfrm>
            <a:off x="6956979" y="1492691"/>
            <a:ext cx="12193" cy="140220"/>
          </a:xfrm>
          <a:prstGeom prst="rect">
            <a:avLst/>
          </a:prstGeom>
        </p:spPr>
      </p:pic>
      <p:sp>
        <p:nvSpPr>
          <p:cNvPr id="29" name="TextBox 9"/>
          <p:cNvSpPr txBox="1">
            <a:spLocks noChangeArrowheads="1"/>
          </p:cNvSpPr>
          <p:nvPr/>
        </p:nvSpPr>
        <p:spPr bwMode="auto">
          <a:xfrm>
            <a:off x="6697914" y="1157687"/>
            <a:ext cx="4587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r>
              <a:rPr lang="nb-NO" altLang="nb-NO" sz="1200" b="1"/>
              <a:t>nov</a:t>
            </a:r>
          </a:p>
        </p:txBody>
      </p:sp>
      <p:sp>
        <p:nvSpPr>
          <p:cNvPr id="31" name="TextBox 9"/>
          <p:cNvSpPr txBox="1">
            <a:spLocks noChangeArrowheads="1"/>
          </p:cNvSpPr>
          <p:nvPr/>
        </p:nvSpPr>
        <p:spPr bwMode="auto">
          <a:xfrm>
            <a:off x="7447749" y="1154526"/>
            <a:ext cx="4491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r>
              <a:rPr lang="nb-NO" altLang="nb-NO" sz="1200" b="1" err="1"/>
              <a:t>des</a:t>
            </a:r>
            <a:endParaRPr lang="nb-NO" altLang="nb-NO" sz="1200" b="1"/>
          </a:p>
        </p:txBody>
      </p:sp>
      <p:sp>
        <p:nvSpPr>
          <p:cNvPr id="34" name="Pentagon 3"/>
          <p:cNvSpPr>
            <a:spLocks noChangeArrowheads="1"/>
          </p:cNvSpPr>
          <p:nvPr/>
        </p:nvSpPr>
        <p:spPr bwMode="auto">
          <a:xfrm>
            <a:off x="80835" y="3207100"/>
            <a:ext cx="3915100" cy="1225910"/>
          </a:xfrm>
          <a:prstGeom prst="homePlate">
            <a:avLst>
              <a:gd name="adj" fmla="val 49931"/>
            </a:avLst>
          </a:prstGeom>
          <a:solidFill>
            <a:srgbClr val="D2E7F8"/>
          </a:solidFill>
          <a:ln w="28575" algn="ctr">
            <a:solidFill>
              <a:schemeClr val="tx1"/>
            </a:solidFill>
            <a:round/>
            <a:headEnd/>
            <a:tailEnd/>
          </a:ln>
        </p:spPr>
        <p:txBody>
          <a:bodyPr anchor="t"/>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r>
              <a:rPr lang="nb-NO" altLang="nb-NO" sz="1400" dirty="0">
                <a:latin typeface="Arial"/>
              </a:rPr>
              <a:t>Milepel 2</a:t>
            </a:r>
          </a:p>
          <a:p>
            <a:r>
              <a:rPr lang="nb-NO" altLang="nb-NO" sz="1000" dirty="0">
                <a:latin typeface="Arial"/>
              </a:rPr>
              <a:t>Valg av aktuelle pilotmiljøer </a:t>
            </a:r>
          </a:p>
          <a:p>
            <a:endParaRPr lang="nb-NO" altLang="nb-NO" sz="1100" dirty="0"/>
          </a:p>
        </p:txBody>
      </p:sp>
      <p:sp>
        <p:nvSpPr>
          <p:cNvPr id="35" name="Pentagon 10"/>
          <p:cNvSpPr>
            <a:spLocks noChangeArrowheads="1"/>
          </p:cNvSpPr>
          <p:nvPr/>
        </p:nvSpPr>
        <p:spPr bwMode="auto">
          <a:xfrm>
            <a:off x="4916275" y="2620500"/>
            <a:ext cx="3839535" cy="1348564"/>
          </a:xfrm>
          <a:prstGeom prst="homePlate">
            <a:avLst>
              <a:gd name="adj" fmla="val 49897"/>
            </a:avLst>
          </a:prstGeom>
          <a:solidFill>
            <a:srgbClr val="D2E7F8"/>
          </a:solidFill>
          <a:ln w="28575" algn="ctr">
            <a:solidFill>
              <a:schemeClr val="tx1"/>
            </a:solidFill>
            <a:round/>
            <a:headEnd/>
            <a:tailEnd/>
          </a:ln>
        </p:spPr>
        <p:txBody>
          <a:bodyPr anchor="t"/>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r>
              <a:rPr lang="nb-NO" altLang="nb-NO" sz="1400" dirty="0">
                <a:latin typeface="Arial"/>
              </a:rPr>
              <a:t>Milepel 4</a:t>
            </a:r>
          </a:p>
          <a:p>
            <a:r>
              <a:rPr lang="nb-NO" altLang="nb-NO" sz="1400" dirty="0">
                <a:latin typeface="Arial"/>
              </a:rPr>
              <a:t>Opplæring av pilotmiljøene og pilotering av 28 vår 2020-emner</a:t>
            </a:r>
          </a:p>
          <a:p>
            <a:r>
              <a:rPr lang="nb-NO" altLang="nb-NO" sz="1400" dirty="0">
                <a:latin typeface="Arial"/>
              </a:rPr>
              <a:t>Kommunikasjon opp mot studenter som deltar i pilotemnene</a:t>
            </a:r>
            <a:endParaRPr lang="nb-NO" altLang="nb-NO" sz="1400" dirty="0"/>
          </a:p>
          <a:p>
            <a:endParaRPr lang="nb-NO" altLang="nb-NO" sz="1100" dirty="0"/>
          </a:p>
        </p:txBody>
      </p:sp>
      <p:sp>
        <p:nvSpPr>
          <p:cNvPr id="4" name="TextBox 3"/>
          <p:cNvSpPr txBox="1"/>
          <p:nvPr/>
        </p:nvSpPr>
        <p:spPr>
          <a:xfrm>
            <a:off x="2228379" y="404391"/>
            <a:ext cx="225470" cy="400110"/>
          </a:xfrm>
          <a:prstGeom prst="rect">
            <a:avLst/>
          </a:prstGeom>
          <a:noFill/>
        </p:spPr>
        <p:txBody>
          <a:bodyPr wrap="square" rtlCol="0">
            <a:spAutoFit/>
          </a:bodyPr>
          <a:lstStyle/>
          <a:p>
            <a:r>
              <a:rPr lang="nb-NO" sz="1000"/>
              <a:t>B2</a:t>
            </a:r>
          </a:p>
        </p:txBody>
      </p:sp>
      <p:sp>
        <p:nvSpPr>
          <p:cNvPr id="28" name="Pentagon 3"/>
          <p:cNvSpPr>
            <a:spLocks noChangeArrowheads="1"/>
          </p:cNvSpPr>
          <p:nvPr/>
        </p:nvSpPr>
        <p:spPr bwMode="auto">
          <a:xfrm>
            <a:off x="6628098" y="4760006"/>
            <a:ext cx="2213617" cy="966849"/>
          </a:xfrm>
          <a:prstGeom prst="homePlate">
            <a:avLst>
              <a:gd name="adj" fmla="val 49931"/>
            </a:avLst>
          </a:prstGeom>
          <a:solidFill>
            <a:schemeClr val="accent1"/>
          </a:solidFill>
          <a:ln w="28575" algn="ctr">
            <a:solidFill>
              <a:schemeClr val="tx1"/>
            </a:solidFill>
            <a:round/>
            <a:headEnd/>
            <a:tailEnd/>
          </a:ln>
        </p:spPr>
        <p:txBody>
          <a:bodyPr anchor="t"/>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r>
              <a:rPr lang="nb-NO" altLang="nb-NO" sz="1600" dirty="0">
                <a:latin typeface="Arial"/>
              </a:rPr>
              <a:t>Milepel 9</a:t>
            </a:r>
          </a:p>
          <a:p>
            <a:r>
              <a:rPr lang="nb-NO" altLang="nb-NO" sz="1100" dirty="0">
                <a:latin typeface="Arial"/>
              </a:rPr>
              <a:t>Etablere modell for forvaltningsorganisasjon og </a:t>
            </a:r>
            <a:r>
              <a:rPr lang="nb-NO" altLang="nb-NO" sz="1100" dirty="0" err="1">
                <a:latin typeface="Arial"/>
              </a:rPr>
              <a:t>driftsregime</a:t>
            </a:r>
            <a:r>
              <a:rPr lang="nb-NO" altLang="nb-NO" sz="1100" dirty="0">
                <a:latin typeface="Arial"/>
              </a:rPr>
              <a:t> for overføring til linja</a:t>
            </a:r>
          </a:p>
        </p:txBody>
      </p:sp>
      <p:sp>
        <p:nvSpPr>
          <p:cNvPr id="30" name="Pentagon 3"/>
          <p:cNvSpPr>
            <a:spLocks noChangeArrowheads="1"/>
          </p:cNvSpPr>
          <p:nvPr/>
        </p:nvSpPr>
        <p:spPr bwMode="auto">
          <a:xfrm>
            <a:off x="6076132" y="3969064"/>
            <a:ext cx="2707936" cy="781674"/>
          </a:xfrm>
          <a:prstGeom prst="homePlate">
            <a:avLst>
              <a:gd name="adj" fmla="val 49931"/>
            </a:avLst>
          </a:prstGeom>
          <a:solidFill>
            <a:srgbClr val="D2E7F8"/>
          </a:solidFill>
          <a:ln w="28575" algn="ctr">
            <a:solidFill>
              <a:schemeClr val="tx1"/>
            </a:solidFill>
            <a:round/>
            <a:headEnd/>
            <a:tailEnd/>
          </a:ln>
        </p:spPr>
        <p:txBody>
          <a:bodyPr anchor="t"/>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r>
              <a:rPr lang="nb-NO" altLang="nb-NO" sz="1400" dirty="0">
                <a:latin typeface="Arial"/>
              </a:rPr>
              <a:t>Milepel 5</a:t>
            </a:r>
          </a:p>
          <a:p>
            <a:r>
              <a:rPr lang="nb-NO" altLang="nb-NO" sz="1000" dirty="0">
                <a:latin typeface="Arial"/>
              </a:rPr>
              <a:t>Evaluering med sluttrapport som danner grunnlaget for plan for full utrulling </a:t>
            </a:r>
          </a:p>
          <a:p>
            <a:endParaRPr lang="nb-NO" altLang="nb-NO" sz="1100" dirty="0"/>
          </a:p>
        </p:txBody>
      </p:sp>
    </p:spTree>
    <p:extLst>
      <p:ext uri="{BB962C8B-B14F-4D97-AF65-F5344CB8AC3E}">
        <p14:creationId xmlns:p14="http://schemas.microsoft.com/office/powerpoint/2010/main" val="2332948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Pentagon 3">
            <a:extLst>
              <a:ext uri="{FF2B5EF4-FFF2-40B4-BE49-F238E27FC236}">
                <a16:creationId xmlns:a16="http://schemas.microsoft.com/office/drawing/2014/main" id="{753DDC74-61DB-41F6-BF35-7FA5A9783FC5}"/>
              </a:ext>
            </a:extLst>
          </p:cNvPr>
          <p:cNvSpPr>
            <a:spLocks noChangeArrowheads="1"/>
          </p:cNvSpPr>
          <p:nvPr/>
        </p:nvSpPr>
        <p:spPr bwMode="auto">
          <a:xfrm>
            <a:off x="524540" y="2383048"/>
            <a:ext cx="3471396" cy="792088"/>
          </a:xfrm>
          <a:prstGeom prst="homePlate">
            <a:avLst>
              <a:gd name="adj" fmla="val 49931"/>
            </a:avLst>
          </a:prstGeom>
          <a:solidFill>
            <a:schemeClr val="accent1"/>
          </a:solidFill>
          <a:ln w="28575" algn="ctr">
            <a:solidFill>
              <a:schemeClr val="tx1"/>
            </a:solidFill>
            <a:round/>
            <a:headEnd/>
            <a:tailEnd/>
          </a:ln>
        </p:spPr>
        <p:txBody>
          <a:bodyPr anchor="t"/>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pPr algn="ctr"/>
            <a:r>
              <a:rPr lang="nb-NO" altLang="nb-NO" sz="1600" dirty="0">
                <a:latin typeface="Arial"/>
              </a:rPr>
              <a:t>Milepel </a:t>
            </a:r>
            <a:r>
              <a:rPr lang="nb-NO" altLang="nb-NO" sz="1600" dirty="0" smtClean="0">
                <a:latin typeface="Arial"/>
              </a:rPr>
              <a:t>6</a:t>
            </a:r>
            <a:endParaRPr lang="nb-NO" altLang="nb-NO" sz="1600" dirty="0">
              <a:latin typeface="Arial"/>
            </a:endParaRPr>
          </a:p>
          <a:p>
            <a:pPr algn="ctr"/>
            <a:r>
              <a:rPr lang="nb-NO" altLang="nb-NO" sz="1100" dirty="0" smtClean="0">
                <a:latin typeface="Arial"/>
              </a:rPr>
              <a:t>Overføring av pensum/litteraturlister for H 2020</a:t>
            </a:r>
            <a:endParaRPr lang="nb-NO" altLang="nb-NO" sz="1100" dirty="0">
              <a:latin typeface="Arial"/>
            </a:endParaRPr>
          </a:p>
        </p:txBody>
      </p:sp>
      <p:sp>
        <p:nvSpPr>
          <p:cNvPr id="8196" name="Pentagon 3"/>
          <p:cNvSpPr>
            <a:spLocks noChangeArrowheads="1"/>
          </p:cNvSpPr>
          <p:nvPr/>
        </p:nvSpPr>
        <p:spPr bwMode="auto">
          <a:xfrm>
            <a:off x="524539" y="1580852"/>
            <a:ext cx="1432755" cy="792088"/>
          </a:xfrm>
          <a:prstGeom prst="homePlate">
            <a:avLst>
              <a:gd name="adj" fmla="val 49931"/>
            </a:avLst>
          </a:prstGeom>
          <a:solidFill>
            <a:schemeClr val="accent1"/>
          </a:solidFill>
          <a:ln w="28575" algn="ctr">
            <a:solidFill>
              <a:schemeClr val="tx1"/>
            </a:solidFill>
            <a:round/>
            <a:headEnd/>
            <a:tailEnd/>
          </a:ln>
        </p:spPr>
        <p:txBody>
          <a:bodyPr anchor="t"/>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r>
              <a:rPr lang="nb-NO" altLang="nb-NO" sz="1600" dirty="0">
                <a:latin typeface="Arial"/>
              </a:rPr>
              <a:t>Milepel 5</a:t>
            </a:r>
          </a:p>
          <a:p>
            <a:r>
              <a:rPr lang="nb-NO" altLang="nb-NO" sz="1100" dirty="0" smtClean="0">
                <a:latin typeface="Arial"/>
              </a:rPr>
              <a:t>Evaluering av pilot </a:t>
            </a:r>
            <a:r>
              <a:rPr lang="nb-NO" altLang="nb-NO" sz="1100" dirty="0">
                <a:latin typeface="Arial"/>
              </a:rPr>
              <a:t>med sluttrapport </a:t>
            </a:r>
            <a:r>
              <a:rPr lang="nb-NO" altLang="nb-NO" sz="1100" dirty="0" smtClean="0">
                <a:latin typeface="Arial"/>
              </a:rPr>
              <a:t>danner</a:t>
            </a:r>
            <a:endParaRPr lang="nb-NO" altLang="nb-NO" sz="1100" dirty="0"/>
          </a:p>
        </p:txBody>
      </p:sp>
      <p:cxnSp>
        <p:nvCxnSpPr>
          <p:cNvPr id="8197" name="Straight Connector 5"/>
          <p:cNvCxnSpPr>
            <a:cxnSpLocks noChangeShapeType="1"/>
          </p:cNvCxnSpPr>
          <p:nvPr/>
        </p:nvCxnSpPr>
        <p:spPr bwMode="auto">
          <a:xfrm>
            <a:off x="501650" y="1556792"/>
            <a:ext cx="7921625" cy="0"/>
          </a:xfrm>
          <a:prstGeom prst="line">
            <a:avLst/>
          </a:prstGeom>
          <a:noFill/>
          <a:ln w="41275"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198" name="TextBox 7"/>
          <p:cNvSpPr txBox="1">
            <a:spLocks noChangeArrowheads="1"/>
          </p:cNvSpPr>
          <p:nvPr/>
        </p:nvSpPr>
        <p:spPr bwMode="auto">
          <a:xfrm>
            <a:off x="192890" y="1217636"/>
            <a:ext cx="72167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r>
              <a:rPr lang="nb-NO" altLang="nb-NO" sz="1000" b="1"/>
              <a:t>Jan 2020</a:t>
            </a:r>
          </a:p>
        </p:txBody>
      </p:sp>
      <p:sp>
        <p:nvSpPr>
          <p:cNvPr id="8200" name="TextBox 9"/>
          <p:cNvSpPr txBox="1">
            <a:spLocks noChangeArrowheads="1"/>
          </p:cNvSpPr>
          <p:nvPr/>
        </p:nvSpPr>
        <p:spPr bwMode="auto">
          <a:xfrm>
            <a:off x="2046517" y="1138429"/>
            <a:ext cx="5357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r>
              <a:rPr lang="nb-NO" altLang="nb-NO" sz="1200" b="1"/>
              <a:t>April</a:t>
            </a:r>
          </a:p>
        </p:txBody>
      </p:sp>
      <p:cxnSp>
        <p:nvCxnSpPr>
          <p:cNvPr id="8203" name="Straight Connector 16"/>
          <p:cNvCxnSpPr>
            <a:cxnSpLocks noChangeShapeType="1"/>
          </p:cNvCxnSpPr>
          <p:nvPr/>
        </p:nvCxnSpPr>
        <p:spPr bwMode="auto">
          <a:xfrm rot="5400000">
            <a:off x="1619448" y="1564923"/>
            <a:ext cx="144463"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8204" name="Straight Connector 17"/>
          <p:cNvCxnSpPr>
            <a:cxnSpLocks noChangeShapeType="1"/>
          </p:cNvCxnSpPr>
          <p:nvPr/>
        </p:nvCxnSpPr>
        <p:spPr bwMode="auto">
          <a:xfrm rot="5400000">
            <a:off x="4844044" y="1530900"/>
            <a:ext cx="144463"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8205" name="Straight Connector 18"/>
          <p:cNvCxnSpPr>
            <a:cxnSpLocks noChangeShapeType="1"/>
          </p:cNvCxnSpPr>
          <p:nvPr/>
        </p:nvCxnSpPr>
        <p:spPr bwMode="auto">
          <a:xfrm rot="5400000">
            <a:off x="7668418" y="1556792"/>
            <a:ext cx="144463"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8206" name="Straight Connector 19"/>
          <p:cNvCxnSpPr>
            <a:cxnSpLocks noChangeShapeType="1"/>
          </p:cNvCxnSpPr>
          <p:nvPr/>
        </p:nvCxnSpPr>
        <p:spPr bwMode="auto">
          <a:xfrm rot="5400000">
            <a:off x="2267521" y="1548847"/>
            <a:ext cx="144463"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8207" name="Title 20"/>
          <p:cNvSpPr>
            <a:spLocks noGrp="1"/>
          </p:cNvSpPr>
          <p:nvPr>
            <p:ph type="title"/>
          </p:nvPr>
        </p:nvSpPr>
        <p:spPr>
          <a:xfrm>
            <a:off x="318025" y="476672"/>
            <a:ext cx="7696200" cy="720080"/>
          </a:xfrm>
        </p:spPr>
        <p:txBody>
          <a:bodyPr/>
          <a:lstStyle/>
          <a:p>
            <a:r>
              <a:rPr lang="nb-NO" altLang="nb-NO" sz="2000" dirty="0"/>
              <a:t>Overordnet tidsplan 2020 Fase 2 og 3</a:t>
            </a:r>
          </a:p>
        </p:txBody>
      </p:sp>
      <p:cxnSp>
        <p:nvCxnSpPr>
          <p:cNvPr id="8210" name="Straight Connector 17"/>
          <p:cNvCxnSpPr>
            <a:cxnSpLocks noChangeShapeType="1"/>
          </p:cNvCxnSpPr>
          <p:nvPr/>
        </p:nvCxnSpPr>
        <p:spPr bwMode="auto">
          <a:xfrm rot="5400000">
            <a:off x="3924498" y="1526867"/>
            <a:ext cx="14287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8211" name="TextBox 9"/>
          <p:cNvSpPr txBox="1">
            <a:spLocks noChangeArrowheads="1"/>
          </p:cNvSpPr>
          <p:nvPr/>
        </p:nvSpPr>
        <p:spPr bwMode="auto">
          <a:xfrm>
            <a:off x="2910754" y="1158271"/>
            <a:ext cx="44114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r>
              <a:rPr lang="nb-NO" altLang="nb-NO" sz="1200" b="1"/>
              <a:t>Mai</a:t>
            </a:r>
          </a:p>
        </p:txBody>
      </p:sp>
      <p:cxnSp>
        <p:nvCxnSpPr>
          <p:cNvPr id="8212" name="Straight Connector 17"/>
          <p:cNvCxnSpPr>
            <a:cxnSpLocks noChangeShapeType="1"/>
          </p:cNvCxnSpPr>
          <p:nvPr/>
        </p:nvCxnSpPr>
        <p:spPr bwMode="auto">
          <a:xfrm rot="5400000">
            <a:off x="3073481" y="1523810"/>
            <a:ext cx="144462"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2" name="TextBox 9"/>
          <p:cNvSpPr txBox="1">
            <a:spLocks noChangeArrowheads="1"/>
          </p:cNvSpPr>
          <p:nvPr/>
        </p:nvSpPr>
        <p:spPr bwMode="auto">
          <a:xfrm>
            <a:off x="3758531" y="1176842"/>
            <a:ext cx="5020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r>
              <a:rPr lang="nb-NO" altLang="nb-NO" sz="1200" b="1"/>
              <a:t>Juni</a:t>
            </a:r>
          </a:p>
        </p:txBody>
      </p:sp>
      <p:sp>
        <p:nvSpPr>
          <p:cNvPr id="23" name="TextBox 9"/>
          <p:cNvSpPr txBox="1">
            <a:spLocks noChangeArrowheads="1"/>
          </p:cNvSpPr>
          <p:nvPr/>
        </p:nvSpPr>
        <p:spPr bwMode="auto">
          <a:xfrm>
            <a:off x="4630641" y="1169294"/>
            <a:ext cx="6896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r>
              <a:rPr lang="nb-NO" altLang="nb-NO" sz="1200" b="1"/>
              <a:t>august</a:t>
            </a:r>
          </a:p>
        </p:txBody>
      </p:sp>
      <p:sp>
        <p:nvSpPr>
          <p:cNvPr id="24" name="TextBox 9"/>
          <p:cNvSpPr txBox="1">
            <a:spLocks noChangeArrowheads="1"/>
          </p:cNvSpPr>
          <p:nvPr/>
        </p:nvSpPr>
        <p:spPr bwMode="auto">
          <a:xfrm>
            <a:off x="5436096" y="1151874"/>
            <a:ext cx="5180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r>
              <a:rPr lang="nb-NO" altLang="nb-NO" sz="1200" b="1" err="1"/>
              <a:t>Sept</a:t>
            </a:r>
            <a:endParaRPr lang="nb-NO" altLang="nb-NO" sz="1200" b="1"/>
          </a:p>
        </p:txBody>
      </p:sp>
      <p:cxnSp>
        <p:nvCxnSpPr>
          <p:cNvPr id="25" name="Straight Connector 17"/>
          <p:cNvCxnSpPr>
            <a:cxnSpLocks noChangeShapeType="1"/>
          </p:cNvCxnSpPr>
          <p:nvPr/>
        </p:nvCxnSpPr>
        <p:spPr bwMode="auto">
          <a:xfrm rot="5400000">
            <a:off x="5589465" y="1548847"/>
            <a:ext cx="144463"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6" name="TextBox 9"/>
          <p:cNvSpPr txBox="1">
            <a:spLocks noChangeArrowheads="1"/>
          </p:cNvSpPr>
          <p:nvPr/>
        </p:nvSpPr>
        <p:spPr bwMode="auto">
          <a:xfrm>
            <a:off x="6212600" y="1151873"/>
            <a:ext cx="4154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r>
              <a:rPr lang="nb-NO" altLang="nb-NO" sz="1200" b="1" err="1"/>
              <a:t>okt</a:t>
            </a:r>
            <a:endParaRPr lang="nb-NO" altLang="nb-NO" sz="1200" b="1"/>
          </a:p>
        </p:txBody>
      </p:sp>
      <p:cxnSp>
        <p:nvCxnSpPr>
          <p:cNvPr id="27" name="Straight Connector 17"/>
          <p:cNvCxnSpPr>
            <a:cxnSpLocks noChangeShapeType="1"/>
          </p:cNvCxnSpPr>
          <p:nvPr/>
        </p:nvCxnSpPr>
        <p:spPr bwMode="auto">
          <a:xfrm>
            <a:off x="6433173" y="1507851"/>
            <a:ext cx="0" cy="129304"/>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pic>
        <p:nvPicPr>
          <p:cNvPr id="2" name="Picture 1"/>
          <p:cNvPicPr>
            <a:picLocks noChangeAspect="1"/>
          </p:cNvPicPr>
          <p:nvPr/>
        </p:nvPicPr>
        <p:blipFill>
          <a:blip r:embed="rId3"/>
          <a:stretch>
            <a:fillRect/>
          </a:stretch>
        </p:blipFill>
        <p:spPr>
          <a:xfrm>
            <a:off x="6956979" y="1492691"/>
            <a:ext cx="12193" cy="140220"/>
          </a:xfrm>
          <a:prstGeom prst="rect">
            <a:avLst/>
          </a:prstGeom>
        </p:spPr>
      </p:pic>
      <p:sp>
        <p:nvSpPr>
          <p:cNvPr id="29" name="TextBox 9"/>
          <p:cNvSpPr txBox="1">
            <a:spLocks noChangeArrowheads="1"/>
          </p:cNvSpPr>
          <p:nvPr/>
        </p:nvSpPr>
        <p:spPr bwMode="auto">
          <a:xfrm>
            <a:off x="6697914" y="1157687"/>
            <a:ext cx="4587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r>
              <a:rPr lang="nb-NO" altLang="nb-NO" sz="1200" b="1"/>
              <a:t>nov</a:t>
            </a:r>
          </a:p>
        </p:txBody>
      </p:sp>
      <p:sp>
        <p:nvSpPr>
          <p:cNvPr id="31" name="TextBox 9"/>
          <p:cNvSpPr txBox="1">
            <a:spLocks noChangeArrowheads="1"/>
          </p:cNvSpPr>
          <p:nvPr/>
        </p:nvSpPr>
        <p:spPr bwMode="auto">
          <a:xfrm>
            <a:off x="7447749" y="1154526"/>
            <a:ext cx="4491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r>
              <a:rPr lang="nb-NO" altLang="nb-NO" sz="1200" b="1" err="1"/>
              <a:t>des</a:t>
            </a:r>
            <a:endParaRPr lang="nb-NO" altLang="nb-NO" sz="1200" b="1"/>
          </a:p>
        </p:txBody>
      </p:sp>
      <p:sp>
        <p:nvSpPr>
          <p:cNvPr id="28" name="TextBox 9"/>
          <p:cNvSpPr txBox="1">
            <a:spLocks noChangeArrowheads="1"/>
          </p:cNvSpPr>
          <p:nvPr/>
        </p:nvSpPr>
        <p:spPr bwMode="auto">
          <a:xfrm>
            <a:off x="1467798" y="1165010"/>
            <a:ext cx="5421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r>
              <a:rPr lang="nb-NO" altLang="nb-NO" sz="1200" b="1"/>
              <a:t>Mars</a:t>
            </a:r>
          </a:p>
        </p:txBody>
      </p:sp>
      <p:sp>
        <p:nvSpPr>
          <p:cNvPr id="30" name="TextBox 9"/>
          <p:cNvSpPr txBox="1">
            <a:spLocks noChangeArrowheads="1"/>
          </p:cNvSpPr>
          <p:nvPr/>
        </p:nvSpPr>
        <p:spPr bwMode="auto">
          <a:xfrm>
            <a:off x="807945" y="1165009"/>
            <a:ext cx="7569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r>
              <a:rPr lang="nb-NO" altLang="nb-NO" sz="1200" b="1"/>
              <a:t>Februar</a:t>
            </a:r>
          </a:p>
        </p:txBody>
      </p:sp>
      <p:sp>
        <p:nvSpPr>
          <p:cNvPr id="34" name="Pentagon 3"/>
          <p:cNvSpPr>
            <a:spLocks noChangeArrowheads="1"/>
          </p:cNvSpPr>
          <p:nvPr/>
        </p:nvSpPr>
        <p:spPr bwMode="auto">
          <a:xfrm>
            <a:off x="524863" y="3209338"/>
            <a:ext cx="6922885" cy="792088"/>
          </a:xfrm>
          <a:prstGeom prst="homePlate">
            <a:avLst>
              <a:gd name="adj" fmla="val 49931"/>
            </a:avLst>
          </a:prstGeom>
          <a:solidFill>
            <a:schemeClr val="accent1"/>
          </a:solidFill>
          <a:ln w="28575" algn="ctr">
            <a:solidFill>
              <a:schemeClr val="tx1"/>
            </a:solidFill>
            <a:round/>
            <a:headEnd/>
            <a:tailEnd/>
          </a:ln>
        </p:spPr>
        <p:txBody>
          <a:bodyPr anchor="t"/>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r>
              <a:rPr lang="nb-NO" altLang="nb-NO" sz="1600" dirty="0">
                <a:latin typeface="Arial"/>
              </a:rPr>
              <a:t>Milepel </a:t>
            </a:r>
            <a:r>
              <a:rPr lang="nb-NO" altLang="nb-NO" sz="1600" dirty="0" smtClean="0">
                <a:latin typeface="Arial"/>
              </a:rPr>
              <a:t>8</a:t>
            </a:r>
            <a:endParaRPr lang="nb-NO" altLang="nb-NO" sz="1600" dirty="0">
              <a:latin typeface="Arial"/>
            </a:endParaRPr>
          </a:p>
          <a:p>
            <a:r>
              <a:rPr lang="nb-NO" altLang="nb-NO" sz="1100" dirty="0">
                <a:latin typeface="Arial"/>
              </a:rPr>
              <a:t>Etablere Modell for forvaltningsorganisasjon og </a:t>
            </a:r>
            <a:r>
              <a:rPr lang="nb-NO" altLang="nb-NO" sz="1100" dirty="0" err="1">
                <a:latin typeface="Arial"/>
              </a:rPr>
              <a:t>driftsregime</a:t>
            </a:r>
            <a:r>
              <a:rPr lang="nb-NO" altLang="nb-NO" sz="1100" dirty="0">
                <a:latin typeface="Arial"/>
              </a:rPr>
              <a:t> for overføring til linja</a:t>
            </a:r>
          </a:p>
        </p:txBody>
      </p:sp>
      <p:sp>
        <p:nvSpPr>
          <p:cNvPr id="32" name="Pentagon 3"/>
          <p:cNvSpPr>
            <a:spLocks noChangeArrowheads="1"/>
          </p:cNvSpPr>
          <p:nvPr/>
        </p:nvSpPr>
        <p:spPr bwMode="auto">
          <a:xfrm>
            <a:off x="7740649" y="3242969"/>
            <a:ext cx="1324817" cy="792088"/>
          </a:xfrm>
          <a:prstGeom prst="homePlate">
            <a:avLst>
              <a:gd name="adj" fmla="val 49931"/>
            </a:avLst>
          </a:prstGeom>
          <a:solidFill>
            <a:srgbClr val="F2ACED"/>
          </a:solidFill>
          <a:ln w="28575" algn="ctr">
            <a:solidFill>
              <a:schemeClr val="tx1"/>
            </a:solidFill>
            <a:round/>
            <a:headEnd/>
            <a:tailEnd/>
          </a:ln>
        </p:spPr>
        <p:txBody>
          <a:bodyPr anchor="t"/>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r>
              <a:rPr lang="nb-NO" altLang="nb-NO" sz="1600" dirty="0">
                <a:latin typeface="Arial"/>
              </a:rPr>
              <a:t>Milepel </a:t>
            </a:r>
            <a:r>
              <a:rPr lang="nb-NO" altLang="nb-NO" sz="1600" dirty="0" smtClean="0">
                <a:latin typeface="Arial"/>
              </a:rPr>
              <a:t>10</a:t>
            </a:r>
            <a:endParaRPr lang="nb-NO" altLang="nb-NO" sz="1600" dirty="0"/>
          </a:p>
          <a:p>
            <a:r>
              <a:rPr lang="nb-NO" altLang="nb-NO" sz="1100" dirty="0">
                <a:latin typeface="Arial"/>
              </a:rPr>
              <a:t>Overføring til linja</a:t>
            </a:r>
          </a:p>
          <a:p>
            <a:endParaRPr lang="nb-NO" altLang="nb-NO" sz="1100" dirty="0"/>
          </a:p>
        </p:txBody>
      </p:sp>
      <p:pic>
        <p:nvPicPr>
          <p:cNvPr id="3" name="Bilde 2"/>
          <p:cNvPicPr>
            <a:picLocks noChangeAspect="1"/>
          </p:cNvPicPr>
          <p:nvPr/>
        </p:nvPicPr>
        <p:blipFill>
          <a:blip r:embed="rId4"/>
          <a:stretch>
            <a:fillRect/>
          </a:stretch>
        </p:blipFill>
        <p:spPr>
          <a:xfrm>
            <a:off x="3383667" y="522859"/>
            <a:ext cx="621846" cy="963251"/>
          </a:xfrm>
          <a:prstGeom prst="rect">
            <a:avLst/>
          </a:prstGeom>
        </p:spPr>
      </p:pic>
      <p:sp>
        <p:nvSpPr>
          <p:cNvPr id="33" name="Pentagon 3">
            <a:extLst>
              <a:ext uri="{FF2B5EF4-FFF2-40B4-BE49-F238E27FC236}">
                <a16:creationId xmlns:a16="http://schemas.microsoft.com/office/drawing/2014/main" id="{753DDC74-61DB-41F6-BF35-7FA5A9783FC5}"/>
              </a:ext>
            </a:extLst>
          </p:cNvPr>
          <p:cNvSpPr>
            <a:spLocks noChangeArrowheads="1"/>
          </p:cNvSpPr>
          <p:nvPr/>
        </p:nvSpPr>
        <p:spPr bwMode="auto">
          <a:xfrm>
            <a:off x="6124575" y="2112540"/>
            <a:ext cx="2698083" cy="1050459"/>
          </a:xfrm>
          <a:prstGeom prst="homePlate">
            <a:avLst>
              <a:gd name="adj" fmla="val 49931"/>
            </a:avLst>
          </a:prstGeom>
          <a:solidFill>
            <a:schemeClr val="accent1"/>
          </a:solidFill>
          <a:ln w="28575" algn="ctr">
            <a:solidFill>
              <a:schemeClr val="tx1"/>
            </a:solidFill>
            <a:round/>
            <a:headEnd/>
            <a:tailEnd/>
          </a:ln>
        </p:spPr>
        <p:txBody>
          <a:bodyPr anchor="t"/>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pPr algn="ctr"/>
            <a:r>
              <a:rPr lang="nb-NO" altLang="nb-NO" sz="1600" dirty="0">
                <a:latin typeface="Arial"/>
              </a:rPr>
              <a:t>Milepel </a:t>
            </a:r>
            <a:r>
              <a:rPr lang="nb-NO" altLang="nb-NO" sz="1600" dirty="0" smtClean="0">
                <a:latin typeface="Arial"/>
              </a:rPr>
              <a:t>9</a:t>
            </a:r>
            <a:endParaRPr lang="nb-NO" altLang="nb-NO" sz="1600" dirty="0">
              <a:latin typeface="Arial"/>
            </a:endParaRPr>
          </a:p>
          <a:p>
            <a:pPr algn="ctr"/>
            <a:r>
              <a:rPr lang="nb-NO" altLang="nb-NO" sz="1100" dirty="0" smtClean="0">
                <a:latin typeface="Arial"/>
              </a:rPr>
              <a:t>Overføring av pensum/litteraturlister for V 2021</a:t>
            </a:r>
          </a:p>
          <a:p>
            <a:pPr algn="ctr"/>
            <a:r>
              <a:rPr lang="nb-NO" altLang="nb-NO" sz="1100" dirty="0" smtClean="0">
                <a:latin typeface="Arial"/>
              </a:rPr>
              <a:t>Mål: alle emner med pensumlister/litteraturlister</a:t>
            </a:r>
            <a:endParaRPr lang="nb-NO" altLang="nb-NO" sz="1100" dirty="0">
              <a:latin typeface="Arial"/>
            </a:endParaRPr>
          </a:p>
        </p:txBody>
      </p:sp>
      <p:sp>
        <p:nvSpPr>
          <p:cNvPr id="35" name="Pentagon 3"/>
          <p:cNvSpPr>
            <a:spLocks noChangeArrowheads="1"/>
          </p:cNvSpPr>
          <p:nvPr/>
        </p:nvSpPr>
        <p:spPr bwMode="auto">
          <a:xfrm>
            <a:off x="3887498" y="1704232"/>
            <a:ext cx="1646527" cy="792088"/>
          </a:xfrm>
          <a:prstGeom prst="homePlate">
            <a:avLst>
              <a:gd name="adj" fmla="val 49931"/>
            </a:avLst>
          </a:prstGeom>
          <a:solidFill>
            <a:schemeClr val="accent1"/>
          </a:solidFill>
          <a:ln w="28575" algn="ctr">
            <a:solidFill>
              <a:schemeClr val="tx1"/>
            </a:solidFill>
            <a:round/>
            <a:headEnd/>
            <a:tailEnd/>
          </a:ln>
        </p:spPr>
        <p:txBody>
          <a:bodyPr anchor="t"/>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r>
              <a:rPr lang="nb-NO" altLang="nb-NO" sz="1600" dirty="0">
                <a:latin typeface="Arial"/>
              </a:rPr>
              <a:t>Milepel </a:t>
            </a:r>
            <a:r>
              <a:rPr lang="nb-NO" altLang="nb-NO" sz="1600" dirty="0" smtClean="0">
                <a:latin typeface="Arial"/>
              </a:rPr>
              <a:t>7</a:t>
            </a:r>
            <a:endParaRPr lang="nb-NO" altLang="nb-NO" sz="1600" dirty="0">
              <a:latin typeface="Arial"/>
            </a:endParaRPr>
          </a:p>
          <a:p>
            <a:r>
              <a:rPr lang="nb-NO" altLang="nb-NO" sz="1100" dirty="0" smtClean="0">
                <a:latin typeface="Arial"/>
              </a:rPr>
              <a:t>Evaluering av vår 2020-arbeidet</a:t>
            </a:r>
            <a:endParaRPr lang="nb-NO" altLang="nb-NO" sz="1100" dirty="0"/>
          </a:p>
        </p:txBody>
      </p:sp>
    </p:spTree>
    <p:extLst>
      <p:ext uri="{BB962C8B-B14F-4D97-AF65-F5344CB8AC3E}">
        <p14:creationId xmlns:p14="http://schemas.microsoft.com/office/powerpoint/2010/main" val="2800370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Pentagon 3">
            <a:extLst>
              <a:ext uri="{FF2B5EF4-FFF2-40B4-BE49-F238E27FC236}">
                <a16:creationId xmlns:a16="http://schemas.microsoft.com/office/drawing/2014/main" id="{753DDC74-61DB-41F6-BF35-7FA5A9783FC5}"/>
              </a:ext>
            </a:extLst>
          </p:cNvPr>
          <p:cNvSpPr>
            <a:spLocks noChangeArrowheads="1"/>
          </p:cNvSpPr>
          <p:nvPr/>
        </p:nvSpPr>
        <p:spPr bwMode="auto">
          <a:xfrm>
            <a:off x="553726" y="3357573"/>
            <a:ext cx="3480973" cy="792088"/>
          </a:xfrm>
          <a:prstGeom prst="homePlate">
            <a:avLst>
              <a:gd name="adj" fmla="val 49931"/>
            </a:avLst>
          </a:prstGeom>
          <a:solidFill>
            <a:schemeClr val="accent1"/>
          </a:solidFill>
          <a:ln w="28575" algn="ctr">
            <a:solidFill>
              <a:schemeClr val="tx1"/>
            </a:solidFill>
            <a:round/>
            <a:headEnd/>
            <a:tailEnd/>
          </a:ln>
        </p:spPr>
        <p:txBody>
          <a:bodyPr anchor="t"/>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nb-NO" altLang="nb-NO" sz="1600" b="0" i="0" u="none" strike="noStrike" kern="1200" cap="none" spc="0" normalizeH="0" baseline="0" noProof="0" dirty="0">
                <a:ln>
                  <a:noFill/>
                </a:ln>
                <a:solidFill>
                  <a:srgbClr val="000000"/>
                </a:solidFill>
                <a:effectLst/>
                <a:uLnTx/>
                <a:uFillTx/>
                <a:latin typeface="Arial"/>
                <a:ea typeface="ヒラギノ角ゴ Pro W3"/>
              </a:rPr>
              <a:t>Milepel </a:t>
            </a:r>
            <a:r>
              <a:rPr kumimoji="0" lang="nb-NO" altLang="nb-NO" sz="1600" b="0" i="0" u="none" strike="noStrike" kern="1200" cap="none" spc="0" normalizeH="0" baseline="0" noProof="0" dirty="0" smtClean="0">
                <a:ln>
                  <a:noFill/>
                </a:ln>
                <a:solidFill>
                  <a:srgbClr val="000000"/>
                </a:solidFill>
                <a:effectLst/>
                <a:uLnTx/>
                <a:uFillTx/>
                <a:latin typeface="Arial"/>
                <a:ea typeface="ヒラギノ角ゴ Pro W3"/>
              </a:rPr>
              <a:t>12</a:t>
            </a:r>
            <a:endParaRPr kumimoji="0" lang="nb-NO" altLang="nb-NO" sz="1600" b="0" i="0" u="none" strike="noStrike" kern="1200" cap="none" spc="0" normalizeH="0" baseline="0" noProof="0" dirty="0">
              <a:ln>
                <a:noFill/>
              </a:ln>
              <a:solidFill>
                <a:srgbClr val="000000"/>
              </a:solidFill>
              <a:effectLst/>
              <a:uLnTx/>
              <a:uFillTx/>
              <a:latin typeface="Arial"/>
              <a:ea typeface="ヒラギノ角ゴ Pro W3"/>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nb-NO" altLang="nb-NO" sz="1100" b="0" i="0" u="none" strike="noStrike" kern="1200" cap="none" spc="0" normalizeH="0" baseline="0" noProof="0" dirty="0" smtClean="0">
                <a:ln>
                  <a:noFill/>
                </a:ln>
                <a:solidFill>
                  <a:srgbClr val="000000"/>
                </a:solidFill>
                <a:effectLst/>
                <a:uLnTx/>
                <a:uFillTx/>
                <a:latin typeface="Arial"/>
                <a:ea typeface="ヒラギノ角ゴ Pro W3"/>
              </a:rPr>
              <a:t>Overføring av </a:t>
            </a:r>
            <a:r>
              <a:rPr lang="nb-NO" altLang="nb-NO" sz="1100" dirty="0" smtClean="0">
                <a:solidFill>
                  <a:srgbClr val="000000"/>
                </a:solidFill>
                <a:latin typeface="Arial"/>
              </a:rPr>
              <a:t>pensum til Leganto for H 2021</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nb-NO" altLang="nb-NO" sz="1100" b="0" i="0" u="none" strike="noStrike" kern="1200" cap="none" spc="0" normalizeH="0" baseline="0" noProof="0" dirty="0" smtClean="0">
                <a:ln>
                  <a:noFill/>
                </a:ln>
                <a:solidFill>
                  <a:srgbClr val="000000"/>
                </a:solidFill>
                <a:effectLst/>
                <a:uLnTx/>
                <a:uFillTx/>
                <a:latin typeface="Arial"/>
                <a:ea typeface="ヒラギノ角ゴ Pro W3"/>
              </a:rPr>
              <a:t>Mål:</a:t>
            </a:r>
            <a:r>
              <a:rPr kumimoji="0" lang="nb-NO" altLang="nb-NO" sz="1100" b="0" i="0" u="none" strike="noStrike" kern="1200" cap="none" spc="0" normalizeH="0" noProof="0" dirty="0" smtClean="0">
                <a:ln>
                  <a:noFill/>
                </a:ln>
                <a:solidFill>
                  <a:srgbClr val="000000"/>
                </a:solidFill>
                <a:effectLst/>
                <a:uLnTx/>
                <a:uFillTx/>
                <a:latin typeface="Arial"/>
                <a:ea typeface="ヒラギノ角ゴ Pro W3"/>
              </a:rPr>
              <a:t> Alle pensum/litteraturlister for H 2021</a:t>
            </a:r>
            <a:endParaRPr kumimoji="0" lang="nb-NO" altLang="nb-NO" sz="1100" b="0" i="0" u="none" strike="noStrike" kern="1200" cap="none" spc="0" normalizeH="0" baseline="0" noProof="0" dirty="0">
              <a:ln>
                <a:noFill/>
              </a:ln>
              <a:solidFill>
                <a:srgbClr val="000000"/>
              </a:solidFill>
              <a:effectLst/>
              <a:uLnTx/>
              <a:uFillTx/>
              <a:latin typeface="Arial"/>
              <a:ea typeface="ヒラギノ角ゴ Pro W3"/>
            </a:endParaRPr>
          </a:p>
        </p:txBody>
      </p:sp>
      <p:sp>
        <p:nvSpPr>
          <p:cNvPr id="8196" name="Pentagon 3"/>
          <p:cNvSpPr>
            <a:spLocks noChangeArrowheads="1"/>
          </p:cNvSpPr>
          <p:nvPr/>
        </p:nvSpPr>
        <p:spPr bwMode="auto">
          <a:xfrm>
            <a:off x="524539" y="1580852"/>
            <a:ext cx="1432755" cy="792088"/>
          </a:xfrm>
          <a:prstGeom prst="homePlate">
            <a:avLst>
              <a:gd name="adj" fmla="val 49931"/>
            </a:avLst>
          </a:prstGeom>
          <a:solidFill>
            <a:schemeClr val="accent1"/>
          </a:solidFill>
          <a:ln w="28575" algn="ctr">
            <a:solidFill>
              <a:schemeClr val="tx1"/>
            </a:solidFill>
            <a:round/>
            <a:headEnd/>
            <a:tailEnd/>
          </a:ln>
        </p:spPr>
        <p:txBody>
          <a:bodyPr anchor="t"/>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1600" b="0" i="0" u="none" strike="noStrike" kern="1200" cap="none" spc="0" normalizeH="0" baseline="0" noProof="0" dirty="0">
                <a:ln>
                  <a:noFill/>
                </a:ln>
                <a:solidFill>
                  <a:srgbClr val="000000"/>
                </a:solidFill>
                <a:effectLst/>
                <a:uLnTx/>
                <a:uFillTx/>
                <a:latin typeface="Arial"/>
                <a:ea typeface="ヒラギノ角ゴ Pro W3"/>
              </a:rPr>
              <a:t>Milepel </a:t>
            </a:r>
            <a:r>
              <a:rPr kumimoji="0" lang="nb-NO" altLang="nb-NO" sz="1600" b="0" i="0" u="none" strike="noStrike" kern="1200" cap="none" spc="0" normalizeH="0" baseline="0" noProof="0" dirty="0" smtClean="0">
                <a:ln>
                  <a:noFill/>
                </a:ln>
                <a:solidFill>
                  <a:srgbClr val="000000"/>
                </a:solidFill>
                <a:effectLst/>
                <a:uLnTx/>
                <a:uFillTx/>
                <a:latin typeface="Arial"/>
                <a:ea typeface="ヒラギノ角ゴ Pro W3"/>
              </a:rPr>
              <a:t>11</a:t>
            </a:r>
            <a:endParaRPr kumimoji="0" lang="nb-NO" altLang="nb-NO" sz="1600" b="0" i="0" u="none" strike="noStrike" kern="1200" cap="none" spc="0" normalizeH="0" baseline="0" noProof="0" dirty="0">
              <a:ln>
                <a:noFill/>
              </a:ln>
              <a:solidFill>
                <a:srgbClr val="000000"/>
              </a:solidFill>
              <a:effectLst/>
              <a:uLnTx/>
              <a:uFillTx/>
              <a:latin typeface="Arial"/>
              <a:ea typeface="ヒラギノ角ゴ Pro W3"/>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1100" b="0" i="0" u="none" strike="noStrike" kern="1200" cap="none" spc="0" normalizeH="0" baseline="0" noProof="0" dirty="0">
                <a:ln>
                  <a:noFill/>
                </a:ln>
                <a:solidFill>
                  <a:srgbClr val="000000"/>
                </a:solidFill>
                <a:effectLst/>
                <a:uLnTx/>
                <a:uFillTx/>
                <a:latin typeface="Arial"/>
                <a:ea typeface="ヒラギノ角ゴ Pro W3"/>
              </a:rPr>
              <a:t>Evaluering med </a:t>
            </a:r>
            <a:r>
              <a:rPr kumimoji="0" lang="nb-NO" altLang="nb-NO" sz="1100" b="0" i="0" u="none" strike="noStrike" kern="1200" cap="none" spc="0" normalizeH="0" baseline="0" noProof="0" dirty="0" smtClean="0">
                <a:ln>
                  <a:noFill/>
                </a:ln>
                <a:solidFill>
                  <a:srgbClr val="000000"/>
                </a:solidFill>
                <a:effectLst/>
                <a:uLnTx/>
                <a:uFillTx/>
                <a:latin typeface="Arial"/>
                <a:ea typeface="ヒラギノ角ゴ Pro W3"/>
              </a:rPr>
              <a:t>sluttrapport H2021-arbeid</a:t>
            </a:r>
            <a:endParaRPr kumimoji="0" lang="nb-NO" altLang="nb-NO" sz="1100" b="0" i="0" u="none" strike="noStrike" kern="1200" cap="none" spc="0" normalizeH="0" baseline="0" noProof="0" dirty="0">
              <a:ln>
                <a:noFill/>
              </a:ln>
              <a:solidFill>
                <a:srgbClr val="000000"/>
              </a:solidFill>
              <a:effectLst/>
              <a:uLnTx/>
              <a:uFillTx/>
              <a:latin typeface="Arial" pitchFamily="34" charset="0"/>
              <a:ea typeface="ヒラギノ角ゴ Pro W3"/>
            </a:endParaRPr>
          </a:p>
        </p:txBody>
      </p:sp>
      <p:cxnSp>
        <p:nvCxnSpPr>
          <p:cNvPr id="8197" name="Straight Connector 5"/>
          <p:cNvCxnSpPr>
            <a:cxnSpLocks noChangeShapeType="1"/>
          </p:cNvCxnSpPr>
          <p:nvPr/>
        </p:nvCxnSpPr>
        <p:spPr bwMode="auto">
          <a:xfrm>
            <a:off x="501650" y="1556792"/>
            <a:ext cx="7921625" cy="0"/>
          </a:xfrm>
          <a:prstGeom prst="line">
            <a:avLst/>
          </a:prstGeom>
          <a:noFill/>
          <a:ln w="41275"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198" name="TextBox 7"/>
          <p:cNvSpPr txBox="1">
            <a:spLocks noChangeArrowheads="1"/>
          </p:cNvSpPr>
          <p:nvPr/>
        </p:nvSpPr>
        <p:spPr bwMode="auto">
          <a:xfrm>
            <a:off x="192890" y="1217636"/>
            <a:ext cx="72167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1000" b="1" i="0" u="none" strike="noStrike" kern="1200" cap="none" spc="0" normalizeH="0" baseline="0" noProof="0" dirty="0">
                <a:ln>
                  <a:noFill/>
                </a:ln>
                <a:solidFill>
                  <a:srgbClr val="000000"/>
                </a:solidFill>
                <a:effectLst/>
                <a:uLnTx/>
                <a:uFillTx/>
                <a:latin typeface="Arial" pitchFamily="34" charset="0"/>
                <a:ea typeface="ヒラギノ角ゴ Pro W3"/>
              </a:rPr>
              <a:t>Jan </a:t>
            </a:r>
            <a:r>
              <a:rPr kumimoji="0" lang="nb-NO" altLang="nb-NO" sz="1000" b="1" i="0" u="none" strike="noStrike" kern="1200" cap="none" spc="0" normalizeH="0" baseline="0" noProof="0" dirty="0" smtClean="0">
                <a:ln>
                  <a:noFill/>
                </a:ln>
                <a:solidFill>
                  <a:srgbClr val="000000"/>
                </a:solidFill>
                <a:effectLst/>
                <a:uLnTx/>
                <a:uFillTx/>
                <a:latin typeface="Arial" pitchFamily="34" charset="0"/>
                <a:ea typeface="ヒラギノ角ゴ Pro W3"/>
              </a:rPr>
              <a:t>2021</a:t>
            </a:r>
            <a:endParaRPr kumimoji="0" lang="nb-NO" altLang="nb-NO" sz="1000" b="1" i="0" u="none" strike="noStrike" kern="1200" cap="none" spc="0" normalizeH="0" baseline="0" noProof="0" dirty="0">
              <a:ln>
                <a:noFill/>
              </a:ln>
              <a:solidFill>
                <a:srgbClr val="000000"/>
              </a:solidFill>
              <a:effectLst/>
              <a:uLnTx/>
              <a:uFillTx/>
              <a:latin typeface="Arial" pitchFamily="34" charset="0"/>
              <a:ea typeface="ヒラギノ角ゴ Pro W3"/>
            </a:endParaRPr>
          </a:p>
        </p:txBody>
      </p:sp>
      <p:sp>
        <p:nvSpPr>
          <p:cNvPr id="8200" name="TextBox 9"/>
          <p:cNvSpPr txBox="1">
            <a:spLocks noChangeArrowheads="1"/>
          </p:cNvSpPr>
          <p:nvPr/>
        </p:nvSpPr>
        <p:spPr bwMode="auto">
          <a:xfrm>
            <a:off x="2046517" y="1138429"/>
            <a:ext cx="5357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1200" b="1" i="0" u="none" strike="noStrike" kern="1200" cap="none" spc="0" normalizeH="0" baseline="0" noProof="0">
                <a:ln>
                  <a:noFill/>
                </a:ln>
                <a:solidFill>
                  <a:srgbClr val="000000"/>
                </a:solidFill>
                <a:effectLst/>
                <a:uLnTx/>
                <a:uFillTx/>
                <a:latin typeface="Arial" pitchFamily="34" charset="0"/>
                <a:ea typeface="ヒラギノ角ゴ Pro W3"/>
              </a:rPr>
              <a:t>April</a:t>
            </a:r>
          </a:p>
        </p:txBody>
      </p:sp>
      <p:cxnSp>
        <p:nvCxnSpPr>
          <p:cNvPr id="8203" name="Straight Connector 16"/>
          <p:cNvCxnSpPr>
            <a:cxnSpLocks noChangeShapeType="1"/>
          </p:cNvCxnSpPr>
          <p:nvPr/>
        </p:nvCxnSpPr>
        <p:spPr bwMode="auto">
          <a:xfrm rot="5400000">
            <a:off x="1619448" y="1564923"/>
            <a:ext cx="144463"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8204" name="Straight Connector 17"/>
          <p:cNvCxnSpPr>
            <a:cxnSpLocks noChangeShapeType="1"/>
          </p:cNvCxnSpPr>
          <p:nvPr/>
        </p:nvCxnSpPr>
        <p:spPr bwMode="auto">
          <a:xfrm rot="5400000">
            <a:off x="4844044" y="1530900"/>
            <a:ext cx="144463"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8205" name="Straight Connector 18"/>
          <p:cNvCxnSpPr>
            <a:cxnSpLocks noChangeShapeType="1"/>
          </p:cNvCxnSpPr>
          <p:nvPr/>
        </p:nvCxnSpPr>
        <p:spPr bwMode="auto">
          <a:xfrm rot="5400000">
            <a:off x="7668418" y="1556792"/>
            <a:ext cx="144463"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8206" name="Straight Connector 19"/>
          <p:cNvCxnSpPr>
            <a:cxnSpLocks noChangeShapeType="1"/>
          </p:cNvCxnSpPr>
          <p:nvPr/>
        </p:nvCxnSpPr>
        <p:spPr bwMode="auto">
          <a:xfrm rot="5400000">
            <a:off x="2267521" y="1548847"/>
            <a:ext cx="144463"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8207" name="Title 20"/>
          <p:cNvSpPr>
            <a:spLocks noGrp="1"/>
          </p:cNvSpPr>
          <p:nvPr>
            <p:ph type="title"/>
          </p:nvPr>
        </p:nvSpPr>
        <p:spPr>
          <a:xfrm>
            <a:off x="318025" y="476672"/>
            <a:ext cx="7696200" cy="720080"/>
          </a:xfrm>
        </p:spPr>
        <p:txBody>
          <a:bodyPr/>
          <a:lstStyle/>
          <a:p>
            <a:r>
              <a:rPr lang="nb-NO" altLang="nb-NO" sz="2000" dirty="0"/>
              <a:t>Overordnet tidsplan 2020 Fase 2 og 3</a:t>
            </a:r>
          </a:p>
        </p:txBody>
      </p:sp>
      <p:cxnSp>
        <p:nvCxnSpPr>
          <p:cNvPr id="8210" name="Straight Connector 17"/>
          <p:cNvCxnSpPr>
            <a:cxnSpLocks noChangeShapeType="1"/>
          </p:cNvCxnSpPr>
          <p:nvPr/>
        </p:nvCxnSpPr>
        <p:spPr bwMode="auto">
          <a:xfrm rot="5400000">
            <a:off x="3924498" y="1526867"/>
            <a:ext cx="14287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8211" name="TextBox 9"/>
          <p:cNvSpPr txBox="1">
            <a:spLocks noChangeArrowheads="1"/>
          </p:cNvSpPr>
          <p:nvPr/>
        </p:nvSpPr>
        <p:spPr bwMode="auto">
          <a:xfrm>
            <a:off x="2910754" y="1158271"/>
            <a:ext cx="44114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1200" b="1" i="0" u="none" strike="noStrike" kern="1200" cap="none" spc="0" normalizeH="0" baseline="0" noProof="0">
                <a:ln>
                  <a:noFill/>
                </a:ln>
                <a:solidFill>
                  <a:srgbClr val="000000"/>
                </a:solidFill>
                <a:effectLst/>
                <a:uLnTx/>
                <a:uFillTx/>
                <a:latin typeface="Arial" pitchFamily="34" charset="0"/>
                <a:ea typeface="ヒラギノ角ゴ Pro W3"/>
              </a:rPr>
              <a:t>Mai</a:t>
            </a:r>
          </a:p>
        </p:txBody>
      </p:sp>
      <p:cxnSp>
        <p:nvCxnSpPr>
          <p:cNvPr id="8212" name="Straight Connector 17"/>
          <p:cNvCxnSpPr>
            <a:cxnSpLocks noChangeShapeType="1"/>
          </p:cNvCxnSpPr>
          <p:nvPr/>
        </p:nvCxnSpPr>
        <p:spPr bwMode="auto">
          <a:xfrm rot="5400000">
            <a:off x="3073481" y="1523810"/>
            <a:ext cx="144462"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2" name="TextBox 9"/>
          <p:cNvSpPr txBox="1">
            <a:spLocks noChangeArrowheads="1"/>
          </p:cNvSpPr>
          <p:nvPr/>
        </p:nvSpPr>
        <p:spPr bwMode="auto">
          <a:xfrm>
            <a:off x="3758531" y="1176842"/>
            <a:ext cx="5020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1200" b="1" i="0" u="none" strike="noStrike" kern="1200" cap="none" spc="0" normalizeH="0" baseline="0" noProof="0">
                <a:ln>
                  <a:noFill/>
                </a:ln>
                <a:solidFill>
                  <a:srgbClr val="000000"/>
                </a:solidFill>
                <a:effectLst/>
                <a:uLnTx/>
                <a:uFillTx/>
                <a:latin typeface="Arial" pitchFamily="34" charset="0"/>
                <a:ea typeface="ヒラギノ角ゴ Pro W3"/>
              </a:rPr>
              <a:t>Juni</a:t>
            </a:r>
          </a:p>
        </p:txBody>
      </p:sp>
      <p:sp>
        <p:nvSpPr>
          <p:cNvPr id="23" name="TextBox 9"/>
          <p:cNvSpPr txBox="1">
            <a:spLocks noChangeArrowheads="1"/>
          </p:cNvSpPr>
          <p:nvPr/>
        </p:nvSpPr>
        <p:spPr bwMode="auto">
          <a:xfrm>
            <a:off x="4630641" y="1169294"/>
            <a:ext cx="6896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1200" b="1" i="0" u="none" strike="noStrike" kern="1200" cap="none" spc="0" normalizeH="0" baseline="0" noProof="0">
                <a:ln>
                  <a:noFill/>
                </a:ln>
                <a:solidFill>
                  <a:srgbClr val="000000"/>
                </a:solidFill>
                <a:effectLst/>
                <a:uLnTx/>
                <a:uFillTx/>
                <a:latin typeface="Arial" pitchFamily="34" charset="0"/>
                <a:ea typeface="ヒラギノ角ゴ Pro W3"/>
              </a:rPr>
              <a:t>august</a:t>
            </a:r>
          </a:p>
        </p:txBody>
      </p:sp>
      <p:sp>
        <p:nvSpPr>
          <p:cNvPr id="24" name="TextBox 9"/>
          <p:cNvSpPr txBox="1">
            <a:spLocks noChangeArrowheads="1"/>
          </p:cNvSpPr>
          <p:nvPr/>
        </p:nvSpPr>
        <p:spPr bwMode="auto">
          <a:xfrm>
            <a:off x="5436096" y="1151874"/>
            <a:ext cx="5180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1200" b="1" i="0" u="none" strike="noStrike" kern="1200" cap="none" spc="0" normalizeH="0" baseline="0" noProof="0" err="1">
                <a:ln>
                  <a:noFill/>
                </a:ln>
                <a:solidFill>
                  <a:srgbClr val="000000"/>
                </a:solidFill>
                <a:effectLst/>
                <a:uLnTx/>
                <a:uFillTx/>
                <a:latin typeface="Arial" pitchFamily="34" charset="0"/>
                <a:ea typeface="ヒラギノ角ゴ Pro W3"/>
              </a:rPr>
              <a:t>Sept</a:t>
            </a:r>
            <a:endParaRPr kumimoji="0" lang="nb-NO" altLang="nb-NO" sz="1200" b="1" i="0" u="none" strike="noStrike" kern="1200" cap="none" spc="0" normalizeH="0" baseline="0" noProof="0">
              <a:ln>
                <a:noFill/>
              </a:ln>
              <a:solidFill>
                <a:srgbClr val="000000"/>
              </a:solidFill>
              <a:effectLst/>
              <a:uLnTx/>
              <a:uFillTx/>
              <a:latin typeface="Arial" pitchFamily="34" charset="0"/>
              <a:ea typeface="ヒラギノ角ゴ Pro W3"/>
            </a:endParaRPr>
          </a:p>
        </p:txBody>
      </p:sp>
      <p:cxnSp>
        <p:nvCxnSpPr>
          <p:cNvPr id="25" name="Straight Connector 17"/>
          <p:cNvCxnSpPr>
            <a:cxnSpLocks noChangeShapeType="1"/>
          </p:cNvCxnSpPr>
          <p:nvPr/>
        </p:nvCxnSpPr>
        <p:spPr bwMode="auto">
          <a:xfrm rot="5400000">
            <a:off x="5589465" y="1548847"/>
            <a:ext cx="144463"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6" name="TextBox 9"/>
          <p:cNvSpPr txBox="1">
            <a:spLocks noChangeArrowheads="1"/>
          </p:cNvSpPr>
          <p:nvPr/>
        </p:nvSpPr>
        <p:spPr bwMode="auto">
          <a:xfrm>
            <a:off x="6212600" y="1151873"/>
            <a:ext cx="4154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1200" b="1" i="0" u="none" strike="noStrike" kern="1200" cap="none" spc="0" normalizeH="0" baseline="0" noProof="0" err="1">
                <a:ln>
                  <a:noFill/>
                </a:ln>
                <a:solidFill>
                  <a:srgbClr val="000000"/>
                </a:solidFill>
                <a:effectLst/>
                <a:uLnTx/>
                <a:uFillTx/>
                <a:latin typeface="Arial" pitchFamily="34" charset="0"/>
                <a:ea typeface="ヒラギノ角ゴ Pro W3"/>
              </a:rPr>
              <a:t>okt</a:t>
            </a:r>
            <a:endParaRPr kumimoji="0" lang="nb-NO" altLang="nb-NO" sz="1200" b="1" i="0" u="none" strike="noStrike" kern="1200" cap="none" spc="0" normalizeH="0" baseline="0" noProof="0">
              <a:ln>
                <a:noFill/>
              </a:ln>
              <a:solidFill>
                <a:srgbClr val="000000"/>
              </a:solidFill>
              <a:effectLst/>
              <a:uLnTx/>
              <a:uFillTx/>
              <a:latin typeface="Arial" pitchFamily="34" charset="0"/>
              <a:ea typeface="ヒラギノ角ゴ Pro W3"/>
            </a:endParaRPr>
          </a:p>
        </p:txBody>
      </p:sp>
      <p:cxnSp>
        <p:nvCxnSpPr>
          <p:cNvPr id="27" name="Straight Connector 17"/>
          <p:cNvCxnSpPr>
            <a:cxnSpLocks noChangeShapeType="1"/>
          </p:cNvCxnSpPr>
          <p:nvPr/>
        </p:nvCxnSpPr>
        <p:spPr bwMode="auto">
          <a:xfrm>
            <a:off x="6433173" y="1507851"/>
            <a:ext cx="0" cy="129304"/>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pic>
        <p:nvPicPr>
          <p:cNvPr id="2" name="Picture 1"/>
          <p:cNvPicPr>
            <a:picLocks noChangeAspect="1"/>
          </p:cNvPicPr>
          <p:nvPr/>
        </p:nvPicPr>
        <p:blipFill>
          <a:blip r:embed="rId3"/>
          <a:stretch>
            <a:fillRect/>
          </a:stretch>
        </p:blipFill>
        <p:spPr>
          <a:xfrm>
            <a:off x="6956979" y="1492691"/>
            <a:ext cx="12193" cy="140220"/>
          </a:xfrm>
          <a:prstGeom prst="rect">
            <a:avLst/>
          </a:prstGeom>
        </p:spPr>
      </p:pic>
      <p:sp>
        <p:nvSpPr>
          <p:cNvPr id="29" name="TextBox 9"/>
          <p:cNvSpPr txBox="1">
            <a:spLocks noChangeArrowheads="1"/>
          </p:cNvSpPr>
          <p:nvPr/>
        </p:nvSpPr>
        <p:spPr bwMode="auto">
          <a:xfrm>
            <a:off x="6697914" y="1157687"/>
            <a:ext cx="4587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1200" b="1" i="0" u="none" strike="noStrike" kern="1200" cap="none" spc="0" normalizeH="0" baseline="0" noProof="0">
                <a:ln>
                  <a:noFill/>
                </a:ln>
                <a:solidFill>
                  <a:srgbClr val="000000"/>
                </a:solidFill>
                <a:effectLst/>
                <a:uLnTx/>
                <a:uFillTx/>
                <a:latin typeface="Arial" pitchFamily="34" charset="0"/>
                <a:ea typeface="ヒラギノ角ゴ Pro W3"/>
              </a:rPr>
              <a:t>nov</a:t>
            </a:r>
          </a:p>
        </p:txBody>
      </p:sp>
      <p:sp>
        <p:nvSpPr>
          <p:cNvPr id="31" name="TextBox 9"/>
          <p:cNvSpPr txBox="1">
            <a:spLocks noChangeArrowheads="1"/>
          </p:cNvSpPr>
          <p:nvPr/>
        </p:nvSpPr>
        <p:spPr bwMode="auto">
          <a:xfrm>
            <a:off x="7447749" y="1154526"/>
            <a:ext cx="4491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1200" b="1" i="0" u="none" strike="noStrike" kern="1200" cap="none" spc="0" normalizeH="0" baseline="0" noProof="0" err="1">
                <a:ln>
                  <a:noFill/>
                </a:ln>
                <a:solidFill>
                  <a:srgbClr val="000000"/>
                </a:solidFill>
                <a:effectLst/>
                <a:uLnTx/>
                <a:uFillTx/>
                <a:latin typeface="Arial" pitchFamily="34" charset="0"/>
                <a:ea typeface="ヒラギノ角ゴ Pro W3"/>
              </a:rPr>
              <a:t>des</a:t>
            </a:r>
            <a:endParaRPr kumimoji="0" lang="nb-NO" altLang="nb-NO" sz="1200" b="1" i="0" u="none" strike="noStrike" kern="1200" cap="none" spc="0" normalizeH="0" baseline="0" noProof="0">
              <a:ln>
                <a:noFill/>
              </a:ln>
              <a:solidFill>
                <a:srgbClr val="000000"/>
              </a:solidFill>
              <a:effectLst/>
              <a:uLnTx/>
              <a:uFillTx/>
              <a:latin typeface="Arial" pitchFamily="34" charset="0"/>
              <a:ea typeface="ヒラギノ角ゴ Pro W3"/>
            </a:endParaRPr>
          </a:p>
        </p:txBody>
      </p:sp>
      <p:sp>
        <p:nvSpPr>
          <p:cNvPr id="28" name="TextBox 9"/>
          <p:cNvSpPr txBox="1">
            <a:spLocks noChangeArrowheads="1"/>
          </p:cNvSpPr>
          <p:nvPr/>
        </p:nvSpPr>
        <p:spPr bwMode="auto">
          <a:xfrm>
            <a:off x="1467798" y="1165010"/>
            <a:ext cx="5421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1200" b="1" i="0" u="none" strike="noStrike" kern="1200" cap="none" spc="0" normalizeH="0" baseline="0" noProof="0">
                <a:ln>
                  <a:noFill/>
                </a:ln>
                <a:solidFill>
                  <a:srgbClr val="000000"/>
                </a:solidFill>
                <a:effectLst/>
                <a:uLnTx/>
                <a:uFillTx/>
                <a:latin typeface="Arial" pitchFamily="34" charset="0"/>
                <a:ea typeface="ヒラギノ角ゴ Pro W3"/>
              </a:rPr>
              <a:t>Mars</a:t>
            </a:r>
          </a:p>
        </p:txBody>
      </p:sp>
      <p:sp>
        <p:nvSpPr>
          <p:cNvPr id="30" name="TextBox 9"/>
          <p:cNvSpPr txBox="1">
            <a:spLocks noChangeArrowheads="1"/>
          </p:cNvSpPr>
          <p:nvPr/>
        </p:nvSpPr>
        <p:spPr bwMode="auto">
          <a:xfrm>
            <a:off x="807945" y="1165009"/>
            <a:ext cx="7569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1200" b="1" i="0" u="none" strike="noStrike" kern="1200" cap="none" spc="0" normalizeH="0" baseline="0" noProof="0" dirty="0">
                <a:ln>
                  <a:noFill/>
                </a:ln>
                <a:solidFill>
                  <a:srgbClr val="000000"/>
                </a:solidFill>
                <a:effectLst/>
                <a:uLnTx/>
                <a:uFillTx/>
                <a:latin typeface="Arial" pitchFamily="34" charset="0"/>
                <a:ea typeface="ヒラギノ角ゴ Pro W3"/>
              </a:rPr>
              <a:t>Februar</a:t>
            </a:r>
          </a:p>
        </p:txBody>
      </p:sp>
      <p:sp>
        <p:nvSpPr>
          <p:cNvPr id="32" name="Pentagon 3"/>
          <p:cNvSpPr>
            <a:spLocks noChangeArrowheads="1"/>
          </p:cNvSpPr>
          <p:nvPr/>
        </p:nvSpPr>
        <p:spPr bwMode="auto">
          <a:xfrm>
            <a:off x="524539" y="2501199"/>
            <a:ext cx="3471396" cy="792088"/>
          </a:xfrm>
          <a:prstGeom prst="homePlate">
            <a:avLst>
              <a:gd name="adj" fmla="val 49931"/>
            </a:avLst>
          </a:prstGeom>
          <a:solidFill>
            <a:srgbClr val="F2ACED"/>
          </a:solidFill>
          <a:ln w="28575" algn="ctr">
            <a:solidFill>
              <a:schemeClr val="tx1"/>
            </a:solidFill>
            <a:round/>
            <a:headEnd/>
            <a:tailEnd/>
          </a:ln>
        </p:spPr>
        <p:txBody>
          <a:bodyPr anchor="t"/>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1600" b="0" i="0" u="none" strike="noStrike" kern="1200" cap="none" spc="0" normalizeH="0" baseline="0" noProof="0" dirty="0">
                <a:ln>
                  <a:noFill/>
                </a:ln>
                <a:solidFill>
                  <a:srgbClr val="000000"/>
                </a:solidFill>
                <a:effectLst/>
                <a:uLnTx/>
                <a:uFillTx/>
                <a:latin typeface="Arial"/>
                <a:ea typeface="ヒラギノ角ゴ Pro W3"/>
              </a:rPr>
              <a:t>Milepel </a:t>
            </a:r>
            <a:r>
              <a:rPr kumimoji="0" lang="nb-NO" altLang="nb-NO" sz="1600" b="0" i="0" u="none" strike="noStrike" kern="1200" cap="none" spc="0" normalizeH="0" baseline="0" noProof="0" dirty="0" smtClean="0">
                <a:ln>
                  <a:noFill/>
                </a:ln>
                <a:solidFill>
                  <a:srgbClr val="000000"/>
                </a:solidFill>
                <a:effectLst/>
                <a:uLnTx/>
                <a:uFillTx/>
                <a:latin typeface="Arial"/>
                <a:ea typeface="ヒラギノ角ゴ Pro W3"/>
              </a:rPr>
              <a:t>10</a:t>
            </a:r>
            <a:endParaRPr kumimoji="0" lang="nb-NO" altLang="nb-NO" sz="1600" b="0" i="0" u="none" strike="noStrike" kern="1200" cap="none" spc="0" normalizeH="0" baseline="0" noProof="0" dirty="0">
              <a:ln>
                <a:noFill/>
              </a:ln>
              <a:solidFill>
                <a:srgbClr val="000000"/>
              </a:solidFill>
              <a:effectLst/>
              <a:uLnTx/>
              <a:uFillTx/>
              <a:latin typeface="Arial" pitchFamily="34" charset="0"/>
              <a:ea typeface="ヒラギノ角ゴ Pro W3"/>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1100" b="0" i="0" u="none" strike="noStrike" kern="1200" cap="none" spc="0" normalizeH="0" baseline="0" noProof="0" dirty="0">
                <a:ln>
                  <a:noFill/>
                </a:ln>
                <a:solidFill>
                  <a:srgbClr val="000000"/>
                </a:solidFill>
                <a:effectLst/>
                <a:uLnTx/>
                <a:uFillTx/>
                <a:latin typeface="Arial"/>
                <a:ea typeface="ヒラギノ角ゴ Pro W3"/>
              </a:rPr>
              <a:t>Overføring til linja</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b-NO" altLang="nb-NO" sz="1100" b="0" i="0" u="none" strike="noStrike" kern="1200" cap="none" spc="0" normalizeH="0" baseline="0" noProof="0" dirty="0">
              <a:ln>
                <a:noFill/>
              </a:ln>
              <a:solidFill>
                <a:srgbClr val="000000"/>
              </a:solidFill>
              <a:effectLst/>
              <a:uLnTx/>
              <a:uFillTx/>
              <a:latin typeface="Arial" pitchFamily="34" charset="0"/>
              <a:ea typeface="ヒラギノ角ゴ Pro W3"/>
            </a:endParaRPr>
          </a:p>
        </p:txBody>
      </p:sp>
      <p:pic>
        <p:nvPicPr>
          <p:cNvPr id="3" name="Bilde 2"/>
          <p:cNvPicPr>
            <a:picLocks noChangeAspect="1"/>
          </p:cNvPicPr>
          <p:nvPr/>
        </p:nvPicPr>
        <p:blipFill>
          <a:blip r:embed="rId4"/>
          <a:stretch>
            <a:fillRect/>
          </a:stretch>
        </p:blipFill>
        <p:spPr>
          <a:xfrm>
            <a:off x="3383667" y="522859"/>
            <a:ext cx="621846" cy="963251"/>
          </a:xfrm>
          <a:prstGeom prst="rect">
            <a:avLst/>
          </a:prstGeom>
        </p:spPr>
      </p:pic>
      <p:sp>
        <p:nvSpPr>
          <p:cNvPr id="33" name="Pentagon 3">
            <a:extLst>
              <a:ext uri="{FF2B5EF4-FFF2-40B4-BE49-F238E27FC236}">
                <a16:creationId xmlns:a16="http://schemas.microsoft.com/office/drawing/2014/main" id="{753DDC74-61DB-41F6-BF35-7FA5A9783FC5}"/>
              </a:ext>
            </a:extLst>
          </p:cNvPr>
          <p:cNvSpPr>
            <a:spLocks noChangeArrowheads="1"/>
          </p:cNvSpPr>
          <p:nvPr/>
        </p:nvSpPr>
        <p:spPr bwMode="auto">
          <a:xfrm>
            <a:off x="5320253" y="3293287"/>
            <a:ext cx="2853406" cy="792088"/>
          </a:xfrm>
          <a:prstGeom prst="homePlate">
            <a:avLst>
              <a:gd name="adj" fmla="val 49931"/>
            </a:avLst>
          </a:prstGeom>
          <a:solidFill>
            <a:schemeClr val="accent1"/>
          </a:solidFill>
          <a:ln w="28575" algn="ctr">
            <a:solidFill>
              <a:schemeClr val="tx1"/>
            </a:solidFill>
            <a:round/>
            <a:headEnd/>
            <a:tailEnd/>
          </a:ln>
        </p:spPr>
        <p:txBody>
          <a:bodyPr anchor="t"/>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nb-NO" altLang="nb-NO" sz="1600" b="0" i="0" u="none" strike="noStrike" kern="1200" cap="none" spc="0" normalizeH="0" baseline="0" noProof="0" dirty="0">
                <a:ln>
                  <a:noFill/>
                </a:ln>
                <a:solidFill>
                  <a:srgbClr val="000000"/>
                </a:solidFill>
                <a:effectLst/>
                <a:uLnTx/>
                <a:uFillTx/>
                <a:latin typeface="Arial"/>
                <a:ea typeface="ヒラギノ角ゴ Pro W3"/>
              </a:rPr>
              <a:t>Milepel </a:t>
            </a:r>
            <a:r>
              <a:rPr kumimoji="0" lang="nb-NO" altLang="nb-NO" sz="1600" b="0" i="0" u="none" strike="noStrike" kern="1200" cap="none" spc="0" normalizeH="0" baseline="0" noProof="0" dirty="0" smtClean="0">
                <a:ln>
                  <a:noFill/>
                </a:ln>
                <a:solidFill>
                  <a:srgbClr val="000000"/>
                </a:solidFill>
                <a:effectLst/>
                <a:uLnTx/>
                <a:uFillTx/>
                <a:latin typeface="Arial"/>
                <a:ea typeface="ヒラギノ角ゴ Pro W3"/>
              </a:rPr>
              <a:t>12</a:t>
            </a:r>
            <a:endParaRPr kumimoji="0" lang="nb-NO" altLang="nb-NO" sz="1600" b="0" i="0" u="none" strike="noStrike" kern="1200" cap="none" spc="0" normalizeH="0" baseline="0" noProof="0" dirty="0">
              <a:ln>
                <a:noFill/>
              </a:ln>
              <a:solidFill>
                <a:srgbClr val="000000"/>
              </a:solidFill>
              <a:effectLst/>
              <a:uLnTx/>
              <a:uFillTx/>
              <a:latin typeface="Arial"/>
              <a:ea typeface="ヒラギノ角ゴ Pro W3"/>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nb-NO" altLang="nb-NO" sz="1100" b="0" i="0" u="none" strike="noStrike" kern="1200" cap="none" spc="0" normalizeH="0" baseline="0" noProof="0" dirty="0" smtClean="0">
                <a:ln>
                  <a:noFill/>
                </a:ln>
                <a:solidFill>
                  <a:srgbClr val="000000"/>
                </a:solidFill>
                <a:effectLst/>
                <a:uLnTx/>
                <a:uFillTx/>
                <a:latin typeface="Arial"/>
                <a:ea typeface="ヒラギノ角ゴ Pro W3"/>
              </a:rPr>
              <a:t>Overføring av pensum til Leganto for </a:t>
            </a:r>
            <a:r>
              <a:rPr lang="nb-NO" altLang="nb-NO" sz="1100" dirty="0" smtClean="0">
                <a:solidFill>
                  <a:srgbClr val="000000"/>
                </a:solidFill>
                <a:latin typeface="Arial"/>
              </a:rPr>
              <a:t>V 2022</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nb-NO" altLang="nb-NO" sz="1100" b="0" i="0" u="none" strike="noStrike" kern="1200" cap="none" spc="0" normalizeH="0" baseline="0" noProof="0" dirty="0" smtClean="0">
                <a:ln>
                  <a:noFill/>
                </a:ln>
                <a:solidFill>
                  <a:srgbClr val="000000"/>
                </a:solidFill>
                <a:effectLst/>
                <a:uLnTx/>
                <a:uFillTx/>
                <a:latin typeface="Arial"/>
                <a:ea typeface="ヒラギノ角ゴ Pro W3"/>
              </a:rPr>
              <a:t>Mål:</a:t>
            </a:r>
            <a:r>
              <a:rPr kumimoji="0" lang="nb-NO" altLang="nb-NO" sz="1100" b="0" i="0" u="none" strike="noStrike" kern="1200" cap="none" spc="0" normalizeH="0" noProof="0" dirty="0" smtClean="0">
                <a:ln>
                  <a:noFill/>
                </a:ln>
                <a:solidFill>
                  <a:srgbClr val="000000"/>
                </a:solidFill>
                <a:effectLst/>
                <a:uLnTx/>
                <a:uFillTx/>
                <a:latin typeface="Arial"/>
                <a:ea typeface="ヒラギノ角ゴ Pro W3"/>
              </a:rPr>
              <a:t> Alle pensumlister for V 2022</a:t>
            </a:r>
            <a:endParaRPr kumimoji="0" lang="nb-NO" altLang="nb-NO" sz="1100" b="0" i="0" u="none" strike="noStrike" kern="1200" cap="none" spc="0" normalizeH="0" baseline="0" noProof="0" dirty="0">
              <a:ln>
                <a:noFill/>
              </a:ln>
              <a:solidFill>
                <a:srgbClr val="000000"/>
              </a:solidFill>
              <a:effectLst/>
              <a:uLnTx/>
              <a:uFillTx/>
              <a:latin typeface="Arial"/>
              <a:ea typeface="ヒラギノ角ゴ Pro W3"/>
            </a:endParaRPr>
          </a:p>
        </p:txBody>
      </p:sp>
    </p:spTree>
    <p:extLst>
      <p:ext uri="{BB962C8B-B14F-4D97-AF65-F5344CB8AC3E}">
        <p14:creationId xmlns:p14="http://schemas.microsoft.com/office/powerpoint/2010/main" val="2935355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658729" y="2853741"/>
          <a:ext cx="7886700" cy="8427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8" name="Group 47"/>
          <p:cNvGrpSpPr/>
          <p:nvPr/>
        </p:nvGrpSpPr>
        <p:grpSpPr>
          <a:xfrm>
            <a:off x="658729" y="988845"/>
            <a:ext cx="2979823" cy="2044722"/>
            <a:chOff x="878305" y="175460"/>
            <a:chExt cx="3973097" cy="2726296"/>
          </a:xfrm>
        </p:grpSpPr>
        <p:sp>
          <p:nvSpPr>
            <p:cNvPr id="8" name="TextBox 7"/>
            <p:cNvSpPr txBox="1"/>
            <p:nvPr/>
          </p:nvSpPr>
          <p:spPr>
            <a:xfrm>
              <a:off x="878305" y="175460"/>
              <a:ext cx="3274595" cy="1384995"/>
            </a:xfrm>
            <a:prstGeom prst="rect">
              <a:avLst/>
            </a:prstGeom>
            <a:noFill/>
          </p:spPr>
          <p:txBody>
            <a:bodyPr wrap="square" rtlCol="0">
              <a:spAutoFit/>
            </a:bodyPr>
            <a:lstStyle/>
            <a:p>
              <a:pPr algn="ctr"/>
              <a:r>
                <a:rPr lang="nb-NO" sz="1500" b="1" dirty="0"/>
                <a:t>Opprette </a:t>
              </a:r>
            </a:p>
            <a:p>
              <a:pPr algn="ctr"/>
              <a:r>
                <a:rPr lang="nb-NO" sz="1500" b="1" dirty="0"/>
                <a:t>ansattbrukere i Alma</a:t>
              </a:r>
            </a:p>
            <a:p>
              <a:pPr algn="ctr"/>
              <a:r>
                <a:rPr lang="nb-NO" sz="1050" dirty="0"/>
                <a:t>Bulk import av alle aktive</a:t>
              </a:r>
            </a:p>
            <a:p>
              <a:pPr algn="ctr"/>
              <a:r>
                <a:rPr lang="nb-NO" sz="1050" dirty="0"/>
                <a:t>ansattbrukere</a:t>
              </a:r>
            </a:p>
            <a:p>
              <a:pPr algn="ctr"/>
              <a:r>
                <a:rPr lang="nb-NO" sz="1050" dirty="0"/>
                <a:t>Fra UA/SAP/FS til Alma</a:t>
              </a:r>
            </a:p>
          </p:txBody>
        </p:sp>
        <p:cxnSp>
          <p:nvCxnSpPr>
            <p:cNvPr id="10" name="Straight Connector 9"/>
            <p:cNvCxnSpPr/>
            <p:nvPr/>
          </p:nvCxnSpPr>
          <p:spPr>
            <a:xfrm flipH="1">
              <a:off x="1508709" y="1494500"/>
              <a:ext cx="1386593" cy="1384056"/>
            </a:xfrm>
            <a:prstGeom prst="line">
              <a:avLst/>
            </a:prstGeom>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933698" y="1491323"/>
              <a:ext cx="1917704" cy="1410433"/>
            </a:xfrm>
            <a:prstGeom prst="line">
              <a:avLst/>
            </a:prstGeom>
            <a:ln w="31750">
              <a:solidFill>
                <a:srgbClr val="7030A0"/>
              </a:solidFill>
              <a:prstDash val="dash"/>
            </a:ln>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3374106" y="3435579"/>
            <a:ext cx="2455946" cy="2266623"/>
            <a:chOff x="4498807" y="3437772"/>
            <a:chExt cx="3274595" cy="3022164"/>
          </a:xfrm>
        </p:grpSpPr>
        <p:sp>
          <p:nvSpPr>
            <p:cNvPr id="15" name="TextBox 14"/>
            <p:cNvSpPr txBox="1"/>
            <p:nvPr/>
          </p:nvSpPr>
          <p:spPr>
            <a:xfrm>
              <a:off x="4498807" y="5290385"/>
              <a:ext cx="3274595" cy="1169551"/>
            </a:xfrm>
            <a:prstGeom prst="rect">
              <a:avLst/>
            </a:prstGeom>
            <a:noFill/>
          </p:spPr>
          <p:txBody>
            <a:bodyPr wrap="square" rtlCol="0">
              <a:spAutoFit/>
            </a:bodyPr>
            <a:lstStyle/>
            <a:p>
              <a:pPr algn="ctr"/>
              <a:r>
                <a:rPr lang="nb-NO" sz="1500" b="1" dirty="0"/>
                <a:t>Import emnedata </a:t>
              </a:r>
            </a:p>
            <a:p>
              <a:pPr algn="ctr"/>
              <a:r>
                <a:rPr lang="nb-NO" sz="1500" b="1" dirty="0"/>
                <a:t>til Alma fra FS</a:t>
              </a:r>
            </a:p>
            <a:p>
              <a:pPr algn="ctr"/>
              <a:r>
                <a:rPr lang="nb-NO" sz="1050" dirty="0"/>
                <a:t>Puljevis import per fakultet/institutt ved å hente med SQL</a:t>
              </a:r>
            </a:p>
          </p:txBody>
        </p:sp>
        <p:cxnSp>
          <p:nvCxnSpPr>
            <p:cNvPr id="16" name="Straight Connector 15"/>
            <p:cNvCxnSpPr>
              <a:endCxn id="15" idx="0"/>
            </p:cNvCxnSpPr>
            <p:nvPr/>
          </p:nvCxnSpPr>
          <p:spPr>
            <a:xfrm>
              <a:off x="5162550" y="3437772"/>
              <a:ext cx="973555" cy="1852613"/>
            </a:xfrm>
            <a:prstGeom prst="line">
              <a:avLst/>
            </a:prstGeom>
            <a:ln w="3175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15" idx="0"/>
            </p:cNvCxnSpPr>
            <p:nvPr/>
          </p:nvCxnSpPr>
          <p:spPr>
            <a:xfrm flipH="1">
              <a:off x="6136105" y="3581400"/>
              <a:ext cx="817145" cy="1708985"/>
            </a:xfrm>
            <a:prstGeom prst="line">
              <a:avLst/>
            </a:prstGeom>
            <a:ln w="31750">
              <a:solidFill>
                <a:srgbClr val="00B050"/>
              </a:solidFill>
              <a:prstDash val="dash"/>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3885449" y="988846"/>
            <a:ext cx="2503319" cy="2027321"/>
            <a:chOff x="5180598" y="175460"/>
            <a:chExt cx="3337759" cy="2703095"/>
          </a:xfrm>
        </p:grpSpPr>
        <p:sp>
          <p:nvSpPr>
            <p:cNvPr id="23" name="TextBox 22"/>
            <p:cNvSpPr txBox="1"/>
            <p:nvPr/>
          </p:nvSpPr>
          <p:spPr>
            <a:xfrm>
              <a:off x="5212179" y="175460"/>
              <a:ext cx="3274595" cy="1600439"/>
            </a:xfrm>
            <a:prstGeom prst="rect">
              <a:avLst/>
            </a:prstGeom>
            <a:noFill/>
          </p:spPr>
          <p:txBody>
            <a:bodyPr wrap="square" rtlCol="0">
              <a:spAutoFit/>
            </a:bodyPr>
            <a:lstStyle/>
            <a:p>
              <a:pPr algn="ctr"/>
              <a:r>
                <a:rPr lang="nb-NO" sz="1500" b="1" dirty="0"/>
                <a:t>Opplæring og produksjon</a:t>
              </a:r>
            </a:p>
            <a:p>
              <a:pPr algn="ctr"/>
              <a:r>
                <a:rPr lang="nb-NO" sz="1050" dirty="0"/>
                <a:t>Puljevis opplæring per fakultet/institutt, faglige og administrativt ansatte produserer pensumlister for publisering</a:t>
              </a:r>
            </a:p>
          </p:txBody>
        </p:sp>
        <p:cxnSp>
          <p:nvCxnSpPr>
            <p:cNvPr id="24" name="Straight Connector 23"/>
            <p:cNvCxnSpPr>
              <a:stCxn id="23" idx="2"/>
            </p:cNvCxnSpPr>
            <p:nvPr/>
          </p:nvCxnSpPr>
          <p:spPr>
            <a:xfrm flipH="1">
              <a:off x="5180598" y="1191123"/>
              <a:ext cx="1668880" cy="1687432"/>
            </a:xfrm>
            <a:prstGeom prst="line">
              <a:avLst/>
            </a:prstGeom>
            <a:ln w="3175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23" idx="2"/>
            </p:cNvCxnSpPr>
            <p:nvPr/>
          </p:nvCxnSpPr>
          <p:spPr>
            <a:xfrm>
              <a:off x="6849478" y="1191123"/>
              <a:ext cx="1668879" cy="1687432"/>
            </a:xfrm>
            <a:prstGeom prst="line">
              <a:avLst/>
            </a:prstGeom>
            <a:ln w="317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3" idx="2"/>
            </p:cNvCxnSpPr>
            <p:nvPr/>
          </p:nvCxnSpPr>
          <p:spPr>
            <a:xfrm>
              <a:off x="6849478" y="1191123"/>
              <a:ext cx="0" cy="1687432"/>
            </a:xfrm>
            <a:prstGeom prst="line">
              <a:avLst/>
            </a:prstGeom>
            <a:ln w="31750">
              <a:solidFill>
                <a:srgbClr val="00B050"/>
              </a:solidFill>
              <a:prstDash val="dash"/>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1760369" y="2625419"/>
            <a:ext cx="2983833" cy="2165603"/>
            <a:chOff x="2347159" y="2357559"/>
            <a:chExt cx="3978444" cy="2887470"/>
          </a:xfrm>
        </p:grpSpPr>
        <p:cxnSp>
          <p:nvCxnSpPr>
            <p:cNvPr id="37" name="Straight Connector 36"/>
            <p:cNvCxnSpPr/>
            <p:nvPr/>
          </p:nvCxnSpPr>
          <p:spPr>
            <a:xfrm>
              <a:off x="6325603" y="2357559"/>
              <a:ext cx="0" cy="1687432"/>
            </a:xfrm>
            <a:prstGeom prst="line">
              <a:avLst/>
            </a:prstGeom>
            <a:ln w="31750" cmpd="sng">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347159" y="4383254"/>
              <a:ext cx="2625893" cy="861775"/>
            </a:xfrm>
            <a:prstGeom prst="rect">
              <a:avLst/>
            </a:prstGeom>
            <a:noFill/>
          </p:spPr>
          <p:txBody>
            <a:bodyPr wrap="square" rtlCol="0">
              <a:spAutoFit/>
            </a:bodyPr>
            <a:lstStyle/>
            <a:p>
              <a:pPr algn="ctr"/>
              <a:r>
                <a:rPr lang="nb-NO" sz="1200" b="1" dirty="0">
                  <a:solidFill>
                    <a:schemeClr val="bg1">
                      <a:lumMod val="75000"/>
                    </a:schemeClr>
                  </a:solidFill>
                </a:rPr>
                <a:t>Semestermapper opprettes</a:t>
              </a:r>
            </a:p>
            <a:p>
              <a:pPr algn="ctr"/>
              <a:r>
                <a:rPr lang="nb-NO" sz="1200" dirty="0">
                  <a:solidFill>
                    <a:schemeClr val="bg1">
                      <a:lumMod val="75000"/>
                    </a:schemeClr>
                  </a:solidFill>
                </a:rPr>
                <a:t>rundt 4. april</a:t>
              </a:r>
            </a:p>
          </p:txBody>
        </p:sp>
        <p:cxnSp>
          <p:nvCxnSpPr>
            <p:cNvPr id="40" name="Straight Arrow Connector 39"/>
            <p:cNvCxnSpPr>
              <a:stCxn id="38" idx="3"/>
            </p:cNvCxnSpPr>
            <p:nvPr/>
          </p:nvCxnSpPr>
          <p:spPr>
            <a:xfrm flipV="1">
              <a:off x="4973052" y="3785687"/>
              <a:ext cx="1284873" cy="889955"/>
            </a:xfrm>
            <a:prstGeom prst="straightConnector1">
              <a:avLst/>
            </a:prstGeom>
            <a:ln w="53975">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6064483" y="2318880"/>
            <a:ext cx="2714435" cy="2548122"/>
            <a:chOff x="8085976" y="1948839"/>
            <a:chExt cx="3619247" cy="3397497"/>
          </a:xfrm>
        </p:grpSpPr>
        <p:cxnSp>
          <p:nvCxnSpPr>
            <p:cNvPr id="43" name="Straight Connector 42"/>
            <p:cNvCxnSpPr/>
            <p:nvPr/>
          </p:nvCxnSpPr>
          <p:spPr>
            <a:xfrm>
              <a:off x="9392653" y="2357559"/>
              <a:ext cx="0" cy="1687432"/>
            </a:xfrm>
            <a:prstGeom prst="line">
              <a:avLst/>
            </a:prstGeom>
            <a:ln w="31750" cmpd="sng">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9079329" y="4484561"/>
              <a:ext cx="2625894" cy="861775"/>
            </a:xfrm>
            <a:prstGeom prst="rect">
              <a:avLst/>
            </a:prstGeom>
            <a:noFill/>
          </p:spPr>
          <p:txBody>
            <a:bodyPr wrap="square" rtlCol="0">
              <a:spAutoFit/>
            </a:bodyPr>
            <a:lstStyle/>
            <a:p>
              <a:pPr algn="ctr"/>
              <a:r>
                <a:rPr lang="nb-NO" sz="1200" b="1" dirty="0"/>
                <a:t>Semestermapper publiseres</a:t>
              </a:r>
            </a:p>
            <a:p>
              <a:pPr algn="ctr"/>
              <a:r>
                <a:rPr lang="nb-NO" sz="1200" dirty="0"/>
                <a:t>rundt 25. mai</a:t>
              </a:r>
            </a:p>
          </p:txBody>
        </p:sp>
        <p:cxnSp>
          <p:nvCxnSpPr>
            <p:cNvPr id="45" name="Straight Arrow Connector 44"/>
            <p:cNvCxnSpPr>
              <a:stCxn id="44" idx="0"/>
            </p:cNvCxnSpPr>
            <p:nvPr/>
          </p:nvCxnSpPr>
          <p:spPr>
            <a:xfrm flipH="1" flipV="1">
              <a:off x="9515475" y="3785687"/>
              <a:ext cx="876802" cy="698874"/>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8085976" y="1948839"/>
              <a:ext cx="2625894" cy="492443"/>
            </a:xfrm>
            <a:prstGeom prst="rect">
              <a:avLst/>
            </a:prstGeom>
            <a:noFill/>
          </p:spPr>
          <p:txBody>
            <a:bodyPr wrap="square" rtlCol="0">
              <a:spAutoFit/>
            </a:bodyPr>
            <a:lstStyle/>
            <a:p>
              <a:pPr algn="ctr"/>
              <a:r>
                <a:rPr lang="nb-NO" sz="1800" b="1" dirty="0"/>
                <a:t>FRIST</a:t>
              </a:r>
              <a:endParaRPr lang="nb-NO" sz="1200" dirty="0"/>
            </a:p>
          </p:txBody>
        </p:sp>
      </p:grpSp>
      <p:sp>
        <p:nvSpPr>
          <p:cNvPr id="55" name="TextBox 54"/>
          <p:cNvSpPr txBox="1"/>
          <p:nvPr/>
        </p:nvSpPr>
        <p:spPr>
          <a:xfrm>
            <a:off x="144851" y="5228996"/>
            <a:ext cx="2870845" cy="969496"/>
          </a:xfrm>
          <a:prstGeom prst="rect">
            <a:avLst/>
          </a:prstGeom>
          <a:noFill/>
        </p:spPr>
        <p:txBody>
          <a:bodyPr wrap="square" rtlCol="0">
            <a:spAutoFit/>
          </a:bodyPr>
          <a:lstStyle/>
          <a:p>
            <a:pPr algn="ctr"/>
            <a:r>
              <a:rPr lang="nb-NO" sz="1800" b="1" dirty="0" err="1"/>
              <a:t>Leganto</a:t>
            </a:r>
            <a:r>
              <a:rPr lang="nb-NO" sz="1800" b="1" dirty="0"/>
              <a:t> utrulling våren 2020</a:t>
            </a:r>
          </a:p>
          <a:p>
            <a:pPr algn="ctr"/>
            <a:r>
              <a:rPr lang="nb-NO" sz="1050" b="1" dirty="0">
                <a:solidFill>
                  <a:srgbClr val="FF0000"/>
                </a:solidFill>
              </a:rPr>
              <a:t>Uten</a:t>
            </a:r>
            <a:r>
              <a:rPr lang="nb-NO" sz="1050" dirty="0"/>
              <a:t> FS-integrasjon med Alma/Cerebrum/SAP</a:t>
            </a:r>
          </a:p>
        </p:txBody>
      </p:sp>
    </p:spTree>
    <p:extLst>
      <p:ext uri="{BB962C8B-B14F-4D97-AF65-F5344CB8AC3E}">
        <p14:creationId xmlns:p14="http://schemas.microsoft.com/office/powerpoint/2010/main" val="616813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wipe(down)">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up)">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down)">
                                      <p:cBhvr>
                                        <p:cTn id="22" dur="500"/>
                                        <p:tgtEl>
                                          <p:spTgt spid="5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wipe(up)">
                                      <p:cBhvr>
                                        <p:cTn id="27" dur="500"/>
                                        <p:tgtEl>
                                          <p:spTgt spid="5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up)">
                                      <p:cBhvr>
                                        <p:cTn id="3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8248" y="764704"/>
            <a:ext cx="7696200" cy="1143000"/>
          </a:xfrm>
        </p:spPr>
        <p:txBody>
          <a:bodyPr/>
          <a:lstStyle/>
          <a:p>
            <a:pPr marL="0" lvl="0" indent="0"/>
            <a:r>
              <a:rPr lang="nb-NO"/>
              <a:t>Ressursbruk</a:t>
            </a:r>
          </a:p>
        </p:txBody>
      </p:sp>
      <p:sp>
        <p:nvSpPr>
          <p:cNvPr id="3" name="Content Placeholder 2"/>
          <p:cNvSpPr>
            <a:spLocks noGrp="1"/>
          </p:cNvSpPr>
          <p:nvPr>
            <p:ph idx="1"/>
          </p:nvPr>
        </p:nvSpPr>
        <p:spPr>
          <a:xfrm>
            <a:off x="810883" y="1617904"/>
            <a:ext cx="7793565" cy="5087695"/>
          </a:xfrm>
        </p:spPr>
        <p:txBody>
          <a:bodyPr/>
          <a:lstStyle/>
          <a:p>
            <a:r>
              <a:rPr lang="en-US" dirty="0" err="1"/>
              <a:t>Prosjektleder</a:t>
            </a:r>
            <a:r>
              <a:rPr lang="en-US" dirty="0"/>
              <a:t> i 0,5 stilling</a:t>
            </a:r>
          </a:p>
          <a:p>
            <a:r>
              <a:rPr lang="en-US" dirty="0" err="1"/>
              <a:t>Innenfor</a:t>
            </a:r>
            <a:r>
              <a:rPr lang="en-US" dirty="0"/>
              <a:t> </a:t>
            </a:r>
            <a:r>
              <a:rPr lang="en-US" dirty="0" err="1"/>
              <a:t>budsjettrammen</a:t>
            </a:r>
            <a:r>
              <a:rPr lang="en-US" dirty="0"/>
              <a:t>:</a:t>
            </a:r>
          </a:p>
          <a:p>
            <a:pPr lvl="1"/>
            <a:r>
              <a:rPr lang="en-US" dirty="0" err="1"/>
              <a:t>etablering</a:t>
            </a:r>
            <a:r>
              <a:rPr lang="en-US" dirty="0"/>
              <a:t> </a:t>
            </a:r>
            <a:r>
              <a:rPr lang="en-US" dirty="0" err="1"/>
              <a:t>av</a:t>
            </a:r>
            <a:r>
              <a:rPr lang="en-US" dirty="0"/>
              <a:t> </a:t>
            </a:r>
            <a:r>
              <a:rPr lang="en-US" dirty="0" err="1"/>
              <a:t>integrasjonsarkitektur</a:t>
            </a:r>
            <a:r>
              <a:rPr lang="en-US" dirty="0"/>
              <a:t> for </a:t>
            </a:r>
            <a:r>
              <a:rPr lang="en-US" dirty="0" err="1"/>
              <a:t>dataflyt</a:t>
            </a:r>
            <a:r>
              <a:rPr lang="en-US" dirty="0"/>
              <a:t> </a:t>
            </a:r>
            <a:r>
              <a:rPr lang="en-US" dirty="0" err="1"/>
              <a:t>mellom</a:t>
            </a:r>
            <a:r>
              <a:rPr lang="en-US" dirty="0"/>
              <a:t> </a:t>
            </a:r>
            <a:r>
              <a:rPr lang="en-US" dirty="0" err="1"/>
              <a:t>ansatte</a:t>
            </a:r>
            <a:r>
              <a:rPr lang="en-US" dirty="0"/>
              <a:t>-database, FS og </a:t>
            </a:r>
            <a:r>
              <a:rPr lang="en-US" dirty="0" smtClean="0"/>
              <a:t>Leganto/Alma. </a:t>
            </a:r>
            <a:r>
              <a:rPr lang="en-US" b="1" dirty="0" smtClean="0"/>
              <a:t>Status:</a:t>
            </a:r>
            <a:r>
              <a:rPr lang="en-US" dirty="0" smtClean="0"/>
              <a:t> </a:t>
            </a:r>
            <a:r>
              <a:rPr lang="en-US" dirty="0" err="1" smtClean="0"/>
              <a:t>Ikke</a:t>
            </a:r>
            <a:r>
              <a:rPr lang="en-US" dirty="0" smtClean="0"/>
              <a:t> </a:t>
            </a:r>
            <a:r>
              <a:rPr lang="en-US" dirty="0" err="1" smtClean="0"/>
              <a:t>igangsatt</a:t>
            </a:r>
            <a:r>
              <a:rPr lang="en-US" dirty="0" smtClean="0"/>
              <a:t>, </a:t>
            </a:r>
            <a:r>
              <a:rPr lang="en-US" dirty="0" err="1" smtClean="0"/>
              <a:t>grunnet</a:t>
            </a:r>
            <a:r>
              <a:rPr lang="en-US" dirty="0" smtClean="0"/>
              <a:t> </a:t>
            </a:r>
            <a:r>
              <a:rPr lang="en-US" dirty="0" err="1" smtClean="0"/>
              <a:t>ressurssituasjonen</a:t>
            </a:r>
            <a:r>
              <a:rPr lang="en-US" dirty="0" smtClean="0"/>
              <a:t> på USIT</a:t>
            </a:r>
          </a:p>
          <a:p>
            <a:pPr lvl="1"/>
            <a:r>
              <a:rPr lang="en-US" dirty="0" err="1" smtClean="0"/>
              <a:t>Støtte</a:t>
            </a:r>
            <a:r>
              <a:rPr lang="en-US" dirty="0" smtClean="0"/>
              <a:t> </a:t>
            </a:r>
            <a:r>
              <a:rPr lang="en-US" dirty="0" err="1" smtClean="0"/>
              <a:t>til</a:t>
            </a:r>
            <a:r>
              <a:rPr lang="en-US" dirty="0" smtClean="0"/>
              <a:t> </a:t>
            </a:r>
            <a:r>
              <a:rPr lang="en-US" dirty="0" err="1" smtClean="0"/>
              <a:t>en</a:t>
            </a:r>
            <a:r>
              <a:rPr lang="en-US" dirty="0" smtClean="0"/>
              <a:t> </a:t>
            </a:r>
            <a:r>
              <a:rPr lang="en-US" dirty="0" err="1" smtClean="0"/>
              <a:t>stillingsressurs</a:t>
            </a:r>
            <a:r>
              <a:rPr lang="en-US" dirty="0" smtClean="0"/>
              <a:t> </a:t>
            </a:r>
            <a:r>
              <a:rPr lang="en-US" dirty="0" err="1" smtClean="0"/>
              <a:t>til</a:t>
            </a:r>
            <a:r>
              <a:rPr lang="en-US" dirty="0" smtClean="0"/>
              <a:t> UB for </a:t>
            </a:r>
            <a:r>
              <a:rPr lang="en-US" dirty="0" err="1" smtClean="0"/>
              <a:t>avlastning</a:t>
            </a:r>
            <a:r>
              <a:rPr lang="en-US" dirty="0" smtClean="0"/>
              <a:t> </a:t>
            </a:r>
            <a:r>
              <a:rPr lang="en-US" dirty="0" err="1" smtClean="0"/>
              <a:t>av</a:t>
            </a:r>
            <a:r>
              <a:rPr lang="en-US" dirty="0" smtClean="0"/>
              <a:t> UBs </a:t>
            </a:r>
            <a:r>
              <a:rPr lang="en-US" dirty="0" err="1" smtClean="0"/>
              <a:t>ressurs</a:t>
            </a:r>
            <a:r>
              <a:rPr lang="en-US" dirty="0" smtClean="0"/>
              <a:t> i </a:t>
            </a:r>
            <a:r>
              <a:rPr lang="en-US" dirty="0" err="1" smtClean="0"/>
              <a:t>prosjektet</a:t>
            </a:r>
            <a:r>
              <a:rPr lang="en-US" dirty="0" smtClean="0"/>
              <a:t>. </a:t>
            </a:r>
          </a:p>
          <a:p>
            <a:pPr marL="457200" lvl="1" indent="0">
              <a:buNone/>
            </a:pPr>
            <a:r>
              <a:rPr lang="en-US" b="1" dirty="0" smtClean="0"/>
              <a:t>    Status: </a:t>
            </a:r>
            <a:r>
              <a:rPr lang="en-US" dirty="0" err="1" smtClean="0"/>
              <a:t>Igangsatt</a:t>
            </a:r>
            <a:r>
              <a:rPr lang="en-US" dirty="0" smtClean="0"/>
              <a:t>.</a:t>
            </a:r>
          </a:p>
          <a:p>
            <a:pPr lvl="1"/>
            <a:r>
              <a:rPr lang="en-US" dirty="0" err="1" smtClean="0"/>
              <a:t>Oversettelse</a:t>
            </a:r>
            <a:r>
              <a:rPr lang="en-US" dirty="0" smtClean="0"/>
              <a:t> </a:t>
            </a:r>
            <a:r>
              <a:rPr lang="en-US" dirty="0" err="1" smtClean="0"/>
              <a:t>av</a:t>
            </a:r>
            <a:r>
              <a:rPr lang="en-US" dirty="0" smtClean="0"/>
              <a:t> Leganto-</a:t>
            </a:r>
            <a:r>
              <a:rPr lang="en-US" dirty="0" err="1" smtClean="0"/>
              <a:t>veiledninger</a:t>
            </a:r>
            <a:r>
              <a:rPr lang="en-US" dirty="0" smtClean="0"/>
              <a:t> </a:t>
            </a:r>
            <a:r>
              <a:rPr lang="en-US" dirty="0" err="1" smtClean="0"/>
              <a:t>fra</a:t>
            </a:r>
            <a:r>
              <a:rPr lang="en-US" dirty="0" smtClean="0"/>
              <a:t> </a:t>
            </a:r>
            <a:r>
              <a:rPr lang="en-US" dirty="0" err="1" smtClean="0"/>
              <a:t>norsk</a:t>
            </a:r>
            <a:r>
              <a:rPr lang="en-US" dirty="0" smtClean="0"/>
              <a:t> </a:t>
            </a:r>
            <a:r>
              <a:rPr lang="en-US" dirty="0" err="1" smtClean="0"/>
              <a:t>til</a:t>
            </a:r>
            <a:r>
              <a:rPr lang="en-US" dirty="0" smtClean="0"/>
              <a:t> </a:t>
            </a:r>
            <a:r>
              <a:rPr lang="en-US" dirty="0" err="1" smtClean="0"/>
              <a:t>engelsk</a:t>
            </a:r>
            <a:r>
              <a:rPr lang="en-US" dirty="0" smtClean="0"/>
              <a:t> (</a:t>
            </a:r>
            <a:r>
              <a:rPr lang="en-US" dirty="0" err="1" smtClean="0"/>
              <a:t>profesjonelt</a:t>
            </a:r>
            <a:r>
              <a:rPr lang="en-US" dirty="0" smtClean="0"/>
              <a:t> firma)</a:t>
            </a:r>
          </a:p>
          <a:p>
            <a:pPr marL="457200" lvl="1" indent="0">
              <a:buNone/>
            </a:pPr>
            <a:r>
              <a:rPr lang="en-US" dirty="0"/>
              <a:t> </a:t>
            </a:r>
            <a:r>
              <a:rPr lang="en-US" dirty="0" smtClean="0"/>
              <a:t>   </a:t>
            </a:r>
            <a:r>
              <a:rPr lang="en-US" b="1" dirty="0" smtClean="0"/>
              <a:t>Status: </a:t>
            </a:r>
            <a:r>
              <a:rPr lang="en-US" dirty="0" err="1" smtClean="0"/>
              <a:t>Gjennomført</a:t>
            </a:r>
            <a:endParaRPr lang="en-US" dirty="0" smtClean="0"/>
          </a:p>
          <a:p>
            <a:pPr lvl="1"/>
            <a:endParaRPr lang="en-US" dirty="0"/>
          </a:p>
          <a:p>
            <a:pPr marL="0" indent="0">
              <a:buNone/>
            </a:pPr>
            <a:endParaRPr lang="en-US" dirty="0"/>
          </a:p>
        </p:txBody>
      </p:sp>
      <p:sp>
        <p:nvSpPr>
          <p:cNvPr id="6" name="Slide Number Placeholder 5"/>
          <p:cNvSpPr>
            <a:spLocks noGrp="1"/>
          </p:cNvSpPr>
          <p:nvPr>
            <p:ph type="sldNum" sz="quarter" idx="12"/>
          </p:nvPr>
        </p:nvSpPr>
        <p:spPr/>
        <p:txBody>
          <a:bodyPr/>
          <a:lstStyle/>
          <a:p>
            <a:pPr>
              <a:defRPr/>
            </a:pPr>
            <a:fld id="{3272E124-581F-5C46-A44F-4620125B4F28}" type="slidenum">
              <a:rPr lang="en-US" smtClean="0"/>
              <a:pPr>
                <a:defRPr/>
              </a:pPr>
              <a:t>15</a:t>
            </a:fld>
            <a:endParaRPr lang="en-US" dirty="0"/>
          </a:p>
        </p:txBody>
      </p:sp>
    </p:spTree>
    <p:extLst>
      <p:ext uri="{BB962C8B-B14F-4D97-AF65-F5344CB8AC3E}">
        <p14:creationId xmlns:p14="http://schemas.microsoft.com/office/powerpoint/2010/main" val="1254380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83568" y="692696"/>
            <a:ext cx="7696200" cy="1143000"/>
          </a:xfrm>
        </p:spPr>
        <p:txBody>
          <a:bodyPr/>
          <a:lstStyle/>
          <a:p>
            <a:r>
              <a:rPr lang="nb-NO" kern="1200" dirty="0">
                <a:solidFill>
                  <a:schemeClr val="dk1"/>
                </a:solidFill>
                <a:cs typeface="Arial"/>
              </a:rPr>
              <a:t>Status (hoved) aktiviteter</a:t>
            </a:r>
            <a:endParaRPr lang="nb-NO" dirty="0"/>
          </a:p>
        </p:txBody>
      </p:sp>
      <p:sp>
        <p:nvSpPr>
          <p:cNvPr id="3" name="Plassholder for innhold 2"/>
          <p:cNvSpPr>
            <a:spLocks noGrp="1"/>
          </p:cNvSpPr>
          <p:nvPr>
            <p:ph idx="1"/>
          </p:nvPr>
        </p:nvSpPr>
        <p:spPr>
          <a:xfrm>
            <a:off x="827584" y="1844824"/>
            <a:ext cx="7696200" cy="4114800"/>
          </a:xfrm>
        </p:spPr>
        <p:txBody>
          <a:bodyPr>
            <a:normAutofit/>
          </a:bodyPr>
          <a:lstStyle/>
          <a:p>
            <a:pPr marL="0" indent="0">
              <a:buNone/>
            </a:pPr>
            <a:endParaRPr lang="nb-NO" sz="2400" dirty="0"/>
          </a:p>
          <a:p>
            <a:endParaRPr lang="nb-NO" sz="2400" dirty="0"/>
          </a:p>
          <a:p>
            <a:endParaRPr lang="nb-NO" sz="2400" i="1" dirty="0"/>
          </a:p>
          <a:p>
            <a:endParaRPr lang="nb-NO" sz="2400" i="1" dirty="0"/>
          </a:p>
          <a:p>
            <a:endParaRPr lang="nb-NO" sz="2400" i="1" dirty="0"/>
          </a:p>
          <a:p>
            <a:endParaRPr lang="nb-NO" sz="1600" i="1" dirty="0"/>
          </a:p>
        </p:txBody>
      </p:sp>
      <p:sp>
        <p:nvSpPr>
          <p:cNvPr id="5" name="Plassholder for lysbildenummer 4"/>
          <p:cNvSpPr>
            <a:spLocks noGrp="1"/>
          </p:cNvSpPr>
          <p:nvPr>
            <p:ph type="sldNum" sz="quarter" idx="12"/>
          </p:nvPr>
        </p:nvSpPr>
        <p:spPr/>
        <p:txBody>
          <a:bodyPr/>
          <a:lstStyle/>
          <a:p>
            <a:pPr>
              <a:defRPr/>
            </a:pPr>
            <a:fld id="{3272E124-581F-5C46-A44F-4620125B4F28}" type="slidenum">
              <a:rPr lang="en-US" smtClean="0"/>
              <a:pPr>
                <a:defRPr/>
              </a:pPr>
              <a:t>16</a:t>
            </a:fld>
            <a:endParaRPr lang="en-US"/>
          </a:p>
        </p:txBody>
      </p:sp>
      <p:graphicFrame>
        <p:nvGraphicFramePr>
          <p:cNvPr id="4" name="Tabell 3"/>
          <p:cNvGraphicFramePr>
            <a:graphicFrameLocks noGrp="1"/>
          </p:cNvGraphicFramePr>
          <p:nvPr>
            <p:extLst>
              <p:ext uri="{D42A27DB-BD31-4B8C-83A1-F6EECF244321}">
                <p14:modId xmlns:p14="http://schemas.microsoft.com/office/powerpoint/2010/main" val="4028037562"/>
              </p:ext>
            </p:extLst>
          </p:nvPr>
        </p:nvGraphicFramePr>
        <p:xfrm>
          <a:off x="683568" y="1556048"/>
          <a:ext cx="7696200" cy="3578860"/>
        </p:xfrm>
        <a:graphic>
          <a:graphicData uri="http://schemas.openxmlformats.org/drawingml/2006/table">
            <a:tbl>
              <a:tblPr firstRow="1" bandRow="1">
                <a:tableStyleId>{5C22544A-7EE6-4342-B048-85BDC9FD1C3A}</a:tableStyleId>
              </a:tblPr>
              <a:tblGrid>
                <a:gridCol w="3848100">
                  <a:extLst>
                    <a:ext uri="{9D8B030D-6E8A-4147-A177-3AD203B41FA5}">
                      <a16:colId xmlns:a16="http://schemas.microsoft.com/office/drawing/2014/main" val="1415452860"/>
                    </a:ext>
                  </a:extLst>
                </a:gridCol>
                <a:gridCol w="3848100">
                  <a:extLst>
                    <a:ext uri="{9D8B030D-6E8A-4147-A177-3AD203B41FA5}">
                      <a16:colId xmlns:a16="http://schemas.microsoft.com/office/drawing/2014/main" val="1629954356"/>
                    </a:ext>
                  </a:extLst>
                </a:gridCol>
              </a:tblGrid>
              <a:tr h="370840">
                <a:tc>
                  <a:txBody>
                    <a:bodyPr/>
                    <a:lstStyle/>
                    <a:p>
                      <a:r>
                        <a:rPr lang="nb-NO" sz="1100" dirty="0"/>
                        <a:t>Aktivitet</a:t>
                      </a:r>
                    </a:p>
                  </a:txBody>
                  <a:tcPr/>
                </a:tc>
                <a:tc>
                  <a:txBody>
                    <a:bodyPr/>
                    <a:lstStyle/>
                    <a:p>
                      <a:r>
                        <a:rPr lang="nb-NO" sz="1100" dirty="0"/>
                        <a:t>Status</a:t>
                      </a:r>
                    </a:p>
                  </a:txBody>
                  <a:tcPr/>
                </a:tc>
                <a:extLst>
                  <a:ext uri="{0D108BD9-81ED-4DB2-BD59-A6C34878D82A}">
                    <a16:rowId xmlns:a16="http://schemas.microsoft.com/office/drawing/2014/main" val="2974846477"/>
                  </a:ext>
                </a:extLst>
              </a:tr>
              <a:tr h="370840">
                <a:tc>
                  <a:txBody>
                    <a:bodyPr/>
                    <a:lstStyle/>
                    <a:p>
                      <a:r>
                        <a:rPr lang="nb-NO" sz="1050" b="1" i="0" dirty="0"/>
                        <a:t>Utvikling</a:t>
                      </a:r>
                      <a:r>
                        <a:rPr lang="nb-NO" sz="1050" b="1" i="0" baseline="0" dirty="0"/>
                        <a:t> av integrasjoner:</a:t>
                      </a:r>
                      <a:endParaRPr lang="nb-NO" sz="1050" b="1" i="0" dirty="0"/>
                    </a:p>
                  </a:txBody>
                  <a:tcPr/>
                </a:tc>
                <a:tc>
                  <a:txBody>
                    <a:bodyPr/>
                    <a:lstStyle/>
                    <a:p>
                      <a:endParaRPr lang="nb-NO" sz="1050" dirty="0"/>
                    </a:p>
                  </a:txBody>
                  <a:tcPr/>
                </a:tc>
                <a:extLst>
                  <a:ext uri="{0D108BD9-81ED-4DB2-BD59-A6C34878D82A}">
                    <a16:rowId xmlns:a16="http://schemas.microsoft.com/office/drawing/2014/main" val="3107921509"/>
                  </a:ext>
                </a:extLst>
              </a:tr>
              <a:tr h="370840">
                <a:tc>
                  <a:txBody>
                    <a:bodyPr/>
                    <a:lstStyle/>
                    <a:p>
                      <a:r>
                        <a:rPr lang="nb-NO" sz="1050" dirty="0"/>
                        <a:t>Arbeid</a:t>
                      </a:r>
                      <a:r>
                        <a:rPr lang="nb-NO" sz="1050" baseline="0" dirty="0"/>
                        <a:t> med integrasjonsarkitektur (FS, Cerebrum, Alma/Leganto)</a:t>
                      </a:r>
                      <a:endParaRPr lang="nb-NO" sz="1050" dirty="0"/>
                    </a:p>
                  </a:txBody>
                  <a:tcPr/>
                </a:tc>
                <a:tc>
                  <a:txBody>
                    <a:bodyPr/>
                    <a:lstStyle/>
                    <a:p>
                      <a:r>
                        <a:rPr lang="nb-NO" sz="1050" dirty="0"/>
                        <a:t>Ikke igangsatt-</a:t>
                      </a:r>
                      <a:r>
                        <a:rPr lang="nb-NO" sz="1050" baseline="0" dirty="0"/>
                        <a:t> avventer ressursavklaring fra USIT. Prosjektet </a:t>
                      </a:r>
                      <a:r>
                        <a:rPr lang="nb-NO" sz="1050" baseline="0" dirty="0" smtClean="0"/>
                        <a:t>opererer </a:t>
                      </a:r>
                      <a:r>
                        <a:rPr lang="nb-NO" sz="1050" baseline="0" dirty="0" smtClean="0"/>
                        <a:t>nå i henhold til alternativ plan med manuelle importløsninger.</a:t>
                      </a:r>
                      <a:endParaRPr lang="nb-NO" sz="1050" dirty="0"/>
                    </a:p>
                  </a:txBody>
                  <a:tcPr/>
                </a:tc>
                <a:extLst>
                  <a:ext uri="{0D108BD9-81ED-4DB2-BD59-A6C34878D82A}">
                    <a16:rowId xmlns:a16="http://schemas.microsoft.com/office/drawing/2014/main" val="1824582528"/>
                  </a:ext>
                </a:extLst>
              </a:tr>
              <a:tr h="370840">
                <a:tc>
                  <a:txBody>
                    <a:bodyPr/>
                    <a:lstStyle/>
                    <a:p>
                      <a:r>
                        <a:rPr lang="nb-NO" sz="1050" dirty="0" smtClean="0"/>
                        <a:t>I</a:t>
                      </a:r>
                      <a:r>
                        <a:rPr lang="nb-NO" sz="1050" baseline="0" dirty="0" smtClean="0"/>
                        <a:t>ntegrasjon </a:t>
                      </a:r>
                      <a:r>
                        <a:rPr lang="nb-NO" sz="1050" baseline="0" dirty="0"/>
                        <a:t>Leganto- Vortex</a:t>
                      </a:r>
                      <a:endParaRPr lang="nb-NO" sz="1050" dirty="0"/>
                    </a:p>
                  </a:txBody>
                  <a:tcPr/>
                </a:tc>
                <a:tc>
                  <a:txBody>
                    <a:bodyPr/>
                    <a:lstStyle/>
                    <a:p>
                      <a:r>
                        <a:rPr lang="nb-NO" sz="1050" baseline="0" dirty="0" smtClean="0"/>
                        <a:t>Gjennomført. Foreløpig ikke planlagt videreutvikling</a:t>
                      </a:r>
                      <a:endParaRPr lang="nb-NO" sz="1050" baseline="0" dirty="0"/>
                    </a:p>
                  </a:txBody>
                  <a:tcPr/>
                </a:tc>
                <a:extLst>
                  <a:ext uri="{0D108BD9-81ED-4DB2-BD59-A6C34878D82A}">
                    <a16:rowId xmlns:a16="http://schemas.microsoft.com/office/drawing/2014/main" val="1185969835"/>
                  </a:ext>
                </a:extLst>
              </a:tr>
              <a:tr h="370840">
                <a:tc>
                  <a:txBody>
                    <a:bodyPr/>
                    <a:lstStyle/>
                    <a:p>
                      <a:r>
                        <a:rPr lang="nb-NO" sz="1050" dirty="0" smtClean="0"/>
                        <a:t>RPA-</a:t>
                      </a:r>
                      <a:r>
                        <a:rPr lang="nb-NO" sz="1050" dirty="0" err="1" smtClean="0"/>
                        <a:t>løsnig</a:t>
                      </a:r>
                      <a:r>
                        <a:rPr lang="nb-NO" sz="1050" dirty="0" smtClean="0"/>
                        <a:t> for</a:t>
                      </a:r>
                      <a:r>
                        <a:rPr lang="nb-NO" sz="1050" baseline="0" dirty="0" smtClean="0"/>
                        <a:t> </a:t>
                      </a:r>
                      <a:r>
                        <a:rPr lang="nb-NO" sz="1050" dirty="0" smtClean="0"/>
                        <a:t>arkivering av pensumlister </a:t>
                      </a:r>
                      <a:endParaRPr lang="nb-NO" sz="1050" dirty="0"/>
                    </a:p>
                  </a:txBody>
                  <a:tcPr/>
                </a:tc>
                <a:tc>
                  <a:txBody>
                    <a:bodyPr/>
                    <a:lstStyle/>
                    <a:p>
                      <a:r>
                        <a:rPr lang="nb-NO" sz="1050" baseline="0" dirty="0" smtClean="0"/>
                        <a:t>Prosjektet </a:t>
                      </a:r>
                      <a:r>
                        <a:rPr lang="nb-NO" sz="1050" baseline="0" dirty="0" smtClean="0"/>
                        <a:t>utsatt</a:t>
                      </a:r>
                      <a:endParaRPr lang="nb-NO" sz="1050" baseline="0" dirty="0"/>
                    </a:p>
                  </a:txBody>
                  <a:tcPr/>
                </a:tc>
                <a:extLst>
                  <a:ext uri="{0D108BD9-81ED-4DB2-BD59-A6C34878D82A}">
                    <a16:rowId xmlns:a16="http://schemas.microsoft.com/office/drawing/2014/main" val="1012554742"/>
                  </a:ext>
                </a:extLst>
              </a:tr>
              <a:tr h="370840">
                <a:tc>
                  <a:txBody>
                    <a:bodyPr/>
                    <a:lstStyle/>
                    <a:p>
                      <a:r>
                        <a:rPr lang="nb-NO" sz="1050" b="1" dirty="0"/>
                        <a:t>Pilot:</a:t>
                      </a:r>
                    </a:p>
                  </a:txBody>
                  <a:tcPr/>
                </a:tc>
                <a:tc>
                  <a:txBody>
                    <a:bodyPr/>
                    <a:lstStyle/>
                    <a:p>
                      <a:r>
                        <a:rPr lang="nb-NO" sz="1050" dirty="0" smtClean="0"/>
                        <a:t>Gjennomført</a:t>
                      </a:r>
                      <a:endParaRPr lang="nb-NO" sz="1050" dirty="0"/>
                    </a:p>
                  </a:txBody>
                  <a:tcPr/>
                </a:tc>
                <a:extLst>
                  <a:ext uri="{0D108BD9-81ED-4DB2-BD59-A6C34878D82A}">
                    <a16:rowId xmlns:a16="http://schemas.microsoft.com/office/drawing/2014/main" val="2501322257"/>
                  </a:ext>
                </a:extLst>
              </a:tr>
              <a:tr h="370840">
                <a:tc>
                  <a:txBody>
                    <a:bodyPr/>
                    <a:lstStyle/>
                    <a:p>
                      <a:r>
                        <a:rPr lang="nb-NO" sz="1050" b="1" dirty="0" smtClean="0"/>
                        <a:t>Innlegging av pensumlister for H 2020</a:t>
                      </a:r>
                      <a:r>
                        <a:rPr lang="nb-NO" sz="1050" b="1" baseline="0" dirty="0" smtClean="0"/>
                        <a:t> i Leganto:</a:t>
                      </a:r>
                      <a:endParaRPr lang="nb-NO" sz="1050" b="1" dirty="0"/>
                    </a:p>
                  </a:txBody>
                  <a:tcPr/>
                </a:tc>
                <a:tc>
                  <a:txBody>
                    <a:bodyPr/>
                    <a:lstStyle/>
                    <a:p>
                      <a:r>
                        <a:rPr lang="nb-NO" sz="1050" dirty="0" smtClean="0"/>
                        <a:t>Snart</a:t>
                      </a:r>
                      <a:r>
                        <a:rPr lang="nb-NO" sz="1050" baseline="0" dirty="0" smtClean="0"/>
                        <a:t> i mål, </a:t>
                      </a:r>
                      <a:r>
                        <a:rPr lang="nb-NO" sz="1050" baseline="0" dirty="0" err="1" smtClean="0"/>
                        <a:t>ca</a:t>
                      </a:r>
                      <a:r>
                        <a:rPr lang="nb-NO" sz="1050" baseline="0" dirty="0" smtClean="0"/>
                        <a:t> 630 emners pensumlister/litteraturlister inne</a:t>
                      </a:r>
                      <a:endParaRPr lang="nb-NO" sz="1050" dirty="0"/>
                    </a:p>
                  </a:txBody>
                  <a:tcPr/>
                </a:tc>
                <a:extLst>
                  <a:ext uri="{0D108BD9-81ED-4DB2-BD59-A6C34878D82A}">
                    <a16:rowId xmlns:a16="http://schemas.microsoft.com/office/drawing/2014/main" val="2335114562"/>
                  </a:ext>
                </a:extLst>
              </a:tr>
              <a:tr h="370840">
                <a:tc>
                  <a:txBody>
                    <a:bodyPr/>
                    <a:lstStyle/>
                    <a:p>
                      <a:r>
                        <a:rPr lang="nb-NO" sz="1050" b="1" dirty="0" smtClean="0"/>
                        <a:t>Vurdering av løsning for digitalisering</a:t>
                      </a:r>
                      <a:r>
                        <a:rPr lang="nb-NO" sz="1050" b="1" baseline="0" dirty="0" smtClean="0"/>
                        <a:t> av kompendier (litteraturkiosk)</a:t>
                      </a:r>
                      <a:endParaRPr lang="nb-NO" sz="1050" b="1" dirty="0"/>
                    </a:p>
                  </a:txBody>
                  <a:tcPr/>
                </a:tc>
                <a:tc>
                  <a:txBody>
                    <a:bodyPr/>
                    <a:lstStyle/>
                    <a:p>
                      <a:r>
                        <a:rPr lang="nb-NO" sz="1050" baseline="0" dirty="0" smtClean="0"/>
                        <a:t>UiBs løsning for betaling av digitale kompendier/artikler vurderes i disse dager</a:t>
                      </a:r>
                      <a:endParaRPr lang="nb-NO" sz="1050" dirty="0"/>
                    </a:p>
                  </a:txBody>
                  <a:tcPr/>
                </a:tc>
                <a:extLst>
                  <a:ext uri="{0D108BD9-81ED-4DB2-BD59-A6C34878D82A}">
                    <a16:rowId xmlns:a16="http://schemas.microsoft.com/office/drawing/2014/main" val="476054655"/>
                  </a:ext>
                </a:extLst>
              </a:tr>
              <a:tr h="370840">
                <a:tc>
                  <a:txBody>
                    <a:bodyPr/>
                    <a:lstStyle/>
                    <a:p>
                      <a:endParaRPr lang="nb-NO" sz="1050" dirty="0"/>
                    </a:p>
                  </a:txBody>
                  <a:tcPr/>
                </a:tc>
                <a:tc>
                  <a:txBody>
                    <a:bodyPr/>
                    <a:lstStyle/>
                    <a:p>
                      <a:endParaRPr lang="nb-NO" sz="1050" baseline="0" dirty="0" smtClean="0"/>
                    </a:p>
                  </a:txBody>
                  <a:tcPr/>
                </a:tc>
                <a:extLst>
                  <a:ext uri="{0D108BD9-81ED-4DB2-BD59-A6C34878D82A}">
                    <a16:rowId xmlns:a16="http://schemas.microsoft.com/office/drawing/2014/main" val="1738518917"/>
                  </a:ext>
                </a:extLst>
              </a:tr>
            </a:tbl>
          </a:graphicData>
        </a:graphic>
      </p:graphicFrame>
    </p:spTree>
    <p:extLst>
      <p:ext uri="{BB962C8B-B14F-4D97-AF65-F5344CB8AC3E}">
        <p14:creationId xmlns:p14="http://schemas.microsoft.com/office/powerpoint/2010/main" val="317247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990600" y="511211"/>
            <a:ext cx="7696200" cy="1143000"/>
          </a:xfrm>
        </p:spPr>
        <p:txBody>
          <a:bodyPr/>
          <a:lstStyle/>
          <a:p>
            <a:r>
              <a:rPr lang="nb-NO" dirty="0"/>
              <a:t>Status aktiviteter fase 2- full utrulling</a:t>
            </a:r>
          </a:p>
        </p:txBody>
      </p:sp>
      <p:graphicFrame>
        <p:nvGraphicFramePr>
          <p:cNvPr id="7" name="Plassholder for innhold 6"/>
          <p:cNvGraphicFramePr>
            <a:graphicFrameLocks noGrp="1"/>
          </p:cNvGraphicFramePr>
          <p:nvPr>
            <p:ph idx="1"/>
            <p:extLst>
              <p:ext uri="{D42A27DB-BD31-4B8C-83A1-F6EECF244321}">
                <p14:modId xmlns:p14="http://schemas.microsoft.com/office/powerpoint/2010/main" val="1818483898"/>
              </p:ext>
            </p:extLst>
          </p:nvPr>
        </p:nvGraphicFramePr>
        <p:xfrm>
          <a:off x="990600" y="1287005"/>
          <a:ext cx="7696200" cy="6029736"/>
        </p:xfrm>
        <a:graphic>
          <a:graphicData uri="http://schemas.openxmlformats.org/drawingml/2006/table">
            <a:tbl>
              <a:tblPr firstRow="1" bandRow="1">
                <a:tableStyleId>{5C22544A-7EE6-4342-B048-85BDC9FD1C3A}</a:tableStyleId>
              </a:tblPr>
              <a:tblGrid>
                <a:gridCol w="3848100">
                  <a:extLst>
                    <a:ext uri="{9D8B030D-6E8A-4147-A177-3AD203B41FA5}">
                      <a16:colId xmlns:a16="http://schemas.microsoft.com/office/drawing/2014/main" val="3209899960"/>
                    </a:ext>
                  </a:extLst>
                </a:gridCol>
                <a:gridCol w="3848100">
                  <a:extLst>
                    <a:ext uri="{9D8B030D-6E8A-4147-A177-3AD203B41FA5}">
                      <a16:colId xmlns:a16="http://schemas.microsoft.com/office/drawing/2014/main" val="2195620222"/>
                    </a:ext>
                  </a:extLst>
                </a:gridCol>
              </a:tblGrid>
              <a:tr h="24179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050" dirty="0"/>
                        <a:t>Aktivitet</a:t>
                      </a:r>
                    </a:p>
                  </a:txBody>
                  <a:tcPr/>
                </a:tc>
                <a:tc>
                  <a:txBody>
                    <a:bodyPr/>
                    <a:lstStyle/>
                    <a:p>
                      <a:r>
                        <a:rPr lang="nb-NO" sz="1050" dirty="0"/>
                        <a:t>Status</a:t>
                      </a:r>
                    </a:p>
                  </a:txBody>
                  <a:tcPr/>
                </a:tc>
                <a:extLst>
                  <a:ext uri="{0D108BD9-81ED-4DB2-BD59-A6C34878D82A}">
                    <a16:rowId xmlns:a16="http://schemas.microsoft.com/office/drawing/2014/main" val="254458145"/>
                  </a:ext>
                </a:extLst>
              </a:tr>
              <a:tr h="241796">
                <a:tc>
                  <a:txBody>
                    <a:bodyPr/>
                    <a:lstStyle/>
                    <a:p>
                      <a:r>
                        <a:rPr lang="nb-NO" sz="1100" b="1" i="0" dirty="0"/>
                        <a:t>Kommunikasjonsplan:</a:t>
                      </a:r>
                    </a:p>
                  </a:txBody>
                  <a:tcPr/>
                </a:tc>
                <a:tc>
                  <a:txBody>
                    <a:bodyPr/>
                    <a:lstStyle/>
                    <a:p>
                      <a:endParaRPr lang="nb-NO" sz="1100" baseline="0" dirty="0"/>
                    </a:p>
                  </a:txBody>
                  <a:tcPr/>
                </a:tc>
                <a:extLst>
                  <a:ext uri="{0D108BD9-81ED-4DB2-BD59-A6C34878D82A}">
                    <a16:rowId xmlns:a16="http://schemas.microsoft.com/office/drawing/2014/main" val="3288658111"/>
                  </a:ext>
                </a:extLst>
              </a:tr>
              <a:tr h="1336730">
                <a:tc>
                  <a:txBody>
                    <a:bodyPr/>
                    <a:lstStyle/>
                    <a:p>
                      <a:r>
                        <a:rPr lang="nb-NO" sz="1100" dirty="0" smtClean="0"/>
                        <a:t>Informasjon</a:t>
                      </a:r>
                      <a:r>
                        <a:rPr lang="nb-NO" sz="1100" baseline="0" dirty="0" smtClean="0"/>
                        <a:t> ut til ansatte om utrulling av høstens emner, H 2020:</a:t>
                      </a:r>
                    </a:p>
                    <a:p>
                      <a:endParaRPr lang="nb-NO" sz="1100" baseline="0" dirty="0" smtClean="0"/>
                    </a:p>
                    <a:p>
                      <a:endParaRPr lang="nb-NO" sz="1100" baseline="0" dirty="0" smtClean="0"/>
                    </a:p>
                  </a:txBody>
                  <a:tcPr/>
                </a:tc>
                <a:tc>
                  <a:txBody>
                    <a:bodyPr/>
                    <a:lstStyle/>
                    <a:p>
                      <a:pPr marL="171450" indent="-171450">
                        <a:buFontTx/>
                        <a:buChar char="-"/>
                      </a:pPr>
                      <a:r>
                        <a:rPr lang="nb-NO" sz="1100" baseline="0" dirty="0" smtClean="0"/>
                        <a:t>Lagt ut nyhetssak på </a:t>
                      </a:r>
                      <a:r>
                        <a:rPr lang="nb-NO" sz="1100" baseline="0" dirty="0" err="1" smtClean="0"/>
                        <a:t>ansattesiden</a:t>
                      </a:r>
                      <a:r>
                        <a:rPr lang="nb-NO" sz="1100" baseline="0" dirty="0" smtClean="0"/>
                        <a:t> uio.no: </a:t>
                      </a:r>
                      <a:r>
                        <a:rPr lang="nb-NO" sz="1100" dirty="0" smtClean="0">
                          <a:hlinkClick r:id="rId2"/>
                        </a:rPr>
                        <a:t>https://www.uio.no/for-ansatte/enhetssider/beskjed/2020/nytt-digitalt-pensumlistesystem-pa-uio.html</a:t>
                      </a:r>
                      <a:r>
                        <a:rPr lang="nb-NO" sz="1100" dirty="0" smtClean="0"/>
                        <a:t> </a:t>
                      </a:r>
                    </a:p>
                    <a:p>
                      <a:pPr marL="171450" indent="-171450">
                        <a:buFontTx/>
                        <a:buChar char="-"/>
                      </a:pPr>
                      <a:r>
                        <a:rPr lang="nb-NO" sz="1100" baseline="0" dirty="0" smtClean="0"/>
                        <a:t>Veiledninger og </a:t>
                      </a:r>
                      <a:r>
                        <a:rPr lang="nb-NO" sz="1100" baseline="0" dirty="0" err="1" smtClean="0"/>
                        <a:t>webinarvideo</a:t>
                      </a:r>
                      <a:r>
                        <a:rPr lang="nb-NO" sz="1100" baseline="0" dirty="0" smtClean="0"/>
                        <a:t> med guide i Legantos funksjoner lagt ut på tjenestesiden</a:t>
                      </a:r>
                    </a:p>
                    <a:p>
                      <a:pPr marL="171450" indent="-171450">
                        <a:buFontTx/>
                        <a:buChar char="-"/>
                      </a:pPr>
                      <a:endParaRPr lang="nb-NO" sz="1100" baseline="0" dirty="0" smtClean="0"/>
                    </a:p>
                    <a:p>
                      <a:pPr marL="171450" indent="-171450">
                        <a:buFontTx/>
                        <a:buChar char="-"/>
                      </a:pPr>
                      <a:endParaRPr lang="nb-NO" sz="1100" baseline="0" dirty="0" smtClean="0"/>
                    </a:p>
                  </a:txBody>
                  <a:tcPr/>
                </a:tc>
                <a:extLst>
                  <a:ext uri="{0D108BD9-81ED-4DB2-BD59-A6C34878D82A}">
                    <a16:rowId xmlns:a16="http://schemas.microsoft.com/office/drawing/2014/main" val="1261708247"/>
                  </a:ext>
                </a:extLst>
              </a:tr>
              <a:tr h="453612">
                <a:tc>
                  <a:txBody>
                    <a:bodyPr/>
                    <a:lstStyle/>
                    <a:p>
                      <a:r>
                        <a:rPr lang="nb-NO" sz="1100" dirty="0" smtClean="0"/>
                        <a:t>Opplæring</a:t>
                      </a:r>
                      <a:endParaRPr lang="nb-NO" sz="1100" dirty="0"/>
                    </a:p>
                  </a:txBody>
                  <a:tcPr/>
                </a:tc>
                <a:tc>
                  <a:txBody>
                    <a:bodyPr/>
                    <a:lstStyle/>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nb-NO" sz="1100" baseline="0" dirty="0" smtClean="0"/>
                        <a:t>Prosjektet har gjennomført tre digitale arbeidsstuer, varierende grad av oppmøte, men gode tilbakemeldinger fra dem som deltok</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nb-NO" sz="1100" baseline="0" dirty="0" smtClean="0"/>
                        <a:t>Prosjektet har også deltatt på tre digitale arbeidsstuer ved TF og UV</a:t>
                      </a:r>
                      <a:r>
                        <a:rPr lang="nb-NO" sz="1100" dirty="0" smtClean="0"/>
                        <a:t> </a:t>
                      </a:r>
                      <a:endParaRPr lang="nb-NO" sz="1100" dirty="0"/>
                    </a:p>
                  </a:txBody>
                  <a:tcPr/>
                </a:tc>
                <a:extLst>
                  <a:ext uri="{0D108BD9-81ED-4DB2-BD59-A6C34878D82A}">
                    <a16:rowId xmlns:a16="http://schemas.microsoft.com/office/drawing/2014/main" val="3532239355"/>
                  </a:ext>
                </a:extLst>
              </a:tr>
              <a:tr h="1180305">
                <a:tc>
                  <a:txBody>
                    <a:bodyPr/>
                    <a:lstStyle/>
                    <a:p>
                      <a:r>
                        <a:rPr lang="nb-NO" sz="1100" dirty="0"/>
                        <a:t>Kommunikasjon med studentene</a:t>
                      </a:r>
                    </a:p>
                  </a:txBody>
                  <a:tcPr/>
                </a:tc>
                <a:tc>
                  <a:txBody>
                    <a:bodyPr/>
                    <a:lstStyle/>
                    <a:p>
                      <a:pPr marL="171450" indent="-171450">
                        <a:buFontTx/>
                        <a:buChar char="-"/>
                      </a:pPr>
                      <a:r>
                        <a:rPr lang="nb-NO" sz="1100" baseline="0" dirty="0" smtClean="0"/>
                        <a:t>Lage nyhetssak som legges ut på studentenes tjenesteside, og som fakultetene kan bruke i sine kanaler</a:t>
                      </a:r>
                    </a:p>
                    <a:p>
                      <a:pPr marL="171450" indent="-171450">
                        <a:buFontTx/>
                        <a:buChar char="-"/>
                      </a:pPr>
                      <a:r>
                        <a:rPr lang="nb-NO" sz="1100" baseline="0" dirty="0" err="1" smtClean="0"/>
                        <a:t>Informasjonsfoil</a:t>
                      </a:r>
                      <a:r>
                        <a:rPr lang="nb-NO" sz="1100" baseline="0" dirty="0" smtClean="0"/>
                        <a:t> som kan legges inn i fakultetenes infomateriell til studiestart</a:t>
                      </a:r>
                    </a:p>
                    <a:p>
                      <a:pPr marL="171450" indent="-171450">
                        <a:buFontTx/>
                        <a:buChar char="-"/>
                      </a:pPr>
                      <a:r>
                        <a:rPr lang="nb-NO" sz="1100" baseline="0" dirty="0" smtClean="0"/>
                        <a:t>Leganto på ett minutt; produksjon av demovideo som skal være klar til semesterstart.</a:t>
                      </a:r>
                    </a:p>
                  </a:txBody>
                  <a:tcPr/>
                </a:tc>
                <a:extLst>
                  <a:ext uri="{0D108BD9-81ED-4DB2-BD59-A6C34878D82A}">
                    <a16:rowId xmlns:a16="http://schemas.microsoft.com/office/drawing/2014/main" val="1447358598"/>
                  </a:ext>
                </a:extLst>
              </a:tr>
              <a:tr h="241796">
                <a:tc>
                  <a:txBody>
                    <a:bodyPr/>
                    <a:lstStyle/>
                    <a:p>
                      <a:r>
                        <a:rPr lang="nb-NO" sz="1100" b="1" dirty="0"/>
                        <a:t>Driftsorganisering:</a:t>
                      </a:r>
                    </a:p>
                  </a:txBody>
                  <a:tcPr/>
                </a:tc>
                <a:tc>
                  <a:txBody>
                    <a:bodyPr/>
                    <a:lstStyle/>
                    <a:p>
                      <a:endParaRPr lang="nb-NO" sz="1100" dirty="0"/>
                    </a:p>
                  </a:txBody>
                  <a:tcPr/>
                </a:tc>
                <a:extLst>
                  <a:ext uri="{0D108BD9-81ED-4DB2-BD59-A6C34878D82A}">
                    <a16:rowId xmlns:a16="http://schemas.microsoft.com/office/drawing/2014/main" val="1231260565"/>
                  </a:ext>
                </a:extLst>
              </a:tr>
              <a:tr h="398175">
                <a:tc>
                  <a:txBody>
                    <a:bodyPr/>
                    <a:lstStyle/>
                    <a:p>
                      <a:r>
                        <a:rPr lang="nb-NO" sz="1100" b="0" dirty="0" smtClean="0"/>
                        <a:t>En foreløpig beskrivelse av driftsorganisering innenfor rammene av</a:t>
                      </a:r>
                      <a:r>
                        <a:rPr lang="nb-NO" sz="1100" b="0" baseline="0" dirty="0" smtClean="0"/>
                        <a:t> prosjektet</a:t>
                      </a:r>
                      <a:endParaRPr lang="nb-NO" sz="1100" b="0" dirty="0"/>
                    </a:p>
                  </a:txBody>
                  <a:tcPr/>
                </a:tc>
                <a:tc>
                  <a:txBody>
                    <a:bodyPr/>
                    <a:lstStyle/>
                    <a:p>
                      <a:r>
                        <a:rPr lang="nb-NO" sz="1100" dirty="0" smtClean="0"/>
                        <a:t>- Er</a:t>
                      </a:r>
                      <a:r>
                        <a:rPr lang="nb-NO" sz="1100" baseline="0" dirty="0" smtClean="0"/>
                        <a:t> lagt ut på uio.no: </a:t>
                      </a:r>
                      <a:r>
                        <a:rPr lang="nb-NO" sz="1100" dirty="0" smtClean="0">
                          <a:hlinkClick r:id="rId3"/>
                        </a:rPr>
                        <a:t>https://www.uio.no/for-ansatte/arbeidsstotte/sta/pensum/leganto/veiledninger/roller-og-oppgavefordeling.html</a:t>
                      </a:r>
                      <a:endParaRPr lang="nb-NO" sz="1100" dirty="0"/>
                    </a:p>
                  </a:txBody>
                  <a:tcPr/>
                </a:tc>
                <a:extLst>
                  <a:ext uri="{0D108BD9-81ED-4DB2-BD59-A6C34878D82A}">
                    <a16:rowId xmlns:a16="http://schemas.microsoft.com/office/drawing/2014/main" val="2889005096"/>
                  </a:ext>
                </a:extLst>
              </a:tr>
              <a:tr h="711027">
                <a:tc>
                  <a:txBody>
                    <a:bodyPr/>
                    <a:lstStyle/>
                    <a:p>
                      <a:r>
                        <a:rPr lang="nb-NO" sz="1100" b="0" dirty="0" smtClean="0"/>
                        <a:t>Retningslinjer for arbeid med </a:t>
                      </a:r>
                      <a:r>
                        <a:rPr lang="nb-NO" sz="1100" b="0" dirty="0" smtClean="0"/>
                        <a:t>pensumlister/litteraturlister</a:t>
                      </a:r>
                      <a:endParaRPr lang="nb-NO" sz="1100" b="0" dirty="0"/>
                    </a:p>
                  </a:txBody>
                  <a:tcPr/>
                </a:tc>
                <a:tc>
                  <a:txBody>
                    <a:bodyPr/>
                    <a:lstStyle/>
                    <a:p>
                      <a:r>
                        <a:rPr lang="nb-NO" sz="1100" dirty="0" smtClean="0"/>
                        <a:t>- Er</a:t>
                      </a:r>
                      <a:r>
                        <a:rPr lang="nb-NO" sz="1100" baseline="0" dirty="0" smtClean="0"/>
                        <a:t> lagt ut på uio.no: </a:t>
                      </a:r>
                      <a:r>
                        <a:rPr lang="nb-NO" sz="1100" dirty="0" smtClean="0">
                          <a:hlinkClick r:id="rId4"/>
                        </a:rPr>
                        <a:t>https://www.uio.no/for-ansatte/arbeidsstotte/sta/pensum/leganto/veiledninger/retningslinjer-for-arbeid-med-pensum-litteraturlis.html</a:t>
                      </a:r>
                      <a:endParaRPr lang="nb-NO" sz="1100" dirty="0"/>
                    </a:p>
                  </a:txBody>
                  <a:tcPr/>
                </a:tc>
                <a:extLst>
                  <a:ext uri="{0D108BD9-81ED-4DB2-BD59-A6C34878D82A}">
                    <a16:rowId xmlns:a16="http://schemas.microsoft.com/office/drawing/2014/main" val="3999304764"/>
                  </a:ext>
                </a:extLst>
              </a:tr>
              <a:tr h="327609">
                <a:tc>
                  <a:txBody>
                    <a:bodyPr/>
                    <a:lstStyle/>
                    <a:p>
                      <a:endParaRPr lang="nb-NO" sz="1000" b="1" dirty="0"/>
                    </a:p>
                  </a:txBody>
                  <a:tcPr/>
                </a:tc>
                <a:tc>
                  <a:txBody>
                    <a:bodyPr/>
                    <a:lstStyle/>
                    <a:p>
                      <a:endParaRPr lang="nb-NO" sz="1000" dirty="0"/>
                    </a:p>
                  </a:txBody>
                  <a:tcPr/>
                </a:tc>
                <a:extLst>
                  <a:ext uri="{0D108BD9-81ED-4DB2-BD59-A6C34878D82A}">
                    <a16:rowId xmlns:a16="http://schemas.microsoft.com/office/drawing/2014/main" val="1535613553"/>
                  </a:ext>
                </a:extLst>
              </a:tr>
            </a:tbl>
          </a:graphicData>
        </a:graphic>
      </p:graphicFrame>
      <p:sp>
        <p:nvSpPr>
          <p:cNvPr id="5" name="Plassholder for lysbildenummer 4"/>
          <p:cNvSpPr>
            <a:spLocks noGrp="1"/>
          </p:cNvSpPr>
          <p:nvPr>
            <p:ph type="sldNum" sz="quarter" idx="12"/>
          </p:nvPr>
        </p:nvSpPr>
        <p:spPr/>
        <p:txBody>
          <a:bodyPr/>
          <a:lstStyle/>
          <a:p>
            <a:pPr>
              <a:defRPr/>
            </a:pPr>
            <a:fld id="{3272E124-581F-5C46-A44F-4620125B4F28}" type="slidenum">
              <a:rPr lang="en-US" smtClean="0"/>
              <a:pPr>
                <a:defRPr/>
              </a:pPr>
              <a:t>17</a:t>
            </a:fld>
            <a:endParaRPr lang="en-US"/>
          </a:p>
        </p:txBody>
      </p:sp>
    </p:spTree>
    <p:extLst>
      <p:ext uri="{BB962C8B-B14F-4D97-AF65-F5344CB8AC3E}">
        <p14:creationId xmlns:p14="http://schemas.microsoft.com/office/powerpoint/2010/main" val="1511230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333750" y="476672"/>
            <a:ext cx="6774210" cy="247228"/>
          </a:xfrm>
        </p:spPr>
        <p:txBody>
          <a:bodyPr/>
          <a:lstStyle/>
          <a:p>
            <a:r>
              <a:rPr lang="nb-NO" sz="2000" dirty="0">
                <a:cs typeface="Arial"/>
              </a:rPr>
              <a:t>Nytte/kost vurderinger</a:t>
            </a:r>
            <a:r>
              <a:rPr lang="nb-NO" dirty="0">
                <a:cs typeface="Arial"/>
              </a:rPr>
              <a:t/>
            </a:r>
            <a:br>
              <a:rPr lang="nb-NO" dirty="0">
                <a:cs typeface="Arial"/>
              </a:rPr>
            </a:br>
            <a:endParaRPr lang="nb-NO"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12915385"/>
              </p:ext>
            </p:extLst>
          </p:nvPr>
        </p:nvGraphicFramePr>
        <p:xfrm>
          <a:off x="285749" y="476672"/>
          <a:ext cx="8582025" cy="6248400"/>
        </p:xfrm>
        <a:graphic>
          <a:graphicData uri="http://schemas.openxmlformats.org/drawingml/2006/table">
            <a:tbl>
              <a:tblPr firstRow="1" firstCol="1" bandRow="1">
                <a:tableStyleId>{5C22544A-7EE6-4342-B048-85BDC9FD1C3A}</a:tableStyleId>
              </a:tblPr>
              <a:tblGrid>
                <a:gridCol w="1611585">
                  <a:extLst>
                    <a:ext uri="{9D8B030D-6E8A-4147-A177-3AD203B41FA5}">
                      <a16:colId xmlns:a16="http://schemas.microsoft.com/office/drawing/2014/main" val="882322040"/>
                    </a:ext>
                  </a:extLst>
                </a:gridCol>
                <a:gridCol w="4425968">
                  <a:extLst>
                    <a:ext uri="{9D8B030D-6E8A-4147-A177-3AD203B41FA5}">
                      <a16:colId xmlns:a16="http://schemas.microsoft.com/office/drawing/2014/main" val="1008880910"/>
                    </a:ext>
                  </a:extLst>
                </a:gridCol>
                <a:gridCol w="2544472">
                  <a:extLst>
                    <a:ext uri="{9D8B030D-6E8A-4147-A177-3AD203B41FA5}">
                      <a16:colId xmlns:a16="http://schemas.microsoft.com/office/drawing/2014/main" val="4175245520"/>
                    </a:ext>
                  </a:extLst>
                </a:gridCol>
              </a:tblGrid>
              <a:tr h="275498">
                <a:tc>
                  <a:txBody>
                    <a:bodyPr/>
                    <a:lstStyle/>
                    <a:p>
                      <a:pPr>
                        <a:spcAft>
                          <a:spcPts val="0"/>
                        </a:spcAft>
                      </a:pPr>
                      <a:r>
                        <a:rPr lang="nb-NO" sz="1000" dirty="0">
                          <a:effectLst/>
                        </a:rPr>
                        <a:t>Gevinster</a:t>
                      </a:r>
                      <a:endParaRPr lang="nb-NO"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3934" marR="33934" marT="0" marB="0"/>
                </a:tc>
                <a:tc>
                  <a:txBody>
                    <a:bodyPr/>
                    <a:lstStyle/>
                    <a:p>
                      <a:pPr>
                        <a:spcAft>
                          <a:spcPts val="0"/>
                        </a:spcAft>
                      </a:pPr>
                      <a:r>
                        <a:rPr lang="nb-NO" sz="1000" dirty="0">
                          <a:effectLst/>
                        </a:rPr>
                        <a:t>For hvem, og hvordan fremkommer gevinsten?</a:t>
                      </a:r>
                      <a:endParaRPr lang="nb-NO"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3934" marR="33934" marT="0" marB="0"/>
                </a:tc>
                <a:tc>
                  <a:txBody>
                    <a:bodyPr/>
                    <a:lstStyle/>
                    <a:p>
                      <a:pPr>
                        <a:spcAft>
                          <a:spcPts val="0"/>
                        </a:spcAft>
                      </a:pPr>
                      <a:r>
                        <a:rPr lang="nb-NO" sz="1000" dirty="0">
                          <a:effectLst/>
                        </a:rPr>
                        <a:t>Forutsetninger for at gevinsten skal kunne realiseres?</a:t>
                      </a:r>
                      <a:endParaRPr lang="nb-NO"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3934" marR="33934" marT="0" marB="0"/>
                </a:tc>
                <a:extLst>
                  <a:ext uri="{0D108BD9-81ED-4DB2-BD59-A6C34878D82A}">
                    <a16:rowId xmlns:a16="http://schemas.microsoft.com/office/drawing/2014/main" val="2197650176"/>
                  </a:ext>
                </a:extLst>
              </a:tr>
              <a:tr h="1101994">
                <a:tc>
                  <a:txBody>
                    <a:bodyPr/>
                    <a:lstStyle/>
                    <a:p>
                      <a:pPr>
                        <a:spcAft>
                          <a:spcPts val="0"/>
                        </a:spcAft>
                      </a:pPr>
                      <a:r>
                        <a:rPr lang="nb-NO" sz="1000" dirty="0">
                          <a:effectLst/>
                        </a:rPr>
                        <a:t>Effektivisering</a:t>
                      </a:r>
                    </a:p>
                    <a:p>
                      <a:pPr>
                        <a:spcAft>
                          <a:spcPts val="0"/>
                        </a:spcAft>
                      </a:pPr>
                      <a:r>
                        <a:rPr lang="nb-NO" sz="1000" dirty="0">
                          <a:effectLst/>
                        </a:rPr>
                        <a:t> </a:t>
                      </a:r>
                    </a:p>
                    <a:p>
                      <a:pPr>
                        <a:spcAft>
                          <a:spcPts val="0"/>
                        </a:spcAft>
                      </a:pPr>
                      <a:endParaRPr lang="nb-NO" sz="1000" dirty="0">
                        <a:effectLst/>
                      </a:endParaRPr>
                    </a:p>
                    <a:p>
                      <a:pPr>
                        <a:spcAft>
                          <a:spcPts val="0"/>
                        </a:spcAft>
                      </a:pPr>
                      <a:endParaRPr lang="nb-NO" sz="1000" dirty="0">
                        <a:effectLst/>
                      </a:endParaRPr>
                    </a:p>
                    <a:p>
                      <a:pPr>
                        <a:spcAft>
                          <a:spcPts val="0"/>
                        </a:spcAft>
                      </a:pPr>
                      <a:r>
                        <a:rPr lang="nb-NO" sz="1000" dirty="0">
                          <a:effectLst/>
                        </a:rPr>
                        <a:t>Tidsbesparelse</a:t>
                      </a:r>
                      <a:endParaRPr lang="nb-NO"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3934" marR="33934" marT="0" marB="0"/>
                </a:tc>
                <a:tc>
                  <a:txBody>
                    <a:bodyPr/>
                    <a:lstStyle/>
                    <a:p>
                      <a:pPr>
                        <a:spcAft>
                          <a:spcPts val="0"/>
                        </a:spcAft>
                      </a:pPr>
                      <a:r>
                        <a:rPr lang="nb-NO" sz="1000" i="1" dirty="0">
                          <a:effectLst/>
                        </a:rPr>
                        <a:t>Administrative</a:t>
                      </a:r>
                    </a:p>
                    <a:p>
                      <a:pPr>
                        <a:spcAft>
                          <a:spcPts val="0"/>
                        </a:spcAft>
                      </a:pPr>
                      <a:r>
                        <a:rPr lang="nb-NO" sz="1000" i="1" dirty="0">
                          <a:effectLst/>
                        </a:rPr>
                        <a:t>Vitenskapelige</a:t>
                      </a:r>
                    </a:p>
                    <a:p>
                      <a:pPr>
                        <a:spcAft>
                          <a:spcPts val="0"/>
                        </a:spcAft>
                      </a:pPr>
                      <a:r>
                        <a:rPr lang="nb-NO" sz="1000" i="1" dirty="0">
                          <a:effectLst/>
                        </a:rPr>
                        <a:t>Studenter</a:t>
                      </a:r>
                    </a:p>
                    <a:p>
                      <a:pPr>
                        <a:spcAft>
                          <a:spcPts val="0"/>
                        </a:spcAft>
                      </a:pPr>
                      <a:r>
                        <a:rPr lang="nb-NO" sz="1000" dirty="0">
                          <a:effectLst/>
                        </a:rPr>
                        <a:t> </a:t>
                      </a:r>
                    </a:p>
                    <a:p>
                      <a:pPr>
                        <a:spcAft>
                          <a:spcPts val="0"/>
                        </a:spcAft>
                      </a:pPr>
                      <a:r>
                        <a:rPr lang="nb-NO" sz="1000" dirty="0">
                          <a:effectLst/>
                        </a:rPr>
                        <a:t>-Enklere prosess for utvelgelse av pensum og enhetlig arbeidsflyt for pensumlister.</a:t>
                      </a:r>
                    </a:p>
                    <a:p>
                      <a:pPr>
                        <a:spcAft>
                          <a:spcPts val="0"/>
                        </a:spcAft>
                      </a:pPr>
                      <a:r>
                        <a:rPr lang="nb-NO" sz="1000" dirty="0">
                          <a:effectLst/>
                        </a:rPr>
                        <a:t>-Lettere integrasjon av andre pensumressurser enn artikler og bøker (f.eks. video</a:t>
                      </a:r>
                      <a:r>
                        <a:rPr lang="nb-NO" sz="1000" dirty="0" smtClean="0">
                          <a:effectLst/>
                        </a:rPr>
                        <a:t>).</a:t>
                      </a:r>
                      <a:endParaRPr lang="nb-NO" sz="1000" dirty="0">
                        <a:effectLst/>
                      </a:endParaRPr>
                    </a:p>
                  </a:txBody>
                  <a:tcPr marL="33934" marR="33934" marT="0" marB="0"/>
                </a:tc>
                <a:tc>
                  <a:txBody>
                    <a:bodyPr/>
                    <a:lstStyle/>
                    <a:p>
                      <a:pPr>
                        <a:spcAft>
                          <a:spcPts val="0"/>
                        </a:spcAft>
                      </a:pPr>
                      <a:r>
                        <a:rPr lang="nb-NO" sz="1000" dirty="0">
                          <a:effectLst/>
                        </a:rPr>
                        <a:t>Automatiske overføringer av data knyttet til utvelgelse av pensum, pensumressurser og –innhold.</a:t>
                      </a:r>
                      <a:endParaRPr lang="nb-NO"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3934" marR="33934" marT="0" marB="0"/>
                </a:tc>
                <a:extLst>
                  <a:ext uri="{0D108BD9-81ED-4DB2-BD59-A6C34878D82A}">
                    <a16:rowId xmlns:a16="http://schemas.microsoft.com/office/drawing/2014/main" val="1979703790"/>
                  </a:ext>
                </a:extLst>
              </a:tr>
              <a:tr h="2203987">
                <a:tc>
                  <a:txBody>
                    <a:bodyPr/>
                    <a:lstStyle/>
                    <a:p>
                      <a:pPr>
                        <a:spcAft>
                          <a:spcPts val="0"/>
                        </a:spcAft>
                      </a:pPr>
                      <a:endParaRPr lang="nb-NO" sz="1000" dirty="0">
                        <a:effectLst/>
                      </a:endParaRPr>
                    </a:p>
                    <a:p>
                      <a:pPr>
                        <a:spcAft>
                          <a:spcPts val="0"/>
                        </a:spcAft>
                      </a:pPr>
                      <a:endParaRPr lang="nb-NO" sz="1000" dirty="0">
                        <a:effectLst/>
                      </a:endParaRPr>
                    </a:p>
                    <a:p>
                      <a:pPr>
                        <a:spcAft>
                          <a:spcPts val="0"/>
                        </a:spcAft>
                      </a:pPr>
                      <a:endParaRPr lang="nb-NO" sz="1000" dirty="0">
                        <a:effectLst/>
                      </a:endParaRPr>
                    </a:p>
                    <a:p>
                      <a:pPr>
                        <a:spcAft>
                          <a:spcPts val="0"/>
                        </a:spcAft>
                      </a:pPr>
                      <a:endParaRPr lang="nb-NO" sz="1000" dirty="0">
                        <a:effectLst/>
                      </a:endParaRPr>
                    </a:p>
                    <a:p>
                      <a:pPr>
                        <a:spcAft>
                          <a:spcPts val="0"/>
                        </a:spcAft>
                      </a:pPr>
                      <a:r>
                        <a:rPr lang="nb-NO" sz="1000" dirty="0">
                          <a:effectLst/>
                        </a:rPr>
                        <a:t>Kvalitetssikring</a:t>
                      </a:r>
                      <a:endParaRPr lang="nb-NO"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3934" marR="33934" marT="0" marB="0"/>
                </a:tc>
                <a:tc>
                  <a:txBody>
                    <a:bodyPr/>
                    <a:lstStyle/>
                    <a:p>
                      <a:pPr>
                        <a:spcAft>
                          <a:spcPts val="0"/>
                        </a:spcAft>
                      </a:pPr>
                      <a:r>
                        <a:rPr lang="nb-NO" sz="1000" i="1" dirty="0">
                          <a:effectLst/>
                        </a:rPr>
                        <a:t>Administrative institutt</a:t>
                      </a:r>
                    </a:p>
                    <a:p>
                      <a:pPr>
                        <a:spcAft>
                          <a:spcPts val="0"/>
                        </a:spcAft>
                      </a:pPr>
                      <a:r>
                        <a:rPr lang="nb-NO" sz="1000" i="1" dirty="0">
                          <a:effectLst/>
                        </a:rPr>
                        <a:t>Universitetsbiblioteket</a:t>
                      </a:r>
                    </a:p>
                    <a:p>
                      <a:pPr>
                        <a:spcAft>
                          <a:spcPts val="0"/>
                        </a:spcAft>
                      </a:pPr>
                      <a:r>
                        <a:rPr lang="nb-NO" sz="1000" i="1" dirty="0">
                          <a:effectLst/>
                        </a:rPr>
                        <a:t>Vitenskapelige</a:t>
                      </a:r>
                    </a:p>
                    <a:p>
                      <a:pPr>
                        <a:spcAft>
                          <a:spcPts val="0"/>
                        </a:spcAft>
                      </a:pPr>
                      <a:r>
                        <a:rPr lang="nb-NO" sz="1000" dirty="0">
                          <a:effectLst/>
                        </a:rPr>
                        <a:t> </a:t>
                      </a:r>
                    </a:p>
                    <a:p>
                      <a:pPr>
                        <a:spcAft>
                          <a:spcPts val="0"/>
                        </a:spcAft>
                      </a:pPr>
                      <a:r>
                        <a:rPr lang="nb-NO" sz="1000" dirty="0">
                          <a:effectLst/>
                        </a:rPr>
                        <a:t>-Systemet gir beskjed om valgt litteratur er nyeste utgave, eller er ute av trykk, og om valgt litteratur er tilgjengelig i digital form (eks: e-bøker og artikler).</a:t>
                      </a:r>
                    </a:p>
                    <a:p>
                      <a:pPr>
                        <a:spcAft>
                          <a:spcPts val="0"/>
                        </a:spcAft>
                      </a:pPr>
                      <a:endParaRPr lang="nb-NO" sz="1000" dirty="0">
                        <a:effectLst/>
                      </a:endParaRPr>
                    </a:p>
                    <a:p>
                      <a:pPr>
                        <a:spcAft>
                          <a:spcPts val="0"/>
                        </a:spcAft>
                      </a:pPr>
                      <a:endParaRPr lang="nb-NO" sz="1000" dirty="0">
                        <a:effectLst/>
                      </a:endParaRPr>
                    </a:p>
                    <a:p>
                      <a:pPr>
                        <a:spcAft>
                          <a:spcPts val="0"/>
                        </a:spcAft>
                      </a:pPr>
                      <a:endParaRPr lang="nb-NO" sz="1000" dirty="0">
                        <a:effectLst/>
                      </a:endParaRPr>
                    </a:p>
                    <a:p>
                      <a:pPr>
                        <a:spcAft>
                          <a:spcPts val="0"/>
                        </a:spcAft>
                      </a:pPr>
                      <a:r>
                        <a:rPr lang="nb-NO" sz="1000" dirty="0">
                          <a:effectLst/>
                        </a:rPr>
                        <a:t>-Mulighet for beregning av om valgte pensumbidrag er innenfor </a:t>
                      </a:r>
                      <a:r>
                        <a:rPr lang="nb-NO" sz="1000" dirty="0" err="1">
                          <a:effectLst/>
                        </a:rPr>
                        <a:t>Kopinoravtalen</a:t>
                      </a:r>
                      <a:r>
                        <a:rPr lang="nb-NO" sz="1000" dirty="0">
                          <a:effectLst/>
                        </a:rPr>
                        <a:t>, eller vil kreve klarering</a:t>
                      </a:r>
                    </a:p>
                    <a:p>
                      <a:pPr>
                        <a:spcAft>
                          <a:spcPts val="0"/>
                        </a:spcAft>
                      </a:pPr>
                      <a:r>
                        <a:rPr lang="nb-NO" sz="1000" dirty="0">
                          <a:effectLst/>
                        </a:rPr>
                        <a:t> </a:t>
                      </a:r>
                      <a:endParaRPr lang="nb-NO"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3934" marR="33934" marT="0" marB="0"/>
                </a:tc>
                <a:tc>
                  <a:txBody>
                    <a:bodyPr/>
                    <a:lstStyle/>
                    <a:p>
                      <a:pPr>
                        <a:spcAft>
                          <a:spcPts val="0"/>
                        </a:spcAft>
                      </a:pPr>
                      <a:endParaRPr lang="nb-NO" sz="1000" i="1" dirty="0">
                        <a:effectLst/>
                      </a:endParaRPr>
                    </a:p>
                    <a:p>
                      <a:pPr>
                        <a:spcAft>
                          <a:spcPts val="0"/>
                        </a:spcAft>
                      </a:pPr>
                      <a:endParaRPr lang="nb-NO" sz="1000" i="1" dirty="0">
                        <a:effectLst/>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endParaRPr lang="nb-NO" sz="1000" i="1" dirty="0">
                        <a:effectLst/>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endParaRPr lang="nb-NO" sz="1000" i="1" dirty="0">
                        <a:solidFill>
                          <a:srgbClr val="FF0000"/>
                        </a:solidFill>
                        <a:effectLst/>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nb-NO" sz="1000" i="1" dirty="0">
                          <a:solidFill>
                            <a:srgbClr val="FF0000"/>
                          </a:solidFill>
                          <a:effectLst/>
                          <a:latin typeface="Cambria" panose="02040503050406030204" pitchFamily="18" charset="0"/>
                          <a:ea typeface="MS Mincho" panose="02020609040205080304" pitchFamily="49" charset="-128"/>
                          <a:cs typeface="Times New Roman" panose="02020603050405020304" pitchFamily="18" charset="0"/>
                        </a:rPr>
                        <a:t>- Mer manuelt enn først antatt,</a:t>
                      </a:r>
                      <a:r>
                        <a:rPr lang="nb-NO" sz="1000" i="1" baseline="0" dirty="0">
                          <a:solidFill>
                            <a:srgbClr val="FF0000"/>
                          </a:solidFill>
                          <a:effectLst/>
                          <a:latin typeface="Cambria" panose="02040503050406030204" pitchFamily="18" charset="0"/>
                          <a:ea typeface="MS Mincho" panose="02020609040205080304" pitchFamily="49" charset="-128"/>
                          <a:cs typeface="Times New Roman" panose="02020603050405020304" pitchFamily="18" charset="0"/>
                        </a:rPr>
                        <a:t> må kontrolleres enten før det sendes til UB, eller av UB: Er bestemmende for bruk av ressurser i drift.</a:t>
                      </a:r>
                      <a:endParaRPr lang="nb-NO" sz="1000" i="1" dirty="0">
                        <a:solidFill>
                          <a:srgbClr val="FF0000"/>
                        </a:solidFill>
                        <a:effectLst/>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endParaRPr lang="nb-NO" sz="1000" i="1" dirty="0">
                        <a:solidFill>
                          <a:srgbClr val="FF0000"/>
                        </a:solidFill>
                        <a:effectLst/>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endParaRPr lang="nb-NO" sz="1000" i="1" dirty="0">
                        <a:solidFill>
                          <a:srgbClr val="FF0000"/>
                        </a:solidFill>
                        <a:effectLst/>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nb-NO" sz="1000" i="1" dirty="0">
                          <a:solidFill>
                            <a:srgbClr val="FF0000"/>
                          </a:solidFill>
                          <a:effectLst/>
                          <a:latin typeface="Cambria" panose="02040503050406030204" pitchFamily="18" charset="0"/>
                          <a:ea typeface="MS Mincho" panose="02020609040205080304" pitchFamily="49" charset="-128"/>
                          <a:cs typeface="Times New Roman" panose="02020603050405020304" pitchFamily="18" charset="0"/>
                        </a:rPr>
                        <a:t>- Vellykket</a:t>
                      </a:r>
                      <a:r>
                        <a:rPr lang="nb-NO" sz="1000" i="1" baseline="0" dirty="0">
                          <a:solidFill>
                            <a:srgbClr val="FF0000"/>
                          </a:solidFill>
                          <a:effectLst/>
                          <a:latin typeface="Cambria" panose="02040503050406030204" pitchFamily="18" charset="0"/>
                          <a:ea typeface="MS Mincho" panose="02020609040205080304" pitchFamily="49" charset="-128"/>
                          <a:cs typeface="Times New Roman" panose="02020603050405020304" pitchFamily="18" charset="0"/>
                        </a:rPr>
                        <a:t> prosjekt fra Kopinor med integrasjon av en beregningsnøkkel i Leganto- ferdig tidligst 2021</a:t>
                      </a:r>
                    </a:p>
                    <a:p>
                      <a:pPr lvl="0">
                        <a:spcAft>
                          <a:spcPts val="0"/>
                        </a:spcAft>
                        <a:buNone/>
                      </a:pPr>
                      <a:r>
                        <a:rPr lang="nb-NO" sz="1000" i="1" baseline="0" dirty="0">
                          <a:solidFill>
                            <a:srgbClr val="FF0000"/>
                          </a:solidFill>
                          <a:effectLst/>
                          <a:latin typeface="Cambria"/>
                          <a:ea typeface="MS Mincho"/>
                          <a:cs typeface="Times New Roman"/>
                        </a:rPr>
                        <a:t>-Legge til rette for at det er lett å kontrollere at så skjer: alle referanser (filer) lastet inn i </a:t>
                      </a:r>
                      <a:r>
                        <a:rPr lang="nb-NO" sz="1000" i="1" baseline="0" dirty="0" err="1">
                          <a:solidFill>
                            <a:srgbClr val="FF0000"/>
                          </a:solidFill>
                          <a:effectLst/>
                          <a:latin typeface="Cambria"/>
                          <a:ea typeface="MS Mincho"/>
                          <a:cs typeface="Times New Roman"/>
                        </a:rPr>
                        <a:t>Leganto</a:t>
                      </a:r>
                      <a:endParaRPr lang="nb-NO" sz="1000" i="1" baseline="0">
                        <a:solidFill>
                          <a:srgbClr val="FF0000"/>
                        </a:solidFill>
                        <a:effectLst/>
                        <a:latin typeface="Cambria"/>
                        <a:ea typeface="MS Mincho"/>
                        <a:cs typeface="Times New Roman"/>
                      </a:endParaRPr>
                    </a:p>
                  </a:txBody>
                  <a:tcPr marL="33934" marR="33934" marT="0" marB="0"/>
                </a:tc>
                <a:extLst>
                  <a:ext uri="{0D108BD9-81ED-4DB2-BD59-A6C34878D82A}">
                    <a16:rowId xmlns:a16="http://schemas.microsoft.com/office/drawing/2014/main" val="4068988187"/>
                  </a:ext>
                </a:extLst>
              </a:tr>
              <a:tr h="1652990">
                <a:tc>
                  <a:txBody>
                    <a:bodyPr/>
                    <a:lstStyle/>
                    <a:p>
                      <a:pPr>
                        <a:spcAft>
                          <a:spcPts val="0"/>
                        </a:spcAft>
                      </a:pPr>
                      <a:endParaRPr lang="nb-NO" sz="1000" dirty="0">
                        <a:effectLst/>
                      </a:endParaRPr>
                    </a:p>
                    <a:p>
                      <a:pPr>
                        <a:spcAft>
                          <a:spcPts val="0"/>
                        </a:spcAft>
                      </a:pPr>
                      <a:endParaRPr lang="nb-NO" sz="1000" dirty="0">
                        <a:effectLst/>
                      </a:endParaRPr>
                    </a:p>
                    <a:p>
                      <a:pPr>
                        <a:spcAft>
                          <a:spcPts val="0"/>
                        </a:spcAft>
                      </a:pPr>
                      <a:endParaRPr lang="nb-NO" sz="1000" dirty="0">
                        <a:effectLst/>
                      </a:endParaRPr>
                    </a:p>
                    <a:p>
                      <a:pPr>
                        <a:spcAft>
                          <a:spcPts val="0"/>
                        </a:spcAft>
                      </a:pPr>
                      <a:endParaRPr lang="nb-NO" sz="1000" dirty="0">
                        <a:effectLst/>
                      </a:endParaRPr>
                    </a:p>
                    <a:p>
                      <a:pPr>
                        <a:spcAft>
                          <a:spcPts val="0"/>
                        </a:spcAft>
                      </a:pPr>
                      <a:endParaRPr lang="nb-NO" sz="1000" dirty="0">
                        <a:effectLst/>
                      </a:endParaRPr>
                    </a:p>
                    <a:p>
                      <a:pPr>
                        <a:spcAft>
                          <a:spcPts val="0"/>
                        </a:spcAft>
                      </a:pPr>
                      <a:r>
                        <a:rPr lang="nb-NO" sz="1000" dirty="0">
                          <a:effectLst/>
                        </a:rPr>
                        <a:t>Brukervennlighet</a:t>
                      </a:r>
                      <a:endParaRPr lang="nb-NO"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3934" marR="33934" marT="0" marB="0"/>
                </a:tc>
                <a:tc>
                  <a:txBody>
                    <a:bodyPr/>
                    <a:lstStyle/>
                    <a:p>
                      <a:pPr>
                        <a:spcAft>
                          <a:spcPts val="0"/>
                        </a:spcAft>
                      </a:pPr>
                      <a:r>
                        <a:rPr lang="nb-NO" sz="1000" i="1" dirty="0">
                          <a:effectLst/>
                        </a:rPr>
                        <a:t>Studenter</a:t>
                      </a:r>
                    </a:p>
                    <a:p>
                      <a:pPr>
                        <a:spcAft>
                          <a:spcPts val="0"/>
                        </a:spcAft>
                      </a:pPr>
                      <a:r>
                        <a:rPr lang="nb-NO" sz="1000" i="1" dirty="0">
                          <a:effectLst/>
                        </a:rPr>
                        <a:t>Vitenskapelige</a:t>
                      </a:r>
                    </a:p>
                    <a:p>
                      <a:pPr>
                        <a:spcAft>
                          <a:spcPts val="0"/>
                        </a:spcAft>
                      </a:pPr>
                      <a:endParaRPr lang="nb-NO" sz="1000" i="1" dirty="0">
                        <a:effectLst/>
                      </a:endParaRPr>
                    </a:p>
                    <a:p>
                      <a:pPr>
                        <a:spcAft>
                          <a:spcPts val="0"/>
                        </a:spcAft>
                      </a:pPr>
                      <a:r>
                        <a:rPr lang="nb-NO" sz="1000" dirty="0">
                          <a:effectLst/>
                        </a:rPr>
                        <a:t>-Pensum samlet på ett sted med kobling direkte til bibliotekressurser og digitale ressurser</a:t>
                      </a:r>
                    </a:p>
                    <a:p>
                      <a:pPr>
                        <a:spcAft>
                          <a:spcPts val="0"/>
                        </a:spcAft>
                      </a:pPr>
                      <a:endParaRPr lang="nb-NO" sz="1000" dirty="0">
                        <a:effectLst/>
                      </a:endParaRPr>
                    </a:p>
                    <a:p>
                      <a:pPr>
                        <a:spcAft>
                          <a:spcPts val="0"/>
                        </a:spcAft>
                      </a:pPr>
                      <a:r>
                        <a:rPr lang="nb-NO" sz="1000" dirty="0">
                          <a:effectLst/>
                        </a:rPr>
                        <a:t>-Umiddelbar oversikt over hva som er artikler, i bøker, trykket eller digitalt tilgjengelig</a:t>
                      </a:r>
                    </a:p>
                    <a:p>
                      <a:pPr>
                        <a:spcAft>
                          <a:spcPts val="0"/>
                        </a:spcAft>
                      </a:pPr>
                      <a:r>
                        <a:rPr lang="nb-NO" sz="1000" dirty="0">
                          <a:effectLst/>
                        </a:rPr>
                        <a:t>-Bedre brukeropplevelse og mulighet for bruk av pensumlisten som arbeidsverktøy</a:t>
                      </a:r>
                    </a:p>
                    <a:p>
                      <a:pPr>
                        <a:spcAft>
                          <a:spcPts val="0"/>
                        </a:spcAft>
                      </a:pPr>
                      <a:r>
                        <a:rPr lang="nb-NO" sz="1000" dirty="0">
                          <a:effectLst/>
                        </a:rPr>
                        <a:t>-Enklere å legge inn universelt utformede pensumressurser.</a:t>
                      </a:r>
                    </a:p>
                    <a:p>
                      <a:pPr>
                        <a:spcAft>
                          <a:spcPts val="0"/>
                        </a:spcAft>
                      </a:pPr>
                      <a:r>
                        <a:rPr lang="nb-NO" sz="1000" dirty="0">
                          <a:effectLst/>
                        </a:rPr>
                        <a:t> </a:t>
                      </a:r>
                      <a:endParaRPr lang="nb-NO"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3934" marR="33934" marT="0" marB="0"/>
                </a:tc>
                <a:tc>
                  <a:txBody>
                    <a:bodyPr/>
                    <a:lstStyle/>
                    <a:p>
                      <a:pPr>
                        <a:spcAft>
                          <a:spcPts val="0"/>
                        </a:spcAft>
                      </a:pPr>
                      <a:endParaRPr lang="nb-NO" sz="1000" i="1" dirty="0">
                        <a:effectLst/>
                      </a:endParaRPr>
                    </a:p>
                    <a:p>
                      <a:pPr>
                        <a:spcAft>
                          <a:spcPts val="0"/>
                        </a:spcAft>
                      </a:pPr>
                      <a:endParaRPr lang="nb-NO" sz="1000" i="1" dirty="0">
                        <a:solidFill>
                          <a:srgbClr val="FF0000"/>
                        </a:solidFill>
                        <a:effectLst/>
                        <a:latin typeface="Cambria" panose="02040503050406030204" pitchFamily="18" charset="0"/>
                        <a:ea typeface="MS Mincho" panose="02020609040205080304" pitchFamily="49" charset="-128"/>
                        <a:cs typeface="Times New Roman" panose="02020603050405020304" pitchFamily="18" charset="0"/>
                      </a:endParaRPr>
                    </a:p>
                    <a:p>
                      <a:pPr marL="0" indent="0">
                        <a:spcAft>
                          <a:spcPts val="0"/>
                        </a:spcAft>
                        <a:buFontTx/>
                        <a:buNone/>
                      </a:pPr>
                      <a:r>
                        <a:rPr lang="nb-NO" sz="1000" i="1" dirty="0">
                          <a:solidFill>
                            <a:srgbClr val="FF0000"/>
                          </a:solidFill>
                          <a:effectLst/>
                          <a:latin typeface="Cambria" panose="02040503050406030204" pitchFamily="18" charset="0"/>
                          <a:ea typeface="MS Mincho" panose="02020609040205080304" pitchFamily="49" charset="-128"/>
                          <a:cs typeface="Times New Roman" panose="02020603050405020304" pitchFamily="18" charset="0"/>
                        </a:rPr>
                        <a:t>-Forutsetter en helt</a:t>
                      </a:r>
                      <a:r>
                        <a:rPr lang="nb-NO" sz="1000" i="1" baseline="0" dirty="0">
                          <a:solidFill>
                            <a:srgbClr val="FF0000"/>
                          </a:solidFill>
                          <a:effectLst/>
                          <a:latin typeface="Cambria" panose="02040503050406030204" pitchFamily="18" charset="0"/>
                          <a:ea typeface="MS Mincho" panose="02020609040205080304" pitchFamily="49" charset="-128"/>
                          <a:cs typeface="Times New Roman" panose="02020603050405020304" pitchFamily="18" charset="0"/>
                        </a:rPr>
                        <a:t> klar retningslinje for hvor hvilken type pensumlitteratur skal </a:t>
                      </a:r>
                      <a:r>
                        <a:rPr lang="nb-NO" sz="1000" i="1" baseline="0" dirty="0" smtClean="0">
                          <a:solidFill>
                            <a:srgbClr val="FF0000"/>
                          </a:solidFill>
                          <a:effectLst/>
                          <a:latin typeface="Cambria" panose="02040503050406030204" pitchFamily="18" charset="0"/>
                          <a:ea typeface="MS Mincho" panose="02020609040205080304" pitchFamily="49" charset="-128"/>
                          <a:cs typeface="Times New Roman" panose="02020603050405020304" pitchFamily="18" charset="0"/>
                        </a:rPr>
                        <a:t>lagres. Leganto skal være ett av hovedstedene pensumressurser skal ligge</a:t>
                      </a:r>
                      <a:endParaRPr lang="nb-NO" sz="1000" i="1" dirty="0">
                        <a:solidFill>
                          <a:srgbClr val="FF0000"/>
                        </a:solidFill>
                        <a:effectLst/>
                        <a:latin typeface="Cambria" panose="02040503050406030204" pitchFamily="18" charset="0"/>
                        <a:ea typeface="MS Mincho" panose="02020609040205080304" pitchFamily="49" charset="-128"/>
                        <a:cs typeface="Times New Roman" panose="02020603050405020304" pitchFamily="18" charset="0"/>
                      </a:endParaRPr>
                    </a:p>
                    <a:p>
                      <a:pPr marL="171450" lvl="0" indent="-171450">
                        <a:spcAft>
                          <a:spcPts val="0"/>
                        </a:spcAft>
                        <a:buFontTx/>
                        <a:buChar char="-"/>
                      </a:pPr>
                      <a:endParaRPr lang="nb-NO" sz="1000" i="1" dirty="0">
                        <a:solidFill>
                          <a:srgbClr val="FF0000"/>
                        </a:solidFill>
                        <a:effectLst/>
                        <a:latin typeface="Cambria"/>
                        <a:ea typeface="MS Mincho"/>
                        <a:cs typeface="Times New Roman"/>
                      </a:endParaRPr>
                    </a:p>
                    <a:p>
                      <a:pPr marL="171450" lvl="0" indent="-171450">
                        <a:spcAft>
                          <a:spcPts val="0"/>
                        </a:spcAft>
                        <a:buFontTx/>
                        <a:buChar char="-"/>
                      </a:pPr>
                      <a:endParaRPr lang="nb-NO" sz="1000" i="1" dirty="0">
                        <a:solidFill>
                          <a:srgbClr val="FF0000"/>
                        </a:solidFill>
                        <a:effectLst/>
                        <a:latin typeface="Cambria"/>
                        <a:ea typeface="MS Mincho"/>
                        <a:cs typeface="Times New Roman"/>
                      </a:endParaRPr>
                    </a:p>
                    <a:p>
                      <a:pPr marL="0" lvl="0" indent="0">
                        <a:spcAft>
                          <a:spcPts val="0"/>
                        </a:spcAft>
                        <a:buFont typeface="Arial"/>
                        <a:buNone/>
                      </a:pPr>
                      <a:r>
                        <a:rPr lang="nb-NO" sz="900" i="1" dirty="0" smtClean="0">
                          <a:solidFill>
                            <a:srgbClr val="FF0000"/>
                          </a:solidFill>
                          <a:effectLst/>
                          <a:latin typeface="Cambria"/>
                          <a:ea typeface="MS Mincho"/>
                          <a:cs typeface="Times New Roman"/>
                        </a:rPr>
                        <a:t>- Krever </a:t>
                      </a:r>
                      <a:r>
                        <a:rPr lang="nb-NO" sz="900" i="1" dirty="0">
                          <a:solidFill>
                            <a:srgbClr val="FF0000"/>
                          </a:solidFill>
                          <a:effectLst/>
                          <a:latin typeface="Cambria"/>
                          <a:ea typeface="MS Mincho"/>
                          <a:cs typeface="Times New Roman"/>
                        </a:rPr>
                        <a:t>god kommunikasjon ut til brukerne om hvordan bruke </a:t>
                      </a:r>
                      <a:r>
                        <a:rPr lang="nb-NO" sz="900" i="1" dirty="0" smtClean="0">
                          <a:solidFill>
                            <a:srgbClr val="FF0000"/>
                          </a:solidFill>
                          <a:effectLst/>
                          <a:latin typeface="Cambria"/>
                          <a:ea typeface="MS Mincho"/>
                          <a:cs typeface="Times New Roman"/>
                        </a:rPr>
                        <a:t>Leganto.</a:t>
                      </a:r>
                      <a:endParaRPr lang="nb-NO" sz="900" b="0" i="1" u="none" strike="noStrike" noProof="0" dirty="0">
                        <a:solidFill>
                          <a:srgbClr val="FF0000"/>
                        </a:solidFill>
                        <a:effectLst/>
                      </a:endParaRPr>
                    </a:p>
                    <a:p>
                      <a:pPr marL="171450" lvl="0" indent="-171450">
                        <a:spcAft>
                          <a:spcPts val="0"/>
                        </a:spcAft>
                        <a:buFontTx/>
                        <a:buChar char="-"/>
                      </a:pPr>
                      <a:r>
                        <a:rPr lang="nb-NO" sz="1000" i="1" dirty="0">
                          <a:solidFill>
                            <a:srgbClr val="FF0000"/>
                          </a:solidFill>
                          <a:effectLst/>
                          <a:latin typeface="Cambria"/>
                          <a:ea typeface="MS Mincho"/>
                          <a:cs typeface="Times New Roman"/>
                        </a:rPr>
                        <a:t>Må lages retningslinjer for UU-pensumressurser</a:t>
                      </a:r>
                    </a:p>
                  </a:txBody>
                  <a:tcPr marL="33934" marR="33934" marT="0" marB="0"/>
                </a:tc>
                <a:extLst>
                  <a:ext uri="{0D108BD9-81ED-4DB2-BD59-A6C34878D82A}">
                    <a16:rowId xmlns:a16="http://schemas.microsoft.com/office/drawing/2014/main" val="2664650915"/>
                  </a:ext>
                </a:extLst>
              </a:tr>
              <a:tr h="413248">
                <a:tc>
                  <a:txBody>
                    <a:bodyPr/>
                    <a:lstStyle/>
                    <a:p>
                      <a:pPr>
                        <a:spcAft>
                          <a:spcPts val="0"/>
                        </a:spcAft>
                      </a:pPr>
                      <a:endParaRPr lang="nb-NO" sz="1000" dirty="0">
                        <a:effectLst/>
                      </a:endParaRPr>
                    </a:p>
                    <a:p>
                      <a:pPr>
                        <a:spcAft>
                          <a:spcPts val="0"/>
                        </a:spcAft>
                      </a:pPr>
                      <a:endParaRPr lang="nb-NO" sz="1000" dirty="0">
                        <a:effectLst/>
                      </a:endParaRPr>
                    </a:p>
                    <a:p>
                      <a:pPr>
                        <a:spcAft>
                          <a:spcPts val="0"/>
                        </a:spcAft>
                      </a:pPr>
                      <a:r>
                        <a:rPr lang="nb-NO" sz="1000" dirty="0">
                          <a:effectLst/>
                        </a:rPr>
                        <a:t>Besparelser</a:t>
                      </a:r>
                      <a:endParaRPr lang="nb-NO"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3934" marR="33934" marT="0" marB="0"/>
                </a:tc>
                <a:tc>
                  <a:txBody>
                    <a:bodyPr/>
                    <a:lstStyle/>
                    <a:p>
                      <a:pPr>
                        <a:spcAft>
                          <a:spcPts val="0"/>
                        </a:spcAft>
                      </a:pPr>
                      <a:r>
                        <a:rPr lang="nb-NO" sz="1000" i="1" dirty="0">
                          <a:effectLst/>
                        </a:rPr>
                        <a:t>Institusjonen</a:t>
                      </a:r>
                    </a:p>
                    <a:p>
                      <a:pPr>
                        <a:spcAft>
                          <a:spcPts val="0"/>
                        </a:spcAft>
                      </a:pPr>
                      <a:r>
                        <a:rPr lang="nb-NO" sz="1000" i="1" dirty="0">
                          <a:effectLst/>
                        </a:rPr>
                        <a:t>Studentene</a:t>
                      </a:r>
                    </a:p>
                    <a:p>
                      <a:pPr>
                        <a:spcAft>
                          <a:spcPts val="0"/>
                        </a:spcAft>
                      </a:pPr>
                      <a:r>
                        <a:rPr lang="nb-NO" sz="1000" i="0" dirty="0">
                          <a:effectLst/>
                        </a:rPr>
                        <a:t>-Billigere pensum </a:t>
                      </a:r>
                    </a:p>
                  </a:txBody>
                  <a:tcPr marL="33934" marR="33934" marT="0" marB="0"/>
                </a:tc>
                <a:tc>
                  <a:txBody>
                    <a:bodyPr/>
                    <a:lstStyle/>
                    <a:p>
                      <a:pPr>
                        <a:spcAft>
                          <a:spcPts val="0"/>
                        </a:spcAft>
                      </a:pPr>
                      <a:r>
                        <a:rPr lang="nb-NO" sz="1000" dirty="0">
                          <a:effectLst/>
                        </a:rPr>
                        <a:t> </a:t>
                      </a:r>
                    </a:p>
                    <a:p>
                      <a:pPr>
                        <a:spcAft>
                          <a:spcPts val="0"/>
                        </a:spcAft>
                      </a:pPr>
                      <a:r>
                        <a:rPr lang="nb-NO" sz="1000" i="1" dirty="0">
                          <a:solidFill>
                            <a:srgbClr val="FF0000"/>
                          </a:solidFill>
                          <a:effectLst/>
                        </a:rPr>
                        <a:t>Se under</a:t>
                      </a:r>
                      <a:r>
                        <a:rPr lang="nb-NO" sz="1000" i="1" baseline="0" dirty="0">
                          <a:solidFill>
                            <a:srgbClr val="FF0000"/>
                          </a:solidFill>
                          <a:effectLst/>
                        </a:rPr>
                        <a:t> kvalitetssikring</a:t>
                      </a:r>
                      <a:endParaRPr lang="nb-NO" sz="1000" i="1" dirty="0">
                        <a:solidFill>
                          <a:srgbClr val="FF0000"/>
                        </a:solidFill>
                        <a:effectLst/>
                      </a:endParaRPr>
                    </a:p>
                  </a:txBody>
                  <a:tcPr marL="33934" marR="33934" marT="0" marB="0"/>
                </a:tc>
                <a:extLst>
                  <a:ext uri="{0D108BD9-81ED-4DB2-BD59-A6C34878D82A}">
                    <a16:rowId xmlns:a16="http://schemas.microsoft.com/office/drawing/2014/main" val="3118112943"/>
                  </a:ext>
                </a:extLst>
              </a:tr>
            </a:tbl>
          </a:graphicData>
        </a:graphic>
      </p:graphicFrame>
      <p:sp>
        <p:nvSpPr>
          <p:cNvPr id="5" name="Plassholder for lysbildenummer 4"/>
          <p:cNvSpPr>
            <a:spLocks noGrp="1"/>
          </p:cNvSpPr>
          <p:nvPr>
            <p:ph type="sldNum" sz="quarter" idx="12"/>
          </p:nvPr>
        </p:nvSpPr>
        <p:spPr/>
        <p:txBody>
          <a:bodyPr/>
          <a:lstStyle/>
          <a:p>
            <a:pPr>
              <a:defRPr/>
            </a:pPr>
            <a:fld id="{3272E124-581F-5C46-A44F-4620125B4F28}" type="slidenum">
              <a:rPr lang="en-US" smtClean="0"/>
              <a:pPr>
                <a:defRPr/>
              </a:pPr>
              <a:t>18</a:t>
            </a:fld>
            <a:endParaRPr lang="en-US"/>
          </a:p>
        </p:txBody>
      </p:sp>
    </p:spTree>
    <p:extLst>
      <p:ext uri="{BB962C8B-B14F-4D97-AF65-F5344CB8AC3E}">
        <p14:creationId xmlns:p14="http://schemas.microsoft.com/office/powerpoint/2010/main" val="1333427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Orienteringssaker</a:t>
            </a:r>
            <a:endParaRPr lang="nb-NO" dirty="0"/>
          </a:p>
        </p:txBody>
      </p:sp>
      <p:sp>
        <p:nvSpPr>
          <p:cNvPr id="3" name="Plassholder for innhold 2"/>
          <p:cNvSpPr>
            <a:spLocks noGrp="1"/>
          </p:cNvSpPr>
          <p:nvPr>
            <p:ph idx="1"/>
          </p:nvPr>
        </p:nvSpPr>
        <p:spPr/>
        <p:txBody>
          <a:bodyPr/>
          <a:lstStyle/>
          <a:p>
            <a:r>
              <a:rPr lang="nb-NO" dirty="0" smtClean="0"/>
              <a:t>Nyhetssak til ansatte om Leganto: </a:t>
            </a:r>
            <a:r>
              <a:rPr lang="nb-NO" dirty="0">
                <a:hlinkClick r:id="rId2"/>
              </a:rPr>
              <a:t>https://</a:t>
            </a:r>
            <a:r>
              <a:rPr lang="nb-NO" dirty="0" smtClean="0">
                <a:hlinkClick r:id="rId2"/>
              </a:rPr>
              <a:t>www.uio.no/for-ansatte/enhetssider/beskjed/2020/nytt-digitalt-pensumlistesystem-pa-uio.html</a:t>
            </a:r>
            <a:endParaRPr lang="nb-NO" dirty="0" smtClean="0"/>
          </a:p>
          <a:p>
            <a:endParaRPr lang="nb-NO" dirty="0"/>
          </a:p>
        </p:txBody>
      </p:sp>
      <p:sp>
        <p:nvSpPr>
          <p:cNvPr id="4" name="Plassholder for bunntekst 3"/>
          <p:cNvSpPr>
            <a:spLocks noGrp="1"/>
          </p:cNvSpPr>
          <p:nvPr>
            <p:ph type="ftr" sz="quarter" idx="11"/>
          </p:nvPr>
        </p:nvSpPr>
        <p:spPr/>
        <p:txBody>
          <a:bodyPr/>
          <a:lstStyle/>
          <a:p>
            <a:pPr>
              <a:defRPr/>
            </a:pPr>
            <a:r>
              <a:rPr lang="en-US" smtClean="0"/>
              <a:t>Mal for styringsdokument  september 2015</a:t>
            </a:r>
            <a:endParaRPr lang="en-US"/>
          </a:p>
        </p:txBody>
      </p:sp>
      <p:sp>
        <p:nvSpPr>
          <p:cNvPr id="5" name="Plassholder for lysbildenummer 4"/>
          <p:cNvSpPr>
            <a:spLocks noGrp="1"/>
          </p:cNvSpPr>
          <p:nvPr>
            <p:ph type="sldNum" sz="quarter" idx="12"/>
          </p:nvPr>
        </p:nvSpPr>
        <p:spPr/>
        <p:txBody>
          <a:bodyPr/>
          <a:lstStyle/>
          <a:p>
            <a:pPr>
              <a:defRPr/>
            </a:pPr>
            <a:fld id="{3272E124-581F-5C46-A44F-4620125B4F28}" type="slidenum">
              <a:rPr lang="en-US" smtClean="0"/>
              <a:pPr>
                <a:defRPr/>
              </a:pPr>
              <a:t>19</a:t>
            </a:fld>
            <a:endParaRPr lang="en-US"/>
          </a:p>
        </p:txBody>
      </p:sp>
    </p:spTree>
    <p:extLst>
      <p:ext uri="{BB962C8B-B14F-4D97-AF65-F5344CB8AC3E}">
        <p14:creationId xmlns:p14="http://schemas.microsoft.com/office/powerpoint/2010/main" val="33536251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z="2400" dirty="0" smtClean="0">
                <a:cs typeface="Arial"/>
              </a:rPr>
              <a:t>Beslutningspunkter</a:t>
            </a:r>
            <a:endParaRPr lang="nb-NO" sz="2400" dirty="0"/>
          </a:p>
        </p:txBody>
      </p:sp>
      <p:sp>
        <p:nvSpPr>
          <p:cNvPr id="3" name="Content Placeholder 2"/>
          <p:cNvSpPr>
            <a:spLocks noGrp="1"/>
          </p:cNvSpPr>
          <p:nvPr>
            <p:ph idx="1"/>
          </p:nvPr>
        </p:nvSpPr>
        <p:spPr/>
        <p:txBody>
          <a:bodyPr>
            <a:normAutofit/>
          </a:bodyPr>
          <a:lstStyle/>
          <a:p>
            <a:endParaRPr lang="nb-NO" dirty="0" smtClean="0"/>
          </a:p>
        </p:txBody>
      </p:sp>
      <p:sp>
        <p:nvSpPr>
          <p:cNvPr id="4" name="Footer Placeholder 3"/>
          <p:cNvSpPr>
            <a:spLocks noGrp="1"/>
          </p:cNvSpPr>
          <p:nvPr>
            <p:ph type="ftr" sz="quarter" idx="11"/>
          </p:nvPr>
        </p:nvSpPr>
        <p:spPr/>
        <p:txBody>
          <a:bodyPr/>
          <a:lstStyle/>
          <a:p>
            <a:pPr>
              <a:defRPr/>
            </a:pPr>
            <a:r>
              <a:rPr lang="en-US"/>
              <a:t>Mal for styringsdokument  september 2015</a:t>
            </a:r>
          </a:p>
        </p:txBody>
      </p:sp>
      <p:sp>
        <p:nvSpPr>
          <p:cNvPr id="5" name="Slide Number Placeholder 4"/>
          <p:cNvSpPr>
            <a:spLocks noGrp="1"/>
          </p:cNvSpPr>
          <p:nvPr>
            <p:ph type="sldNum" sz="quarter" idx="12"/>
          </p:nvPr>
        </p:nvSpPr>
        <p:spPr/>
        <p:txBody>
          <a:bodyPr/>
          <a:lstStyle/>
          <a:p>
            <a:pPr>
              <a:defRPr/>
            </a:pPr>
            <a:fld id="{3272E124-581F-5C46-A44F-4620125B4F28}" type="slidenum">
              <a:rPr lang="en-US" smtClean="0"/>
              <a:pPr>
                <a:defRPr/>
              </a:pPr>
              <a:t>20</a:t>
            </a:fld>
            <a:endParaRPr lang="en-US"/>
          </a:p>
        </p:txBody>
      </p:sp>
    </p:spTree>
    <p:extLst>
      <p:ext uri="{BB962C8B-B14F-4D97-AF65-F5344CB8AC3E}">
        <p14:creationId xmlns:p14="http://schemas.microsoft.com/office/powerpoint/2010/main" val="836888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39552" y="332656"/>
            <a:ext cx="7620000" cy="936104"/>
          </a:xfrm>
        </p:spPr>
        <p:txBody>
          <a:bodyPr/>
          <a:lstStyle/>
          <a:p>
            <a:r>
              <a:rPr lang="nb-NO" sz="3200"/>
              <a:t>Styringsdokument: Veiledningsfoil</a:t>
            </a:r>
          </a:p>
        </p:txBody>
      </p:sp>
      <p:sp>
        <p:nvSpPr>
          <p:cNvPr id="3" name="Plassholder for innhold 2"/>
          <p:cNvSpPr>
            <a:spLocks noGrp="1"/>
          </p:cNvSpPr>
          <p:nvPr>
            <p:ph idx="1"/>
          </p:nvPr>
        </p:nvSpPr>
        <p:spPr>
          <a:xfrm>
            <a:off x="395536" y="1196752"/>
            <a:ext cx="8424936" cy="5544616"/>
          </a:xfrm>
        </p:spPr>
        <p:txBody>
          <a:bodyPr/>
          <a:lstStyle/>
          <a:p>
            <a:pPr>
              <a:spcAft>
                <a:spcPts val="600"/>
              </a:spcAft>
            </a:pPr>
            <a:r>
              <a:rPr lang="nb-NO" sz="1400" i="1"/>
              <a:t>Styringsdokumentet tar utgangspunkt i prosjektbeskrivelsen, og er et levende dokument som skal gi grunnlag for best mulig dialog mellom prosjektleder og prosjekteier/styringsgruppe, samt sikre sporbarhet i veivalg og beslutninger som tas i løpet av prosjektet. Det kan også brukes til informasjon og i dialog med andre relevante aktører og interessenter, for eksempel i informasjonsmøter med tillitsvalgte. </a:t>
            </a:r>
          </a:p>
          <a:p>
            <a:pPr>
              <a:spcAft>
                <a:spcPts val="600"/>
              </a:spcAft>
            </a:pPr>
            <a:r>
              <a:rPr lang="nb-NO" sz="1400" i="1"/>
              <a:t>Malen for styringsdokumentet har 5 dimensjoner: Informasjon om prosjektet, statusrapportering, diskusjon og veivalg, beslutningspunkter og veien videre. I møter med styringsgruppen skal alle dimensjoner kommenteres.</a:t>
            </a:r>
          </a:p>
          <a:p>
            <a:pPr>
              <a:spcAft>
                <a:spcPts val="600"/>
              </a:spcAft>
            </a:pPr>
            <a:r>
              <a:rPr lang="nb-NO" sz="1400" i="1"/>
              <a:t>For å bidra til relevans og engasjement i dialogen med styringsgruppen, er styringsdokumentet utformet som en mal i Power Point format. Malen har hjelpetekst i kursiv på foilene og i notatfeltet.</a:t>
            </a:r>
          </a:p>
          <a:p>
            <a:pPr>
              <a:spcAft>
                <a:spcPts val="600"/>
              </a:spcAft>
            </a:pPr>
            <a:r>
              <a:rPr lang="nb-NO" sz="1400" i="1"/>
              <a:t>For hvert møte med styringsgruppen lager prosjektleder en oppdatert versjon av dokumentet, og i etterkant av møtet lagres denne versjonen som .</a:t>
            </a:r>
            <a:r>
              <a:rPr lang="nb-NO" sz="1400" i="1" err="1"/>
              <a:t>pdf</a:t>
            </a:r>
            <a:r>
              <a:rPr lang="nb-NO" sz="1400" i="1"/>
              <a:t>, ved behov sammen med et kort møtereferat, som også sendes til styringsgruppemedlemmene.</a:t>
            </a:r>
          </a:p>
          <a:p>
            <a:pPr>
              <a:spcAft>
                <a:spcPts val="600"/>
              </a:spcAft>
            </a:pPr>
            <a:r>
              <a:rPr lang="nb-NO" sz="1400" i="1"/>
              <a:t>Prosjektleder må selv definere hvilke foiler i malen som er hensiktsmessig å vise i hvilke møter, sammenhenger og faser, og må tilpasse presentasjonen deretter. Omfanget av informasjon og antall foiler i framvisningen av styringsdokumentet vil variere etter sammenhengen det skal anvendes i.</a:t>
            </a:r>
          </a:p>
          <a:p>
            <a:pPr>
              <a:spcAft>
                <a:spcPts val="600"/>
              </a:spcAft>
            </a:pPr>
            <a:r>
              <a:rPr lang="nb-NO" sz="1400" i="1"/>
              <a:t>Når et prosjekt går over mer enn 6 </a:t>
            </a:r>
            <a:r>
              <a:rPr lang="nb-NO" sz="1400" i="1" err="1"/>
              <a:t>mnd</a:t>
            </a:r>
            <a:r>
              <a:rPr lang="nb-NO" sz="1400" i="1"/>
              <a:t> og/eller gjennom flere gjennomføringsfaser, skal selve prosjektbeskrivelsen oppdateres og godkjennes på nytt av styringsgruppen i forkant av en ny gjennomføringsfase. </a:t>
            </a:r>
          </a:p>
          <a:p>
            <a:pPr>
              <a:spcAft>
                <a:spcPts val="600"/>
              </a:spcAft>
            </a:pPr>
            <a:r>
              <a:rPr lang="nb-NO" sz="1400" i="1"/>
              <a:t>Prosjektbeskrivelsen skal også oppdateres og godkjennes på nytt hvis styringsgruppen beslutter vesentlige endringer i mål, avgrensning, roller eller ressurser.</a:t>
            </a:r>
          </a:p>
          <a:p>
            <a:endParaRPr lang="nb-NO" sz="1600"/>
          </a:p>
          <a:p>
            <a:endParaRPr lang="nb-NO" sz="1600"/>
          </a:p>
          <a:p>
            <a:pPr marL="0" indent="0">
              <a:buNone/>
            </a:pPr>
            <a:endParaRPr lang="nb-NO" sz="1600"/>
          </a:p>
          <a:p>
            <a:pPr marL="0" indent="0">
              <a:buNone/>
            </a:pPr>
            <a:endParaRPr lang="nb-NO" sz="1600"/>
          </a:p>
          <a:p>
            <a:pPr marL="0" indent="0">
              <a:buNone/>
            </a:pPr>
            <a:endParaRPr lang="nb-NO" sz="1600"/>
          </a:p>
          <a:p>
            <a:pPr marL="0" indent="0">
              <a:buNone/>
            </a:pPr>
            <a:endParaRPr lang="nb-NO" sz="1400"/>
          </a:p>
        </p:txBody>
      </p:sp>
      <p:sp>
        <p:nvSpPr>
          <p:cNvPr id="6" name="Plassholder for lysbildenummer 3"/>
          <p:cNvSpPr>
            <a:spLocks noGrp="1"/>
          </p:cNvSpPr>
          <p:nvPr>
            <p:ph type="sldNum" sz="quarter" idx="11"/>
          </p:nvPr>
        </p:nvSpPr>
        <p:spPr>
          <a:xfrm>
            <a:off x="8604448" y="6309320"/>
            <a:ext cx="216024" cy="457200"/>
          </a:xfrm>
        </p:spPr>
        <p:txBody>
          <a:bodyPr/>
          <a:lstStyle/>
          <a:p>
            <a:fld id="{50A64383-DDEF-46E4-9EA6-0AF878096D55}" type="slidenum">
              <a:rPr lang="nb-NO" smtClean="0"/>
              <a:pPr/>
              <a:t>3</a:t>
            </a:fld>
            <a:endParaRPr lang="nb-NO"/>
          </a:p>
        </p:txBody>
      </p:sp>
    </p:spTree>
    <p:extLst>
      <p:ext uri="{BB962C8B-B14F-4D97-AF65-F5344CB8AC3E}">
        <p14:creationId xmlns:p14="http://schemas.microsoft.com/office/powerpoint/2010/main" val="777200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27584" y="548680"/>
            <a:ext cx="7696200" cy="1143000"/>
          </a:xfrm>
        </p:spPr>
        <p:txBody>
          <a:bodyPr/>
          <a:lstStyle/>
          <a:p>
            <a:r>
              <a:rPr lang="nb-NO"/>
              <a:t>Oppsummering av veien videre</a:t>
            </a:r>
          </a:p>
        </p:txBody>
      </p:sp>
      <p:sp>
        <p:nvSpPr>
          <p:cNvPr id="3" name="Plassholder for innhold 2"/>
          <p:cNvSpPr>
            <a:spLocks noGrp="1"/>
          </p:cNvSpPr>
          <p:nvPr>
            <p:ph idx="1"/>
          </p:nvPr>
        </p:nvSpPr>
        <p:spPr>
          <a:xfrm>
            <a:off x="827584" y="1700808"/>
            <a:ext cx="7696200" cy="4114800"/>
          </a:xfrm>
        </p:spPr>
        <p:txBody>
          <a:bodyPr/>
          <a:lstStyle/>
          <a:p>
            <a:pPr marL="0" indent="0">
              <a:buNone/>
            </a:pPr>
            <a:endParaRPr lang="nb-NO" sz="1600" i="1" dirty="0"/>
          </a:p>
        </p:txBody>
      </p:sp>
      <p:sp>
        <p:nvSpPr>
          <p:cNvPr id="5" name="Plassholder for lysbildenummer 4"/>
          <p:cNvSpPr>
            <a:spLocks noGrp="1"/>
          </p:cNvSpPr>
          <p:nvPr>
            <p:ph type="sldNum" sz="quarter" idx="12"/>
          </p:nvPr>
        </p:nvSpPr>
        <p:spPr/>
        <p:txBody>
          <a:bodyPr/>
          <a:lstStyle/>
          <a:p>
            <a:pPr>
              <a:defRPr/>
            </a:pPr>
            <a:fld id="{3272E124-581F-5C46-A44F-4620125B4F28}" type="slidenum">
              <a:rPr lang="en-US" smtClean="0"/>
              <a:pPr>
                <a:defRPr/>
              </a:pPr>
              <a:t>21</a:t>
            </a:fld>
            <a:endParaRPr lang="en-US"/>
          </a:p>
        </p:txBody>
      </p:sp>
      <p:pic>
        <p:nvPicPr>
          <p:cNvPr id="8" name="Bilde 10"/>
          <p:cNvPicPr>
            <a:picLocks noChangeAspect="1"/>
          </p:cNvPicPr>
          <p:nvPr/>
        </p:nvPicPr>
        <p:blipFill>
          <a:blip r:embed="rId2"/>
          <a:stretch>
            <a:fillRect/>
          </a:stretch>
        </p:blipFill>
        <p:spPr>
          <a:xfrm>
            <a:off x="5499103" y="3178536"/>
            <a:ext cx="2893020" cy="2536956"/>
          </a:xfrm>
          <a:prstGeom prst="rect">
            <a:avLst/>
          </a:prstGeom>
          <a:solidFill>
            <a:srgbClr val="FFC000"/>
          </a:solidFill>
        </p:spPr>
        <p:style>
          <a:lnRef idx="2">
            <a:schemeClr val="accent2">
              <a:shade val="50000"/>
            </a:schemeClr>
          </a:lnRef>
          <a:fillRef idx="1">
            <a:schemeClr val="accent2"/>
          </a:fillRef>
          <a:effectRef idx="0">
            <a:schemeClr val="accent2"/>
          </a:effectRef>
          <a:fontRef idx="minor">
            <a:schemeClr val="lt1"/>
          </a:fontRef>
        </p:style>
      </p:pic>
      <p:sp>
        <p:nvSpPr>
          <p:cNvPr id="9" name="Plassholder for innhold 2"/>
          <p:cNvSpPr txBox="1">
            <a:spLocks/>
          </p:cNvSpPr>
          <p:nvPr/>
        </p:nvSpPr>
        <p:spPr bwMode="auto">
          <a:xfrm>
            <a:off x="5716021" y="4121414"/>
            <a:ext cx="2448272" cy="12961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Arial"/>
                <a:ea typeface="+mn-ea"/>
                <a:cs typeface="Arial"/>
              </a:defRPr>
            </a:lvl1pPr>
            <a:lvl2pPr marL="742950" indent="-285750" algn="l" rtl="0" eaLnBrk="1" fontAlgn="base" hangingPunct="1">
              <a:spcBef>
                <a:spcPct val="20000"/>
              </a:spcBef>
              <a:spcAft>
                <a:spcPct val="0"/>
              </a:spcAft>
              <a:buChar char="–"/>
              <a:defRPr sz="2400">
                <a:solidFill>
                  <a:schemeClr val="tx1"/>
                </a:solidFill>
                <a:latin typeface="Arial"/>
                <a:cs typeface="Arial"/>
              </a:defRPr>
            </a:lvl2pPr>
            <a:lvl3pPr marL="1143000" indent="-228600" algn="l" rtl="0" eaLnBrk="1" fontAlgn="base" hangingPunct="1">
              <a:spcBef>
                <a:spcPct val="20000"/>
              </a:spcBef>
              <a:spcAft>
                <a:spcPct val="0"/>
              </a:spcAft>
              <a:buChar char="•"/>
              <a:defRPr sz="2000">
                <a:solidFill>
                  <a:schemeClr val="tx1"/>
                </a:solidFill>
                <a:latin typeface="Arial"/>
                <a:cs typeface="Arial"/>
              </a:defRPr>
            </a:lvl3pPr>
            <a:lvl4pPr marL="1600200" indent="-228600" algn="l" rtl="0" eaLnBrk="1" fontAlgn="base" hangingPunct="1">
              <a:spcBef>
                <a:spcPct val="20000"/>
              </a:spcBef>
              <a:spcAft>
                <a:spcPct val="0"/>
              </a:spcAft>
              <a:buChar char="–"/>
              <a:defRPr sz="1600">
                <a:solidFill>
                  <a:schemeClr val="tx1"/>
                </a:solidFill>
                <a:latin typeface="Arial"/>
                <a:cs typeface="Arial"/>
              </a:defRPr>
            </a:lvl4pPr>
            <a:lvl5pPr marL="2057400" indent="-228600" algn="l" rtl="0" eaLnBrk="1" fontAlgn="base" hangingPunct="1">
              <a:spcBef>
                <a:spcPct val="20000"/>
              </a:spcBef>
              <a:spcAft>
                <a:spcPct val="0"/>
              </a:spcAft>
              <a:buChar char="»"/>
              <a:defRPr sz="2000">
                <a:solidFill>
                  <a:schemeClr val="tx1"/>
                </a:solidFill>
                <a:latin typeface="Arial MT" charset="0"/>
              </a:defRPr>
            </a:lvl5pPr>
            <a:lvl6pPr marL="2514600" indent="-228600" algn="l" rtl="0" eaLnBrk="1" fontAlgn="base" hangingPunct="1">
              <a:spcBef>
                <a:spcPct val="20000"/>
              </a:spcBef>
              <a:spcAft>
                <a:spcPct val="0"/>
              </a:spcAft>
              <a:buChar char="»"/>
              <a:defRPr sz="2000">
                <a:solidFill>
                  <a:schemeClr val="tx1"/>
                </a:solidFill>
                <a:latin typeface="Arial MT" charset="0"/>
              </a:defRPr>
            </a:lvl6pPr>
            <a:lvl7pPr marL="2971800" indent="-228600" algn="l" rtl="0" eaLnBrk="1" fontAlgn="base" hangingPunct="1">
              <a:spcBef>
                <a:spcPct val="20000"/>
              </a:spcBef>
              <a:spcAft>
                <a:spcPct val="0"/>
              </a:spcAft>
              <a:buChar char="»"/>
              <a:defRPr sz="2000">
                <a:solidFill>
                  <a:schemeClr val="tx1"/>
                </a:solidFill>
                <a:latin typeface="Arial MT" charset="0"/>
              </a:defRPr>
            </a:lvl7pPr>
            <a:lvl8pPr marL="3429000" indent="-228600" algn="l" rtl="0" eaLnBrk="1" fontAlgn="base" hangingPunct="1">
              <a:spcBef>
                <a:spcPct val="20000"/>
              </a:spcBef>
              <a:spcAft>
                <a:spcPct val="0"/>
              </a:spcAft>
              <a:buChar char="»"/>
              <a:defRPr sz="2000">
                <a:solidFill>
                  <a:schemeClr val="tx1"/>
                </a:solidFill>
                <a:latin typeface="Arial MT" charset="0"/>
              </a:defRPr>
            </a:lvl8pPr>
            <a:lvl9pPr marL="3886200" indent="-228600" algn="l" rtl="0" eaLnBrk="1" fontAlgn="base" hangingPunct="1">
              <a:spcBef>
                <a:spcPct val="20000"/>
              </a:spcBef>
              <a:spcAft>
                <a:spcPct val="0"/>
              </a:spcAft>
              <a:buChar char="»"/>
              <a:defRPr sz="2000">
                <a:solidFill>
                  <a:schemeClr val="tx1"/>
                </a:solidFill>
                <a:latin typeface="Arial MT" charset="0"/>
              </a:defRPr>
            </a:lvl9pPr>
          </a:lstStyle>
          <a:p>
            <a:pPr marL="0" indent="0" algn="ctr">
              <a:buFontTx/>
              <a:buNone/>
            </a:pPr>
            <a:r>
              <a:rPr lang="en-GB" sz="2400" err="1"/>
              <a:t>Evaluering</a:t>
            </a:r>
            <a:r>
              <a:rPr lang="en-GB" sz="2400"/>
              <a:t> </a:t>
            </a:r>
            <a:r>
              <a:rPr lang="en-GB" sz="2400" err="1"/>
              <a:t>av</a:t>
            </a:r>
            <a:r>
              <a:rPr lang="en-GB" sz="2400"/>
              <a:t> </a:t>
            </a:r>
            <a:r>
              <a:rPr lang="en-GB" sz="2400" err="1"/>
              <a:t>møtet</a:t>
            </a:r>
            <a:endParaRPr lang="en-GB" sz="2400"/>
          </a:p>
        </p:txBody>
      </p:sp>
    </p:spTree>
    <p:extLst>
      <p:ext uri="{BB962C8B-B14F-4D97-AF65-F5344CB8AC3E}">
        <p14:creationId xmlns:p14="http://schemas.microsoft.com/office/powerpoint/2010/main" val="1142542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23528" y="188640"/>
            <a:ext cx="7620000" cy="1143000"/>
          </a:xfrm>
        </p:spPr>
        <p:txBody>
          <a:bodyPr/>
          <a:lstStyle/>
          <a:p>
            <a:r>
              <a:rPr lang="nb-NO"/>
              <a:t>Innhold i styringsdokumentet</a:t>
            </a:r>
            <a:endParaRPr lang="nb-NO" sz="3200"/>
          </a:p>
        </p:txBody>
      </p:sp>
      <p:graphicFrame>
        <p:nvGraphicFramePr>
          <p:cNvPr id="5" name="Plassholder for innhold 4"/>
          <p:cNvGraphicFramePr>
            <a:graphicFrameLocks noGrp="1"/>
          </p:cNvGraphicFramePr>
          <p:nvPr>
            <p:ph idx="1"/>
            <p:extLst>
              <p:ext uri="{D42A27DB-BD31-4B8C-83A1-F6EECF244321}">
                <p14:modId xmlns:p14="http://schemas.microsoft.com/office/powerpoint/2010/main" val="3329572929"/>
              </p:ext>
            </p:extLst>
          </p:nvPr>
        </p:nvGraphicFramePr>
        <p:xfrm>
          <a:off x="323528" y="1196752"/>
          <a:ext cx="8496944" cy="4976011"/>
        </p:xfrm>
        <a:graphic>
          <a:graphicData uri="http://schemas.openxmlformats.org/drawingml/2006/table">
            <a:tbl>
              <a:tblPr firstRow="1" bandRow="1">
                <a:tableStyleId>{5C22544A-7EE6-4342-B048-85BDC9FD1C3A}</a:tableStyleId>
              </a:tblPr>
              <a:tblGrid>
                <a:gridCol w="884451">
                  <a:extLst>
                    <a:ext uri="{9D8B030D-6E8A-4147-A177-3AD203B41FA5}">
                      <a16:colId xmlns:a16="http://schemas.microsoft.com/office/drawing/2014/main" val="20000"/>
                    </a:ext>
                  </a:extLst>
                </a:gridCol>
                <a:gridCol w="4804181">
                  <a:extLst>
                    <a:ext uri="{9D8B030D-6E8A-4147-A177-3AD203B41FA5}">
                      <a16:colId xmlns:a16="http://schemas.microsoft.com/office/drawing/2014/main" val="20001"/>
                    </a:ext>
                  </a:extLst>
                </a:gridCol>
                <a:gridCol w="2808312">
                  <a:extLst>
                    <a:ext uri="{9D8B030D-6E8A-4147-A177-3AD203B41FA5}">
                      <a16:colId xmlns:a16="http://schemas.microsoft.com/office/drawing/2014/main" val="20002"/>
                    </a:ext>
                  </a:extLst>
                </a:gridCol>
              </a:tblGrid>
              <a:tr h="362021">
                <a:tc>
                  <a:txBody>
                    <a:bodyPr/>
                    <a:lstStyle/>
                    <a:p>
                      <a:pPr algn="r"/>
                      <a:r>
                        <a:rPr lang="nb-NO" sz="1600" b="0">
                          <a:latin typeface="Arial"/>
                          <a:cs typeface="Arial"/>
                        </a:rPr>
                        <a:t>Side </a:t>
                      </a:r>
                    </a:p>
                  </a:txBody>
                  <a:tcPr>
                    <a:solidFill>
                      <a:srgbClr val="43A375"/>
                    </a:solidFill>
                  </a:tcPr>
                </a:tc>
                <a:tc>
                  <a:txBody>
                    <a:bodyPr/>
                    <a:lstStyle/>
                    <a:p>
                      <a:pPr algn="r"/>
                      <a:r>
                        <a:rPr lang="nb-NO" sz="1600" b="0">
                          <a:latin typeface="Arial"/>
                          <a:cs typeface="Arial"/>
                        </a:rPr>
                        <a:t>Agendapunkter</a:t>
                      </a:r>
                    </a:p>
                  </a:txBody>
                  <a:tcPr>
                    <a:solidFill>
                      <a:srgbClr val="43A375"/>
                    </a:solidFill>
                  </a:tcPr>
                </a:tc>
                <a:tc>
                  <a:txBody>
                    <a:bodyPr/>
                    <a:lstStyle/>
                    <a:p>
                      <a:pPr algn="r"/>
                      <a:r>
                        <a:rPr lang="nb-NO" sz="1600" b="0">
                          <a:latin typeface="Arial"/>
                          <a:cs typeface="Arial"/>
                        </a:rPr>
                        <a:t>Dimensjoner</a:t>
                      </a:r>
                    </a:p>
                  </a:txBody>
                  <a:tcPr>
                    <a:solidFill>
                      <a:srgbClr val="43A375"/>
                    </a:solidFill>
                  </a:tcPr>
                </a:tc>
                <a:extLst>
                  <a:ext uri="{0D108BD9-81ED-4DB2-BD59-A6C34878D82A}">
                    <a16:rowId xmlns:a16="http://schemas.microsoft.com/office/drawing/2014/main" val="10000"/>
                  </a:ext>
                </a:extLst>
              </a:tr>
              <a:tr h="362021">
                <a:tc>
                  <a:txBody>
                    <a:bodyPr/>
                    <a:lstStyle/>
                    <a:p>
                      <a:pPr algn="l"/>
                      <a:r>
                        <a:rPr lang="nb-NO" sz="1600" dirty="0">
                          <a:latin typeface="Arial"/>
                          <a:cs typeface="Arial"/>
                        </a:rPr>
                        <a:t>5-6</a:t>
                      </a:r>
                    </a:p>
                  </a:txBody>
                  <a:tcPr>
                    <a:solidFill>
                      <a:srgbClr val="F2F2F2"/>
                    </a:solidFill>
                  </a:tcPr>
                </a:tc>
                <a:tc>
                  <a:txBody>
                    <a:bodyPr/>
                    <a:lstStyle/>
                    <a:p>
                      <a:r>
                        <a:rPr lang="nb-NO" sz="1600">
                          <a:latin typeface="Arial"/>
                          <a:cs typeface="Arial"/>
                        </a:rPr>
                        <a:t>Bakgrunn og begrunnelse</a:t>
                      </a:r>
                    </a:p>
                  </a:txBody>
                  <a:tcPr>
                    <a:solidFill>
                      <a:srgbClr val="F2F2F2"/>
                    </a:solidFill>
                  </a:tcPr>
                </a:tc>
                <a:tc rowSpan="4">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nb-NO" sz="1600">
                        <a:latin typeface="+mn-lt"/>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nb-NO" sz="1600">
                        <a:latin typeface="+mn-lt"/>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nb-NO" sz="1600">
                          <a:latin typeface="+mn-lt"/>
                          <a:cs typeface="Arial"/>
                        </a:rPr>
                        <a:t>Informasjon om prosjektet</a:t>
                      </a:r>
                    </a:p>
                    <a:p>
                      <a:pPr algn="ctr"/>
                      <a:endParaRPr lang="nb-NO" sz="1600">
                        <a:latin typeface="Arial"/>
                        <a:cs typeface="Arial"/>
                      </a:endParaRPr>
                    </a:p>
                  </a:txBody>
                  <a:tcPr>
                    <a:solidFill>
                      <a:srgbClr val="F2F2F2"/>
                    </a:solidFill>
                  </a:tcPr>
                </a:tc>
                <a:extLst>
                  <a:ext uri="{0D108BD9-81ED-4DB2-BD59-A6C34878D82A}">
                    <a16:rowId xmlns:a16="http://schemas.microsoft.com/office/drawing/2014/main" val="10001"/>
                  </a:ext>
                </a:extLst>
              </a:tr>
              <a:tr h="362021">
                <a:tc>
                  <a:txBody>
                    <a:bodyPr/>
                    <a:lstStyle/>
                    <a:p>
                      <a:pPr algn="l"/>
                      <a:r>
                        <a:rPr lang="nb-NO" sz="1600">
                          <a:latin typeface="Arial"/>
                          <a:cs typeface="Arial"/>
                        </a:rPr>
                        <a:t>7</a:t>
                      </a:r>
                    </a:p>
                  </a:txBody>
                  <a:tcPr>
                    <a:solidFill>
                      <a:schemeClr val="bg1">
                        <a:lumMod val="85000"/>
                      </a:schemeClr>
                    </a:solidFill>
                  </a:tcPr>
                </a:tc>
                <a:tc>
                  <a:txBody>
                    <a:bodyPr/>
                    <a:lstStyle/>
                    <a:p>
                      <a:pPr marL="0" algn="l" defTabSz="457200" rtl="0" eaLnBrk="1" latinLnBrk="0" hangingPunct="1"/>
                      <a:r>
                        <a:rPr lang="nb-NO" sz="1600" kern="1200">
                          <a:solidFill>
                            <a:schemeClr val="dk1"/>
                          </a:solidFill>
                          <a:latin typeface="Arial"/>
                          <a:ea typeface="+mn-ea"/>
                          <a:cs typeface="Arial"/>
                        </a:rPr>
                        <a:t>Prosjektets mål og gevinster</a:t>
                      </a:r>
                    </a:p>
                  </a:txBody>
                  <a:tcPr>
                    <a:solidFill>
                      <a:schemeClr val="bg1">
                        <a:lumMod val="85000"/>
                      </a:schemeClr>
                    </a:solidFill>
                  </a:tcPr>
                </a:tc>
                <a:tc vMerge="1">
                  <a:txBody>
                    <a:bodyPr/>
                    <a:lstStyle/>
                    <a:p>
                      <a:pPr algn="l"/>
                      <a:endParaRPr lang="nb-NO" sz="1600">
                        <a:latin typeface="Arial"/>
                        <a:cs typeface="Arial"/>
                      </a:endParaRPr>
                    </a:p>
                  </a:txBody>
                  <a:tcPr>
                    <a:solidFill>
                      <a:schemeClr val="bg1">
                        <a:lumMod val="85000"/>
                      </a:schemeClr>
                    </a:solidFill>
                  </a:tcPr>
                </a:tc>
                <a:extLst>
                  <a:ext uri="{0D108BD9-81ED-4DB2-BD59-A6C34878D82A}">
                    <a16:rowId xmlns:a16="http://schemas.microsoft.com/office/drawing/2014/main" val="10002"/>
                  </a:ext>
                </a:extLst>
              </a:tr>
              <a:tr h="354097">
                <a:tc>
                  <a:txBody>
                    <a:bodyPr/>
                    <a:lstStyle/>
                    <a:p>
                      <a:pPr algn="l"/>
                      <a:r>
                        <a:rPr lang="nb-NO" sz="1600">
                          <a:latin typeface="Arial"/>
                          <a:cs typeface="Arial"/>
                        </a:rPr>
                        <a:t>8</a:t>
                      </a:r>
                    </a:p>
                  </a:txBody>
                  <a:tcPr>
                    <a:solidFill>
                      <a:srgbClr val="F2F2F2"/>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b-NO" sz="1600" kern="1200">
                          <a:solidFill>
                            <a:schemeClr val="dk1"/>
                          </a:solidFill>
                          <a:latin typeface="Arial"/>
                          <a:ea typeface="+mn-ea"/>
                          <a:cs typeface="Arial"/>
                        </a:rPr>
                        <a:t>Prosjektets</a:t>
                      </a:r>
                      <a:r>
                        <a:rPr lang="nb-NO" sz="1600" kern="1200" baseline="0">
                          <a:solidFill>
                            <a:schemeClr val="dk1"/>
                          </a:solidFill>
                          <a:latin typeface="Arial"/>
                          <a:ea typeface="+mn-ea"/>
                          <a:cs typeface="Arial"/>
                        </a:rPr>
                        <a:t> l</a:t>
                      </a:r>
                      <a:r>
                        <a:rPr lang="nb-NO" sz="1600" kern="1200">
                          <a:solidFill>
                            <a:schemeClr val="dk1"/>
                          </a:solidFill>
                          <a:latin typeface="Arial"/>
                          <a:ea typeface="+mn-ea"/>
                          <a:cs typeface="Arial"/>
                        </a:rPr>
                        <a:t>everanser og avgrensning</a:t>
                      </a:r>
                    </a:p>
                  </a:txBody>
                  <a:tcPr>
                    <a:solidFill>
                      <a:srgbClr val="F2F2F2"/>
                    </a:solidFill>
                  </a:tcPr>
                </a:tc>
                <a:tc vMerge="1">
                  <a:txBody>
                    <a:bodyPr/>
                    <a:lstStyle/>
                    <a:p>
                      <a:pPr algn="l"/>
                      <a:endParaRPr lang="nb-NO" sz="1600">
                        <a:latin typeface="Arial"/>
                        <a:cs typeface="Arial"/>
                      </a:endParaRPr>
                    </a:p>
                  </a:txBody>
                  <a:tcPr>
                    <a:solidFill>
                      <a:srgbClr val="F2F2F2"/>
                    </a:solidFill>
                  </a:tcPr>
                </a:tc>
                <a:extLst>
                  <a:ext uri="{0D108BD9-81ED-4DB2-BD59-A6C34878D82A}">
                    <a16:rowId xmlns:a16="http://schemas.microsoft.com/office/drawing/2014/main" val="10003"/>
                  </a:ext>
                </a:extLst>
              </a:tr>
              <a:tr h="432048">
                <a:tc>
                  <a:txBody>
                    <a:bodyPr/>
                    <a:lstStyle/>
                    <a:p>
                      <a:pPr algn="l"/>
                      <a:r>
                        <a:rPr lang="nb-NO" sz="1600">
                          <a:latin typeface="Arial"/>
                          <a:cs typeface="Arial"/>
                        </a:rPr>
                        <a:t>9</a:t>
                      </a:r>
                    </a:p>
                  </a:txBody>
                  <a:tcPr>
                    <a:solidFill>
                      <a:srgbClr val="D9D9D9"/>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b-NO" sz="1600" kern="1200">
                          <a:solidFill>
                            <a:schemeClr val="dk1"/>
                          </a:solidFill>
                          <a:latin typeface="Arial"/>
                          <a:ea typeface="+mn-ea"/>
                          <a:cs typeface="Arial"/>
                        </a:rPr>
                        <a:t>Organisering og ansvar</a:t>
                      </a:r>
                    </a:p>
                  </a:txBody>
                  <a:tcPr>
                    <a:solidFill>
                      <a:srgbClr val="D9D9D9"/>
                    </a:solidFill>
                  </a:tcPr>
                </a:tc>
                <a:tc vMerge="1">
                  <a:txBody>
                    <a:bodyPr/>
                    <a:lstStyle/>
                    <a:p>
                      <a:pPr algn="l"/>
                      <a:endParaRPr lang="nb-NO" sz="1600">
                        <a:latin typeface="Arial"/>
                        <a:cs typeface="Arial"/>
                      </a:endParaRPr>
                    </a:p>
                  </a:txBody>
                  <a:tcPr>
                    <a:solidFill>
                      <a:srgbClr val="D9D9D9"/>
                    </a:solidFill>
                  </a:tcPr>
                </a:tc>
                <a:extLst>
                  <a:ext uri="{0D108BD9-81ED-4DB2-BD59-A6C34878D82A}">
                    <a16:rowId xmlns:a16="http://schemas.microsoft.com/office/drawing/2014/main" val="10004"/>
                  </a:ext>
                </a:extLst>
              </a:tr>
              <a:tr h="360040">
                <a:tc>
                  <a:txBody>
                    <a:bodyPr/>
                    <a:lstStyle/>
                    <a:p>
                      <a:pPr algn="l"/>
                      <a:r>
                        <a:rPr lang="nb-NO" sz="1600" dirty="0">
                          <a:latin typeface="Arial"/>
                          <a:cs typeface="Arial"/>
                        </a:rPr>
                        <a:t>10-13</a:t>
                      </a:r>
                    </a:p>
                  </a:txBody>
                  <a:tcPr>
                    <a:solidFill>
                      <a:srgbClr val="F2F2F2"/>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b-NO" sz="1600" kern="1200">
                          <a:solidFill>
                            <a:schemeClr val="dk1"/>
                          </a:solidFill>
                          <a:latin typeface="Arial"/>
                          <a:ea typeface="+mn-ea"/>
                          <a:cs typeface="Arial"/>
                        </a:rPr>
                        <a:t>Prosjektplan</a:t>
                      </a:r>
                      <a:r>
                        <a:rPr lang="nb-NO" sz="1600" kern="1200" baseline="0">
                          <a:solidFill>
                            <a:schemeClr val="dk1"/>
                          </a:solidFill>
                          <a:latin typeface="Arial"/>
                          <a:ea typeface="+mn-ea"/>
                          <a:cs typeface="Arial"/>
                        </a:rPr>
                        <a:t> </a:t>
                      </a:r>
                      <a:r>
                        <a:rPr lang="nb-NO" sz="1600" kern="1200">
                          <a:solidFill>
                            <a:schemeClr val="dk1"/>
                          </a:solidFill>
                          <a:latin typeface="Arial"/>
                          <a:ea typeface="+mn-ea"/>
                          <a:cs typeface="Arial"/>
                        </a:rPr>
                        <a:t>og fremdrift</a:t>
                      </a:r>
                    </a:p>
                  </a:txBody>
                  <a:tcPr>
                    <a:solidFill>
                      <a:srgbClr val="F2F2F2"/>
                    </a:solidFill>
                  </a:tcPr>
                </a:tc>
                <a:tc rowSpan="4">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nb-NO" sz="1600">
                        <a:latin typeface="+mn-lt"/>
                        <a:cs typeface="Arial"/>
                      </a:endParaRPr>
                    </a:p>
                    <a:p>
                      <a:pPr marL="0" marR="0" indent="0" algn="ctr" defTabSz="457200" rtl="0" eaLnBrk="1" fontAlgn="auto" latinLnBrk="0" hangingPunct="1">
                        <a:lnSpc>
                          <a:spcPct val="100000"/>
                        </a:lnSpc>
                        <a:spcBef>
                          <a:spcPts val="0"/>
                        </a:spcBef>
                        <a:spcAft>
                          <a:spcPts val="0"/>
                        </a:spcAft>
                        <a:buClrTx/>
                        <a:buSzTx/>
                        <a:buFontTx/>
                        <a:buNone/>
                        <a:tabLst/>
                        <a:defRPr/>
                      </a:pPr>
                      <a:endParaRPr lang="nb-NO" sz="1600">
                        <a:latin typeface="+mn-lt"/>
                        <a:cs typeface="Arial"/>
                      </a:endParaRPr>
                    </a:p>
                    <a:p>
                      <a:pPr marL="0" marR="0" indent="0" algn="ctr" defTabSz="457200" rtl="0" eaLnBrk="1" fontAlgn="auto" latinLnBrk="0" hangingPunct="1">
                        <a:lnSpc>
                          <a:spcPct val="100000"/>
                        </a:lnSpc>
                        <a:spcBef>
                          <a:spcPts val="0"/>
                        </a:spcBef>
                        <a:spcAft>
                          <a:spcPts val="0"/>
                        </a:spcAft>
                        <a:buClrTx/>
                        <a:buSzTx/>
                        <a:buFontTx/>
                        <a:buNone/>
                        <a:tabLst/>
                        <a:defRPr/>
                      </a:pPr>
                      <a:r>
                        <a:rPr lang="nb-NO" sz="1600">
                          <a:latin typeface="+mn-lt"/>
                          <a:cs typeface="Arial"/>
                        </a:rPr>
                        <a:t>Avrapportering</a:t>
                      </a:r>
                    </a:p>
                    <a:p>
                      <a:pPr algn="ctr"/>
                      <a:endParaRPr lang="nb-NO" sz="1600">
                        <a:latin typeface="Arial"/>
                        <a:cs typeface="Arial"/>
                      </a:endParaRPr>
                    </a:p>
                  </a:txBody>
                  <a:tcPr>
                    <a:solidFill>
                      <a:srgbClr val="F2F2F2"/>
                    </a:solidFill>
                  </a:tcPr>
                </a:tc>
                <a:extLst>
                  <a:ext uri="{0D108BD9-81ED-4DB2-BD59-A6C34878D82A}">
                    <a16:rowId xmlns:a16="http://schemas.microsoft.com/office/drawing/2014/main" val="10005"/>
                  </a:ext>
                </a:extLst>
              </a:tr>
              <a:tr h="360040">
                <a:tc>
                  <a:txBody>
                    <a:bodyPr/>
                    <a:lstStyle/>
                    <a:p>
                      <a:pPr algn="l"/>
                      <a:r>
                        <a:rPr lang="nb-NO" sz="1600" dirty="0">
                          <a:latin typeface="Arial"/>
                          <a:cs typeface="Arial"/>
                        </a:rPr>
                        <a:t>14</a:t>
                      </a:r>
                    </a:p>
                  </a:txBody>
                  <a:tcPr>
                    <a:solidFill>
                      <a:srgbClr val="D9D9D9"/>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b-NO" sz="1600">
                          <a:latin typeface="+mn-lt"/>
                          <a:cs typeface="Arial"/>
                        </a:rPr>
                        <a:t>Ressursbruk</a:t>
                      </a:r>
                    </a:p>
                  </a:txBody>
                  <a:tcPr>
                    <a:solidFill>
                      <a:srgbClr val="D9D9D9"/>
                    </a:solidFill>
                  </a:tcPr>
                </a:tc>
                <a:tc vMerge="1">
                  <a:txBody>
                    <a:bodyPr/>
                    <a:lstStyle/>
                    <a:p>
                      <a:pPr algn="l"/>
                      <a:endParaRPr lang="nb-NO" sz="1600">
                        <a:latin typeface="Arial"/>
                        <a:cs typeface="Arial"/>
                      </a:endParaRPr>
                    </a:p>
                  </a:txBody>
                  <a:tcPr>
                    <a:solidFill>
                      <a:srgbClr val="D9D9D9"/>
                    </a:solidFill>
                  </a:tcPr>
                </a:tc>
                <a:extLst>
                  <a:ext uri="{0D108BD9-81ED-4DB2-BD59-A6C34878D82A}">
                    <a16:rowId xmlns:a16="http://schemas.microsoft.com/office/drawing/2014/main" val="10006"/>
                  </a:ext>
                </a:extLst>
              </a:tr>
              <a:tr h="360040">
                <a:tc>
                  <a:txBody>
                    <a:bodyPr/>
                    <a:lstStyle/>
                    <a:p>
                      <a:pPr algn="l"/>
                      <a:r>
                        <a:rPr lang="nb-NO" sz="1600" dirty="0">
                          <a:latin typeface="Arial"/>
                          <a:cs typeface="Arial"/>
                        </a:rPr>
                        <a:t>15</a:t>
                      </a:r>
                    </a:p>
                  </a:txBody>
                  <a:tcPr>
                    <a:solidFill>
                      <a:srgbClr val="F2F2F2"/>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b-NO" sz="1600" kern="1200" dirty="0">
                          <a:solidFill>
                            <a:schemeClr val="dk1"/>
                          </a:solidFill>
                          <a:latin typeface="+mn-lt"/>
                          <a:ea typeface="+mn-ea"/>
                          <a:cs typeface="Arial"/>
                        </a:rPr>
                        <a:t>Status aktiviteter</a:t>
                      </a:r>
                      <a:endParaRPr lang="nb-NO" sz="1600" dirty="0">
                        <a:latin typeface="Arial"/>
                        <a:cs typeface="Arial"/>
                      </a:endParaRPr>
                    </a:p>
                  </a:txBody>
                  <a:tcPr>
                    <a:solidFill>
                      <a:srgbClr val="F2F2F2"/>
                    </a:solidFill>
                  </a:tcPr>
                </a:tc>
                <a:tc vMerge="1">
                  <a:txBody>
                    <a:bodyPr/>
                    <a:lstStyle/>
                    <a:p>
                      <a:pPr algn="l"/>
                      <a:endParaRPr lang="nb-NO" sz="1600">
                        <a:latin typeface="Arial"/>
                        <a:cs typeface="Arial"/>
                      </a:endParaRPr>
                    </a:p>
                  </a:txBody>
                  <a:tcPr>
                    <a:solidFill>
                      <a:srgbClr val="F2F2F2"/>
                    </a:solidFill>
                  </a:tcPr>
                </a:tc>
                <a:extLst>
                  <a:ext uri="{0D108BD9-81ED-4DB2-BD59-A6C34878D82A}">
                    <a16:rowId xmlns:a16="http://schemas.microsoft.com/office/drawing/2014/main" val="10007"/>
                  </a:ext>
                </a:extLst>
              </a:tr>
              <a:tr h="360040">
                <a:tc>
                  <a:txBody>
                    <a:bodyPr/>
                    <a:lstStyle/>
                    <a:p>
                      <a:pPr algn="l"/>
                      <a:r>
                        <a:rPr lang="nb-NO" sz="1600" dirty="0">
                          <a:latin typeface="Arial"/>
                          <a:cs typeface="Arial"/>
                        </a:rPr>
                        <a:t>16</a:t>
                      </a:r>
                    </a:p>
                  </a:txBody>
                  <a:tcPr>
                    <a:solidFill>
                      <a:srgbClr val="D9D9D9"/>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b-NO" sz="1600">
                          <a:latin typeface="+mn-lt"/>
                          <a:cs typeface="Arial"/>
                        </a:rPr>
                        <a:t>Nytte/kost vurderinger</a:t>
                      </a:r>
                      <a:endParaRPr lang="nb-NO" sz="1600">
                        <a:latin typeface="Arial"/>
                        <a:cs typeface="Arial"/>
                      </a:endParaRPr>
                    </a:p>
                  </a:txBody>
                  <a:tcPr>
                    <a:solidFill>
                      <a:srgbClr val="D9D9D9"/>
                    </a:solidFill>
                  </a:tcPr>
                </a:tc>
                <a:tc vMerge="1">
                  <a:txBody>
                    <a:bodyPr/>
                    <a:lstStyle/>
                    <a:p>
                      <a:pPr algn="l"/>
                      <a:endParaRPr lang="nb-NO" sz="1600">
                        <a:latin typeface="Arial"/>
                        <a:cs typeface="Arial"/>
                      </a:endParaRPr>
                    </a:p>
                  </a:txBody>
                  <a:tcPr>
                    <a:solidFill>
                      <a:srgbClr val="D9D9D9"/>
                    </a:solidFill>
                  </a:tcPr>
                </a:tc>
                <a:extLst>
                  <a:ext uri="{0D108BD9-81ED-4DB2-BD59-A6C34878D82A}">
                    <a16:rowId xmlns:a16="http://schemas.microsoft.com/office/drawing/2014/main" val="10008"/>
                  </a:ext>
                </a:extLst>
              </a:tr>
              <a:tr h="505403">
                <a:tc>
                  <a:txBody>
                    <a:bodyPr/>
                    <a:lstStyle/>
                    <a:p>
                      <a:pPr algn="l"/>
                      <a:r>
                        <a:rPr lang="nb-NO" sz="1600" dirty="0">
                          <a:latin typeface="Arial"/>
                          <a:cs typeface="Arial"/>
                        </a:rPr>
                        <a:t>17</a:t>
                      </a:r>
                    </a:p>
                  </a:txBody>
                  <a:tcPr>
                    <a:solidFill>
                      <a:srgbClr val="D9D9D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600" dirty="0">
                          <a:latin typeface="Arial"/>
                          <a:cs typeface="Arial"/>
                        </a:rPr>
                        <a:t>Beslutningspunkter</a:t>
                      </a:r>
                    </a:p>
                  </a:txBody>
                  <a:tcPr>
                    <a:solidFill>
                      <a:srgbClr val="D9D9D9"/>
                    </a:solidFill>
                  </a:tcPr>
                </a:tc>
                <a:tc>
                  <a:txBody>
                    <a:bodyPr/>
                    <a:lstStyle/>
                    <a:p>
                      <a:pPr algn="ctr"/>
                      <a:r>
                        <a:rPr lang="nb-NO" sz="1600" dirty="0">
                          <a:latin typeface="Arial"/>
                          <a:cs typeface="Arial"/>
                        </a:rPr>
                        <a:t>Beslutningspunkt</a:t>
                      </a:r>
                    </a:p>
                  </a:txBody>
                  <a:tcPr>
                    <a:solidFill>
                      <a:srgbClr val="D9D9D9"/>
                    </a:solidFill>
                  </a:tcPr>
                </a:tc>
                <a:extLst>
                  <a:ext uri="{0D108BD9-81ED-4DB2-BD59-A6C34878D82A}">
                    <a16:rowId xmlns:a16="http://schemas.microsoft.com/office/drawing/2014/main" val="10009"/>
                  </a:ext>
                </a:extLst>
              </a:tr>
              <a:tr h="502841">
                <a:tc>
                  <a:txBody>
                    <a:bodyPr/>
                    <a:lstStyle/>
                    <a:p>
                      <a:pPr algn="l"/>
                      <a:r>
                        <a:rPr lang="nb-NO" sz="1600" dirty="0">
                          <a:latin typeface="Arial"/>
                          <a:cs typeface="Arial"/>
                        </a:rPr>
                        <a:t>18</a:t>
                      </a:r>
                    </a:p>
                  </a:txBody>
                  <a:tcPr>
                    <a:solidFill>
                      <a:srgbClr val="F2F2F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600" dirty="0">
                          <a:latin typeface="+mn-lt"/>
                          <a:cs typeface="Arial"/>
                        </a:rPr>
                        <a:t>Konkrete problemstillinger </a:t>
                      </a:r>
                      <a:r>
                        <a:rPr lang="nb-NO" sz="1600" dirty="0"/>
                        <a:t>styringsgruppen</a:t>
                      </a:r>
                      <a:r>
                        <a:rPr lang="nb-NO" sz="1600" dirty="0">
                          <a:latin typeface="+mn-lt"/>
                          <a:cs typeface="Arial"/>
                        </a:rPr>
                        <a:t> må</a:t>
                      </a:r>
                      <a:r>
                        <a:rPr lang="nb-NO" sz="1600" baseline="0" dirty="0">
                          <a:latin typeface="+mn-lt"/>
                          <a:cs typeface="Arial"/>
                        </a:rPr>
                        <a:t> ta</a:t>
                      </a:r>
                      <a:r>
                        <a:rPr lang="nb-NO" sz="1600" dirty="0">
                          <a:latin typeface="+mn-lt"/>
                          <a:cs typeface="Arial"/>
                        </a:rPr>
                        <a:t> stilling til for å justere prosjektet</a:t>
                      </a:r>
                    </a:p>
                  </a:txBody>
                  <a:tcPr>
                    <a:solidFill>
                      <a:srgbClr val="F2F2F2"/>
                    </a:solidFill>
                  </a:tcPr>
                </a:tc>
                <a:tc>
                  <a:txBody>
                    <a:bodyPr/>
                    <a:lstStyle/>
                    <a:p>
                      <a:pPr algn="ctr"/>
                      <a:r>
                        <a:rPr lang="nb-NO" sz="1600" dirty="0">
                          <a:latin typeface="+mn-lt"/>
                          <a:cs typeface="Arial"/>
                        </a:rPr>
                        <a:t>Diskusjon og veivalg</a:t>
                      </a:r>
                    </a:p>
                  </a:txBody>
                  <a:tcPr>
                    <a:solidFill>
                      <a:srgbClr val="F2F2F2"/>
                    </a:solidFill>
                  </a:tcPr>
                </a:tc>
                <a:extLst>
                  <a:ext uri="{0D108BD9-81ED-4DB2-BD59-A6C34878D82A}">
                    <a16:rowId xmlns:a16="http://schemas.microsoft.com/office/drawing/2014/main" val="10010"/>
                  </a:ext>
                </a:extLst>
              </a:tr>
              <a:tr h="574223">
                <a:tc>
                  <a:txBody>
                    <a:bodyPr/>
                    <a:lstStyle/>
                    <a:p>
                      <a:pPr algn="l"/>
                      <a:r>
                        <a:rPr lang="nb-NO" sz="1600" dirty="0">
                          <a:latin typeface="Arial"/>
                          <a:cs typeface="Arial"/>
                        </a:rPr>
                        <a:t>19</a:t>
                      </a:r>
                    </a:p>
                  </a:txBody>
                  <a:tcPr>
                    <a:solidFill>
                      <a:srgbClr val="D9D9D9"/>
                    </a:solidFill>
                  </a:tcPr>
                </a:tc>
                <a:tc>
                  <a:txBody>
                    <a:bodyPr/>
                    <a:lstStyle/>
                    <a:p>
                      <a:r>
                        <a:rPr lang="nb-NO" sz="1600">
                          <a:latin typeface="Arial"/>
                          <a:cs typeface="Arial"/>
                        </a:rPr>
                        <a:t>Evaluering av møtet, neste</a:t>
                      </a:r>
                      <a:r>
                        <a:rPr lang="nb-NO" sz="1600" baseline="0">
                          <a:latin typeface="Arial"/>
                          <a:cs typeface="Arial"/>
                        </a:rPr>
                        <a:t> møtepunkt, viktigste forventninger fremover </a:t>
                      </a:r>
                      <a:endParaRPr lang="nb-NO" sz="1600">
                        <a:latin typeface="Arial"/>
                        <a:cs typeface="Arial"/>
                      </a:endParaRPr>
                    </a:p>
                  </a:txBody>
                  <a:tcPr>
                    <a:solidFill>
                      <a:srgbClr val="D9D9D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b-NO" sz="1600" dirty="0">
                          <a:latin typeface="Arial"/>
                          <a:cs typeface="Arial"/>
                        </a:rPr>
                        <a:t>Oppsummering og veien videre</a:t>
                      </a:r>
                    </a:p>
                  </a:txBody>
                  <a:tcPr>
                    <a:solidFill>
                      <a:srgbClr val="D9D9D9"/>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83931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7560840" cy="792088"/>
          </a:xfrm>
        </p:spPr>
        <p:txBody>
          <a:bodyPr/>
          <a:lstStyle/>
          <a:p>
            <a:pPr marL="0" indent="0"/>
            <a:r>
              <a:rPr lang="nb-NO" sz="2400"/>
              <a:t>Bakgrunn</a:t>
            </a:r>
          </a:p>
        </p:txBody>
      </p:sp>
      <p:sp>
        <p:nvSpPr>
          <p:cNvPr id="3" name="Content Placeholder 2"/>
          <p:cNvSpPr>
            <a:spLocks noGrp="1"/>
          </p:cNvSpPr>
          <p:nvPr>
            <p:ph idx="1"/>
          </p:nvPr>
        </p:nvSpPr>
        <p:spPr>
          <a:xfrm>
            <a:off x="539552" y="1268760"/>
            <a:ext cx="7704856" cy="5112568"/>
          </a:xfrm>
        </p:spPr>
        <p:txBody>
          <a:bodyPr>
            <a:normAutofit fontScale="70000" lnSpcReduction="20000"/>
          </a:bodyPr>
          <a:lstStyle/>
          <a:p>
            <a:r>
              <a:rPr lang="nb-NO" dirty="0"/>
              <a:t>I 2014 ble det ble det nedsatt en arbeidsgruppe bestående av representanter fra UB, USIT, AF, SV og TF for å utrede grunnlaget for digitalisering av pensumlister og pensumressurser.  Gjennomgangen avdekket svak innholdskvalitet og brukervennlighet på pensumlistene, samt at pensumoversikter er publisert flere steder; i Fronter, på semestersidene, skriftlige hand-</a:t>
            </a:r>
            <a:r>
              <a:rPr lang="nb-NO" dirty="0" err="1"/>
              <a:t>outs</a:t>
            </a:r>
            <a:r>
              <a:rPr lang="nb-NO" dirty="0"/>
              <a:t> eller muntlig. </a:t>
            </a:r>
          </a:p>
          <a:p>
            <a:r>
              <a:rPr lang="nb-NO" dirty="0"/>
              <a:t> (daværende) AF så på emner for høstsemesteret 2017 som viste at innholdskvalitet og tilgjengelighet på emnenes pensum fortsatt var svak.</a:t>
            </a:r>
          </a:p>
          <a:p>
            <a:r>
              <a:rPr lang="nb-NO" dirty="0"/>
              <a:t>En UHR-rapport fra 2011, «Fra papir til digitalt pensum», avdekket at UiOs pensumportefølje har en overlapp med trykte kompendier og digital tilgjengelighet på hele 36,5 %. </a:t>
            </a:r>
          </a:p>
          <a:p>
            <a:r>
              <a:rPr lang="nb-NO" dirty="0"/>
              <a:t>Det er rimelig å anta at overlappen har økt da UB har økt antall tilgjengelig elektroniske ressurser. Det vil kunne medføre at vi betaler Kopinor vederlag for pensum vi allerede har betalt for gjennom abonnement eller anskaffet litteratur. </a:t>
            </a:r>
            <a:endParaRPr lang="en-US" sz="2200" i="1" dirty="0"/>
          </a:p>
          <a:p>
            <a:pPr marL="0" indent="0">
              <a:lnSpc>
                <a:spcPct val="150000"/>
              </a:lnSpc>
              <a:buNone/>
            </a:pPr>
            <a:endParaRPr lang="en-US" sz="1800" dirty="0"/>
          </a:p>
          <a:p>
            <a:endParaRPr lang="en-US" dirty="0"/>
          </a:p>
        </p:txBody>
      </p:sp>
      <p:sp>
        <p:nvSpPr>
          <p:cNvPr id="6" name="Slide Number Placeholder 5"/>
          <p:cNvSpPr>
            <a:spLocks noGrp="1"/>
          </p:cNvSpPr>
          <p:nvPr>
            <p:ph type="sldNum" sz="quarter" idx="12"/>
          </p:nvPr>
        </p:nvSpPr>
        <p:spPr/>
        <p:txBody>
          <a:bodyPr/>
          <a:lstStyle/>
          <a:p>
            <a:pPr>
              <a:defRPr/>
            </a:pPr>
            <a:fld id="{3272E124-581F-5C46-A44F-4620125B4F28}" type="slidenum">
              <a:rPr lang="en-US" smtClean="0"/>
              <a:pPr>
                <a:defRPr/>
              </a:pPr>
              <a:t>5</a:t>
            </a:fld>
            <a:endParaRPr lang="en-US"/>
          </a:p>
        </p:txBody>
      </p:sp>
    </p:spTree>
    <p:extLst>
      <p:ext uri="{BB962C8B-B14F-4D97-AF65-F5344CB8AC3E}">
        <p14:creationId xmlns:p14="http://schemas.microsoft.com/office/powerpoint/2010/main" val="2585325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Begrunnelse for igangsetting av prosjektet nå</a:t>
            </a:r>
          </a:p>
        </p:txBody>
      </p:sp>
      <p:sp>
        <p:nvSpPr>
          <p:cNvPr id="3" name="Plassholder for innhold 2"/>
          <p:cNvSpPr>
            <a:spLocks noGrp="1"/>
          </p:cNvSpPr>
          <p:nvPr>
            <p:ph idx="1"/>
          </p:nvPr>
        </p:nvSpPr>
        <p:spPr/>
        <p:txBody>
          <a:bodyPr>
            <a:normAutofit fontScale="55000" lnSpcReduction="20000"/>
          </a:bodyPr>
          <a:lstStyle/>
          <a:p>
            <a:endParaRPr lang="nb-NO" dirty="0"/>
          </a:p>
          <a:p>
            <a:r>
              <a:rPr lang="nb-NO" dirty="0"/>
              <a:t>Store deler av sektoren er i ferd med å få på plass digitale systemer i arbeid med pensumlister, og digitaliserer mer og mer av pensuminnholdet. </a:t>
            </a:r>
          </a:p>
          <a:p>
            <a:r>
              <a:rPr lang="nb-NO" dirty="0"/>
              <a:t>Pensumlistekonsortium: Til nå har 17 av landets universitet og høgskoler gått til anskaffelse av det digitale pensumlistesystemet Leganto, via lisenstilgang gjennom Units pensumlistekonsortium, deriblant UiO og NTNU.  </a:t>
            </a:r>
          </a:p>
          <a:p>
            <a:r>
              <a:rPr lang="nb-NO" dirty="0"/>
              <a:t>BOTT: Alle institusjonene har nå skaffet seg Leganto, UiO og NTNU har gått inn i konsortiet,  UiB og UiT har gått til anskaffelse av Leganto via felles anbud</a:t>
            </a:r>
          </a:p>
          <a:p>
            <a:r>
              <a:rPr lang="nb-NO" dirty="0"/>
              <a:t>De fleste institusjoner er i full gang med implementering av systemet, men i ulikt tempo. Eksempelvis har </a:t>
            </a:r>
            <a:r>
              <a:rPr lang="nb-NO" dirty="0" err="1"/>
              <a:t>OsloMet</a:t>
            </a:r>
            <a:r>
              <a:rPr lang="nb-NO" dirty="0"/>
              <a:t> </a:t>
            </a:r>
            <a:r>
              <a:rPr lang="nb-NO" dirty="0" err="1"/>
              <a:t>fullimplementert</a:t>
            </a:r>
            <a:r>
              <a:rPr lang="nb-NO" dirty="0"/>
              <a:t> systemet, UiB, UiT </a:t>
            </a:r>
            <a:r>
              <a:rPr lang="nb-NO" dirty="0" smtClean="0"/>
              <a:t>rullet </a:t>
            </a:r>
            <a:r>
              <a:rPr lang="nb-NO" dirty="0"/>
              <a:t>ut for fullt i </a:t>
            </a:r>
            <a:r>
              <a:rPr lang="nb-NO" dirty="0" smtClean="0"/>
              <a:t>2019</a:t>
            </a:r>
            <a:r>
              <a:rPr lang="nb-NO" dirty="0"/>
              <a:t>, NTNU og UiO er i piloteringsfase.</a:t>
            </a:r>
          </a:p>
          <a:p>
            <a:r>
              <a:rPr lang="nb-NO" dirty="0"/>
              <a:t>Ved UiO har rektoratet, administrative studieledere og dekanene, gitt sin tilslutning til igangsetting av prosjektet med anskaffelse av digitalt pensumlistesystem våren 2018. Strategisk koordineringsgruppe for administrative IT-systemer (SKAIT) har  gitt midler til drift av prosjektet og gjennomføring av implementeringen av Leganto. </a:t>
            </a:r>
          </a:p>
          <a:p>
            <a:endParaRPr lang="nb-NO" dirty="0"/>
          </a:p>
          <a:p>
            <a:endParaRPr lang="nb-NO" dirty="0"/>
          </a:p>
        </p:txBody>
      </p:sp>
      <p:sp>
        <p:nvSpPr>
          <p:cNvPr id="4" name="Plassholder for bunntekst 3"/>
          <p:cNvSpPr>
            <a:spLocks noGrp="1"/>
          </p:cNvSpPr>
          <p:nvPr>
            <p:ph type="ftr" sz="quarter" idx="11"/>
          </p:nvPr>
        </p:nvSpPr>
        <p:spPr/>
        <p:txBody>
          <a:bodyPr/>
          <a:lstStyle/>
          <a:p>
            <a:pPr>
              <a:defRPr/>
            </a:pPr>
            <a:r>
              <a:rPr lang="en-US"/>
              <a:t>Mal for styringsdokument  september 2015</a:t>
            </a:r>
          </a:p>
        </p:txBody>
      </p:sp>
      <p:sp>
        <p:nvSpPr>
          <p:cNvPr id="5" name="Plassholder for lysbildenummer 4"/>
          <p:cNvSpPr>
            <a:spLocks noGrp="1"/>
          </p:cNvSpPr>
          <p:nvPr>
            <p:ph type="sldNum" sz="quarter" idx="12"/>
          </p:nvPr>
        </p:nvSpPr>
        <p:spPr/>
        <p:txBody>
          <a:bodyPr/>
          <a:lstStyle/>
          <a:p>
            <a:pPr>
              <a:defRPr/>
            </a:pPr>
            <a:fld id="{3272E124-581F-5C46-A44F-4620125B4F28}" type="slidenum">
              <a:rPr lang="en-US" smtClean="0"/>
              <a:pPr>
                <a:defRPr/>
              </a:pPr>
              <a:t>6</a:t>
            </a:fld>
            <a:endParaRPr lang="en-US"/>
          </a:p>
        </p:txBody>
      </p:sp>
    </p:spTree>
    <p:extLst>
      <p:ext uri="{BB962C8B-B14F-4D97-AF65-F5344CB8AC3E}">
        <p14:creationId xmlns:p14="http://schemas.microsoft.com/office/powerpoint/2010/main" val="761641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013" y="404664"/>
            <a:ext cx="7696200" cy="576064"/>
          </a:xfrm>
        </p:spPr>
        <p:txBody>
          <a:bodyPr/>
          <a:lstStyle/>
          <a:p>
            <a:r>
              <a:rPr lang="nb-NO" sz="2400"/>
              <a:t>Mål og ønskede gevinster</a:t>
            </a:r>
            <a:endParaRPr lang="en-US" sz="2400"/>
          </a:p>
        </p:txBody>
      </p:sp>
      <p:sp>
        <p:nvSpPr>
          <p:cNvPr id="6" name="Slide Number Placeholder 5"/>
          <p:cNvSpPr>
            <a:spLocks noGrp="1"/>
          </p:cNvSpPr>
          <p:nvPr>
            <p:ph type="sldNum" sz="quarter" idx="12"/>
          </p:nvPr>
        </p:nvSpPr>
        <p:spPr/>
        <p:txBody>
          <a:bodyPr/>
          <a:lstStyle/>
          <a:p>
            <a:pPr>
              <a:defRPr/>
            </a:pPr>
            <a:fld id="{3272E124-581F-5C46-A44F-4620125B4F28}" type="slidenum">
              <a:rPr lang="en-US" smtClean="0"/>
              <a:pPr>
                <a:defRPr/>
              </a:pPr>
              <a:t>7</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1344080575"/>
              </p:ext>
            </p:extLst>
          </p:nvPr>
        </p:nvGraphicFramePr>
        <p:xfrm>
          <a:off x="391013" y="908721"/>
          <a:ext cx="7696200" cy="5090160"/>
        </p:xfrm>
        <a:graphic>
          <a:graphicData uri="http://schemas.openxmlformats.org/drawingml/2006/table">
            <a:tbl>
              <a:tblPr firstRow="1" bandRow="1">
                <a:tableStyleId>{21E4AEA4-8DFA-4A89-87EB-49C32662AFE0}</a:tableStyleId>
              </a:tblPr>
              <a:tblGrid>
                <a:gridCol w="1430267">
                  <a:extLst>
                    <a:ext uri="{9D8B030D-6E8A-4147-A177-3AD203B41FA5}">
                      <a16:colId xmlns:a16="http://schemas.microsoft.com/office/drawing/2014/main" val="20000"/>
                    </a:ext>
                  </a:extLst>
                </a:gridCol>
                <a:gridCol w="3700535">
                  <a:extLst>
                    <a:ext uri="{9D8B030D-6E8A-4147-A177-3AD203B41FA5}">
                      <a16:colId xmlns:a16="http://schemas.microsoft.com/office/drawing/2014/main" val="20001"/>
                    </a:ext>
                  </a:extLst>
                </a:gridCol>
                <a:gridCol w="2565398">
                  <a:extLst>
                    <a:ext uri="{9D8B030D-6E8A-4147-A177-3AD203B41FA5}">
                      <a16:colId xmlns:a16="http://schemas.microsoft.com/office/drawing/2014/main" val="20002"/>
                    </a:ext>
                  </a:extLst>
                </a:gridCol>
              </a:tblGrid>
              <a:tr h="0">
                <a:tc>
                  <a:txBody>
                    <a:bodyPr/>
                    <a:lstStyle/>
                    <a:p>
                      <a:r>
                        <a:rPr lang="nb-NO" sz="1000"/>
                        <a:t>Nivå</a:t>
                      </a:r>
                    </a:p>
                  </a:txBody>
                  <a:tcPr>
                    <a:solidFill>
                      <a:srgbClr val="43A375"/>
                    </a:solidFill>
                  </a:tcPr>
                </a:tc>
                <a:tc>
                  <a:txBody>
                    <a:bodyPr/>
                    <a:lstStyle/>
                    <a:p>
                      <a:r>
                        <a:rPr lang="nb-NO" sz="1000"/>
                        <a:t>Beskrivelse</a:t>
                      </a:r>
                    </a:p>
                  </a:txBody>
                  <a:tcPr>
                    <a:solidFill>
                      <a:srgbClr val="43A375"/>
                    </a:solidFill>
                  </a:tcPr>
                </a:tc>
                <a:tc>
                  <a:txBody>
                    <a:bodyPr/>
                    <a:lstStyle/>
                    <a:p>
                      <a:r>
                        <a:rPr lang="nb-NO" sz="1000"/>
                        <a:t>Suksesskriterier</a:t>
                      </a:r>
                    </a:p>
                  </a:txBody>
                  <a:tcPr>
                    <a:solidFill>
                      <a:srgbClr val="43A375"/>
                    </a:solidFill>
                  </a:tcPr>
                </a:tc>
                <a:extLst>
                  <a:ext uri="{0D108BD9-81ED-4DB2-BD59-A6C34878D82A}">
                    <a16:rowId xmlns:a16="http://schemas.microsoft.com/office/drawing/2014/main" val="10000"/>
                  </a:ext>
                </a:extLst>
              </a:tr>
              <a:tr h="620171">
                <a:tc>
                  <a:txBody>
                    <a:bodyPr/>
                    <a:lstStyle/>
                    <a:p>
                      <a:r>
                        <a:rPr lang="nb-NO" sz="1000"/>
                        <a:t>Formål</a:t>
                      </a:r>
                    </a:p>
                    <a:p>
                      <a:r>
                        <a:rPr lang="nb-NO" sz="1000"/>
                        <a:t>(for UiO)</a:t>
                      </a:r>
                    </a:p>
                  </a:txBody>
                  <a:tcPr>
                    <a:solidFill>
                      <a:srgbClr val="43A375"/>
                    </a:solidFill>
                  </a:tcPr>
                </a:tc>
                <a:tc>
                  <a:txBody>
                    <a:bodyPr/>
                    <a:lstStyle/>
                    <a:p>
                      <a:r>
                        <a:rPr lang="nb-NO" sz="1000" kern="1200">
                          <a:solidFill>
                            <a:schemeClr val="dk1"/>
                          </a:solidFill>
                          <a:effectLst/>
                          <a:latin typeface="+mn-lt"/>
                          <a:ea typeface="+mn-ea"/>
                          <a:cs typeface="+mn-cs"/>
                        </a:rPr>
                        <a:t>Prosjekt digitalt pensum har som mål å få en helhetlig digitalisert løsning for arbeidsprosessene med pensumlister og pensuminnhold, med én autoritativ kilde for brukerne å forholde seg til for data om pensum. Prosjektet skal bidra til oppfyllelsen av et helhetlig digitalt læringsmiljø ved UiO.</a:t>
                      </a:r>
                      <a:endParaRPr lang="nb-NO" sz="1000"/>
                    </a:p>
                  </a:txBody>
                  <a:tcPr/>
                </a:tc>
                <a:tc>
                  <a:txBody>
                    <a:bodyPr/>
                    <a:lstStyle/>
                    <a:p>
                      <a:pPr marL="0" indent="0">
                        <a:buFont typeface="Arial" panose="020B0604020202020204" pitchFamily="34" charset="0"/>
                        <a:buNone/>
                      </a:pPr>
                      <a:r>
                        <a:rPr lang="nb-NO" sz="1000" baseline="0"/>
                        <a:t>-Forankring, dialog og involvering på de nivåene i organisasjonen som er involvert i arbeidet med pensumlister</a:t>
                      </a:r>
                    </a:p>
                    <a:p>
                      <a:pPr marL="0" indent="0">
                        <a:buFont typeface="Arial" panose="020B0604020202020204" pitchFamily="34" charset="0"/>
                        <a:buNone/>
                      </a:pPr>
                      <a:r>
                        <a:rPr lang="nb-NO" sz="1000" baseline="0"/>
                        <a:t>-Få til gode brukervennlige løsninger for digitalisering av pensuminnhold</a:t>
                      </a:r>
                    </a:p>
                    <a:p>
                      <a:pPr marL="0" indent="0">
                        <a:buFont typeface="Arial" panose="020B0604020202020204" pitchFamily="34" charset="0"/>
                        <a:buNone/>
                      </a:pPr>
                      <a:r>
                        <a:rPr lang="nb-NO" sz="1000" baseline="0"/>
                        <a:t>-Samarbeide/koble opp prosesser med andre digitaliseringsprosjekt ved UiO</a:t>
                      </a:r>
                      <a:endParaRPr lang="nb-NO" sz="1000"/>
                    </a:p>
                  </a:txBody>
                  <a:tcPr/>
                </a:tc>
                <a:extLst>
                  <a:ext uri="{0D108BD9-81ED-4DB2-BD59-A6C34878D82A}">
                    <a16:rowId xmlns:a16="http://schemas.microsoft.com/office/drawing/2014/main" val="10001"/>
                  </a:ext>
                </a:extLst>
              </a:tr>
              <a:tr h="1090645">
                <a:tc>
                  <a:txBody>
                    <a:bodyPr/>
                    <a:lstStyle/>
                    <a:p>
                      <a:r>
                        <a:rPr lang="nb-NO" sz="1000"/>
                        <a:t>Effektmål</a:t>
                      </a:r>
                      <a:r>
                        <a:rPr lang="nb-NO" sz="1000" baseline="0"/>
                        <a:t> (gevinster i «linjen»)</a:t>
                      </a:r>
                      <a:endParaRPr lang="nb-NO" sz="1000"/>
                    </a:p>
                  </a:txBody>
                  <a:tcPr>
                    <a:solidFill>
                      <a:srgbClr val="43A375"/>
                    </a:solidFill>
                  </a:tcPr>
                </a:tc>
                <a:tc>
                  <a:txBody>
                    <a:bodyPr/>
                    <a:lstStyle/>
                    <a:p>
                      <a:pPr marL="0" lvl="0" indent="0">
                        <a:buFont typeface="Arial" panose="020B0604020202020204" pitchFamily="34" charset="0"/>
                        <a:buNone/>
                      </a:pPr>
                      <a:r>
                        <a:rPr lang="nb-NO" sz="1000"/>
                        <a:t>Sikre</a:t>
                      </a:r>
                      <a:r>
                        <a:rPr lang="nb-NO" sz="1000" baseline="0"/>
                        <a:t>:</a:t>
                      </a:r>
                    </a:p>
                    <a:p>
                      <a:pPr marL="0" lvl="0" indent="0">
                        <a:buFontTx/>
                        <a:buNone/>
                      </a:pPr>
                      <a:r>
                        <a:rPr lang="nb-NO" sz="1000"/>
                        <a:t>-At studenter, forelesere og administrasjon</a:t>
                      </a:r>
                      <a:r>
                        <a:rPr lang="nb-NO" sz="1000" baseline="0"/>
                        <a:t> får en b</a:t>
                      </a:r>
                      <a:r>
                        <a:rPr lang="nb-NO" sz="1000"/>
                        <a:t>edre</a:t>
                      </a:r>
                      <a:r>
                        <a:rPr lang="nb-NO" sz="1000" baseline="0"/>
                        <a:t> brukeropplevelse i arbeidsprosessene med, og presentasjonen av pensumlister</a:t>
                      </a:r>
                    </a:p>
                    <a:p>
                      <a:pPr marL="0" marR="0" lvl="0" indent="0" algn="l" defTabSz="457200" rtl="0" eaLnBrk="1" fontAlgn="auto" latinLnBrk="0" hangingPunct="1">
                        <a:lnSpc>
                          <a:spcPct val="100000"/>
                        </a:lnSpc>
                        <a:spcBef>
                          <a:spcPts val="0"/>
                        </a:spcBef>
                        <a:spcAft>
                          <a:spcPts val="0"/>
                        </a:spcAft>
                        <a:buClrTx/>
                        <a:buSzTx/>
                        <a:buFontTx/>
                        <a:buNone/>
                        <a:tabLst/>
                        <a:defRPr/>
                      </a:pPr>
                      <a:r>
                        <a:rPr lang="nb-NO" sz="1000" baseline="0"/>
                        <a:t>- sikre bedre innholdskvalitet</a:t>
                      </a:r>
                    </a:p>
                    <a:p>
                      <a:pPr marL="0" lvl="0" indent="0">
                        <a:buFontTx/>
                        <a:buNone/>
                      </a:pPr>
                      <a:r>
                        <a:rPr lang="nb-NO" sz="1000" baseline="0"/>
                        <a:t>- tilnærmet null overlapp  med trykte kompendier og pensum som er digitalt tilgjengelig</a:t>
                      </a:r>
                    </a:p>
                    <a:p>
                      <a:pPr marL="0" lvl="0" indent="0">
                        <a:buFont typeface="Arial" panose="020B0604020202020204" pitchFamily="34" charset="0"/>
                        <a:buNone/>
                      </a:pPr>
                      <a:r>
                        <a:rPr lang="nb-NO" sz="1000" baseline="0"/>
                        <a:t>- At pensumlistene brukes aktivt som et pedagogisk verktøy, både av studenter og forelesere</a:t>
                      </a:r>
                    </a:p>
                    <a:p>
                      <a:pPr marL="0" lvl="0" indent="0">
                        <a:buFont typeface="Arial" panose="020B0604020202020204" pitchFamily="34" charset="0"/>
                        <a:buNone/>
                      </a:pPr>
                      <a:r>
                        <a:rPr lang="nb-NO" sz="1000" baseline="0"/>
                        <a:t>-At Universitetsbiblioteket blir aktiv deltaker i pensumprosessen, og mer aktiv bruk av universitetsbibliotekets ressurser</a:t>
                      </a:r>
                    </a:p>
                    <a:p>
                      <a:pPr marL="0" lvl="0" indent="0">
                        <a:buFont typeface="Arial" panose="020B0604020202020204" pitchFamily="34" charset="0"/>
                        <a:buNone/>
                      </a:pPr>
                      <a:r>
                        <a:rPr lang="nb-NO" sz="1000" baseline="0"/>
                        <a:t>-Utvikling av integrasjoner mellom de ulike plattformene studenter og ansatte forholder seg til i befatning med pensumlister og innhold, og det digitale pensumlistesystemet. </a:t>
                      </a:r>
                    </a:p>
                    <a:p>
                      <a:pPr marL="0" lvl="0" indent="0">
                        <a:buFont typeface="Arial" panose="020B0604020202020204" pitchFamily="34" charset="0"/>
                        <a:buNone/>
                      </a:pPr>
                      <a:r>
                        <a:rPr lang="nb-NO" sz="1000" baseline="0"/>
                        <a:t>-Utvikling av integrasjon mellom systemer som ivaretar arkivering av pensumlister</a:t>
                      </a:r>
                    </a:p>
                  </a:txBody>
                  <a:tcPr/>
                </a:tc>
                <a:tc>
                  <a:txBody>
                    <a:bodyPr/>
                    <a:lstStyle/>
                    <a:p>
                      <a:pPr marL="0" indent="0">
                        <a:buFontTx/>
                        <a:buNone/>
                      </a:pPr>
                      <a:r>
                        <a:rPr lang="nb-NO" sz="1000"/>
                        <a:t>-At</a:t>
                      </a:r>
                      <a:r>
                        <a:rPr lang="nb-NO" sz="1000" baseline="0"/>
                        <a:t> vi får på plass en hensiktsmessig og mest mulig effektiv arbeidsflyt for utforming, godkjenning og publisering av pensumlistene </a:t>
                      </a:r>
                    </a:p>
                    <a:p>
                      <a:pPr marL="0" indent="0">
                        <a:buFontTx/>
                        <a:buNone/>
                      </a:pPr>
                      <a:r>
                        <a:rPr lang="nb-NO" sz="1000" baseline="0"/>
                        <a:t>-At vi får løftet fram bruk av pensumlister som en del av det pedagogiske verktøyet i utdanningene</a:t>
                      </a:r>
                    </a:p>
                    <a:p>
                      <a:pPr marL="0" indent="0">
                        <a:buFontTx/>
                        <a:buNone/>
                      </a:pPr>
                      <a:r>
                        <a:rPr lang="nb-NO" sz="1000" baseline="0"/>
                        <a:t>-At prosesser i prosjektet sees i sammenheng med, og kobles til pågående prosjekter ved UiO som digitalt læringsmiljø, saksbehandling og arkiv, </a:t>
                      </a:r>
                      <a:r>
                        <a:rPr lang="nb-NO" sz="1000" baseline="0" err="1"/>
                        <a:t>EpN</a:t>
                      </a:r>
                      <a:r>
                        <a:rPr lang="nb-NO" sz="1000" baseline="0"/>
                        <a:t> og Mine studier</a:t>
                      </a:r>
                    </a:p>
                    <a:p>
                      <a:pPr marL="0" indent="0">
                        <a:buFontTx/>
                        <a:buNone/>
                      </a:pPr>
                      <a:r>
                        <a:rPr lang="nb-NO" sz="1000" baseline="0"/>
                        <a:t>-At ansvaret for gevinstrealisering er tydelig og at linjeorganisasjonen følger opp.</a:t>
                      </a:r>
                      <a:endParaRPr lang="nb-NO" sz="1000"/>
                    </a:p>
                  </a:txBody>
                  <a:tcPr/>
                </a:tc>
                <a:extLst>
                  <a:ext uri="{0D108BD9-81ED-4DB2-BD59-A6C34878D82A}">
                    <a16:rowId xmlns:a16="http://schemas.microsoft.com/office/drawing/2014/main" val="10002"/>
                  </a:ext>
                </a:extLst>
              </a:tr>
              <a:tr h="502552">
                <a:tc>
                  <a:txBody>
                    <a:bodyPr/>
                    <a:lstStyle/>
                    <a:p>
                      <a:r>
                        <a:rPr lang="nb-NO" sz="1000"/>
                        <a:t>Resultatmål</a:t>
                      </a:r>
                    </a:p>
                    <a:p>
                      <a:r>
                        <a:rPr lang="nb-NO" sz="1000" baseline="0"/>
                        <a:t>(i prosjektet)</a:t>
                      </a:r>
                      <a:endParaRPr lang="nb-NO" sz="1000"/>
                    </a:p>
                  </a:txBody>
                  <a:tcPr>
                    <a:solidFill>
                      <a:srgbClr val="43A375"/>
                    </a:solidFill>
                  </a:tcPr>
                </a:tc>
                <a:tc>
                  <a:txBody>
                    <a:bodyPr/>
                    <a:lstStyle/>
                    <a:p>
                      <a:pPr marL="0" lvl="0" indent="0">
                        <a:buFont typeface="Arial" panose="020B0604020202020204" pitchFamily="34" charset="0"/>
                        <a:buNone/>
                      </a:pPr>
                      <a:r>
                        <a:rPr lang="nb-NO" sz="1000" kern="1200">
                          <a:solidFill>
                            <a:schemeClr val="dk1"/>
                          </a:solidFill>
                          <a:effectLst/>
                          <a:latin typeface="+mn-lt"/>
                          <a:ea typeface="+mn-ea"/>
                          <a:cs typeface="+mn-cs"/>
                        </a:rPr>
                        <a:t>Klargjøre organisasjonen for mottak av Leganto som ny digital løsning for</a:t>
                      </a:r>
                      <a:r>
                        <a:rPr lang="nb-NO" sz="1000" kern="1200" baseline="0">
                          <a:solidFill>
                            <a:schemeClr val="dk1"/>
                          </a:solidFill>
                          <a:effectLst/>
                          <a:latin typeface="+mn-lt"/>
                          <a:ea typeface="+mn-ea"/>
                          <a:cs typeface="+mn-cs"/>
                        </a:rPr>
                        <a:t> pensumlister gjennom å:</a:t>
                      </a:r>
                    </a:p>
                    <a:p>
                      <a:pPr marL="0" lvl="0" indent="0">
                        <a:buFont typeface="Arial" panose="020B0604020202020204" pitchFamily="34" charset="0"/>
                        <a:buNone/>
                      </a:pPr>
                      <a:r>
                        <a:rPr lang="nb-NO" sz="1000" kern="1200">
                          <a:solidFill>
                            <a:schemeClr val="dk1"/>
                          </a:solidFill>
                          <a:effectLst/>
                          <a:latin typeface="+mn-lt"/>
                          <a:ea typeface="+mn-ea"/>
                          <a:cs typeface="+mn-cs"/>
                        </a:rPr>
                        <a:t>-Implementere pensumlistesystemet Leganto ved UiO</a:t>
                      </a:r>
                    </a:p>
                    <a:p>
                      <a:pPr marL="0" lvl="0" indent="0">
                        <a:buFont typeface="Arial" panose="020B0604020202020204" pitchFamily="34" charset="0"/>
                        <a:buNone/>
                      </a:pPr>
                      <a:r>
                        <a:rPr lang="nb-NO" sz="1000" kern="1200">
                          <a:solidFill>
                            <a:schemeClr val="dk1"/>
                          </a:solidFill>
                          <a:effectLst/>
                          <a:latin typeface="+mn-lt"/>
                          <a:ea typeface="+mn-ea"/>
                          <a:cs typeface="+mn-cs"/>
                        </a:rPr>
                        <a:t>- Sørge for at systemet har blitt en viktig komponent i et helhetlig digitalt læringsmiddelsystem ved UiO</a:t>
                      </a:r>
                    </a:p>
                  </a:txBody>
                  <a:tcPr/>
                </a:tc>
                <a:tc>
                  <a:txBody>
                    <a:bodyPr/>
                    <a:lstStyle/>
                    <a:p>
                      <a:pPr marL="0" indent="0">
                        <a:buFontTx/>
                        <a:buNone/>
                      </a:pPr>
                      <a:r>
                        <a:rPr lang="nb-NO" sz="1000"/>
                        <a:t>-God ledelsesforankring</a:t>
                      </a:r>
                      <a:r>
                        <a:rPr lang="nb-NO" sz="1000" baseline="0"/>
                        <a:t> og koordinering av de ulike digitaliseringsprosessene</a:t>
                      </a:r>
                    </a:p>
                    <a:p>
                      <a:pPr marL="0" indent="0">
                        <a:buFontTx/>
                        <a:buNone/>
                      </a:pPr>
                      <a:r>
                        <a:rPr lang="nb-NO" sz="1000" baseline="0"/>
                        <a:t>-At prosjektet får tilgang til aktuelle ressurser både sentralt og lokalt for å få til implementeringen til det beste alle nivåer i organisasjonen</a:t>
                      </a:r>
                      <a:endParaRPr lang="nb-NO" sz="100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13083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8291264" cy="1143000"/>
          </a:xfrm>
        </p:spPr>
        <p:txBody>
          <a:bodyPr/>
          <a:lstStyle/>
          <a:p>
            <a:r>
              <a:rPr lang="nb-NO"/>
              <a:t>Prosjektets leveranser og avgrensing</a:t>
            </a:r>
            <a:endParaRPr lang="en-US"/>
          </a:p>
        </p:txBody>
      </p:sp>
      <p:sp>
        <p:nvSpPr>
          <p:cNvPr id="3" name="Content Placeholder 2"/>
          <p:cNvSpPr>
            <a:spLocks noGrp="1"/>
          </p:cNvSpPr>
          <p:nvPr>
            <p:ph idx="1"/>
          </p:nvPr>
        </p:nvSpPr>
        <p:spPr>
          <a:xfrm>
            <a:off x="395536" y="1484784"/>
            <a:ext cx="8291264" cy="4968552"/>
          </a:xfrm>
        </p:spPr>
        <p:txBody>
          <a:bodyPr/>
          <a:lstStyle/>
          <a:p>
            <a:pPr marL="0" indent="0">
              <a:buNone/>
            </a:pPr>
            <a:endParaRPr lang="en-US"/>
          </a:p>
          <a:p>
            <a:pPr>
              <a:buFontTx/>
              <a:buChar char="-"/>
            </a:pPr>
            <a:endParaRPr lang="en-US"/>
          </a:p>
          <a:p>
            <a:pPr marL="0" indent="0">
              <a:buNone/>
            </a:pPr>
            <a:endParaRPr lang="en-US"/>
          </a:p>
          <a:p>
            <a:pPr>
              <a:buFontTx/>
              <a:buChar char="-"/>
            </a:pPr>
            <a:endParaRPr lang="en-US"/>
          </a:p>
          <a:p>
            <a:pPr>
              <a:buFontTx/>
              <a:buChar char="-"/>
            </a:pPr>
            <a:endParaRPr lang="en-US"/>
          </a:p>
          <a:p>
            <a:pPr marL="0" indent="0">
              <a:buNone/>
            </a:pPr>
            <a:endParaRPr lang="en-US"/>
          </a:p>
        </p:txBody>
      </p:sp>
      <p:sp>
        <p:nvSpPr>
          <p:cNvPr id="6" name="Slide Number Placeholder 5"/>
          <p:cNvSpPr>
            <a:spLocks noGrp="1"/>
          </p:cNvSpPr>
          <p:nvPr>
            <p:ph type="sldNum" sz="quarter" idx="12"/>
          </p:nvPr>
        </p:nvSpPr>
        <p:spPr/>
        <p:txBody>
          <a:bodyPr/>
          <a:lstStyle/>
          <a:p>
            <a:pPr>
              <a:defRPr/>
            </a:pPr>
            <a:fld id="{3272E124-581F-5C46-A44F-4620125B4F28}" type="slidenum">
              <a:rPr lang="en-US" smtClean="0"/>
              <a:pPr>
                <a:defRPr/>
              </a:pPr>
              <a:t>8</a:t>
            </a:fld>
            <a:endParaRPr lang="en-US"/>
          </a:p>
        </p:txBody>
      </p:sp>
      <p:pic>
        <p:nvPicPr>
          <p:cNvPr id="8" name="Picture 8" descr="A screenshot of a social media post&#10;&#10;Description generated with very high confidence">
            <a:extLst>
              <a:ext uri="{FF2B5EF4-FFF2-40B4-BE49-F238E27FC236}">
                <a16:creationId xmlns:a16="http://schemas.microsoft.com/office/drawing/2014/main" id="{A40EFC9E-EF20-4E69-B2E0-CF16CEEEA1CF}"/>
              </a:ext>
            </a:extLst>
          </p:cNvPr>
          <p:cNvPicPr>
            <a:picLocks noChangeAspect="1"/>
          </p:cNvPicPr>
          <p:nvPr/>
        </p:nvPicPr>
        <p:blipFill>
          <a:blip r:embed="rId3"/>
          <a:stretch>
            <a:fillRect/>
          </a:stretch>
        </p:blipFill>
        <p:spPr>
          <a:xfrm>
            <a:off x="847819" y="1433855"/>
            <a:ext cx="6860218" cy="5277552"/>
          </a:xfrm>
          <a:prstGeom prst="rect">
            <a:avLst/>
          </a:prstGeom>
        </p:spPr>
      </p:pic>
    </p:spTree>
    <p:extLst>
      <p:ext uri="{BB962C8B-B14F-4D97-AF65-F5344CB8AC3E}">
        <p14:creationId xmlns:p14="http://schemas.microsoft.com/office/powerpoint/2010/main" val="3204596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99592" y="548680"/>
            <a:ext cx="7696200" cy="1143000"/>
          </a:xfrm>
        </p:spPr>
        <p:txBody>
          <a:bodyPr/>
          <a:lstStyle/>
          <a:p>
            <a:r>
              <a:rPr lang="en-US" err="1"/>
              <a:t>Organisering</a:t>
            </a:r>
            <a:r>
              <a:rPr lang="en-US"/>
              <a:t> </a:t>
            </a:r>
            <a:r>
              <a:rPr lang="en-US" err="1"/>
              <a:t>og</a:t>
            </a:r>
            <a:r>
              <a:rPr lang="en-US"/>
              <a:t> </a:t>
            </a:r>
            <a:r>
              <a:rPr lang="en-US" err="1"/>
              <a:t>ansvar</a:t>
            </a:r>
            <a:r>
              <a:rPr lang="en-US"/>
              <a:t> </a:t>
            </a:r>
            <a:r>
              <a:rPr lang="en-US" err="1"/>
              <a:t>første</a:t>
            </a:r>
            <a:r>
              <a:rPr lang="en-US"/>
              <a:t> </a:t>
            </a:r>
            <a:r>
              <a:rPr lang="en-US" err="1"/>
              <a:t>fase</a:t>
            </a:r>
            <a:endParaRPr lang="en-US"/>
          </a:p>
        </p:txBody>
      </p:sp>
      <p:grpSp>
        <p:nvGrpSpPr>
          <p:cNvPr id="2" name="Group 1"/>
          <p:cNvGrpSpPr/>
          <p:nvPr/>
        </p:nvGrpSpPr>
        <p:grpSpPr>
          <a:xfrm>
            <a:off x="701326" y="1522808"/>
            <a:ext cx="7776318" cy="4580606"/>
            <a:chOff x="1000947" y="1511711"/>
            <a:chExt cx="7776318" cy="4580606"/>
          </a:xfrm>
        </p:grpSpPr>
        <p:sp>
          <p:nvSpPr>
            <p:cNvPr id="3" name="Freeform 2"/>
            <p:cNvSpPr/>
            <p:nvPr/>
          </p:nvSpPr>
          <p:spPr>
            <a:xfrm>
              <a:off x="1086747" y="1511711"/>
              <a:ext cx="7690518" cy="1247674"/>
            </a:xfrm>
            <a:custGeom>
              <a:avLst/>
              <a:gdLst>
                <a:gd name="connsiteX0" fmla="*/ 0 w 7690518"/>
                <a:gd name="connsiteY0" fmla="*/ 124767 h 1247674"/>
                <a:gd name="connsiteX1" fmla="*/ 124767 w 7690518"/>
                <a:gd name="connsiteY1" fmla="*/ 0 h 1247674"/>
                <a:gd name="connsiteX2" fmla="*/ 7565751 w 7690518"/>
                <a:gd name="connsiteY2" fmla="*/ 0 h 1247674"/>
                <a:gd name="connsiteX3" fmla="*/ 7690518 w 7690518"/>
                <a:gd name="connsiteY3" fmla="*/ 124767 h 1247674"/>
                <a:gd name="connsiteX4" fmla="*/ 7690518 w 7690518"/>
                <a:gd name="connsiteY4" fmla="*/ 1122907 h 1247674"/>
                <a:gd name="connsiteX5" fmla="*/ 7565751 w 7690518"/>
                <a:gd name="connsiteY5" fmla="*/ 1247674 h 1247674"/>
                <a:gd name="connsiteX6" fmla="*/ 124767 w 7690518"/>
                <a:gd name="connsiteY6" fmla="*/ 1247674 h 1247674"/>
                <a:gd name="connsiteX7" fmla="*/ 0 w 7690518"/>
                <a:gd name="connsiteY7" fmla="*/ 1122907 h 1247674"/>
                <a:gd name="connsiteX8" fmla="*/ 0 w 7690518"/>
                <a:gd name="connsiteY8" fmla="*/ 124767 h 1247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90518" h="1247674">
                  <a:moveTo>
                    <a:pt x="0" y="124767"/>
                  </a:moveTo>
                  <a:cubicBezTo>
                    <a:pt x="0" y="55860"/>
                    <a:pt x="55860" y="0"/>
                    <a:pt x="124767" y="0"/>
                  </a:cubicBezTo>
                  <a:lnTo>
                    <a:pt x="7565751" y="0"/>
                  </a:lnTo>
                  <a:cubicBezTo>
                    <a:pt x="7634658" y="0"/>
                    <a:pt x="7690518" y="55860"/>
                    <a:pt x="7690518" y="124767"/>
                  </a:cubicBezTo>
                  <a:lnTo>
                    <a:pt x="7690518" y="1122907"/>
                  </a:lnTo>
                  <a:cubicBezTo>
                    <a:pt x="7690518" y="1191814"/>
                    <a:pt x="7634658" y="1247674"/>
                    <a:pt x="7565751" y="1247674"/>
                  </a:cubicBezTo>
                  <a:lnTo>
                    <a:pt x="124767" y="1247674"/>
                  </a:lnTo>
                  <a:cubicBezTo>
                    <a:pt x="55860" y="1247674"/>
                    <a:pt x="0" y="1191814"/>
                    <a:pt x="0" y="1122907"/>
                  </a:cubicBezTo>
                  <a:lnTo>
                    <a:pt x="0" y="124767"/>
                  </a:lnTo>
                  <a:close/>
                </a:path>
              </a:pathLst>
            </a:custGeom>
            <a:solidFill>
              <a:schemeClr val="accent2">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8453" tIns="78453" rIns="78453" bIns="78453" numCol="1" spcCol="1270" anchor="ctr" anchorCtr="0">
              <a:noAutofit/>
            </a:bodyPr>
            <a:lstStyle/>
            <a:p>
              <a:pPr lvl="0" algn="ctr" defTabSz="488950">
                <a:lnSpc>
                  <a:spcPct val="90000"/>
                </a:lnSpc>
                <a:spcBef>
                  <a:spcPct val="0"/>
                </a:spcBef>
                <a:spcAft>
                  <a:spcPct val="35000"/>
                </a:spcAft>
              </a:pPr>
              <a:r>
                <a:rPr lang="en-US" sz="1100" kern="1200" dirty="0" err="1"/>
                <a:t>Prosjekteier</a:t>
              </a:r>
              <a:r>
                <a:rPr lang="en-US" sz="1100" kern="1200" dirty="0"/>
                <a:t>:</a:t>
              </a:r>
            </a:p>
            <a:p>
              <a:pPr lvl="0" algn="ctr" defTabSz="488950">
                <a:lnSpc>
                  <a:spcPct val="90000"/>
                </a:lnSpc>
                <a:spcBef>
                  <a:spcPct val="0"/>
                </a:spcBef>
                <a:spcAft>
                  <a:spcPct val="35000"/>
                </a:spcAft>
              </a:pPr>
              <a:r>
                <a:rPr lang="en-US" sz="1100" kern="1200" dirty="0" err="1"/>
                <a:t>Avdelingsdirektør</a:t>
              </a:r>
              <a:r>
                <a:rPr lang="en-US" sz="1100" kern="1200" dirty="0"/>
                <a:t>, </a:t>
              </a:r>
              <a:r>
                <a:rPr lang="en-US" sz="1100" kern="1200" dirty="0" err="1"/>
                <a:t>Avdeling</a:t>
              </a:r>
              <a:r>
                <a:rPr lang="en-US" sz="1100" kern="1200" dirty="0"/>
                <a:t> for </a:t>
              </a:r>
              <a:r>
                <a:rPr lang="en-US" sz="1100" kern="1200" dirty="0" err="1" smtClean="0"/>
                <a:t>studieadministrasjon</a:t>
              </a:r>
              <a:r>
                <a:rPr lang="en-US" sz="1100" kern="1200" dirty="0" smtClean="0"/>
                <a:t> </a:t>
              </a:r>
            </a:p>
            <a:p>
              <a:pPr lvl="0" algn="ctr" defTabSz="488950">
                <a:lnSpc>
                  <a:spcPct val="90000"/>
                </a:lnSpc>
                <a:spcBef>
                  <a:spcPct val="0"/>
                </a:spcBef>
                <a:spcAft>
                  <a:spcPct val="35000"/>
                </a:spcAft>
              </a:pPr>
              <a:r>
                <a:rPr lang="en-US" sz="1100" kern="1200" dirty="0" err="1" smtClean="0"/>
                <a:t>Styringsgruppe</a:t>
              </a:r>
              <a:r>
                <a:rPr lang="en-US" sz="1100" kern="1200" dirty="0"/>
                <a:t>:</a:t>
              </a:r>
            </a:p>
            <a:p>
              <a:pPr lvl="0" algn="ctr" defTabSz="488950">
                <a:lnSpc>
                  <a:spcPct val="90000"/>
                </a:lnSpc>
                <a:spcBef>
                  <a:spcPct val="0"/>
                </a:spcBef>
                <a:spcAft>
                  <a:spcPct val="35000"/>
                </a:spcAft>
              </a:pPr>
              <a:r>
                <a:rPr lang="en-US" sz="1100" kern="1200" dirty="0"/>
                <a:t>USIT, UB, </a:t>
              </a:r>
              <a:r>
                <a:rPr lang="en-US" sz="1100" kern="1200" dirty="0" smtClean="0"/>
                <a:t>AKS, </a:t>
              </a:r>
              <a:r>
                <a:rPr lang="en-US" sz="1100" kern="1200" dirty="0" err="1" smtClean="0"/>
                <a:t>Fakultet</a:t>
              </a:r>
              <a:r>
                <a:rPr lang="en-US" sz="1100" kern="1200" dirty="0"/>
                <a:t>, </a:t>
              </a:r>
              <a:r>
                <a:rPr lang="en-US" sz="1100" kern="1200" dirty="0" err="1"/>
                <a:t>studenter</a:t>
              </a:r>
              <a:endParaRPr lang="en-US" sz="1100" kern="1200" dirty="0"/>
            </a:p>
          </p:txBody>
        </p:sp>
        <p:sp>
          <p:nvSpPr>
            <p:cNvPr id="6" name="Freeform 5"/>
            <p:cNvSpPr/>
            <p:nvPr/>
          </p:nvSpPr>
          <p:spPr>
            <a:xfrm>
              <a:off x="1000947" y="3000529"/>
              <a:ext cx="3683063" cy="3091788"/>
            </a:xfrm>
            <a:custGeom>
              <a:avLst/>
              <a:gdLst>
                <a:gd name="connsiteX0" fmla="*/ 0 w 3683063"/>
                <a:gd name="connsiteY0" fmla="*/ 309179 h 3091788"/>
                <a:gd name="connsiteX1" fmla="*/ 309179 w 3683063"/>
                <a:gd name="connsiteY1" fmla="*/ 0 h 3091788"/>
                <a:gd name="connsiteX2" fmla="*/ 3373884 w 3683063"/>
                <a:gd name="connsiteY2" fmla="*/ 0 h 3091788"/>
                <a:gd name="connsiteX3" fmla="*/ 3683063 w 3683063"/>
                <a:gd name="connsiteY3" fmla="*/ 309179 h 3091788"/>
                <a:gd name="connsiteX4" fmla="*/ 3683063 w 3683063"/>
                <a:gd name="connsiteY4" fmla="*/ 2782609 h 3091788"/>
                <a:gd name="connsiteX5" fmla="*/ 3373884 w 3683063"/>
                <a:gd name="connsiteY5" fmla="*/ 3091788 h 3091788"/>
                <a:gd name="connsiteX6" fmla="*/ 309179 w 3683063"/>
                <a:gd name="connsiteY6" fmla="*/ 3091788 h 3091788"/>
                <a:gd name="connsiteX7" fmla="*/ 0 w 3683063"/>
                <a:gd name="connsiteY7" fmla="*/ 2782609 h 3091788"/>
                <a:gd name="connsiteX8" fmla="*/ 0 w 3683063"/>
                <a:gd name="connsiteY8" fmla="*/ 309179 h 309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3063" h="3091788">
                  <a:moveTo>
                    <a:pt x="0" y="309179"/>
                  </a:moveTo>
                  <a:cubicBezTo>
                    <a:pt x="0" y="138424"/>
                    <a:pt x="138424" y="0"/>
                    <a:pt x="309179" y="0"/>
                  </a:cubicBezTo>
                  <a:lnTo>
                    <a:pt x="3373884" y="0"/>
                  </a:lnTo>
                  <a:cubicBezTo>
                    <a:pt x="3544639" y="0"/>
                    <a:pt x="3683063" y="138424"/>
                    <a:pt x="3683063" y="309179"/>
                  </a:cubicBezTo>
                  <a:lnTo>
                    <a:pt x="3683063" y="2782609"/>
                  </a:lnTo>
                  <a:cubicBezTo>
                    <a:pt x="3683063" y="2953364"/>
                    <a:pt x="3544639" y="3091788"/>
                    <a:pt x="3373884" y="3091788"/>
                  </a:cubicBezTo>
                  <a:lnTo>
                    <a:pt x="309179" y="3091788"/>
                  </a:lnTo>
                  <a:cubicBezTo>
                    <a:pt x="138424" y="3091788"/>
                    <a:pt x="0" y="2953364"/>
                    <a:pt x="0" y="2782609"/>
                  </a:cubicBezTo>
                  <a:lnTo>
                    <a:pt x="0" y="309179"/>
                  </a:lnTo>
                  <a:close/>
                </a:path>
              </a:pathLst>
            </a:custGeom>
            <a:solidFill>
              <a:schemeClr val="accent2">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8655" tIns="128655" rIns="128655" bIns="128655" numCol="1" spcCol="1270" anchor="ctr" anchorCtr="0">
              <a:noAutofit/>
            </a:bodyPr>
            <a:lstStyle/>
            <a:p>
              <a:pPr lvl="0" algn="l" defTabSz="444500">
                <a:lnSpc>
                  <a:spcPct val="90000"/>
                </a:lnSpc>
                <a:spcBef>
                  <a:spcPct val="0"/>
                </a:spcBef>
                <a:spcAft>
                  <a:spcPct val="35000"/>
                </a:spcAft>
              </a:pPr>
              <a:r>
                <a:rPr lang="en-US" sz="1000" kern="1200" dirty="0" err="1"/>
                <a:t>Prosjektgruppe</a:t>
              </a:r>
              <a:r>
                <a:rPr lang="en-US" sz="1000" kern="1200" dirty="0"/>
                <a:t>: </a:t>
              </a:r>
            </a:p>
            <a:p>
              <a:pPr lvl="0" algn="l" defTabSz="444500">
                <a:lnSpc>
                  <a:spcPct val="90000"/>
                </a:lnSpc>
                <a:spcBef>
                  <a:spcPct val="0"/>
                </a:spcBef>
                <a:spcAft>
                  <a:spcPct val="35000"/>
                </a:spcAft>
              </a:pPr>
              <a:r>
                <a:rPr lang="en-US" sz="1000" kern="1200" dirty="0" err="1"/>
                <a:t>Prosjektleder</a:t>
              </a:r>
              <a:r>
                <a:rPr lang="en-US" sz="1000" kern="1200" dirty="0"/>
                <a:t> Mette Torp Christensen (</a:t>
              </a:r>
              <a:r>
                <a:rPr lang="en-US" sz="1000" kern="1200" dirty="0" err="1"/>
                <a:t>Seksjon</a:t>
              </a:r>
              <a:r>
                <a:rPr lang="en-US" sz="1000" kern="1200" dirty="0"/>
                <a:t> for </a:t>
              </a:r>
              <a:r>
                <a:rPr lang="en-US" sz="1000" kern="1200" dirty="0" err="1"/>
                <a:t>studiekvalitet</a:t>
              </a:r>
              <a:endParaRPr lang="en-US" sz="1000" kern="1200" dirty="0"/>
            </a:p>
            <a:p>
              <a:pPr lvl="0" algn="l" defTabSz="444500">
                <a:lnSpc>
                  <a:spcPct val="90000"/>
                </a:lnSpc>
                <a:spcBef>
                  <a:spcPct val="0"/>
                </a:spcBef>
                <a:spcAft>
                  <a:spcPct val="35000"/>
                </a:spcAft>
              </a:pPr>
              <a:r>
                <a:rPr lang="en-US" sz="1000" kern="1200" dirty="0"/>
                <a:t>Petter Jørgensen Thorshaug (</a:t>
              </a:r>
              <a:r>
                <a:rPr lang="en-US" sz="1000" kern="1200" dirty="0" err="1"/>
                <a:t>kompendier</a:t>
              </a:r>
              <a:r>
                <a:rPr lang="en-US" sz="1000" kern="1200" dirty="0"/>
                <a:t>, </a:t>
              </a:r>
              <a:r>
                <a:rPr lang="en-US" sz="1000" kern="1200" dirty="0" err="1"/>
                <a:t>nettverk</a:t>
              </a:r>
              <a:r>
                <a:rPr lang="en-US" sz="1000" kern="1200" dirty="0"/>
                <a:t> mot </a:t>
              </a:r>
              <a:r>
                <a:rPr lang="en-US" sz="1000" kern="1200" dirty="0" err="1"/>
                <a:t>institutter</a:t>
              </a:r>
              <a:r>
                <a:rPr lang="en-US" sz="1000" kern="1200" dirty="0"/>
                <a:t>, Kopinor)</a:t>
              </a:r>
            </a:p>
            <a:p>
              <a:pPr lvl="0" algn="l" defTabSz="444500">
                <a:lnSpc>
                  <a:spcPct val="90000"/>
                </a:lnSpc>
                <a:spcBef>
                  <a:spcPct val="0"/>
                </a:spcBef>
                <a:spcAft>
                  <a:spcPct val="35000"/>
                </a:spcAft>
              </a:pPr>
              <a:r>
                <a:rPr lang="en-US" sz="1000" kern="1200" dirty="0"/>
                <a:t>Christine Rostgaard (UB, Alma, Analytics)</a:t>
              </a:r>
            </a:p>
            <a:p>
              <a:pPr lvl="0" algn="l" defTabSz="444500">
                <a:lnSpc>
                  <a:spcPct val="90000"/>
                </a:lnSpc>
                <a:spcBef>
                  <a:spcPct val="0"/>
                </a:spcBef>
                <a:spcAft>
                  <a:spcPct val="35000"/>
                </a:spcAft>
              </a:pPr>
              <a:r>
                <a:rPr lang="en-US" sz="1000" kern="1200" dirty="0"/>
                <a:t>Dina Norborg (</a:t>
              </a:r>
              <a:r>
                <a:rPr lang="en-US" sz="1000" kern="1200" dirty="0" err="1"/>
                <a:t>nettpublisering</a:t>
              </a:r>
              <a:r>
                <a:rPr lang="en-US" sz="1000" kern="1200" dirty="0"/>
                <a:t>- </a:t>
              </a:r>
              <a:r>
                <a:rPr lang="en-US" sz="1000" kern="1200" dirty="0" err="1"/>
                <a:t>UiOs</a:t>
              </a:r>
              <a:r>
                <a:rPr lang="en-US" sz="1000" kern="1200" dirty="0"/>
                <a:t> </a:t>
              </a:r>
              <a:r>
                <a:rPr lang="en-US" sz="1000" kern="1200" dirty="0" err="1"/>
                <a:t>webredaksjon</a:t>
              </a:r>
              <a:r>
                <a:rPr lang="en-US" sz="1000" kern="1200" dirty="0"/>
                <a:t>)</a:t>
              </a:r>
            </a:p>
            <a:p>
              <a:pPr lvl="0" algn="l" defTabSz="444500">
                <a:lnSpc>
                  <a:spcPct val="90000"/>
                </a:lnSpc>
                <a:spcBef>
                  <a:spcPct val="0"/>
                </a:spcBef>
                <a:spcAft>
                  <a:spcPct val="35000"/>
                </a:spcAft>
              </a:pPr>
              <a:r>
                <a:rPr lang="en-US" sz="1000" kern="1200" dirty="0" smtClean="0"/>
                <a:t>Sven </a:t>
              </a:r>
              <a:r>
                <a:rPr lang="en-US" sz="1000" kern="1200" dirty="0"/>
                <a:t>Høgdahl (</a:t>
              </a:r>
              <a:r>
                <a:rPr lang="en-US" sz="1000" kern="1200" dirty="0" err="1"/>
                <a:t>Rådgivning</a:t>
              </a:r>
              <a:r>
                <a:rPr lang="en-US" sz="1000" kern="1200" dirty="0"/>
                <a:t> om </a:t>
              </a:r>
              <a:r>
                <a:rPr lang="en-US" sz="1000" kern="1200" dirty="0" err="1"/>
                <a:t>innhold</a:t>
              </a:r>
              <a:r>
                <a:rPr lang="en-US" sz="1000" kern="1200" dirty="0"/>
                <a:t>, </a:t>
              </a:r>
              <a:r>
                <a:rPr lang="en-US" sz="1000" kern="1200" dirty="0" err="1"/>
                <a:t>informasjonsarkitektur</a:t>
              </a:r>
              <a:r>
                <a:rPr lang="en-US" sz="1000" kern="1200" dirty="0"/>
                <a:t> og </a:t>
              </a:r>
              <a:r>
                <a:rPr lang="en-US" sz="1000" kern="1200" dirty="0" err="1"/>
                <a:t>interaksjonsdesign</a:t>
              </a:r>
              <a:endParaRPr lang="en-US" sz="1000" kern="1200" dirty="0"/>
            </a:p>
            <a:p>
              <a:pPr lvl="0" algn="l" defTabSz="444500">
                <a:lnSpc>
                  <a:spcPct val="90000"/>
                </a:lnSpc>
                <a:spcBef>
                  <a:spcPct val="0"/>
                </a:spcBef>
                <a:spcAft>
                  <a:spcPct val="35000"/>
                </a:spcAft>
              </a:pPr>
              <a:r>
                <a:rPr lang="en-US" sz="1000" kern="1200" dirty="0"/>
                <a:t>Darrin Joseph Corbin (</a:t>
              </a:r>
              <a:r>
                <a:rPr lang="en-US" sz="1000" kern="1200" dirty="0" err="1"/>
                <a:t>Digitalt</a:t>
              </a:r>
              <a:r>
                <a:rPr lang="en-US" sz="1000" kern="1200" dirty="0"/>
                <a:t> </a:t>
              </a:r>
              <a:r>
                <a:rPr lang="en-US" sz="1000" kern="1200" dirty="0" err="1"/>
                <a:t>læringsmiljø</a:t>
              </a:r>
              <a:r>
                <a:rPr lang="en-US" sz="1000" kern="1200" dirty="0"/>
                <a:t>, </a:t>
              </a:r>
              <a:r>
                <a:rPr lang="en-US" sz="1000" kern="1200" dirty="0" err="1"/>
                <a:t>Digitale</a:t>
              </a:r>
              <a:r>
                <a:rPr lang="en-US" sz="1000" kern="1200" dirty="0"/>
                <a:t> </a:t>
              </a:r>
              <a:r>
                <a:rPr lang="en-US" sz="1000" kern="1200" dirty="0" err="1"/>
                <a:t>læringsressurser</a:t>
              </a:r>
              <a:r>
                <a:rPr lang="en-US" sz="1000" kern="1200" dirty="0"/>
                <a:t>, </a:t>
              </a:r>
              <a:r>
                <a:rPr lang="en-US" sz="1000" kern="1200" dirty="0" err="1"/>
                <a:t>Inspera</a:t>
              </a:r>
              <a:r>
                <a:rPr lang="en-US" sz="1000" kern="1200" dirty="0"/>
                <a:t>, Canvas, LMS)</a:t>
              </a:r>
            </a:p>
          </p:txBody>
        </p:sp>
        <p:sp>
          <p:nvSpPr>
            <p:cNvPr id="8" name="Freeform 7"/>
            <p:cNvSpPr/>
            <p:nvPr/>
          </p:nvSpPr>
          <p:spPr>
            <a:xfrm>
              <a:off x="4932005" y="3197928"/>
              <a:ext cx="3368615" cy="1181819"/>
            </a:xfrm>
            <a:custGeom>
              <a:avLst/>
              <a:gdLst>
                <a:gd name="connsiteX0" fmla="*/ 0 w 3683063"/>
                <a:gd name="connsiteY0" fmla="*/ 124767 h 1247674"/>
                <a:gd name="connsiteX1" fmla="*/ 124767 w 3683063"/>
                <a:gd name="connsiteY1" fmla="*/ 0 h 1247674"/>
                <a:gd name="connsiteX2" fmla="*/ 3558296 w 3683063"/>
                <a:gd name="connsiteY2" fmla="*/ 0 h 1247674"/>
                <a:gd name="connsiteX3" fmla="*/ 3683063 w 3683063"/>
                <a:gd name="connsiteY3" fmla="*/ 124767 h 1247674"/>
                <a:gd name="connsiteX4" fmla="*/ 3683063 w 3683063"/>
                <a:gd name="connsiteY4" fmla="*/ 1122907 h 1247674"/>
                <a:gd name="connsiteX5" fmla="*/ 3558296 w 3683063"/>
                <a:gd name="connsiteY5" fmla="*/ 1247674 h 1247674"/>
                <a:gd name="connsiteX6" fmla="*/ 124767 w 3683063"/>
                <a:gd name="connsiteY6" fmla="*/ 1247674 h 1247674"/>
                <a:gd name="connsiteX7" fmla="*/ 0 w 3683063"/>
                <a:gd name="connsiteY7" fmla="*/ 1122907 h 1247674"/>
                <a:gd name="connsiteX8" fmla="*/ 0 w 3683063"/>
                <a:gd name="connsiteY8" fmla="*/ 124767 h 1247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3063" h="1247674">
                  <a:moveTo>
                    <a:pt x="0" y="124767"/>
                  </a:moveTo>
                  <a:cubicBezTo>
                    <a:pt x="0" y="55860"/>
                    <a:pt x="55860" y="0"/>
                    <a:pt x="124767" y="0"/>
                  </a:cubicBezTo>
                  <a:lnTo>
                    <a:pt x="3558296" y="0"/>
                  </a:lnTo>
                  <a:cubicBezTo>
                    <a:pt x="3627203" y="0"/>
                    <a:pt x="3683063" y="55860"/>
                    <a:pt x="3683063" y="124767"/>
                  </a:cubicBezTo>
                  <a:lnTo>
                    <a:pt x="3683063" y="1122907"/>
                  </a:lnTo>
                  <a:cubicBezTo>
                    <a:pt x="3683063" y="1191814"/>
                    <a:pt x="3627203" y="1247674"/>
                    <a:pt x="3558296" y="1247674"/>
                  </a:cubicBezTo>
                  <a:lnTo>
                    <a:pt x="124767" y="1247674"/>
                  </a:lnTo>
                  <a:cubicBezTo>
                    <a:pt x="55860" y="1247674"/>
                    <a:pt x="0" y="1191814"/>
                    <a:pt x="0" y="1122907"/>
                  </a:cubicBezTo>
                  <a:lnTo>
                    <a:pt x="0" y="124767"/>
                  </a:ln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8463" tIns="158463" rIns="158463" bIns="158463" numCol="1" spcCol="1270" anchor="ctr" anchorCtr="0">
              <a:noAutofit/>
            </a:bodyPr>
            <a:lstStyle/>
            <a:p>
              <a:pPr lvl="0" defTabSz="1422400">
                <a:lnSpc>
                  <a:spcPct val="90000"/>
                </a:lnSpc>
                <a:spcBef>
                  <a:spcPct val="0"/>
                </a:spcBef>
                <a:spcAft>
                  <a:spcPct val="35000"/>
                </a:spcAft>
              </a:pPr>
              <a:r>
                <a:rPr lang="en-US" sz="1100" dirty="0" err="1">
                  <a:solidFill>
                    <a:schemeClr val="bg1"/>
                  </a:solidFill>
                </a:rPr>
                <a:t>Nettverk</a:t>
              </a:r>
              <a:r>
                <a:rPr lang="en-US" sz="1100" dirty="0">
                  <a:solidFill>
                    <a:schemeClr val="bg1"/>
                  </a:solidFill>
                </a:rPr>
                <a:t>: </a:t>
              </a:r>
            </a:p>
            <a:p>
              <a:pPr marL="171450" lvl="0" indent="-171450" defTabSz="1422400">
                <a:lnSpc>
                  <a:spcPct val="90000"/>
                </a:lnSpc>
                <a:spcBef>
                  <a:spcPct val="0"/>
                </a:spcBef>
                <a:spcAft>
                  <a:spcPct val="35000"/>
                </a:spcAft>
                <a:buFontTx/>
                <a:buChar char="-"/>
              </a:pPr>
              <a:r>
                <a:rPr lang="en-US" sz="1100" dirty="0" err="1">
                  <a:solidFill>
                    <a:schemeClr val="bg1"/>
                  </a:solidFill>
                </a:rPr>
                <a:t>fakultetenes</a:t>
              </a:r>
              <a:r>
                <a:rPr lang="en-US" sz="1100" dirty="0">
                  <a:solidFill>
                    <a:schemeClr val="bg1"/>
                  </a:solidFill>
                </a:rPr>
                <a:t> administrative </a:t>
              </a:r>
              <a:r>
                <a:rPr lang="en-US" sz="1100" dirty="0" err="1">
                  <a:solidFill>
                    <a:schemeClr val="bg1"/>
                  </a:solidFill>
                </a:rPr>
                <a:t>studieledere</a:t>
              </a:r>
              <a:endParaRPr lang="en-US" sz="1100" dirty="0">
                <a:solidFill>
                  <a:schemeClr val="bg1"/>
                </a:solidFill>
              </a:endParaRPr>
            </a:p>
            <a:p>
              <a:pPr marL="171450" lvl="0" indent="-171450" defTabSz="1422400">
                <a:lnSpc>
                  <a:spcPct val="90000"/>
                </a:lnSpc>
                <a:spcBef>
                  <a:spcPct val="0"/>
                </a:spcBef>
                <a:spcAft>
                  <a:spcPct val="35000"/>
                </a:spcAft>
                <a:buFontTx/>
                <a:buChar char="-"/>
              </a:pPr>
              <a:r>
                <a:rPr lang="en-US" sz="1100" dirty="0" err="1">
                  <a:solidFill>
                    <a:schemeClr val="bg1"/>
                  </a:solidFill>
                </a:rPr>
                <a:t>Koordinatorer</a:t>
              </a:r>
              <a:r>
                <a:rPr lang="en-US" sz="1100" dirty="0">
                  <a:solidFill>
                    <a:schemeClr val="bg1"/>
                  </a:solidFill>
                </a:rPr>
                <a:t> </a:t>
              </a:r>
              <a:r>
                <a:rPr lang="en-US" sz="1100" dirty="0" err="1">
                  <a:solidFill>
                    <a:schemeClr val="bg1"/>
                  </a:solidFill>
                </a:rPr>
                <a:t>fra</a:t>
              </a:r>
              <a:r>
                <a:rPr lang="en-US" sz="1100" dirty="0">
                  <a:solidFill>
                    <a:schemeClr val="bg1"/>
                  </a:solidFill>
                </a:rPr>
                <a:t> </a:t>
              </a:r>
              <a:r>
                <a:rPr lang="en-US" sz="1100" dirty="0" err="1">
                  <a:solidFill>
                    <a:schemeClr val="bg1"/>
                  </a:solidFill>
                </a:rPr>
                <a:t>fakultetene</a:t>
              </a:r>
              <a:endParaRPr lang="en-US" sz="1100" dirty="0"/>
            </a:p>
          </p:txBody>
        </p:sp>
      </p:grpSp>
      <p:sp>
        <p:nvSpPr>
          <p:cNvPr id="4" name="Slide Number Placeholder 3"/>
          <p:cNvSpPr>
            <a:spLocks noGrp="1"/>
          </p:cNvSpPr>
          <p:nvPr>
            <p:ph type="sldNum" sz="quarter" idx="12"/>
          </p:nvPr>
        </p:nvSpPr>
        <p:spPr/>
        <p:txBody>
          <a:bodyPr/>
          <a:lstStyle/>
          <a:p>
            <a:pPr>
              <a:defRPr/>
            </a:pPr>
            <a:fld id="{CA695648-21E9-4045-A53E-31B6D20C9C38}" type="slidenum">
              <a:rPr lang="en-US" smtClean="0"/>
              <a:pPr>
                <a:defRPr/>
              </a:pPr>
              <a:t>9</a:t>
            </a:fld>
            <a:endParaRPr lang="en-US"/>
          </a:p>
        </p:txBody>
      </p:sp>
    </p:spTree>
    <p:extLst>
      <p:ext uri="{BB962C8B-B14F-4D97-AF65-F5344CB8AC3E}">
        <p14:creationId xmlns:p14="http://schemas.microsoft.com/office/powerpoint/2010/main" val="4241104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p:nvPr/>
        </p:nvPicPr>
        <p:blipFill rotWithShape="1">
          <a:blip r:embed="rId3">
            <a:extLst>
              <a:ext uri="{28A0092B-C50C-407E-A947-70E740481C1C}">
                <a14:useLocalDpi xmlns:a14="http://schemas.microsoft.com/office/drawing/2010/main" val="0"/>
              </a:ext>
            </a:extLst>
          </a:blip>
          <a:srcRect t="22136" b="12839"/>
          <a:stretch/>
        </p:blipFill>
        <p:spPr bwMode="auto">
          <a:xfrm>
            <a:off x="-214322" y="972444"/>
            <a:ext cx="8388657" cy="2238375"/>
          </a:xfrm>
          <a:prstGeom prst="rect">
            <a:avLst/>
          </a:prstGeom>
          <a:ln>
            <a:noFill/>
          </a:ln>
          <a:extLst>
            <a:ext uri="{53640926-AAD7-44D8-BBD7-CCE9431645EC}">
              <a14:shadowObscured xmlns:a14="http://schemas.microsoft.com/office/drawing/2010/main"/>
            </a:ext>
          </a:extLst>
        </p:spPr>
      </p:pic>
      <p:sp>
        <p:nvSpPr>
          <p:cNvPr id="6" name="Slide Number Placeholder 5"/>
          <p:cNvSpPr>
            <a:spLocks noGrp="1"/>
          </p:cNvSpPr>
          <p:nvPr>
            <p:ph type="sldNum" sz="quarter" idx="12"/>
          </p:nvPr>
        </p:nvSpPr>
        <p:spPr/>
        <p:txBody>
          <a:bodyPr/>
          <a:lstStyle/>
          <a:p>
            <a:pPr>
              <a:defRPr/>
            </a:pPr>
            <a:fld id="{3272E124-581F-5C46-A44F-4620125B4F28}" type="slidenum">
              <a:rPr lang="en-US" smtClean="0"/>
              <a:pPr>
                <a:defRPr/>
              </a:pPr>
              <a:t>10</a:t>
            </a:fld>
            <a:endParaRPr lang="en-US"/>
          </a:p>
        </p:txBody>
      </p:sp>
      <p:sp>
        <p:nvSpPr>
          <p:cNvPr id="30" name="Rectangle 29"/>
          <p:cNvSpPr/>
          <p:nvPr/>
        </p:nvSpPr>
        <p:spPr>
          <a:xfrm>
            <a:off x="469479" y="2644205"/>
            <a:ext cx="1368152" cy="2448272"/>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pPr eaLnBrk="1" fontAlgn="auto" hangingPunct="1">
              <a:spcBef>
                <a:spcPts val="0"/>
              </a:spcBef>
              <a:spcAft>
                <a:spcPts val="0"/>
              </a:spcAft>
              <a:defRPr/>
            </a:pPr>
            <a:r>
              <a:rPr lang="nb-NO" sz="1200" kern="0">
                <a:solidFill>
                  <a:srgbClr val="FFFFFF">
                    <a:lumMod val="10000"/>
                  </a:srgbClr>
                </a:solidFill>
              </a:rPr>
              <a:t>Konseptutvikling: </a:t>
            </a:r>
          </a:p>
          <a:p>
            <a:pPr marL="0" marR="0" lvl="0" indent="0" defTabSz="914400" eaLnBrk="1" fontAlgn="auto" latinLnBrk="0" hangingPunct="1">
              <a:lnSpc>
                <a:spcPct val="100000"/>
              </a:lnSpc>
              <a:spcBef>
                <a:spcPts val="0"/>
              </a:spcBef>
              <a:spcAft>
                <a:spcPts val="0"/>
              </a:spcAft>
              <a:buClrTx/>
              <a:buSzTx/>
              <a:buFontTx/>
              <a:buNone/>
              <a:tabLst/>
              <a:defRPr/>
            </a:pPr>
            <a:r>
              <a:rPr lang="nb-NO" sz="1200" kern="0">
                <a:solidFill>
                  <a:srgbClr val="FFFFFF">
                    <a:lumMod val="10000"/>
                  </a:srgbClr>
                </a:solidFill>
              </a:rPr>
              <a:t>Idé, behov, målstruktur</a:t>
            </a:r>
          </a:p>
          <a:p>
            <a:pPr marL="0" marR="0" lvl="0" indent="0" defTabSz="914400" eaLnBrk="1" fontAlgn="auto" latinLnBrk="0" hangingPunct="1">
              <a:lnSpc>
                <a:spcPct val="100000"/>
              </a:lnSpc>
              <a:spcBef>
                <a:spcPts val="0"/>
              </a:spcBef>
              <a:spcAft>
                <a:spcPts val="0"/>
              </a:spcAft>
              <a:buClrTx/>
              <a:buSzTx/>
              <a:buFontTx/>
              <a:buNone/>
              <a:tabLst/>
              <a:defRPr/>
            </a:pPr>
            <a:endParaRPr lang="nb-NO" sz="1200" kern="0">
              <a:solidFill>
                <a:srgbClr val="FFFFFF">
                  <a:lumMod val="10000"/>
                </a:srgbClr>
              </a:solidFill>
            </a:endParaRPr>
          </a:p>
          <a:p>
            <a:pPr marL="0" marR="0" lvl="0" indent="0" defTabSz="914400" eaLnBrk="1" fontAlgn="auto" latinLnBrk="0" hangingPunct="1">
              <a:lnSpc>
                <a:spcPct val="100000"/>
              </a:lnSpc>
              <a:spcBef>
                <a:spcPts val="0"/>
              </a:spcBef>
              <a:spcAft>
                <a:spcPts val="0"/>
              </a:spcAft>
              <a:buClrTx/>
              <a:buSzTx/>
              <a:buFontTx/>
              <a:buNone/>
              <a:tabLst/>
              <a:defRPr/>
            </a:pPr>
            <a:r>
              <a:rPr lang="nb-NO" sz="1200" kern="0">
                <a:solidFill>
                  <a:srgbClr val="FFFFFF">
                    <a:lumMod val="10000"/>
                  </a:srgbClr>
                </a:solidFill>
                <a:latin typeface="Arial"/>
              </a:rPr>
              <a:t>Utarbeide </a:t>
            </a:r>
            <a:r>
              <a:rPr lang="nb-NO" sz="1200" kern="0">
                <a:solidFill>
                  <a:srgbClr val="FFFFFF">
                    <a:lumMod val="10000"/>
                  </a:srgbClr>
                </a:solidFill>
                <a:latin typeface="Arial"/>
                <a:ea typeface="+mn-ea"/>
                <a:cs typeface="+mn-cs"/>
              </a:rPr>
              <a:t>prosjekt-beskrivelse</a:t>
            </a:r>
          </a:p>
          <a:p>
            <a:pPr marL="0" marR="0" lvl="0" indent="0" defTabSz="914400" eaLnBrk="1" fontAlgn="auto" latinLnBrk="0" hangingPunct="1">
              <a:lnSpc>
                <a:spcPct val="100000"/>
              </a:lnSpc>
              <a:spcBef>
                <a:spcPts val="0"/>
              </a:spcBef>
              <a:spcAft>
                <a:spcPts val="0"/>
              </a:spcAft>
              <a:buClrTx/>
              <a:buSzTx/>
              <a:buFontTx/>
              <a:buNone/>
              <a:tabLst/>
              <a:defRPr/>
            </a:pPr>
            <a:endParaRPr kumimoji="0" lang="nb-NO" sz="1200" b="0" i="0" u="none" strike="noStrike" kern="0" cap="none" spc="0" normalizeH="0" baseline="0" noProof="0">
              <a:ln>
                <a:noFill/>
              </a:ln>
              <a:solidFill>
                <a:srgbClr val="FFFFFF">
                  <a:lumMod val="10000"/>
                </a:srgbClr>
              </a:solidFill>
              <a:effectLst/>
              <a:uLnTx/>
              <a:uFillTx/>
              <a:latin typeface="Arial"/>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lang="nb-NO" sz="1200" kern="0">
                <a:solidFill>
                  <a:srgbClr val="FFFFFF">
                    <a:lumMod val="10000"/>
                  </a:srgbClr>
                </a:solidFill>
                <a:latin typeface="Arial"/>
                <a:ea typeface="+mn-ea"/>
                <a:cs typeface="+mn-cs"/>
              </a:rPr>
              <a:t>Roller og ansvar,</a:t>
            </a:r>
            <a:endParaRPr lang="nb-NO" sz="1200" kern="0">
              <a:solidFill>
                <a:srgbClr val="FFFFFF">
                  <a:lumMod val="10000"/>
                </a:srgbClr>
              </a:solidFill>
              <a:latin typeface="Arial"/>
            </a:endParaRPr>
          </a:p>
          <a:p>
            <a:pPr marL="0" marR="0" lvl="0" indent="0" defTabSz="914400" eaLnBrk="1" fontAlgn="auto" latinLnBrk="0" hangingPunct="1">
              <a:lnSpc>
                <a:spcPct val="100000"/>
              </a:lnSpc>
              <a:spcBef>
                <a:spcPts val="0"/>
              </a:spcBef>
              <a:spcAft>
                <a:spcPts val="0"/>
              </a:spcAft>
              <a:buClrTx/>
              <a:buSzTx/>
              <a:buFontTx/>
              <a:buNone/>
              <a:tabLst/>
              <a:defRPr/>
            </a:pPr>
            <a:r>
              <a:rPr lang="nb-NO" sz="1200" kern="0">
                <a:solidFill>
                  <a:srgbClr val="FFFFFF">
                    <a:lumMod val="10000"/>
                  </a:srgbClr>
                </a:solidFill>
                <a:latin typeface="Arial"/>
                <a:ea typeface="+mn-ea"/>
                <a:cs typeface="+mn-cs"/>
              </a:rPr>
              <a:t>interessenter</a:t>
            </a:r>
          </a:p>
          <a:p>
            <a:pPr marL="0" marR="0" lvl="0" indent="0" defTabSz="914400" eaLnBrk="1" fontAlgn="auto" latinLnBrk="0" hangingPunct="1">
              <a:lnSpc>
                <a:spcPct val="100000"/>
              </a:lnSpc>
              <a:spcBef>
                <a:spcPts val="0"/>
              </a:spcBef>
              <a:spcAft>
                <a:spcPts val="0"/>
              </a:spcAft>
              <a:buClrTx/>
              <a:buSzTx/>
              <a:buFontTx/>
              <a:buNone/>
              <a:tabLst/>
              <a:defRPr/>
            </a:pPr>
            <a:endParaRPr lang="nb-NO" sz="1200" kern="0">
              <a:solidFill>
                <a:srgbClr val="FFFFFF">
                  <a:lumMod val="10000"/>
                </a:srgbClr>
              </a:solidFill>
              <a:latin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lang="nb-NO" sz="1200" kern="0">
              <a:solidFill>
                <a:srgbClr val="FFFFFF">
                  <a:lumMod val="10000"/>
                </a:srgbClr>
              </a:solidFill>
              <a:latin typeface="Arial"/>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lang="nb-NO" sz="1200" kern="0">
                <a:solidFill>
                  <a:srgbClr val="FFFFFF">
                    <a:lumMod val="10000"/>
                  </a:srgbClr>
                </a:solidFill>
                <a:latin typeface="Arial"/>
                <a:ea typeface="+mn-ea"/>
                <a:cs typeface="+mn-cs"/>
              </a:rPr>
              <a:t>FORANKRING</a:t>
            </a:r>
          </a:p>
        </p:txBody>
      </p:sp>
      <p:sp>
        <p:nvSpPr>
          <p:cNvPr id="31" name="Rectangle 30"/>
          <p:cNvSpPr/>
          <p:nvPr/>
        </p:nvSpPr>
        <p:spPr>
          <a:xfrm>
            <a:off x="1981647" y="2644205"/>
            <a:ext cx="1368152" cy="2448272"/>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lang="nb-NO" sz="1200" kern="0">
                <a:solidFill>
                  <a:srgbClr val="FFFFFF">
                    <a:lumMod val="10000"/>
                  </a:srgbClr>
                </a:solidFill>
                <a:latin typeface="Arial"/>
              </a:rPr>
              <a:t>Styringsunderlag</a:t>
            </a:r>
          </a:p>
          <a:p>
            <a:pPr marL="0" marR="0" lvl="0" indent="0" defTabSz="914400" eaLnBrk="1" fontAlgn="auto" latinLnBrk="0" hangingPunct="1">
              <a:lnSpc>
                <a:spcPct val="100000"/>
              </a:lnSpc>
              <a:spcBef>
                <a:spcPts val="0"/>
              </a:spcBef>
              <a:spcAft>
                <a:spcPts val="0"/>
              </a:spcAft>
              <a:buClrTx/>
              <a:buSzTx/>
              <a:buFontTx/>
              <a:buNone/>
              <a:tabLst/>
              <a:defRPr/>
            </a:pPr>
            <a:r>
              <a:rPr lang="nb-NO" sz="1200" kern="0">
                <a:solidFill>
                  <a:srgbClr val="FFFFFF">
                    <a:lumMod val="10000"/>
                  </a:srgbClr>
                </a:solidFill>
                <a:latin typeface="Arial"/>
              </a:rPr>
              <a:t> </a:t>
            </a:r>
          </a:p>
          <a:p>
            <a:pPr eaLnBrk="1" fontAlgn="auto" hangingPunct="1">
              <a:spcBef>
                <a:spcPts val="0"/>
              </a:spcBef>
              <a:spcAft>
                <a:spcPts val="0"/>
              </a:spcAft>
              <a:defRPr/>
            </a:pPr>
            <a:r>
              <a:rPr lang="nb-NO" sz="1200" kern="0">
                <a:solidFill>
                  <a:srgbClr val="FFFFFF">
                    <a:lumMod val="10000"/>
                  </a:srgbClr>
                </a:solidFill>
                <a:latin typeface="Arial"/>
              </a:rPr>
              <a:t>Styrings-dokument</a:t>
            </a:r>
          </a:p>
          <a:p>
            <a:pPr eaLnBrk="1" fontAlgn="auto" hangingPunct="1">
              <a:spcBef>
                <a:spcPts val="0"/>
              </a:spcBef>
              <a:spcAft>
                <a:spcPts val="0"/>
              </a:spcAft>
              <a:defRPr/>
            </a:pPr>
            <a:endParaRPr lang="nb-NO" sz="1200" kern="0">
              <a:solidFill>
                <a:srgbClr val="FFFFFF">
                  <a:lumMod val="10000"/>
                </a:srgbClr>
              </a:solidFill>
              <a:latin typeface="Arial"/>
            </a:endParaRPr>
          </a:p>
          <a:p>
            <a:pPr eaLnBrk="1" fontAlgn="auto" hangingPunct="1">
              <a:spcBef>
                <a:spcPts val="0"/>
              </a:spcBef>
              <a:spcAft>
                <a:spcPts val="0"/>
              </a:spcAft>
              <a:defRPr/>
            </a:pPr>
            <a:r>
              <a:rPr lang="nb-NO" sz="1200" kern="0">
                <a:solidFill>
                  <a:srgbClr val="FFFFFF">
                    <a:lumMod val="10000"/>
                  </a:srgbClr>
                </a:solidFill>
                <a:latin typeface="Arial"/>
              </a:rPr>
              <a:t>Milepel- og aktivitetsplan m. risikovurdering</a:t>
            </a:r>
          </a:p>
          <a:p>
            <a:pPr eaLnBrk="1" fontAlgn="auto" hangingPunct="1">
              <a:spcBef>
                <a:spcPts val="0"/>
              </a:spcBef>
              <a:spcAft>
                <a:spcPts val="0"/>
              </a:spcAft>
              <a:defRPr/>
            </a:pPr>
            <a:endParaRPr lang="nb-NO" sz="1200" kern="0">
              <a:solidFill>
                <a:srgbClr val="FFFFFF">
                  <a:lumMod val="10000"/>
                </a:srgbClr>
              </a:solidFill>
              <a:latin typeface="Arial"/>
            </a:endParaRPr>
          </a:p>
          <a:p>
            <a:pPr eaLnBrk="1" fontAlgn="auto" hangingPunct="1">
              <a:spcBef>
                <a:spcPts val="0"/>
              </a:spcBef>
              <a:spcAft>
                <a:spcPts val="0"/>
              </a:spcAft>
              <a:defRPr/>
            </a:pPr>
            <a:r>
              <a:rPr lang="nb-NO" sz="1200" kern="0">
                <a:solidFill>
                  <a:srgbClr val="FFFFFF">
                    <a:lumMod val="10000"/>
                  </a:srgbClr>
                </a:solidFill>
                <a:latin typeface="Arial"/>
              </a:rPr>
              <a:t>Plan for gevinster</a:t>
            </a:r>
          </a:p>
          <a:p>
            <a:pPr eaLnBrk="1" fontAlgn="auto" hangingPunct="1">
              <a:spcBef>
                <a:spcPts val="0"/>
              </a:spcBef>
              <a:spcAft>
                <a:spcPts val="0"/>
              </a:spcAft>
              <a:defRPr/>
            </a:pPr>
            <a:endParaRPr lang="nb-NO" sz="1200" kern="0">
              <a:solidFill>
                <a:srgbClr val="FFFFFF">
                  <a:lumMod val="10000"/>
                </a:srgbClr>
              </a:solidFill>
              <a:latin typeface="Arial"/>
            </a:endParaRPr>
          </a:p>
          <a:p>
            <a:pPr eaLnBrk="1" fontAlgn="auto" hangingPunct="1">
              <a:spcBef>
                <a:spcPts val="0"/>
              </a:spcBef>
              <a:spcAft>
                <a:spcPts val="0"/>
              </a:spcAft>
              <a:defRPr/>
            </a:pPr>
            <a:endParaRPr lang="nb-NO" sz="1200" kern="0">
              <a:solidFill>
                <a:srgbClr val="FFFFFF">
                  <a:lumMod val="10000"/>
                </a:srgbClr>
              </a:solidFill>
              <a:latin typeface="Arial"/>
            </a:endParaRPr>
          </a:p>
          <a:p>
            <a:pPr eaLnBrk="1" fontAlgn="auto" hangingPunct="1">
              <a:spcBef>
                <a:spcPts val="0"/>
              </a:spcBef>
              <a:spcAft>
                <a:spcPts val="0"/>
              </a:spcAft>
              <a:defRPr/>
            </a:pPr>
            <a:r>
              <a:rPr lang="nb-NO" sz="1200" kern="0">
                <a:solidFill>
                  <a:srgbClr val="FFFFFF">
                    <a:lumMod val="10000"/>
                  </a:srgbClr>
                </a:solidFill>
                <a:latin typeface="Arial"/>
              </a:rPr>
              <a:t>INVOLVERING</a:t>
            </a:r>
          </a:p>
          <a:p>
            <a:pPr eaLnBrk="1" fontAlgn="auto" hangingPunct="1">
              <a:spcBef>
                <a:spcPts val="0"/>
              </a:spcBef>
              <a:spcAft>
                <a:spcPts val="0"/>
              </a:spcAft>
              <a:defRPr/>
            </a:pPr>
            <a:endParaRPr lang="nb-NO" sz="1200" kern="0">
              <a:solidFill>
                <a:srgbClr val="FFFFFF">
                  <a:lumMod val="10000"/>
                </a:srgbClr>
              </a:solidFill>
              <a:latin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lang="nb-NO" sz="1200" kern="0">
              <a:solidFill>
                <a:srgbClr val="FFFFFF">
                  <a:lumMod val="10000"/>
                </a:srgbClr>
              </a:solidFill>
              <a:latin typeface="Arial"/>
            </a:endParaRPr>
          </a:p>
        </p:txBody>
      </p:sp>
      <p:sp>
        <p:nvSpPr>
          <p:cNvPr id="32" name="Rectangle 31"/>
          <p:cNvSpPr/>
          <p:nvPr/>
        </p:nvSpPr>
        <p:spPr>
          <a:xfrm>
            <a:off x="3493815" y="2644205"/>
            <a:ext cx="1368152" cy="2448272"/>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nb-NO" sz="1200" b="0" i="0" u="none" strike="noStrike" kern="0" cap="none" spc="0" normalizeH="0" baseline="0">
                <a:ln>
                  <a:noFill/>
                </a:ln>
                <a:solidFill>
                  <a:srgbClr val="FFFFFF">
                    <a:lumMod val="10000"/>
                  </a:srgbClr>
                </a:solidFill>
                <a:effectLst/>
                <a:uLnTx/>
                <a:uFillTx/>
                <a:latin typeface="Arial"/>
                <a:ea typeface="+mn-ea"/>
                <a:cs typeface="+mn-cs"/>
              </a:rPr>
              <a:t>Gjennomføring i en eller</a:t>
            </a:r>
            <a:r>
              <a:rPr kumimoji="0" lang="nb-NO" sz="1200" b="0" i="0" u="none" strike="noStrike" kern="0" cap="none" spc="0" normalizeH="0">
                <a:ln>
                  <a:noFill/>
                </a:ln>
                <a:solidFill>
                  <a:srgbClr val="FFFFFF">
                    <a:lumMod val="10000"/>
                  </a:srgbClr>
                </a:solidFill>
                <a:effectLst/>
                <a:uLnTx/>
                <a:uFillTx/>
                <a:latin typeface="Arial"/>
                <a:ea typeface="+mn-ea"/>
                <a:cs typeface="+mn-cs"/>
              </a:rPr>
              <a:t> flere faser.</a:t>
            </a:r>
            <a:endParaRPr kumimoji="0" lang="nb-NO" sz="1200" b="0" i="0" u="none" strike="noStrike" kern="0" cap="none" spc="0" normalizeH="0" baseline="0">
              <a:ln>
                <a:noFill/>
              </a:ln>
              <a:solidFill>
                <a:srgbClr val="FFFFFF">
                  <a:lumMod val="10000"/>
                </a:srgbClr>
              </a:solidFill>
              <a:effectLst/>
              <a:uLnTx/>
              <a:uFillTx/>
              <a:latin typeface="Arial"/>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nb-NO" sz="1200" b="0" i="0" u="none" strike="noStrike" kern="0" cap="none" spc="0" normalizeH="0" baseline="0">
              <a:ln>
                <a:noFill/>
              </a:ln>
              <a:solidFill>
                <a:srgbClr val="FFFFFF">
                  <a:lumMod val="10000"/>
                </a:srgbClr>
              </a:solidFill>
              <a:effectLst/>
              <a:uLnTx/>
              <a:uFillTx/>
              <a:latin typeface="Arial"/>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lang="nb-NO" sz="1200" kern="0">
                <a:solidFill>
                  <a:srgbClr val="FFFFFF">
                    <a:lumMod val="10000"/>
                  </a:srgbClr>
                </a:solidFill>
                <a:latin typeface="Arial"/>
              </a:rPr>
              <a:t>Styrings-dokument</a:t>
            </a:r>
          </a:p>
          <a:p>
            <a:pPr marL="0" marR="0" lvl="0" indent="0" defTabSz="914400" eaLnBrk="1" fontAlgn="auto" latinLnBrk="0" hangingPunct="1">
              <a:lnSpc>
                <a:spcPct val="100000"/>
              </a:lnSpc>
              <a:spcBef>
                <a:spcPts val="0"/>
              </a:spcBef>
              <a:spcAft>
                <a:spcPts val="0"/>
              </a:spcAft>
              <a:buClrTx/>
              <a:buSzTx/>
              <a:buFontTx/>
              <a:buNone/>
              <a:tabLst/>
              <a:defRPr/>
            </a:pPr>
            <a:endParaRPr kumimoji="0" lang="nb-NO" sz="1200" b="0" i="0" u="none" strike="noStrike" kern="0" cap="none" spc="0" normalizeH="0" baseline="0">
              <a:ln>
                <a:noFill/>
              </a:ln>
              <a:solidFill>
                <a:srgbClr val="FFFFFF">
                  <a:lumMod val="10000"/>
                </a:srgbClr>
              </a:solidFill>
              <a:effectLst/>
              <a:uLnTx/>
              <a:uFillTx/>
              <a:latin typeface="Arial"/>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lang="nb-NO" sz="1200" kern="0">
                <a:solidFill>
                  <a:srgbClr val="FFFFFF">
                    <a:lumMod val="10000"/>
                  </a:srgbClr>
                </a:solidFill>
                <a:latin typeface="Arial"/>
              </a:rPr>
              <a:t>Rapportering på framdrift, veivalg, uforutsette hendelser</a:t>
            </a:r>
          </a:p>
          <a:p>
            <a:pPr marL="0" marR="0" lvl="0" indent="0" defTabSz="914400" eaLnBrk="1" fontAlgn="auto" latinLnBrk="0" hangingPunct="1">
              <a:lnSpc>
                <a:spcPct val="100000"/>
              </a:lnSpc>
              <a:spcBef>
                <a:spcPts val="0"/>
              </a:spcBef>
              <a:spcAft>
                <a:spcPts val="0"/>
              </a:spcAft>
              <a:buClrTx/>
              <a:buSzTx/>
              <a:buFontTx/>
              <a:buNone/>
              <a:tabLst/>
              <a:defRPr/>
            </a:pPr>
            <a:endParaRPr kumimoji="0" lang="nb-NO" sz="1200" b="0" i="0" u="none" strike="noStrike" kern="0" cap="none" spc="0" normalizeH="0" baseline="0">
              <a:ln>
                <a:noFill/>
              </a:ln>
              <a:solidFill>
                <a:srgbClr val="FFFFFF">
                  <a:lumMod val="10000"/>
                </a:srgbClr>
              </a:solidFill>
              <a:effectLst/>
              <a:uLnTx/>
              <a:uFillTx/>
              <a:latin typeface="Arial"/>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lang="nb-NO" sz="1200" kern="0">
                <a:solidFill>
                  <a:srgbClr val="FFFFFF">
                    <a:lumMod val="10000"/>
                  </a:srgbClr>
                </a:solidFill>
                <a:latin typeface="Arial"/>
              </a:rPr>
              <a:t>INVOLVERING</a:t>
            </a:r>
            <a:endParaRPr kumimoji="0" lang="nb-NO" sz="1200" b="0" i="0" u="none" strike="noStrike" kern="0" cap="none" spc="0" normalizeH="0" baseline="0">
              <a:ln>
                <a:noFill/>
              </a:ln>
              <a:solidFill>
                <a:srgbClr val="FFFFFF">
                  <a:lumMod val="10000"/>
                </a:srgbClr>
              </a:solidFill>
              <a:effectLst/>
              <a:uLnTx/>
              <a:uFillTx/>
              <a:latin typeface="Arial"/>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lang="nb-NO" sz="1200" kern="0" noProof="0">
              <a:solidFill>
                <a:srgbClr val="FFFFFF">
                  <a:lumMod val="10000"/>
                </a:srgbClr>
              </a:solidFill>
              <a:latin typeface="Arial"/>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nb-NO" sz="1200" b="0" i="0" u="none" strike="noStrike" kern="0" cap="none" spc="0" normalizeH="0" baseline="0">
              <a:ln>
                <a:noFill/>
              </a:ln>
              <a:solidFill>
                <a:srgbClr val="FFFFFF">
                  <a:lumMod val="10000"/>
                </a:srgbClr>
              </a:solidFill>
              <a:effectLst/>
              <a:uLnTx/>
              <a:uFillTx/>
              <a:latin typeface="Arial"/>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nb-NO" sz="1200" b="0" i="0" u="none" strike="noStrike" kern="0" cap="none" spc="0" normalizeH="0" baseline="0" noProof="0">
              <a:ln>
                <a:noFill/>
              </a:ln>
              <a:solidFill>
                <a:srgbClr val="FFFFFF">
                  <a:lumMod val="10000"/>
                </a:srgbClr>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err="1">
              <a:ln>
                <a:noFill/>
              </a:ln>
              <a:solidFill>
                <a:srgbClr val="000000"/>
              </a:solidFill>
              <a:effectLst/>
              <a:uLnTx/>
              <a:uFillTx/>
              <a:latin typeface="Arial"/>
              <a:ea typeface="+mn-ea"/>
              <a:cs typeface="+mn-cs"/>
            </a:endParaRPr>
          </a:p>
        </p:txBody>
      </p:sp>
      <p:sp>
        <p:nvSpPr>
          <p:cNvPr id="33" name="Rectangle 32"/>
          <p:cNvSpPr/>
          <p:nvPr/>
        </p:nvSpPr>
        <p:spPr>
          <a:xfrm>
            <a:off x="5005983" y="2644205"/>
            <a:ext cx="1368152" cy="2448272"/>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nb-NO" sz="1200" b="0" i="0" u="none" strike="noStrike" kern="0" cap="none" spc="0" normalizeH="0" baseline="0" noProof="0">
                <a:ln>
                  <a:noFill/>
                </a:ln>
                <a:solidFill>
                  <a:srgbClr val="000000"/>
                </a:solidFill>
                <a:effectLst/>
                <a:uLnTx/>
                <a:uFillTx/>
                <a:latin typeface="Arial"/>
                <a:ea typeface="+mn-ea"/>
                <a:cs typeface="+mn-cs"/>
              </a:rPr>
              <a:t>Overlevering</a:t>
            </a:r>
          </a:p>
          <a:p>
            <a:pPr marL="0" marR="0" lvl="0" indent="0" defTabSz="914400" eaLnBrk="1" fontAlgn="auto" latinLnBrk="0" hangingPunct="1">
              <a:lnSpc>
                <a:spcPct val="100000"/>
              </a:lnSpc>
              <a:spcBef>
                <a:spcPts val="0"/>
              </a:spcBef>
              <a:spcAft>
                <a:spcPts val="0"/>
              </a:spcAft>
              <a:buClrTx/>
              <a:buSzTx/>
              <a:buFontTx/>
              <a:buNone/>
              <a:tabLst/>
              <a:defRPr/>
            </a:pPr>
            <a:endParaRPr lang="nb-NO" sz="1200" kern="0">
              <a:solidFill>
                <a:srgbClr val="000000"/>
              </a:solidFill>
              <a:latin typeface="Arial"/>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nb-NO" sz="1200" b="0" i="0" u="none" strike="noStrike" kern="0" cap="none" spc="0" normalizeH="0" baseline="0" noProof="0">
                <a:ln>
                  <a:noFill/>
                </a:ln>
                <a:solidFill>
                  <a:srgbClr val="000000"/>
                </a:solidFill>
                <a:effectLst/>
                <a:uLnTx/>
                <a:uFillTx/>
                <a:latin typeface="Arial"/>
                <a:ea typeface="+mn-ea"/>
                <a:cs typeface="+mn-cs"/>
              </a:rPr>
              <a:t>Sluttrapport</a:t>
            </a:r>
          </a:p>
          <a:p>
            <a:pPr marL="0" marR="0" lvl="0" indent="0" defTabSz="914400" eaLnBrk="1" fontAlgn="auto" latinLnBrk="0" hangingPunct="1">
              <a:lnSpc>
                <a:spcPct val="100000"/>
              </a:lnSpc>
              <a:spcBef>
                <a:spcPts val="0"/>
              </a:spcBef>
              <a:spcAft>
                <a:spcPts val="0"/>
              </a:spcAft>
              <a:buClrTx/>
              <a:buSzTx/>
              <a:buFontTx/>
              <a:buNone/>
              <a:tabLst/>
              <a:defRPr/>
            </a:pPr>
            <a:endParaRPr lang="nb-NO" sz="1200" kern="0">
              <a:solidFill>
                <a:srgbClr val="000000"/>
              </a:solidFill>
              <a:latin typeface="Arial"/>
            </a:endParaRPr>
          </a:p>
          <a:p>
            <a:pPr marL="0" marR="0" lvl="0" indent="0" defTabSz="914400" eaLnBrk="1" fontAlgn="auto" latinLnBrk="0" hangingPunct="1">
              <a:lnSpc>
                <a:spcPct val="100000"/>
              </a:lnSpc>
              <a:spcBef>
                <a:spcPts val="0"/>
              </a:spcBef>
              <a:spcAft>
                <a:spcPts val="0"/>
              </a:spcAft>
              <a:buClrTx/>
              <a:buSzTx/>
              <a:buFontTx/>
              <a:buNone/>
              <a:tabLst/>
              <a:defRPr/>
            </a:pPr>
            <a:r>
              <a:rPr lang="nb-NO" sz="1200" kern="0">
                <a:solidFill>
                  <a:srgbClr val="000000"/>
                </a:solidFill>
                <a:latin typeface="Arial"/>
              </a:rPr>
              <a:t>Avsluttende e</a:t>
            </a:r>
            <a:r>
              <a:rPr kumimoji="0" lang="nb-NO" sz="1200" b="0" i="0" u="none" strike="noStrike" kern="0" cap="none" spc="0" normalizeH="0" baseline="0" noProof="0">
                <a:ln>
                  <a:noFill/>
                </a:ln>
                <a:solidFill>
                  <a:srgbClr val="000000"/>
                </a:solidFill>
                <a:effectLst/>
                <a:uLnTx/>
                <a:uFillTx/>
                <a:latin typeface="Arial"/>
                <a:ea typeface="+mn-ea"/>
                <a:cs typeface="+mn-cs"/>
              </a:rPr>
              <a:t>valuering, læringspunkter</a:t>
            </a:r>
          </a:p>
          <a:p>
            <a:pPr marL="0" marR="0" lvl="0" indent="0" defTabSz="914400" eaLnBrk="1" fontAlgn="auto" latinLnBrk="0" hangingPunct="1">
              <a:lnSpc>
                <a:spcPct val="100000"/>
              </a:lnSpc>
              <a:spcBef>
                <a:spcPts val="0"/>
              </a:spcBef>
              <a:spcAft>
                <a:spcPts val="0"/>
              </a:spcAft>
              <a:buClrTx/>
              <a:buSzTx/>
              <a:buFontTx/>
              <a:buNone/>
              <a:tabLst/>
              <a:defRPr/>
            </a:pPr>
            <a:endParaRPr lang="nb-NO" sz="1200" kern="0">
              <a:solidFill>
                <a:srgbClr val="000000"/>
              </a:solidFill>
              <a:latin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nb-NO" sz="1200" b="0" i="0" u="none" strike="noStrike" kern="0" cap="none" spc="0" normalizeH="0" baseline="0" noProof="0">
              <a:ln>
                <a:noFill/>
              </a:ln>
              <a:solidFill>
                <a:srgbClr val="000000"/>
              </a:solidFill>
              <a:effectLst/>
              <a:uLnTx/>
              <a:uFillTx/>
              <a:latin typeface="Arial"/>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nb-NO" sz="1200" b="0" i="0" u="none" strike="noStrike" kern="0" cap="none" spc="0" normalizeH="0" baseline="0" noProof="0">
              <a:ln>
                <a:noFill/>
              </a:ln>
              <a:solidFill>
                <a:srgbClr val="000000"/>
              </a:solidFill>
              <a:effectLst/>
              <a:uLnTx/>
              <a:uFillTx/>
              <a:latin typeface="Arial"/>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lang="nb-NO" sz="1200" kern="0">
              <a:solidFill>
                <a:srgbClr val="000000"/>
              </a:solidFill>
              <a:latin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nb-NO" sz="1200" b="0" i="0" u="none" strike="noStrike" kern="0" cap="none" spc="0" normalizeH="0" baseline="0" noProof="0">
              <a:ln>
                <a:noFill/>
              </a:ln>
              <a:solidFill>
                <a:srgbClr val="000000"/>
              </a:solidFill>
              <a:effectLst/>
              <a:uLnTx/>
              <a:uFillTx/>
              <a:latin typeface="Arial"/>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nb-NO" sz="1200" b="0" i="0" u="none" strike="noStrike" kern="0" cap="none" spc="0" normalizeH="0" baseline="0" noProof="0">
                <a:ln>
                  <a:noFill/>
                </a:ln>
                <a:solidFill>
                  <a:srgbClr val="000000"/>
                </a:solidFill>
                <a:effectLst/>
                <a:uLnTx/>
                <a:uFillTx/>
                <a:latin typeface="Arial"/>
                <a:ea typeface="+mn-ea"/>
                <a:cs typeface="+mn-cs"/>
              </a:rPr>
              <a:t>FORANKRING</a:t>
            </a:r>
          </a:p>
          <a:p>
            <a:pPr marL="0" marR="0" lvl="0" indent="0" defTabSz="914400" eaLnBrk="1" fontAlgn="auto" latinLnBrk="0" hangingPunct="1">
              <a:lnSpc>
                <a:spcPct val="100000"/>
              </a:lnSpc>
              <a:spcBef>
                <a:spcPts val="0"/>
              </a:spcBef>
              <a:spcAft>
                <a:spcPts val="0"/>
              </a:spcAft>
              <a:buClrTx/>
              <a:buSzTx/>
              <a:buFontTx/>
              <a:buNone/>
              <a:tabLst/>
              <a:defRPr/>
            </a:pPr>
            <a:endParaRPr lang="nb-NO" sz="1200" kern="0">
              <a:solidFill>
                <a:srgbClr val="000000"/>
              </a:solidFill>
              <a:latin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00"/>
              </a:solidFill>
              <a:effectLst/>
              <a:uLnTx/>
              <a:uFillTx/>
              <a:latin typeface="Arial"/>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00"/>
              </a:solidFill>
              <a:effectLst/>
              <a:uLnTx/>
              <a:uFillTx/>
              <a:latin typeface="Arial"/>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Arial"/>
              <a:ea typeface="+mn-ea"/>
              <a:cs typeface="+mn-cs"/>
            </a:endParaRPr>
          </a:p>
        </p:txBody>
      </p:sp>
      <p:sp>
        <p:nvSpPr>
          <p:cNvPr id="34" name="Rectangle 33"/>
          <p:cNvSpPr/>
          <p:nvPr/>
        </p:nvSpPr>
        <p:spPr>
          <a:xfrm>
            <a:off x="6518151" y="2644205"/>
            <a:ext cx="1584176" cy="2448272"/>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lang="nb-NO" sz="1200" kern="0">
                <a:solidFill>
                  <a:srgbClr val="000000"/>
                </a:solidFill>
                <a:latin typeface="Arial"/>
              </a:rPr>
              <a:t>Gevinstrealisering</a:t>
            </a:r>
          </a:p>
          <a:p>
            <a:pPr marL="0" marR="0" lvl="0" indent="0" defTabSz="914400" eaLnBrk="1" fontAlgn="auto" latinLnBrk="0" hangingPunct="1">
              <a:lnSpc>
                <a:spcPct val="100000"/>
              </a:lnSpc>
              <a:spcBef>
                <a:spcPts val="0"/>
              </a:spcBef>
              <a:spcAft>
                <a:spcPts val="0"/>
              </a:spcAft>
              <a:buClrTx/>
              <a:buSzTx/>
              <a:buFontTx/>
              <a:buNone/>
              <a:tabLst/>
              <a:defRPr/>
            </a:pPr>
            <a:endParaRPr lang="en-US" sz="1200" kern="0">
              <a:solidFill>
                <a:srgbClr val="000000"/>
              </a:solidFill>
              <a:latin typeface="Arial"/>
            </a:endParaRPr>
          </a:p>
          <a:p>
            <a:pPr marL="0" marR="0" lvl="0" indent="0" defTabSz="914400" eaLnBrk="1" fontAlgn="auto" latinLnBrk="0" hangingPunct="1">
              <a:lnSpc>
                <a:spcPct val="100000"/>
              </a:lnSpc>
              <a:spcBef>
                <a:spcPts val="0"/>
              </a:spcBef>
              <a:spcAft>
                <a:spcPts val="0"/>
              </a:spcAft>
              <a:buClrTx/>
              <a:buSzTx/>
              <a:buFontTx/>
              <a:buNone/>
              <a:tabLst/>
              <a:defRPr/>
            </a:pPr>
            <a:r>
              <a:rPr lang="en-US" sz="1200" kern="0" err="1">
                <a:solidFill>
                  <a:srgbClr val="000000"/>
                </a:solidFill>
                <a:latin typeface="Arial"/>
              </a:rPr>
              <a:t>Gevinstrealiserings</a:t>
            </a:r>
            <a:r>
              <a:rPr lang="en-US" sz="1200" kern="0">
                <a:solidFill>
                  <a:srgbClr val="000000"/>
                </a:solidFill>
                <a:latin typeface="Arial"/>
              </a:rPr>
              <a:t>-plan </a:t>
            </a:r>
            <a:r>
              <a:rPr lang="en-US" sz="1200" kern="0" err="1">
                <a:solidFill>
                  <a:srgbClr val="000000"/>
                </a:solidFill>
                <a:latin typeface="Arial"/>
              </a:rPr>
              <a:t>oppdatert</a:t>
            </a:r>
            <a:endParaRPr lang="en-US" sz="1200" kern="0">
              <a:solidFill>
                <a:srgbClr val="000000"/>
              </a:solidFill>
              <a:latin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1200" kern="0">
              <a:solidFill>
                <a:srgbClr val="000000"/>
              </a:solidFill>
              <a:latin typeface="Arial"/>
            </a:endParaRPr>
          </a:p>
          <a:p>
            <a:pPr marL="0" marR="0" lvl="0" indent="0" defTabSz="914400" eaLnBrk="1" fontAlgn="auto" latinLnBrk="0" hangingPunct="1">
              <a:lnSpc>
                <a:spcPct val="100000"/>
              </a:lnSpc>
              <a:spcBef>
                <a:spcPts val="0"/>
              </a:spcBef>
              <a:spcAft>
                <a:spcPts val="0"/>
              </a:spcAft>
              <a:buClrTx/>
              <a:buSzTx/>
              <a:buFontTx/>
              <a:buNone/>
              <a:tabLst/>
              <a:defRPr/>
            </a:pPr>
            <a:r>
              <a:rPr lang="en-US" sz="1200" kern="0" err="1">
                <a:solidFill>
                  <a:srgbClr val="000000"/>
                </a:solidFill>
                <a:latin typeface="Arial"/>
              </a:rPr>
              <a:t>Støtte</a:t>
            </a:r>
            <a:r>
              <a:rPr lang="en-US" sz="1200" kern="0">
                <a:solidFill>
                  <a:srgbClr val="000000"/>
                </a:solidFill>
                <a:latin typeface="Arial"/>
              </a:rPr>
              <a:t> </a:t>
            </a:r>
            <a:r>
              <a:rPr lang="en-US" sz="1200" kern="0" err="1">
                <a:solidFill>
                  <a:srgbClr val="000000"/>
                </a:solidFill>
                <a:latin typeface="Arial"/>
              </a:rPr>
              <a:t>linjen</a:t>
            </a:r>
            <a:r>
              <a:rPr lang="en-US" sz="1200" kern="0">
                <a:solidFill>
                  <a:srgbClr val="000000"/>
                </a:solidFill>
                <a:latin typeface="Arial"/>
              </a:rPr>
              <a:t> </a:t>
            </a:r>
            <a:r>
              <a:rPr lang="en-US" sz="1200" kern="0" err="1">
                <a:solidFill>
                  <a:srgbClr val="000000"/>
                </a:solidFill>
                <a:latin typeface="Arial"/>
              </a:rPr>
              <a:t>i</a:t>
            </a:r>
            <a:r>
              <a:rPr lang="en-US" sz="1200" kern="0">
                <a:solidFill>
                  <a:srgbClr val="000000"/>
                </a:solidFill>
                <a:latin typeface="Arial"/>
              </a:rPr>
              <a:t> </a:t>
            </a:r>
            <a:r>
              <a:rPr lang="en-US" sz="1200" kern="0" err="1">
                <a:solidFill>
                  <a:srgbClr val="000000"/>
                </a:solidFill>
                <a:latin typeface="Arial"/>
              </a:rPr>
              <a:t>gjennomføring</a:t>
            </a:r>
            <a:endParaRPr lang="en-US" sz="1200" kern="0">
              <a:solidFill>
                <a:srgbClr val="000000"/>
              </a:solidFill>
              <a:latin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1200" kern="0">
              <a:solidFill>
                <a:srgbClr val="000000"/>
              </a:solidFill>
              <a:latin typeface="Arial"/>
            </a:endParaRPr>
          </a:p>
          <a:p>
            <a:pPr marL="0" marR="0" lvl="0" indent="0" defTabSz="914400" eaLnBrk="1" fontAlgn="auto" latinLnBrk="0" hangingPunct="1">
              <a:lnSpc>
                <a:spcPct val="100000"/>
              </a:lnSpc>
              <a:spcBef>
                <a:spcPts val="0"/>
              </a:spcBef>
              <a:spcAft>
                <a:spcPts val="0"/>
              </a:spcAft>
              <a:buClrTx/>
              <a:buSzTx/>
              <a:buFontTx/>
              <a:buNone/>
              <a:tabLst/>
              <a:defRPr/>
            </a:pPr>
            <a:r>
              <a:rPr lang="en-US" sz="1200" kern="0" err="1">
                <a:solidFill>
                  <a:srgbClr val="000000"/>
                </a:solidFill>
                <a:latin typeface="Arial"/>
              </a:rPr>
              <a:t>Vedlikehold</a:t>
            </a:r>
            <a:r>
              <a:rPr lang="en-US" sz="1200" kern="0">
                <a:solidFill>
                  <a:srgbClr val="000000"/>
                </a:solidFill>
                <a:latin typeface="Arial"/>
              </a:rPr>
              <a:t>,</a:t>
            </a:r>
          </a:p>
          <a:p>
            <a:pPr marL="0" marR="0" lvl="0" indent="0" defTabSz="914400" eaLnBrk="1" fontAlgn="auto" latinLnBrk="0" hangingPunct="1">
              <a:lnSpc>
                <a:spcPct val="100000"/>
              </a:lnSpc>
              <a:spcBef>
                <a:spcPts val="0"/>
              </a:spcBef>
              <a:spcAft>
                <a:spcPts val="0"/>
              </a:spcAft>
              <a:buClrTx/>
              <a:buSzTx/>
              <a:buFontTx/>
              <a:buNone/>
              <a:tabLst/>
              <a:defRPr/>
            </a:pPr>
            <a:r>
              <a:rPr lang="en-US" sz="1200" kern="0" err="1">
                <a:solidFill>
                  <a:srgbClr val="000000"/>
                </a:solidFill>
                <a:latin typeface="Arial"/>
              </a:rPr>
              <a:t>evaluering</a:t>
            </a:r>
            <a:r>
              <a:rPr lang="en-US" sz="1200" kern="0">
                <a:solidFill>
                  <a:srgbClr val="000000"/>
                </a:solidFill>
                <a:latin typeface="Arial"/>
              </a:rPr>
              <a:t> </a:t>
            </a:r>
            <a:r>
              <a:rPr lang="en-US" sz="1200" kern="0" err="1">
                <a:solidFill>
                  <a:srgbClr val="000000"/>
                </a:solidFill>
                <a:latin typeface="Arial"/>
              </a:rPr>
              <a:t>og</a:t>
            </a:r>
            <a:r>
              <a:rPr lang="en-US" sz="1200" kern="0">
                <a:solidFill>
                  <a:srgbClr val="000000"/>
                </a:solidFill>
                <a:latin typeface="Arial"/>
              </a:rPr>
              <a:t> </a:t>
            </a:r>
            <a:r>
              <a:rPr lang="en-US" sz="1200" kern="0" err="1">
                <a:solidFill>
                  <a:srgbClr val="000000"/>
                </a:solidFill>
                <a:latin typeface="Arial"/>
              </a:rPr>
              <a:t>justering</a:t>
            </a:r>
            <a:endParaRPr lang="en-US" sz="1200" kern="0">
              <a:solidFill>
                <a:srgbClr val="000000"/>
              </a:solidFill>
              <a:latin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00"/>
              </a:solidFill>
              <a:effectLst/>
              <a:uLnTx/>
              <a:uFillTx/>
              <a:latin typeface="Arial"/>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Arial"/>
                <a:ea typeface="+mn-ea"/>
                <a:cs typeface="+mn-cs"/>
              </a:rPr>
              <a:t>IMPLEMENTERING</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a:ea typeface="+mn-ea"/>
              <a:cs typeface="+mn-cs"/>
            </a:endParaRPr>
          </a:p>
        </p:txBody>
      </p:sp>
      <p:sp>
        <p:nvSpPr>
          <p:cNvPr id="35" name="Down Arrow 34"/>
          <p:cNvSpPr/>
          <p:nvPr/>
        </p:nvSpPr>
        <p:spPr>
          <a:xfrm>
            <a:off x="685503" y="5092477"/>
            <a:ext cx="864096" cy="504056"/>
          </a:xfrm>
          <a:prstGeom prst="downArrow">
            <a:avLst/>
          </a:prstGeom>
          <a:solidFill>
            <a:srgbClr val="000000"/>
          </a:solidFill>
          <a:ln w="25400"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err="1">
              <a:ln>
                <a:noFill/>
              </a:ln>
              <a:solidFill>
                <a:srgbClr val="FFFFFF"/>
              </a:solidFill>
              <a:effectLst/>
              <a:uLnTx/>
              <a:uFillTx/>
              <a:latin typeface="Arial"/>
              <a:ea typeface="+mn-ea"/>
              <a:cs typeface="+mn-cs"/>
            </a:endParaRPr>
          </a:p>
        </p:txBody>
      </p:sp>
      <p:sp>
        <p:nvSpPr>
          <p:cNvPr id="36" name="Down Arrow 35"/>
          <p:cNvSpPr/>
          <p:nvPr/>
        </p:nvSpPr>
        <p:spPr>
          <a:xfrm>
            <a:off x="2197671" y="5092477"/>
            <a:ext cx="864096" cy="504056"/>
          </a:xfrm>
          <a:prstGeom prst="downArrow">
            <a:avLst/>
          </a:prstGeom>
          <a:solidFill>
            <a:srgbClr val="000000"/>
          </a:solidFill>
          <a:ln w="25400"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err="1">
              <a:ln>
                <a:noFill/>
              </a:ln>
              <a:solidFill>
                <a:srgbClr val="FFFFFF"/>
              </a:solidFill>
              <a:effectLst/>
              <a:uLnTx/>
              <a:uFillTx/>
              <a:latin typeface="Arial"/>
              <a:ea typeface="+mn-ea"/>
              <a:cs typeface="+mn-cs"/>
            </a:endParaRPr>
          </a:p>
        </p:txBody>
      </p:sp>
      <p:sp>
        <p:nvSpPr>
          <p:cNvPr id="37" name="Down Arrow 36"/>
          <p:cNvSpPr/>
          <p:nvPr/>
        </p:nvSpPr>
        <p:spPr>
          <a:xfrm>
            <a:off x="3709839" y="5092477"/>
            <a:ext cx="864096" cy="504056"/>
          </a:xfrm>
          <a:prstGeom prst="downArrow">
            <a:avLst/>
          </a:prstGeom>
          <a:solidFill>
            <a:srgbClr val="000000"/>
          </a:solidFill>
          <a:ln w="25400"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err="1">
              <a:ln>
                <a:noFill/>
              </a:ln>
              <a:solidFill>
                <a:srgbClr val="FFFFFF"/>
              </a:solidFill>
              <a:effectLst/>
              <a:uLnTx/>
              <a:uFillTx/>
              <a:latin typeface="Arial"/>
              <a:ea typeface="+mn-ea"/>
              <a:cs typeface="+mn-cs"/>
            </a:endParaRPr>
          </a:p>
        </p:txBody>
      </p:sp>
      <p:sp>
        <p:nvSpPr>
          <p:cNvPr id="38" name="Down Arrow 37"/>
          <p:cNvSpPr/>
          <p:nvPr/>
        </p:nvSpPr>
        <p:spPr>
          <a:xfrm>
            <a:off x="5222007" y="5092477"/>
            <a:ext cx="864096" cy="504056"/>
          </a:xfrm>
          <a:prstGeom prst="downArrow">
            <a:avLst/>
          </a:prstGeom>
          <a:solidFill>
            <a:srgbClr val="000000"/>
          </a:solidFill>
          <a:ln w="25400"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err="1">
              <a:ln>
                <a:noFill/>
              </a:ln>
              <a:solidFill>
                <a:srgbClr val="FFFFFF"/>
              </a:solidFill>
              <a:effectLst/>
              <a:uLnTx/>
              <a:uFillTx/>
              <a:latin typeface="Arial"/>
              <a:ea typeface="+mn-ea"/>
              <a:cs typeface="+mn-cs"/>
            </a:endParaRPr>
          </a:p>
        </p:txBody>
      </p:sp>
      <p:sp>
        <p:nvSpPr>
          <p:cNvPr id="39" name="Down Arrow 38"/>
          <p:cNvSpPr/>
          <p:nvPr/>
        </p:nvSpPr>
        <p:spPr>
          <a:xfrm>
            <a:off x="6734175" y="5092477"/>
            <a:ext cx="864096" cy="504056"/>
          </a:xfrm>
          <a:prstGeom prst="downArrow">
            <a:avLst/>
          </a:prstGeom>
          <a:solidFill>
            <a:srgbClr val="000000"/>
          </a:solidFill>
          <a:ln w="25400"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err="1">
              <a:ln>
                <a:noFill/>
              </a:ln>
              <a:solidFill>
                <a:srgbClr val="FFFFFF"/>
              </a:solidFill>
              <a:effectLst/>
              <a:uLnTx/>
              <a:uFillTx/>
              <a:latin typeface="Arial"/>
              <a:ea typeface="+mn-ea"/>
              <a:cs typeface="+mn-cs"/>
            </a:endParaRPr>
          </a:p>
        </p:txBody>
      </p:sp>
      <p:sp>
        <p:nvSpPr>
          <p:cNvPr id="40" name="Pentagon 39"/>
          <p:cNvSpPr/>
          <p:nvPr/>
        </p:nvSpPr>
        <p:spPr>
          <a:xfrm>
            <a:off x="469479" y="5630466"/>
            <a:ext cx="7704856" cy="496763"/>
          </a:xfrm>
          <a:prstGeom prst="homePlate">
            <a:avLst/>
          </a:prstGeom>
          <a:solidFill>
            <a:srgbClr val="D2E7F8"/>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eaLnBrk="1" fontAlgn="auto" hangingPunct="1">
              <a:spcBef>
                <a:spcPts val="0"/>
              </a:spcBef>
              <a:spcAft>
                <a:spcPts val="0"/>
              </a:spcAft>
            </a:pPr>
            <a:endParaRPr lang="en-US" sz="1100" kern="0">
              <a:solidFill>
                <a:srgbClr val="FF0000"/>
              </a:solidFill>
              <a:latin typeface="Arial"/>
            </a:endParaRPr>
          </a:p>
          <a:p>
            <a:pPr algn="ctr" eaLnBrk="1" fontAlgn="auto" hangingPunct="1">
              <a:spcBef>
                <a:spcPts val="0"/>
              </a:spcBef>
              <a:spcAft>
                <a:spcPts val="0"/>
              </a:spcAft>
            </a:pPr>
            <a:r>
              <a:rPr lang="en-US" sz="1100" kern="0" err="1">
                <a:solidFill>
                  <a:schemeClr val="tx2"/>
                </a:solidFill>
              </a:rPr>
              <a:t>Forankringsarbeid</a:t>
            </a:r>
            <a:r>
              <a:rPr lang="en-US" sz="1100" kern="0">
                <a:solidFill>
                  <a:schemeClr val="tx2"/>
                </a:solidFill>
              </a:rPr>
              <a:t>. </a:t>
            </a:r>
            <a:r>
              <a:rPr lang="en-US" sz="1100" kern="0" err="1">
                <a:solidFill>
                  <a:schemeClr val="tx2"/>
                </a:solidFill>
              </a:rPr>
              <a:t>Løpende</a:t>
            </a:r>
            <a:r>
              <a:rPr lang="en-US" sz="1100" kern="0">
                <a:solidFill>
                  <a:schemeClr val="tx2"/>
                </a:solidFill>
              </a:rPr>
              <a:t> </a:t>
            </a:r>
            <a:r>
              <a:rPr lang="en-US" sz="1100" kern="0" err="1">
                <a:solidFill>
                  <a:schemeClr val="tx2"/>
                </a:solidFill>
                <a:latin typeface="Arial"/>
                <a:ea typeface="+mn-ea"/>
                <a:cs typeface="+mn-cs"/>
              </a:rPr>
              <a:t>evaluering</a:t>
            </a:r>
            <a:r>
              <a:rPr lang="en-US" sz="1100" kern="0">
                <a:solidFill>
                  <a:schemeClr val="tx2"/>
                </a:solidFill>
                <a:latin typeface="Arial"/>
                <a:ea typeface="+mn-ea"/>
                <a:cs typeface="+mn-cs"/>
              </a:rPr>
              <a:t> </a:t>
            </a:r>
            <a:r>
              <a:rPr lang="en-US" sz="1100" kern="0" err="1">
                <a:solidFill>
                  <a:schemeClr val="tx2"/>
                </a:solidFill>
                <a:latin typeface="Arial"/>
                <a:ea typeface="+mn-ea"/>
                <a:cs typeface="+mn-cs"/>
              </a:rPr>
              <a:t>av</a:t>
            </a:r>
            <a:r>
              <a:rPr lang="en-US" sz="1100" kern="0">
                <a:solidFill>
                  <a:schemeClr val="tx2"/>
                </a:solidFill>
                <a:latin typeface="Arial"/>
                <a:ea typeface="+mn-ea"/>
                <a:cs typeface="+mn-cs"/>
              </a:rPr>
              <a:t> </a:t>
            </a:r>
            <a:r>
              <a:rPr lang="en-US" sz="1100" kern="0" err="1">
                <a:solidFill>
                  <a:schemeClr val="tx2"/>
                </a:solidFill>
                <a:latin typeface="Arial"/>
                <a:ea typeface="+mn-ea"/>
                <a:cs typeface="+mn-cs"/>
              </a:rPr>
              <a:t>prosjektet</a:t>
            </a:r>
            <a:r>
              <a:rPr lang="en-US" sz="1100" kern="0">
                <a:solidFill>
                  <a:schemeClr val="tx2"/>
                </a:solidFill>
                <a:latin typeface="Arial"/>
                <a:ea typeface="+mn-ea"/>
                <a:cs typeface="+mn-cs"/>
              </a:rPr>
              <a:t>. </a:t>
            </a:r>
            <a:endParaRPr kumimoji="0" lang="en-US" sz="1100" b="0" i="0" u="none" strike="noStrike" kern="0" cap="none" spc="0" normalizeH="0" baseline="0" noProof="0">
              <a:ln>
                <a:noFill/>
              </a:ln>
              <a:solidFill>
                <a:schemeClr val="tx2"/>
              </a:solidFill>
              <a:effectLst/>
              <a:uLnTx/>
              <a:uFillTx/>
              <a:latin typeface="Arial"/>
              <a:ea typeface="+mn-ea"/>
              <a:cs typeface="+mn-cs"/>
            </a:endParaRPr>
          </a:p>
        </p:txBody>
      </p:sp>
      <p:sp>
        <p:nvSpPr>
          <p:cNvPr id="24" name="Title 2"/>
          <p:cNvSpPr txBox="1">
            <a:spLocks/>
          </p:cNvSpPr>
          <p:nvPr/>
        </p:nvSpPr>
        <p:spPr bwMode="auto">
          <a:xfrm>
            <a:off x="829270" y="405594"/>
            <a:ext cx="8353425"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rmAutofit/>
          </a:bodyPr>
          <a:lstStyle>
            <a:lvl1pPr algn="l" rtl="0" eaLnBrk="1" fontAlgn="base" hangingPunct="1">
              <a:lnSpc>
                <a:spcPct val="100000"/>
              </a:lnSpc>
              <a:spcBef>
                <a:spcPct val="0"/>
              </a:spcBef>
              <a:spcAft>
                <a:spcPct val="0"/>
              </a:spcAft>
              <a:defRPr sz="3600" b="1" i="1" cap="none" baseline="0">
                <a:solidFill>
                  <a:srgbClr val="080808"/>
                </a:solidFill>
                <a:latin typeface="Georgia" pitchFamily="18" charset="0"/>
                <a:ea typeface="ＭＳ Ｐゴシック" charset="0"/>
                <a:cs typeface="Times New Roman" pitchFamily="18" charset="0"/>
              </a:defRPr>
            </a:lvl1pPr>
            <a:lvl2pPr algn="l" rtl="0" eaLnBrk="1" fontAlgn="base" hangingPunct="1">
              <a:spcBef>
                <a:spcPct val="0"/>
              </a:spcBef>
              <a:spcAft>
                <a:spcPct val="0"/>
              </a:spcAft>
              <a:defRPr sz="3600" b="1" i="1">
                <a:solidFill>
                  <a:srgbClr val="5D0749"/>
                </a:solidFill>
                <a:latin typeface="Georgia" charset="0"/>
                <a:ea typeface="ＭＳ Ｐゴシック" charset="0"/>
              </a:defRPr>
            </a:lvl2pPr>
            <a:lvl3pPr algn="l" rtl="0" eaLnBrk="1" fontAlgn="base" hangingPunct="1">
              <a:spcBef>
                <a:spcPct val="0"/>
              </a:spcBef>
              <a:spcAft>
                <a:spcPct val="0"/>
              </a:spcAft>
              <a:defRPr sz="3600" b="1" i="1">
                <a:solidFill>
                  <a:srgbClr val="5D0749"/>
                </a:solidFill>
                <a:latin typeface="Georgia" charset="0"/>
                <a:ea typeface="ＭＳ Ｐゴシック" charset="0"/>
              </a:defRPr>
            </a:lvl3pPr>
            <a:lvl4pPr algn="l" rtl="0" eaLnBrk="1" fontAlgn="base" hangingPunct="1">
              <a:spcBef>
                <a:spcPct val="0"/>
              </a:spcBef>
              <a:spcAft>
                <a:spcPct val="0"/>
              </a:spcAft>
              <a:defRPr sz="3600" b="1" i="1">
                <a:solidFill>
                  <a:srgbClr val="5D0749"/>
                </a:solidFill>
                <a:latin typeface="Georgia" charset="0"/>
                <a:ea typeface="ＭＳ Ｐゴシック" charset="0"/>
              </a:defRPr>
            </a:lvl4pPr>
            <a:lvl5pPr algn="l" rtl="0" eaLnBrk="1" fontAlgn="base" hangingPunct="1">
              <a:spcBef>
                <a:spcPct val="0"/>
              </a:spcBef>
              <a:spcAft>
                <a:spcPct val="0"/>
              </a:spcAft>
              <a:defRPr sz="3600" b="1" i="1">
                <a:solidFill>
                  <a:srgbClr val="5D0749"/>
                </a:solidFill>
                <a:latin typeface="Georgia" charset="0"/>
                <a:ea typeface="ＭＳ Ｐゴシック" charset="0"/>
              </a:defRPr>
            </a:lvl5pPr>
            <a:lvl6pPr marL="511980" algn="l" rtl="0" eaLnBrk="1" fontAlgn="base" hangingPunct="1">
              <a:spcBef>
                <a:spcPct val="0"/>
              </a:spcBef>
              <a:spcAft>
                <a:spcPct val="0"/>
              </a:spcAft>
              <a:defRPr sz="4000">
                <a:solidFill>
                  <a:srgbClr val="333333"/>
                </a:solidFill>
                <a:latin typeface="Helvetica 65 Medium" pitchFamily="34" charset="0"/>
              </a:defRPr>
            </a:lvl6pPr>
            <a:lvl7pPr marL="1023960" algn="l" rtl="0" eaLnBrk="1" fontAlgn="base" hangingPunct="1">
              <a:spcBef>
                <a:spcPct val="0"/>
              </a:spcBef>
              <a:spcAft>
                <a:spcPct val="0"/>
              </a:spcAft>
              <a:defRPr sz="4000">
                <a:solidFill>
                  <a:srgbClr val="333333"/>
                </a:solidFill>
                <a:latin typeface="Helvetica 65 Medium" pitchFamily="34" charset="0"/>
              </a:defRPr>
            </a:lvl7pPr>
            <a:lvl8pPr marL="1535940" algn="l" rtl="0" eaLnBrk="1" fontAlgn="base" hangingPunct="1">
              <a:spcBef>
                <a:spcPct val="0"/>
              </a:spcBef>
              <a:spcAft>
                <a:spcPct val="0"/>
              </a:spcAft>
              <a:defRPr sz="4000">
                <a:solidFill>
                  <a:srgbClr val="333333"/>
                </a:solidFill>
                <a:latin typeface="Helvetica 65 Medium" pitchFamily="34" charset="0"/>
              </a:defRPr>
            </a:lvl8pPr>
            <a:lvl9pPr marL="2047920" algn="l" rtl="0" eaLnBrk="1" fontAlgn="base" hangingPunct="1">
              <a:spcBef>
                <a:spcPct val="0"/>
              </a:spcBef>
              <a:spcAft>
                <a:spcPct val="0"/>
              </a:spcAft>
              <a:defRPr sz="4000">
                <a:solidFill>
                  <a:srgbClr val="333333"/>
                </a:solidFill>
                <a:latin typeface="Helvetica 65 Medium"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3200" i="0" kern="0">
                <a:latin typeface="Arial"/>
              </a:rPr>
              <a:t>P</a:t>
            </a:r>
            <a:r>
              <a:rPr kumimoji="0" lang="en-US" sz="3200" i="0" u="none" strike="noStrike" kern="0" cap="none" spc="0" normalizeH="0" baseline="0" noProof="0" err="1">
                <a:ln>
                  <a:noFill/>
                </a:ln>
                <a:solidFill>
                  <a:srgbClr val="080808"/>
                </a:solidFill>
                <a:effectLst/>
                <a:uLnTx/>
                <a:uFillTx/>
                <a:latin typeface="Arial"/>
                <a:ea typeface="ＭＳ Ｐゴシック" charset="0"/>
                <a:cs typeface="Times New Roman" pitchFamily="18" charset="0"/>
              </a:rPr>
              <a:t>rosjektplan</a:t>
            </a:r>
            <a:r>
              <a:rPr lang="en-US" sz="3200" i="0" kern="0" err="1">
                <a:latin typeface="Arial"/>
              </a:rPr>
              <a:t>en</a:t>
            </a:r>
            <a:r>
              <a:rPr lang="en-US" sz="3200" i="0" kern="0">
                <a:latin typeface="Arial"/>
              </a:rPr>
              <a:t> </a:t>
            </a:r>
            <a:r>
              <a:rPr lang="en-US" sz="3200" i="0" kern="0" err="1">
                <a:latin typeface="Arial"/>
              </a:rPr>
              <a:t>i</a:t>
            </a:r>
            <a:r>
              <a:rPr lang="en-US" sz="3200" i="0" kern="0">
                <a:latin typeface="Arial"/>
              </a:rPr>
              <a:t> </a:t>
            </a:r>
            <a:r>
              <a:rPr lang="en-US" sz="3200" i="0" kern="0" err="1">
                <a:latin typeface="Arial"/>
              </a:rPr>
              <a:t>faser</a:t>
            </a:r>
            <a:endParaRPr kumimoji="0" lang="en-US" sz="3200" i="0" u="none" strike="noStrike" kern="0" cap="none" spc="0" normalizeH="0" baseline="0" noProof="0">
              <a:ln>
                <a:noFill/>
              </a:ln>
              <a:solidFill>
                <a:srgbClr val="080808"/>
              </a:solidFill>
              <a:effectLst/>
              <a:uLnTx/>
              <a:uFillTx/>
              <a:latin typeface="Arial"/>
              <a:ea typeface="ＭＳ Ｐゴシック" charset="0"/>
              <a:cs typeface="Times New Roman" pitchFamily="18" charset="0"/>
            </a:endParaRPr>
          </a:p>
        </p:txBody>
      </p:sp>
      <p:sp>
        <p:nvSpPr>
          <p:cNvPr id="2" name="Pil ned 1"/>
          <p:cNvSpPr/>
          <p:nvPr/>
        </p:nvSpPr>
        <p:spPr bwMode="auto">
          <a:xfrm>
            <a:off x="3899571" y="908774"/>
            <a:ext cx="484632" cy="845188"/>
          </a:xfrm>
          <a:prstGeom prst="downArrow">
            <a:avLst/>
          </a:prstGeom>
          <a:solidFill>
            <a:srgbClr val="FF0000"/>
          </a:solidFill>
          <a:ln w="9525" cap="flat" cmpd="sng" algn="ctr">
            <a:solidFill>
              <a:srgbClr val="FF0000"/>
            </a:solidFill>
            <a:prstDash val="solid"/>
            <a:round/>
            <a:headEnd type="none" w="med" len="med"/>
            <a:tailEnd type="none" w="med" len="med"/>
          </a:ln>
          <a:effectLst>
            <a:outerShdw blurRad="50800" dist="38100" dir="10800000" algn="r" rotWithShape="0">
              <a:srgbClr val="FF0000">
                <a:alpha val="40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b-NO" sz="2000" b="0" i="0" u="none" strike="noStrike" cap="none" normalizeH="0" baseline="0">
              <a:ln>
                <a:noFill/>
              </a:ln>
              <a:solidFill>
                <a:schemeClr val="tx1"/>
              </a:solidFill>
              <a:effectLst/>
              <a:latin typeface="Arial" charset="0"/>
              <a:ea typeface="ヒラギノ角ゴ Pro W3" charset="-128"/>
              <a:cs typeface="ヒラギノ角ゴ Pro W3" charset="-128"/>
            </a:endParaRPr>
          </a:p>
        </p:txBody>
      </p:sp>
    </p:spTree>
    <p:extLst>
      <p:ext uri="{BB962C8B-B14F-4D97-AF65-F5344CB8AC3E}">
        <p14:creationId xmlns:p14="http://schemas.microsoft.com/office/powerpoint/2010/main" val="1081019394"/>
      </p:ext>
    </p:extLst>
  </p:cSld>
  <p:clrMapOvr>
    <a:masterClrMapping/>
  </p:clrMapOvr>
</p:sld>
</file>

<file path=ppt/theme/theme1.xml><?xml version="1.0" encoding="utf-8"?>
<a:theme xmlns:a="http://schemas.openxmlformats.org/drawingml/2006/main" name="Casepresentasjon_Introduksjonsprogram_UiO2014">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tyrkebasert_Exp.LeadsFINAL">
  <a:themeElements>
    <a:clrScheme name="Making Waves colour theme">
      <a:dk1>
        <a:srgbClr val="000000"/>
      </a:dk1>
      <a:lt1>
        <a:srgbClr val="FFFFFF"/>
      </a:lt1>
      <a:dk2>
        <a:srgbClr val="7F7F7F"/>
      </a:dk2>
      <a:lt2>
        <a:srgbClr val="FFFFFF"/>
      </a:lt2>
      <a:accent1>
        <a:srgbClr val="000000"/>
      </a:accent1>
      <a:accent2>
        <a:srgbClr val="7F7F7F"/>
      </a:accent2>
      <a:accent3>
        <a:srgbClr val="5D0749"/>
      </a:accent3>
      <a:accent4>
        <a:srgbClr val="2A6C62"/>
      </a:accent4>
      <a:accent5>
        <a:srgbClr val="636F03"/>
      </a:accent5>
      <a:accent6>
        <a:srgbClr val="E83278"/>
      </a:accent6>
      <a:hlink>
        <a:srgbClr val="000000"/>
      </a:hlink>
      <a:folHlink>
        <a:srgbClr val="000000"/>
      </a:folHlink>
    </a:clrScheme>
    <a:fontScheme name="Making Waves font">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t"/>
      <a:lstStyle>
        <a:defPP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34925"/>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72000" rIns="72000" bIns="72000" rtlCol="0">
        <a:noAutofit/>
      </a:bodyPr>
      <a:lstStyle>
        <a:defPPr marL="0" indent="0">
          <a:spcBef>
            <a:spcPct val="20000"/>
          </a:spcBef>
          <a:defRPr sz="1800" dirty="0" err="1" smtClean="0">
            <a:solidFill>
              <a:srgbClr val="000000"/>
            </a:solidFill>
            <a:cs typeface="Arial" pitchFamily="34" charset="0"/>
          </a:defRPr>
        </a:defPPr>
      </a:lstStyle>
    </a:txDef>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Making Waves colour theme">
    <a:dk1>
      <a:srgbClr val="000000"/>
    </a:dk1>
    <a:lt1>
      <a:srgbClr val="FFFFFF"/>
    </a:lt1>
    <a:dk2>
      <a:srgbClr val="7F7F7F"/>
    </a:dk2>
    <a:lt2>
      <a:srgbClr val="FFFFFF"/>
    </a:lt2>
    <a:accent1>
      <a:srgbClr val="000000"/>
    </a:accent1>
    <a:accent2>
      <a:srgbClr val="7F7F7F"/>
    </a:accent2>
    <a:accent3>
      <a:srgbClr val="5D0749"/>
    </a:accent3>
    <a:accent4>
      <a:srgbClr val="2A6C62"/>
    </a:accent4>
    <a:accent5>
      <a:srgbClr val="636F03"/>
    </a:accent5>
    <a:accent6>
      <a:srgbClr val="E83278"/>
    </a:accent6>
    <a:hlink>
      <a:srgbClr val="000000"/>
    </a:hlink>
    <a:folHlink>
      <a:srgbClr val="000000"/>
    </a:folHlink>
  </a:clrScheme>
</a:themeOverride>
</file>

<file path=ppt/theme/themeOverride2.xml><?xml version="1.0" encoding="utf-8"?>
<a:themeOverride xmlns:a="http://schemas.openxmlformats.org/drawingml/2006/main">
  <a:clrScheme name="Making Waves colour theme">
    <a:dk1>
      <a:srgbClr val="000000"/>
    </a:dk1>
    <a:lt1>
      <a:srgbClr val="FFFFFF"/>
    </a:lt1>
    <a:dk2>
      <a:srgbClr val="7F7F7F"/>
    </a:dk2>
    <a:lt2>
      <a:srgbClr val="FFFFFF"/>
    </a:lt2>
    <a:accent1>
      <a:srgbClr val="000000"/>
    </a:accent1>
    <a:accent2>
      <a:srgbClr val="7F7F7F"/>
    </a:accent2>
    <a:accent3>
      <a:srgbClr val="5D0749"/>
    </a:accent3>
    <a:accent4>
      <a:srgbClr val="2A6C62"/>
    </a:accent4>
    <a:accent5>
      <a:srgbClr val="636F03"/>
    </a:accent5>
    <a:accent6>
      <a:srgbClr val="E83278"/>
    </a:accent6>
    <a:hlink>
      <a:srgbClr val="000000"/>
    </a:hlink>
    <a:folHlink>
      <a:srgbClr val="000000"/>
    </a:folHlink>
  </a:clrScheme>
</a:themeOverride>
</file>

<file path=ppt/theme/themeOverride3.xml><?xml version="1.0" encoding="utf-8"?>
<a:themeOverride xmlns:a="http://schemas.openxmlformats.org/drawingml/2006/main">
  <a:clrScheme name="Making Waves colour theme">
    <a:dk1>
      <a:srgbClr val="000000"/>
    </a:dk1>
    <a:lt1>
      <a:srgbClr val="FFFFFF"/>
    </a:lt1>
    <a:dk2>
      <a:srgbClr val="7F7F7F"/>
    </a:dk2>
    <a:lt2>
      <a:srgbClr val="FFFFFF"/>
    </a:lt2>
    <a:accent1>
      <a:srgbClr val="000000"/>
    </a:accent1>
    <a:accent2>
      <a:srgbClr val="7F7F7F"/>
    </a:accent2>
    <a:accent3>
      <a:srgbClr val="5D0749"/>
    </a:accent3>
    <a:accent4>
      <a:srgbClr val="2A6C62"/>
    </a:accent4>
    <a:accent5>
      <a:srgbClr val="636F03"/>
    </a:accent5>
    <a:accent6>
      <a:srgbClr val="E83278"/>
    </a:accent6>
    <a:hlink>
      <a:srgbClr val="000000"/>
    </a:hlink>
    <a:folHlink>
      <a:srgbClr val="000000"/>
    </a:folHlink>
  </a:clrScheme>
</a:themeOverride>
</file>

<file path=ppt/theme/themeOverride4.xml><?xml version="1.0" encoding="utf-8"?>
<a:themeOverride xmlns:a="http://schemas.openxmlformats.org/drawingml/2006/main">
  <a:clrScheme name="Making Waves colour theme">
    <a:dk1>
      <a:srgbClr val="000000"/>
    </a:dk1>
    <a:lt1>
      <a:srgbClr val="FFFFFF"/>
    </a:lt1>
    <a:dk2>
      <a:srgbClr val="7F7F7F"/>
    </a:dk2>
    <a:lt2>
      <a:srgbClr val="FFFFFF"/>
    </a:lt2>
    <a:accent1>
      <a:srgbClr val="000000"/>
    </a:accent1>
    <a:accent2>
      <a:srgbClr val="7F7F7F"/>
    </a:accent2>
    <a:accent3>
      <a:srgbClr val="5D0749"/>
    </a:accent3>
    <a:accent4>
      <a:srgbClr val="2A6C62"/>
    </a:accent4>
    <a:accent5>
      <a:srgbClr val="636F03"/>
    </a:accent5>
    <a:accent6>
      <a:srgbClr val="E83278"/>
    </a:accent6>
    <a:hlink>
      <a:srgbClr val="000000"/>
    </a:hlink>
    <a:folHlink>
      <a:srgbClr val="0000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667C19D171EDE7428ED0C912E4C62F24" ma:contentTypeVersion="8" ma:contentTypeDescription="Opprett et nytt dokument." ma:contentTypeScope="" ma:versionID="3a70d3ed23056b8234fe8fc4c16d1f47">
  <xsd:schema xmlns:xsd="http://www.w3.org/2001/XMLSchema" xmlns:xs="http://www.w3.org/2001/XMLSchema" xmlns:p="http://schemas.microsoft.com/office/2006/metadata/properties" xmlns:ns2="12fc9f9c-ad31-45e8-9e05-57694ce86bcb" xmlns:ns3="2d94e8de-b7cf-4d3c-b5a7-7e7f199574f5" targetNamespace="http://schemas.microsoft.com/office/2006/metadata/properties" ma:root="true" ma:fieldsID="bee5e9dd839fedd4d8f959681c2646b1" ns2:_="" ns3:_="">
    <xsd:import namespace="12fc9f9c-ad31-45e8-9e05-57694ce86bcb"/>
    <xsd:import namespace="2d94e8de-b7cf-4d3c-b5a7-7e7f199574f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fc9f9c-ad31-45e8-9e05-57694ce86b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d94e8de-b7cf-4d3c-b5a7-7e7f199574f5" elementFormDefault="qualified">
    <xsd:import namespace="http://schemas.microsoft.com/office/2006/documentManagement/types"/>
    <xsd:import namespace="http://schemas.microsoft.com/office/infopath/2007/PartnerControls"/>
    <xsd:element name="SharedWithUsers" ma:index="12"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B325E5-A657-422C-9A31-96ACD76A642D}">
  <ds:schemaRefs>
    <ds:schemaRef ds:uri="http://purl.org/dc/terms/"/>
    <ds:schemaRef ds:uri="http://purl.org/dc/elements/1.1/"/>
    <ds:schemaRef ds:uri="2d94e8de-b7cf-4d3c-b5a7-7e7f199574f5"/>
    <ds:schemaRef ds:uri="http://schemas.openxmlformats.org/package/2006/metadata/core-properties"/>
    <ds:schemaRef ds:uri="http://purl.org/dc/dcmitype/"/>
    <ds:schemaRef ds:uri="http://schemas.microsoft.com/office/2006/documentManagement/types"/>
    <ds:schemaRef ds:uri="12fc9f9c-ad31-45e8-9e05-57694ce86bcb"/>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D7FCF254-8B1B-4332-8C43-2492005BC1B1}">
  <ds:schemaRefs>
    <ds:schemaRef ds:uri="http://schemas.microsoft.com/sharepoint/v3/contenttype/forms"/>
  </ds:schemaRefs>
</ds:datastoreItem>
</file>

<file path=customXml/itemProps3.xml><?xml version="1.0" encoding="utf-8"?>
<ds:datastoreItem xmlns:ds="http://schemas.openxmlformats.org/officeDocument/2006/customXml" ds:itemID="{6A067E6F-9274-454D-93E3-70460D2096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fc9f9c-ad31-45e8-9e05-57694ce86bcb"/>
    <ds:schemaRef ds:uri="2d94e8de-b7cf-4d3c-b5a7-7e7f199574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Casepresentasjon_Introduksjonsprogram_UiO2014</Template>
  <TotalTime>1582</TotalTime>
  <Words>3345</Words>
  <Application>Microsoft Office PowerPoint</Application>
  <PresentationFormat>Skjermfremvisning (4:3)</PresentationFormat>
  <Paragraphs>520</Paragraphs>
  <Slides>20</Slides>
  <Notes>16</Notes>
  <HiddenSlides>0</HiddenSlides>
  <MMClips>0</MMClips>
  <ScaleCrop>false</ScaleCrop>
  <HeadingPairs>
    <vt:vector size="6" baseType="variant">
      <vt:variant>
        <vt:lpstr>Brukte skrifter</vt:lpstr>
      </vt:variant>
      <vt:variant>
        <vt:i4>10</vt:i4>
      </vt:variant>
      <vt:variant>
        <vt:lpstr>Tema</vt:lpstr>
      </vt:variant>
      <vt:variant>
        <vt:i4>4</vt:i4>
      </vt:variant>
      <vt:variant>
        <vt:lpstr>Lysbildetitler</vt:lpstr>
      </vt:variant>
      <vt:variant>
        <vt:i4>20</vt:i4>
      </vt:variant>
    </vt:vector>
  </HeadingPairs>
  <TitlesOfParts>
    <vt:vector size="34" baseType="lpstr">
      <vt:lpstr>ＭＳ Ｐゴシック</vt:lpstr>
      <vt:lpstr>Arial</vt:lpstr>
      <vt:lpstr>Calibri</vt:lpstr>
      <vt:lpstr>Cambria</vt:lpstr>
      <vt:lpstr>Georgia</vt:lpstr>
      <vt:lpstr>Helvetica 65 Medium</vt:lpstr>
      <vt:lpstr>MS Mincho</vt:lpstr>
      <vt:lpstr>Times New Roman</vt:lpstr>
      <vt:lpstr>Wingdings</vt:lpstr>
      <vt:lpstr>ヒラギノ角ゴ Pro W3</vt:lpstr>
      <vt:lpstr>Casepresentasjon_Introduksjonsprogram_UiO2014</vt:lpstr>
      <vt:lpstr>Custom Design</vt:lpstr>
      <vt:lpstr>1_Custom Design</vt:lpstr>
      <vt:lpstr>styrkebasert_Exp.LeadsFINAL</vt:lpstr>
      <vt:lpstr>PowerPoint-presentasjon</vt:lpstr>
      <vt:lpstr>Styringsdokument: Veiledningsfoil</vt:lpstr>
      <vt:lpstr>Innhold i styringsdokumentet</vt:lpstr>
      <vt:lpstr>Bakgrunn</vt:lpstr>
      <vt:lpstr>Begrunnelse for igangsetting av prosjektet nå</vt:lpstr>
      <vt:lpstr>Mål og ønskede gevinster</vt:lpstr>
      <vt:lpstr>Prosjektets leveranser og avgrensing</vt:lpstr>
      <vt:lpstr>Organisering og ansvar første fase</vt:lpstr>
      <vt:lpstr>PowerPoint-presentasjon</vt:lpstr>
      <vt:lpstr>Overordnet tidsplan 2019 Fase 1 og 2</vt:lpstr>
      <vt:lpstr>Overordnet tidsplan 2020 Fase 2 og 3</vt:lpstr>
      <vt:lpstr>Overordnet tidsplan 2020 Fase 2 og 3</vt:lpstr>
      <vt:lpstr>PowerPoint-presentasjon</vt:lpstr>
      <vt:lpstr>Ressursbruk</vt:lpstr>
      <vt:lpstr>Status (hoved) aktiviteter</vt:lpstr>
      <vt:lpstr>Status aktiviteter fase 2- full utrulling</vt:lpstr>
      <vt:lpstr>Nytte/kost vurderinger </vt:lpstr>
      <vt:lpstr>Orienteringssaker</vt:lpstr>
      <vt:lpstr>Beslutningspunkter</vt:lpstr>
      <vt:lpstr>Oppsummering av veien videre</vt:lpstr>
    </vt:vector>
  </TitlesOfParts>
  <Company>Universitetet i Oslo</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Introduksjonsprogram for nytilsatte</dc:title>
  <dc:creator>Lene Renneflott</dc:creator>
  <cp:lastModifiedBy>Mette Torp Christensen</cp:lastModifiedBy>
  <cp:revision>334</cp:revision>
  <cp:lastPrinted>2017-11-16T09:42:35Z</cp:lastPrinted>
  <dcterms:created xsi:type="dcterms:W3CDTF">2015-03-10T11:19:21Z</dcterms:created>
  <dcterms:modified xsi:type="dcterms:W3CDTF">2020-05-26T13:26:06Z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0x010100667C19D171EDE7428ED0C912E4C62F24</vt:lpwstr>
  </property>
  <property fmtid="{D5CDD505-2E9C-101B-9397-08002B2CF9AE}" pid="3" name="AuthorIds_UIVersion_1024">
    <vt:lpwstr>6</vt:lpwstr>
  </property>
  <property fmtid="{D5CDD505-2E9C-101B-9397-08002B2CF9AE}" pid="4" name="AuthorIds_UIVersion_2560">
    <vt:lpwstr>6</vt:lpwstr>
  </property>
</Properties>
</file>