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4"/>
  </p:sldMasterIdLst>
  <p:notesMasterIdLst>
    <p:notesMasterId r:id="rId30"/>
  </p:notesMasterIdLst>
  <p:sldIdLst>
    <p:sldId id="279" r:id="rId5"/>
    <p:sldId id="282" r:id="rId6"/>
    <p:sldId id="262" r:id="rId7"/>
    <p:sldId id="258" r:id="rId8"/>
    <p:sldId id="260" r:id="rId9"/>
    <p:sldId id="261" r:id="rId10"/>
    <p:sldId id="281" r:id="rId11"/>
    <p:sldId id="283" r:id="rId12"/>
    <p:sldId id="284" r:id="rId13"/>
    <p:sldId id="285" r:id="rId14"/>
    <p:sldId id="286" r:id="rId15"/>
    <p:sldId id="287" r:id="rId16"/>
    <p:sldId id="273" r:id="rId17"/>
    <p:sldId id="263" r:id="rId18"/>
    <p:sldId id="275" r:id="rId19"/>
    <p:sldId id="264" r:id="rId20"/>
    <p:sldId id="267" r:id="rId21"/>
    <p:sldId id="268" r:id="rId22"/>
    <p:sldId id="265" r:id="rId23"/>
    <p:sldId id="266" r:id="rId24"/>
    <p:sldId id="269" r:id="rId25"/>
    <p:sldId id="270" r:id="rId26"/>
    <p:sldId id="271" r:id="rId27"/>
    <p:sldId id="288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DBD7B-3CA5-4591-9425-0A5D02A2A731}" v="5" dt="2022-03-29T11:10:05.428"/>
    <p1510:client id="{353EA8EC-A51C-4057-B1DD-443EC6A7FC06}" v="1" dt="2022-03-30T10:00:32.834"/>
    <p1510:client id="{3CFC469E-B172-4E34-A914-E45E6771378A}" v="33" dt="2022-04-27T13:53:11.708"/>
    <p1510:client id="{49419FAB-3CDB-A443-C880-2E51BB468AAF}" v="2" dt="2022-03-29T10:50:02.602"/>
    <p1510:client id="{4F2EDAB7-5E6C-BFC5-F9AE-258D7A095BD3}" v="2" dt="2022-03-29T10:50:59.656"/>
    <p1510:client id="{513EFBF0-B4FC-45CA-AFC9-940C97989390}" v="31" dt="2022-03-30T14:20:15.796"/>
    <p1510:client id="{6F5EBAF4-03C9-4C08-BC14-E5454411B11D}" v="82" dt="2022-03-29T13:37:58.714"/>
    <p1510:client id="{76C0CC0B-B62B-4A4C-97D8-6CF6999D5598}" v="342" dt="2022-03-29T12:45:14.114"/>
    <p1510:client id="{7BFD43C1-C65A-4835-B952-043D54D37210}" v="15" dt="2022-03-31T06:15:20.675"/>
    <p1510:client id="{7CB4BBCE-1ACD-48A1-967A-B6896F8CC242}" v="46" dt="2022-04-26T14:01:55.803"/>
    <p1510:client id="{7CD4E58B-E460-4C14-8817-60618F62F29B}" v="187" dt="2022-04-27T13:10:31.399"/>
    <p1510:client id="{82C7B42A-5C45-4623-96A7-13B1E710DC9F}" v="12" dt="2022-03-30T14:22:24.044"/>
    <p1510:client id="{86222E7A-906E-4A4A-945D-CFAD70AFE0A5}" v="13" dt="2022-03-29T12:07:47.981"/>
    <p1510:client id="{86967F6A-0CFB-4768-A0DC-AE6E5D34A112}" v="1" dt="2022-03-29T09:00:46.261"/>
    <p1510:client id="{88DE6A03-5118-44E7-942E-B448F1C00D3F}" v="18" dt="2022-03-30T13:51:03.329"/>
    <p1510:client id="{8AADC234-0C2C-430C-A9E3-1F10812968A1}" v="9" dt="2022-03-29T09:12:28.922"/>
    <p1510:client id="{A9A4768F-A531-4619-B3D4-8A066215F260}" v="89" dt="2022-03-29T08:59:04.953"/>
    <p1510:client id="{B05AB39E-874A-4CF1-BED4-787CFC9CAEBC}" v="31" dt="2022-04-27T13:29:07.721"/>
    <p1510:client id="{BFD6E7B1-3A70-4133-94C0-7C65AF643734}" v="14" dt="2022-03-29T10:38:13.621"/>
    <p1510:client id="{CA9331DE-8439-4DCE-82C5-60E5B63CD99A}" v="44" dt="2022-03-29T14:03:23.358"/>
    <p1510:client id="{CD5CD1FC-D04A-4C2B-8976-5EDB5C664FEB}" v="23" dt="2022-04-26T13:43:38.052"/>
    <p1510:client id="{D765D040-1442-4A18-B88F-87A6AA10F718}" v="39" dt="2022-03-29T09:10:29.893"/>
    <p1510:client id="{E2210713-B14F-4914-9651-CB917E2EBDD5}" v="12" dt="2022-03-29T13:53:25.112"/>
    <p1510:client id="{E55A0002-0A52-4B6B-88A2-9C8960BAA17A}" v="25" dt="2022-04-27T13:37:21.964"/>
    <p1510:client id="{EEC05FB5-1DD3-45D3-BF40-EB7B2D6F8469}" v="104" dt="2022-03-29T09:40:34.202"/>
    <p1510:client id="{F2D11684-55F3-4829-9551-FB85D140D71A}" v="154" dt="2022-03-30T13:44:40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00" autoAdjust="0"/>
  </p:normalViewPr>
  <p:slideViewPr>
    <p:cSldViewPr snapToGrid="0">
      <p:cViewPr>
        <p:scale>
          <a:sx n="95" d="100"/>
          <a:sy n="95" d="100"/>
        </p:scale>
        <p:origin x="11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Tandberg" userId="S::andreata@uio.no::e1b1e038-d23c-4ed1-9f42-59e4090f17ce" providerId="AD" clId="Web-{6F5EBAF4-03C9-4C08-BC14-E5454411B11D}"/>
    <pc:docChg chg="addSld delSld modSld sldOrd">
      <pc:chgData name="Andreas Tandberg" userId="S::andreata@uio.no::e1b1e038-d23c-4ed1-9f42-59e4090f17ce" providerId="AD" clId="Web-{6F5EBAF4-03C9-4C08-BC14-E5454411B11D}" dt="2022-03-29T13:37:58.714" v="779"/>
      <pc:docMkLst>
        <pc:docMk/>
      </pc:docMkLst>
      <pc:sldChg chg="addSp delSp">
        <pc:chgData name="Andreas Tandberg" userId="S::andreata@uio.no::e1b1e038-d23c-4ed1-9f42-59e4090f17ce" providerId="AD" clId="Web-{6F5EBAF4-03C9-4C08-BC14-E5454411B11D}" dt="2022-03-29T13:34:01.349" v="709"/>
        <pc:sldMkLst>
          <pc:docMk/>
          <pc:sldMk cId="3189491056" sldId="266"/>
        </pc:sldMkLst>
        <pc:picChg chg="add">
          <ac:chgData name="Andreas Tandberg" userId="S::andreata@uio.no::e1b1e038-d23c-4ed1-9f42-59e4090f17ce" providerId="AD" clId="Web-{6F5EBAF4-03C9-4C08-BC14-E5454411B11D}" dt="2022-03-29T13:34:01.349" v="709"/>
          <ac:picMkLst>
            <pc:docMk/>
            <pc:sldMk cId="3189491056" sldId="266"/>
            <ac:picMk id="3" creationId="{B77E2F74-FBEE-A9F1-0702-DD15B7FF1608}"/>
          </ac:picMkLst>
        </pc:picChg>
        <pc:picChg chg="del">
          <ac:chgData name="Andreas Tandberg" userId="S::andreata@uio.no::e1b1e038-d23c-4ed1-9f42-59e4090f17ce" providerId="AD" clId="Web-{6F5EBAF4-03C9-4C08-BC14-E5454411B11D}" dt="2022-03-29T13:33:58.552" v="708"/>
          <ac:picMkLst>
            <pc:docMk/>
            <pc:sldMk cId="3189491056" sldId="266"/>
            <ac:picMk id="12" creationId="{95EBCB41-3089-1530-9E2D-EE1D2F8DFB30}"/>
          </ac:picMkLst>
        </pc:picChg>
      </pc:sldChg>
      <pc:sldChg chg="addSp delSp">
        <pc:chgData name="Andreas Tandberg" userId="S::andreata@uio.no::e1b1e038-d23c-4ed1-9f42-59e4090f17ce" providerId="AD" clId="Web-{6F5EBAF4-03C9-4C08-BC14-E5454411B11D}" dt="2022-03-29T13:33:55.193" v="707"/>
        <pc:sldMkLst>
          <pc:docMk/>
          <pc:sldMk cId="1074478681" sldId="269"/>
        </pc:sldMkLst>
        <pc:picChg chg="add">
          <ac:chgData name="Andreas Tandberg" userId="S::andreata@uio.no::e1b1e038-d23c-4ed1-9f42-59e4090f17ce" providerId="AD" clId="Web-{6F5EBAF4-03C9-4C08-BC14-E5454411B11D}" dt="2022-03-29T13:33:55.193" v="707"/>
          <ac:picMkLst>
            <pc:docMk/>
            <pc:sldMk cId="1074478681" sldId="269"/>
            <ac:picMk id="5" creationId="{9AC01011-C7F7-597E-288B-8E298EFF2DE2}"/>
          </ac:picMkLst>
        </pc:picChg>
        <pc:picChg chg="del">
          <ac:chgData name="Andreas Tandberg" userId="S::andreata@uio.no::e1b1e038-d23c-4ed1-9f42-59e4090f17ce" providerId="AD" clId="Web-{6F5EBAF4-03C9-4C08-BC14-E5454411B11D}" dt="2022-03-29T13:33:53.912" v="706"/>
          <ac:picMkLst>
            <pc:docMk/>
            <pc:sldMk cId="1074478681" sldId="269"/>
            <ac:picMk id="12" creationId="{95EBCB41-3089-1530-9E2D-EE1D2F8DFB30}"/>
          </ac:picMkLst>
        </pc:picChg>
      </pc:sldChg>
      <pc:sldChg chg="addSp delSp">
        <pc:chgData name="Andreas Tandberg" userId="S::andreata@uio.no::e1b1e038-d23c-4ed1-9f42-59e4090f17ce" providerId="AD" clId="Web-{6F5EBAF4-03C9-4C08-BC14-E5454411B11D}" dt="2022-03-29T13:33:50.099" v="705"/>
        <pc:sldMkLst>
          <pc:docMk/>
          <pc:sldMk cId="583197467" sldId="270"/>
        </pc:sldMkLst>
        <pc:picChg chg="add">
          <ac:chgData name="Andreas Tandberg" userId="S::andreata@uio.no::e1b1e038-d23c-4ed1-9f42-59e4090f17ce" providerId="AD" clId="Web-{6F5EBAF4-03C9-4C08-BC14-E5454411B11D}" dt="2022-03-29T13:33:50.099" v="705"/>
          <ac:picMkLst>
            <pc:docMk/>
            <pc:sldMk cId="583197467" sldId="270"/>
            <ac:picMk id="5" creationId="{2A867918-CDC3-45DB-CB08-0F3F0F1599D0}"/>
          </ac:picMkLst>
        </pc:picChg>
        <pc:picChg chg="del">
          <ac:chgData name="Andreas Tandberg" userId="S::andreata@uio.no::e1b1e038-d23c-4ed1-9f42-59e4090f17ce" providerId="AD" clId="Web-{6F5EBAF4-03C9-4C08-BC14-E5454411B11D}" dt="2022-03-29T13:33:48.693" v="704"/>
          <ac:picMkLst>
            <pc:docMk/>
            <pc:sldMk cId="583197467" sldId="270"/>
            <ac:picMk id="12" creationId="{95EBCB41-3089-1530-9E2D-EE1D2F8DFB30}"/>
          </ac:picMkLst>
        </pc:picChg>
      </pc:sldChg>
      <pc:sldChg chg="addSp delSp">
        <pc:chgData name="Andreas Tandberg" userId="S::andreata@uio.no::e1b1e038-d23c-4ed1-9f42-59e4090f17ce" providerId="AD" clId="Web-{6F5EBAF4-03C9-4C08-BC14-E5454411B11D}" dt="2022-03-29T13:33:41.552" v="703"/>
        <pc:sldMkLst>
          <pc:docMk/>
          <pc:sldMk cId="1075598070" sldId="271"/>
        </pc:sldMkLst>
        <pc:picChg chg="add">
          <ac:chgData name="Andreas Tandberg" userId="S::andreata@uio.no::e1b1e038-d23c-4ed1-9f42-59e4090f17ce" providerId="AD" clId="Web-{6F5EBAF4-03C9-4C08-BC14-E5454411B11D}" dt="2022-03-29T13:33:41.552" v="703"/>
          <ac:picMkLst>
            <pc:docMk/>
            <pc:sldMk cId="1075598070" sldId="271"/>
            <ac:picMk id="5" creationId="{395E75BD-3ADA-1190-7B5A-DAF13BCA4701}"/>
          </ac:picMkLst>
        </pc:picChg>
        <pc:picChg chg="del">
          <ac:chgData name="Andreas Tandberg" userId="S::andreata@uio.no::e1b1e038-d23c-4ed1-9f42-59e4090f17ce" providerId="AD" clId="Web-{6F5EBAF4-03C9-4C08-BC14-E5454411B11D}" dt="2022-03-29T13:33:40.599" v="702"/>
          <ac:picMkLst>
            <pc:docMk/>
            <pc:sldMk cId="1075598070" sldId="271"/>
            <ac:picMk id="12" creationId="{95EBCB41-3089-1530-9E2D-EE1D2F8DFB30}"/>
          </ac:picMkLst>
        </pc:picChg>
      </pc:sldChg>
      <pc:sldChg chg="modSp modNotes">
        <pc:chgData name="Andreas Tandberg" userId="S::andreata@uio.no::e1b1e038-d23c-4ed1-9f42-59e4090f17ce" providerId="AD" clId="Web-{6F5EBAF4-03C9-4C08-BC14-E5454411B11D}" dt="2022-03-29T13:32:52.364" v="701"/>
        <pc:sldMkLst>
          <pc:docMk/>
          <pc:sldMk cId="280748332" sldId="272"/>
        </pc:sldMkLst>
        <pc:picChg chg="mod">
          <ac:chgData name="Andreas Tandberg" userId="S::andreata@uio.no::e1b1e038-d23c-4ed1-9f42-59e4090f17ce" providerId="AD" clId="Web-{6F5EBAF4-03C9-4C08-BC14-E5454411B11D}" dt="2022-03-29T12:59:50.304" v="216" actId="688"/>
          <ac:picMkLst>
            <pc:docMk/>
            <pc:sldMk cId="280748332" sldId="272"/>
            <ac:picMk id="12" creationId="{95EBCB41-3089-1530-9E2D-EE1D2F8DFB30}"/>
          </ac:picMkLst>
        </pc:picChg>
      </pc:sldChg>
      <pc:sldChg chg="modSp add ord replId">
        <pc:chgData name="Andreas Tandberg" userId="S::andreata@uio.no::e1b1e038-d23c-4ed1-9f42-59e4090f17ce" providerId="AD" clId="Web-{6F5EBAF4-03C9-4C08-BC14-E5454411B11D}" dt="2022-03-29T13:35:37.695" v="774" actId="20577"/>
        <pc:sldMkLst>
          <pc:docMk/>
          <pc:sldMk cId="3889851565" sldId="273"/>
        </pc:sldMkLst>
        <pc:spChg chg="mod">
          <ac:chgData name="Andreas Tandberg" userId="S::andreata@uio.no::e1b1e038-d23c-4ed1-9f42-59e4090f17ce" providerId="AD" clId="Web-{6F5EBAF4-03C9-4C08-BC14-E5454411B11D}" dt="2022-03-29T13:35:37.695" v="774" actId="20577"/>
          <ac:spMkLst>
            <pc:docMk/>
            <pc:sldMk cId="3889851565" sldId="273"/>
            <ac:spMk id="2" creationId="{C434B23F-8542-8C11-79A4-4DFA4F8D5285}"/>
          </ac:spMkLst>
        </pc:spChg>
      </pc:sldChg>
      <pc:sldChg chg="new">
        <pc:chgData name="Andreas Tandberg" userId="S::andreata@uio.no::e1b1e038-d23c-4ed1-9f42-59e4090f17ce" providerId="AD" clId="Web-{6F5EBAF4-03C9-4C08-BC14-E5454411B11D}" dt="2022-03-29T13:37:58.714" v="779"/>
        <pc:sldMkLst>
          <pc:docMk/>
          <pc:sldMk cId="1498570517" sldId="274"/>
        </pc:sldMkLst>
      </pc:sldChg>
      <pc:sldChg chg="new del">
        <pc:chgData name="Andreas Tandberg" userId="S::andreata@uio.no::e1b1e038-d23c-4ed1-9f42-59e4090f17ce" providerId="AD" clId="Web-{6F5EBAF4-03C9-4C08-BC14-E5454411B11D}" dt="2022-03-29T13:37:38.885" v="776"/>
        <pc:sldMkLst>
          <pc:docMk/>
          <pc:sldMk cId="2837677040" sldId="274"/>
        </pc:sldMkLst>
      </pc:sldChg>
      <pc:sldChg chg="new del">
        <pc:chgData name="Andreas Tandberg" userId="S::andreata@uio.no::e1b1e038-d23c-4ed1-9f42-59e4090f17ce" providerId="AD" clId="Web-{6F5EBAF4-03C9-4C08-BC14-E5454411B11D}" dt="2022-03-29T13:37:53.808" v="778"/>
        <pc:sldMkLst>
          <pc:docMk/>
          <pc:sldMk cId="4113403326" sldId="274"/>
        </pc:sldMkLst>
      </pc:sldChg>
    </pc:docChg>
  </pc:docChgLst>
  <pc:docChgLst>
    <pc:chgData name="Andreas Tandberg" userId="S::andreata@uio.no::e1b1e038-d23c-4ed1-9f42-59e4090f17ce" providerId="AD" clId="Web-{49419FAB-3CDB-A443-C880-2E51BB468AAF}"/>
    <pc:docChg chg="modSld">
      <pc:chgData name="Andreas Tandberg" userId="S::andreata@uio.no::e1b1e038-d23c-4ed1-9f42-59e4090f17ce" providerId="AD" clId="Web-{49419FAB-3CDB-A443-C880-2E51BB468AAF}" dt="2022-03-29T10:50:02.602" v="1" actId="1076"/>
      <pc:docMkLst>
        <pc:docMk/>
      </pc:docMkLst>
      <pc:sldChg chg="modSp">
        <pc:chgData name="Andreas Tandberg" userId="S::andreata@uio.no::e1b1e038-d23c-4ed1-9f42-59e4090f17ce" providerId="AD" clId="Web-{49419FAB-3CDB-A443-C880-2E51BB468AAF}" dt="2022-03-29T10:50:02.602" v="1" actId="1076"/>
        <pc:sldMkLst>
          <pc:docMk/>
          <pc:sldMk cId="1268791052" sldId="262"/>
        </pc:sldMkLst>
        <pc:picChg chg="mod">
          <ac:chgData name="Andreas Tandberg" userId="S::andreata@uio.no::e1b1e038-d23c-4ed1-9f42-59e4090f17ce" providerId="AD" clId="Web-{49419FAB-3CDB-A443-C880-2E51BB468AAF}" dt="2022-03-29T10:50:02.602" v="1" actId="1076"/>
          <ac:picMkLst>
            <pc:docMk/>
            <pc:sldMk cId="1268791052" sldId="262"/>
            <ac:picMk id="3" creationId="{C7775B43-BDF1-93E3-1709-4A661DDAC632}"/>
          </ac:picMkLst>
        </pc:picChg>
      </pc:sldChg>
    </pc:docChg>
  </pc:docChgLst>
  <pc:docChgLst>
    <pc:chgData name="Andreas Tandberg" userId="S::andreata@uio.no::e1b1e038-d23c-4ed1-9f42-59e4090f17ce" providerId="AD" clId="Web-{7BFD43C1-C65A-4835-B952-043D54D37210}"/>
    <pc:docChg chg="modSld sldOrd">
      <pc:chgData name="Andreas Tandberg" userId="S::andreata@uio.no::e1b1e038-d23c-4ed1-9f42-59e4090f17ce" providerId="AD" clId="Web-{7BFD43C1-C65A-4835-B952-043D54D37210}" dt="2022-03-31T06:17:07.852" v="61"/>
      <pc:docMkLst>
        <pc:docMk/>
      </pc:docMkLst>
      <pc:sldChg chg="ord">
        <pc:chgData name="Andreas Tandberg" userId="S::andreata@uio.no::e1b1e038-d23c-4ed1-9f42-59e4090f17ce" providerId="AD" clId="Web-{7BFD43C1-C65A-4835-B952-043D54D37210}" dt="2022-03-31T06:14:58.627" v="13"/>
        <pc:sldMkLst>
          <pc:docMk/>
          <pc:sldMk cId="306464833" sldId="298"/>
        </pc:sldMkLst>
      </pc:sldChg>
      <pc:sldChg chg="modSp ord">
        <pc:chgData name="Andreas Tandberg" userId="S::andreata@uio.no::e1b1e038-d23c-4ed1-9f42-59e4090f17ce" providerId="AD" clId="Web-{7BFD43C1-C65A-4835-B952-043D54D37210}" dt="2022-03-31T06:14:58.627" v="9"/>
        <pc:sldMkLst>
          <pc:docMk/>
          <pc:sldMk cId="2537911033" sldId="301"/>
        </pc:sldMkLst>
        <pc:picChg chg="mod">
          <ac:chgData name="Andreas Tandberg" userId="S::andreata@uio.no::e1b1e038-d23c-4ed1-9f42-59e4090f17ce" providerId="AD" clId="Web-{7BFD43C1-C65A-4835-B952-043D54D37210}" dt="2022-03-31T06:14:16.640" v="7" actId="14100"/>
          <ac:picMkLst>
            <pc:docMk/>
            <pc:sldMk cId="2537911033" sldId="301"/>
            <ac:picMk id="7" creationId="{3D618EE4-231C-66C3-E006-B794CCA785D1}"/>
          </ac:picMkLst>
        </pc:picChg>
      </pc:sldChg>
      <pc:sldChg chg="ord">
        <pc:chgData name="Andreas Tandberg" userId="S::andreata@uio.no::e1b1e038-d23c-4ed1-9f42-59e4090f17ce" providerId="AD" clId="Web-{7BFD43C1-C65A-4835-B952-043D54D37210}" dt="2022-03-31T06:14:58.627" v="10"/>
        <pc:sldMkLst>
          <pc:docMk/>
          <pc:sldMk cId="3764786433" sldId="302"/>
        </pc:sldMkLst>
      </pc:sldChg>
      <pc:sldChg chg="modSp">
        <pc:chgData name="Andreas Tandberg" userId="S::andreata@uio.no::e1b1e038-d23c-4ed1-9f42-59e4090f17ce" providerId="AD" clId="Web-{7BFD43C1-C65A-4835-B952-043D54D37210}" dt="2022-03-31T06:15:20.675" v="14" actId="14100"/>
        <pc:sldMkLst>
          <pc:docMk/>
          <pc:sldMk cId="2464545956" sldId="314"/>
        </pc:sldMkLst>
        <pc:spChg chg="mod">
          <ac:chgData name="Andreas Tandberg" userId="S::andreata@uio.no::e1b1e038-d23c-4ed1-9f42-59e4090f17ce" providerId="AD" clId="Web-{7BFD43C1-C65A-4835-B952-043D54D37210}" dt="2022-03-31T06:15:20.675" v="14" actId="14100"/>
          <ac:spMkLst>
            <pc:docMk/>
            <pc:sldMk cId="2464545956" sldId="314"/>
            <ac:spMk id="2" creationId="{E125B0D4-EF4A-4093-B129-241563446D31}"/>
          </ac:spMkLst>
        </pc:spChg>
      </pc:sldChg>
      <pc:sldChg chg="modNotes">
        <pc:chgData name="Andreas Tandberg" userId="S::andreata@uio.no::e1b1e038-d23c-4ed1-9f42-59e4090f17ce" providerId="AD" clId="Web-{7BFD43C1-C65A-4835-B952-043D54D37210}" dt="2022-03-31T06:17:07.852" v="61"/>
        <pc:sldMkLst>
          <pc:docMk/>
          <pc:sldMk cId="1898193300" sldId="317"/>
        </pc:sldMkLst>
      </pc:sldChg>
      <pc:sldChg chg="ord">
        <pc:chgData name="Andreas Tandberg" userId="S::andreata@uio.no::e1b1e038-d23c-4ed1-9f42-59e4090f17ce" providerId="AD" clId="Web-{7BFD43C1-C65A-4835-B952-043D54D37210}" dt="2022-03-31T06:14:58.627" v="12"/>
        <pc:sldMkLst>
          <pc:docMk/>
          <pc:sldMk cId="1526729828" sldId="320"/>
        </pc:sldMkLst>
      </pc:sldChg>
      <pc:sldChg chg="ord">
        <pc:chgData name="Andreas Tandberg" userId="S::andreata@uio.no::e1b1e038-d23c-4ed1-9f42-59e4090f17ce" providerId="AD" clId="Web-{7BFD43C1-C65A-4835-B952-043D54D37210}" dt="2022-03-31T06:14:58.627" v="11"/>
        <pc:sldMkLst>
          <pc:docMk/>
          <pc:sldMk cId="291635515" sldId="321"/>
        </pc:sldMkLst>
      </pc:sldChg>
      <pc:sldChg chg="modSp ord">
        <pc:chgData name="Andreas Tandberg" userId="S::andreata@uio.no::e1b1e038-d23c-4ed1-9f42-59e4090f17ce" providerId="AD" clId="Web-{7BFD43C1-C65A-4835-B952-043D54D37210}" dt="2022-03-31T06:14:58.627" v="8"/>
        <pc:sldMkLst>
          <pc:docMk/>
          <pc:sldMk cId="1145745421" sldId="322"/>
        </pc:sldMkLst>
        <pc:picChg chg="mod">
          <ac:chgData name="Andreas Tandberg" userId="S::andreata@uio.no::e1b1e038-d23c-4ed1-9f42-59e4090f17ce" providerId="AD" clId="Web-{7BFD43C1-C65A-4835-B952-043D54D37210}" dt="2022-03-31T06:14:07.796" v="6" actId="1076"/>
          <ac:picMkLst>
            <pc:docMk/>
            <pc:sldMk cId="1145745421" sldId="322"/>
            <ac:picMk id="5" creationId="{00000000-0000-0000-0000-000000000000}"/>
          </ac:picMkLst>
        </pc:picChg>
      </pc:sldChg>
    </pc:docChg>
  </pc:docChgLst>
  <pc:docChgLst>
    <pc:chgData name="Andreas Tandberg" userId="S::andreata@uio.no::e1b1e038-d23c-4ed1-9f42-59e4090f17ce" providerId="AD" clId="Web-{86967F6A-0CFB-4768-A0DC-AE6E5D34A112}"/>
    <pc:docChg chg="addSld">
      <pc:chgData name="Andreas Tandberg" userId="S::andreata@uio.no::e1b1e038-d23c-4ed1-9f42-59e4090f17ce" providerId="AD" clId="Web-{86967F6A-0CFB-4768-A0DC-AE6E5D34A112}" dt="2022-03-29T09:00:46.261" v="0"/>
      <pc:docMkLst>
        <pc:docMk/>
      </pc:docMkLst>
      <pc:sldChg chg="new">
        <pc:chgData name="Andreas Tandberg" userId="S::andreata@uio.no::e1b1e038-d23c-4ed1-9f42-59e4090f17ce" providerId="AD" clId="Web-{86967F6A-0CFB-4768-A0DC-AE6E5D34A112}" dt="2022-03-29T09:00:46.261" v="0"/>
        <pc:sldMkLst>
          <pc:docMk/>
          <pc:sldMk cId="1450706187" sldId="258"/>
        </pc:sldMkLst>
      </pc:sldChg>
    </pc:docChg>
  </pc:docChgLst>
  <pc:docChgLst>
    <pc:chgData name="Andreas Tandberg" userId="S::andreata@uio.no::e1b1e038-d23c-4ed1-9f42-59e4090f17ce" providerId="AD" clId="Web-{7CB4BBCE-1ACD-48A1-967A-B6896F8CC242}"/>
    <pc:docChg chg="addSld modSld sldOrd">
      <pc:chgData name="Andreas Tandberg" userId="S::andreata@uio.no::e1b1e038-d23c-4ed1-9f42-59e4090f17ce" providerId="AD" clId="Web-{7CB4BBCE-1ACD-48A1-967A-B6896F8CC242}" dt="2022-04-26T14:01:59.178" v="66"/>
      <pc:docMkLst>
        <pc:docMk/>
      </pc:docMkLst>
      <pc:sldChg chg="addSp delSp">
        <pc:chgData name="Andreas Tandberg" userId="S::andreata@uio.no::e1b1e038-d23c-4ed1-9f42-59e4090f17ce" providerId="AD" clId="Web-{7CB4BBCE-1ACD-48A1-967A-B6896F8CC242}" dt="2022-04-26T13:50:54.303" v="19"/>
        <pc:sldMkLst>
          <pc:docMk/>
          <pc:sldMk cId="1268791052" sldId="262"/>
        </pc:sldMkLst>
        <pc:spChg chg="add del">
          <ac:chgData name="Andreas Tandberg" userId="S::andreata@uio.no::e1b1e038-d23c-4ed1-9f42-59e4090f17ce" providerId="AD" clId="Web-{7CB4BBCE-1ACD-48A1-967A-B6896F8CC242}" dt="2022-04-26T13:50:54.303" v="19"/>
          <ac:spMkLst>
            <pc:docMk/>
            <pc:sldMk cId="1268791052" sldId="262"/>
            <ac:spMk id="2" creationId="{7A98C663-59BA-2DD6-D3DC-F33BD325B9F7}"/>
          </ac:spMkLst>
        </pc:spChg>
      </pc:sldChg>
      <pc:sldChg chg="addSp delSp modSp mod setBg">
        <pc:chgData name="Andreas Tandberg" userId="S::andreata@uio.no::e1b1e038-d23c-4ed1-9f42-59e4090f17ce" providerId="AD" clId="Web-{7CB4BBCE-1ACD-48A1-967A-B6896F8CC242}" dt="2022-04-26T13:57:10.249" v="51"/>
        <pc:sldMkLst>
          <pc:docMk/>
          <pc:sldMk cId="1837303897" sldId="277"/>
        </pc:sldMkLst>
        <pc:spChg chg="mod ord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4" creationId="{34EA57F7-F7FD-4CED-5881-1C4F2B06C266}"/>
          </ac:spMkLst>
        </pc:spChg>
        <pc:spChg chg="add del">
          <ac:chgData name="Andreas Tandberg" userId="S::andreata@uio.no::e1b1e038-d23c-4ed1-9f42-59e4090f17ce" providerId="AD" clId="Web-{7CB4BBCE-1ACD-48A1-967A-B6896F8CC242}" dt="2022-04-26T13:51:02.365" v="21"/>
          <ac:spMkLst>
            <pc:docMk/>
            <pc:sldMk cId="1837303897" sldId="277"/>
            <ac:spMk id="5" creationId="{EFF9CFC6-F7A6-58E1-38B1-7E0E1FB5D812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35.961" v="25"/>
          <ac:spMkLst>
            <pc:docMk/>
            <pc:sldMk cId="1837303897" sldId="277"/>
            <ac:spMk id="9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35.961" v="25"/>
          <ac:spMkLst>
            <pc:docMk/>
            <pc:sldMk cId="1837303897" sldId="277"/>
            <ac:spMk id="11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35.961" v="25"/>
          <ac:spMkLst>
            <pc:docMk/>
            <pc:sldMk cId="1837303897" sldId="277"/>
            <ac:spMk id="13" creationId="{FB33DC6A-1F1C-4A06-834E-CFF88F1C0BB9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35.961" v="25"/>
          <ac:spMkLst>
            <pc:docMk/>
            <pc:sldMk cId="1837303897" sldId="277"/>
            <ac:spMk id="15" creationId="{0FE1D5CF-87B8-4A8A-AD3C-01D06A60769B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35.961" v="25"/>
          <ac:spMkLst>
            <pc:docMk/>
            <pc:sldMk cId="1837303897" sldId="277"/>
            <ac:spMk id="17" creationId="{60926200-45C2-41E9-839F-31CD5FE4CD59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35.961" v="25"/>
          <ac:spMkLst>
            <pc:docMk/>
            <pc:sldMk cId="1837303897" sldId="277"/>
            <ac:spMk id="19" creationId="{AF2F604E-43BE-4DC3-B983-E071523364F8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35.961" v="25"/>
          <ac:spMkLst>
            <pc:docMk/>
            <pc:sldMk cId="1837303897" sldId="277"/>
            <ac:spMk id="21" creationId="{08C9B587-E65E-4B52-B37C-ABEBB6E87928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40.196" v="27"/>
          <ac:spMkLst>
            <pc:docMk/>
            <pc:sldMk cId="1837303897" sldId="277"/>
            <ac:spMk id="23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40.196" v="27"/>
          <ac:spMkLst>
            <pc:docMk/>
            <pc:sldMk cId="1837303897" sldId="277"/>
            <ac:spMk id="24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40.196" v="27"/>
          <ac:spMkLst>
            <pc:docMk/>
            <pc:sldMk cId="1837303897" sldId="277"/>
            <ac:spMk id="25" creationId="{9A2AA00F-5896-4994-BC0E-75070DE6BF6B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40.196" v="27"/>
          <ac:spMkLst>
            <pc:docMk/>
            <pc:sldMk cId="1837303897" sldId="277"/>
            <ac:spMk id="26" creationId="{525AB062-92FF-4E0B-9B19-2D5D7422A145}"/>
          </ac:spMkLst>
        </pc:spChg>
        <pc:spChg chg="add del">
          <ac:chgData name="Andreas Tandberg" userId="S::andreata@uio.no::e1b1e038-d23c-4ed1-9f42-59e4090f17ce" providerId="AD" clId="Web-{7CB4BBCE-1ACD-48A1-967A-B6896F8CC242}" dt="2022-04-26T13:52:40.196" v="27"/>
          <ac:spMkLst>
            <pc:docMk/>
            <pc:sldMk cId="1837303897" sldId="277"/>
            <ac:spMk id="27" creationId="{0D67612D-2CF6-4831-8BE5-EE34DC823F7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91" v="34"/>
          <ac:spMkLst>
            <pc:docMk/>
            <pc:sldMk cId="1837303897" sldId="277"/>
            <ac:spMk id="29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91" v="34"/>
          <ac:spMkLst>
            <pc:docMk/>
            <pc:sldMk cId="1837303897" sldId="277"/>
            <ac:spMk id="30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91" v="34"/>
          <ac:spMkLst>
            <pc:docMk/>
            <pc:sldMk cId="1837303897" sldId="277"/>
            <ac:spMk id="31" creationId="{C06B88F9-42ED-48A7-80B1-8A0D76F33D0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91" v="34"/>
          <ac:spMkLst>
            <pc:docMk/>
            <pc:sldMk cId="1837303897" sldId="277"/>
            <ac:spMk id="32" creationId="{78D323F3-5366-46A1-A430-A21785CACEA0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91" v="34"/>
          <ac:spMkLst>
            <pc:docMk/>
            <pc:sldMk cId="1837303897" sldId="277"/>
            <ac:spMk id="33" creationId="{F94368A0-A606-4A85-99C2-5DEC95FCC9C0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76" v="33"/>
          <ac:spMkLst>
            <pc:docMk/>
            <pc:sldMk cId="1837303897" sldId="277"/>
            <ac:spMk id="38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76" v="33"/>
          <ac:spMkLst>
            <pc:docMk/>
            <pc:sldMk cId="1837303897" sldId="277"/>
            <ac:spMk id="40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76" v="33"/>
          <ac:spMkLst>
            <pc:docMk/>
            <pc:sldMk cId="1837303897" sldId="277"/>
            <ac:spMk id="42" creationId="{6234BCC6-39B9-47D9-8BF8-C665401AE23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76" v="33"/>
          <ac:spMkLst>
            <pc:docMk/>
            <pc:sldMk cId="1837303897" sldId="277"/>
            <ac:spMk id="44" creationId="{72A9CE9D-DAC3-40AF-B504-78A64A909F9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76" v="33"/>
          <ac:spMkLst>
            <pc:docMk/>
            <pc:sldMk cId="1837303897" sldId="277"/>
            <ac:spMk id="46" creationId="{506D7452-6CDE-4381-86CE-07B2459383D5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76" v="33"/>
          <ac:spMkLst>
            <pc:docMk/>
            <pc:sldMk cId="1837303897" sldId="277"/>
            <ac:spMk id="48" creationId="{762DA937-8B55-4317-BD32-98D7AF30E39E}"/>
          </ac:spMkLst>
        </pc:spChg>
        <pc:spChg chg="add del">
          <ac:chgData name="Andreas Tandberg" userId="S::andreata@uio.no::e1b1e038-d23c-4ed1-9f42-59e4090f17ce" providerId="AD" clId="Web-{7CB4BBCE-1ACD-48A1-967A-B6896F8CC242}" dt="2022-04-26T13:53:48.276" v="33"/>
          <ac:spMkLst>
            <pc:docMk/>
            <pc:sldMk cId="1837303897" sldId="277"/>
            <ac:spMk id="50" creationId="{C52EE5A8-045B-4D39-8ED1-513334085EE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52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53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54" creationId="{932495F0-C5CB-4823-AE70-EED61EBAB1B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55" creationId="{CB8B9C25-D80D-48EC-B83A-231219A80C3F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56" creationId="{601CC70B-8875-45A1-8AFD-7D546E3C0C16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21.311" v="44"/>
          <ac:spMkLst>
            <pc:docMk/>
            <pc:sldMk cId="1837303897" sldId="277"/>
            <ac:spMk id="61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21.311" v="44"/>
          <ac:spMkLst>
            <pc:docMk/>
            <pc:sldMk cId="1837303897" sldId="277"/>
            <ac:spMk id="63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21.311" v="44"/>
          <ac:spMkLst>
            <pc:docMk/>
            <pc:sldMk cId="1837303897" sldId="277"/>
            <ac:spMk id="65" creationId="{6234BCC6-39B9-47D9-8BF8-C665401AE23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21.311" v="44"/>
          <ac:spMkLst>
            <pc:docMk/>
            <pc:sldMk cId="1837303897" sldId="277"/>
            <ac:spMk id="67" creationId="{72A9CE9D-DAC3-40AF-B504-78A64A909F9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21.311" v="44"/>
          <ac:spMkLst>
            <pc:docMk/>
            <pc:sldMk cId="1837303897" sldId="277"/>
            <ac:spMk id="69" creationId="{506D7452-6CDE-4381-86CE-07B2459383D5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21.311" v="44"/>
          <ac:spMkLst>
            <pc:docMk/>
            <pc:sldMk cId="1837303897" sldId="277"/>
            <ac:spMk id="71" creationId="{762DA937-8B55-4317-BD32-98D7AF30E39E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21.311" v="44"/>
          <ac:spMkLst>
            <pc:docMk/>
            <pc:sldMk cId="1837303897" sldId="277"/>
            <ac:spMk id="73" creationId="{C52EE5A8-045B-4D39-8ED1-513334085EE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57.843" v="46"/>
          <ac:spMkLst>
            <pc:docMk/>
            <pc:sldMk cId="1837303897" sldId="277"/>
            <ac:spMk id="75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57.843" v="46"/>
          <ac:spMkLst>
            <pc:docMk/>
            <pc:sldMk cId="1837303897" sldId="277"/>
            <ac:spMk id="76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57.843" v="46"/>
          <ac:spMkLst>
            <pc:docMk/>
            <pc:sldMk cId="1837303897" sldId="277"/>
            <ac:spMk id="77" creationId="{3E63D1BD-367D-4CDD-81B0-DB2BCC262AB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57.843" v="46"/>
          <ac:spMkLst>
            <pc:docMk/>
            <pc:sldMk cId="1837303897" sldId="277"/>
            <ac:spMk id="78" creationId="{0ADDB668-2CA4-4D2B-9C34-3487CA330BA8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57.843" v="46"/>
          <ac:spMkLst>
            <pc:docMk/>
            <pc:sldMk cId="1837303897" sldId="277"/>
            <ac:spMk id="79" creationId="{2568BC19-F052-4108-93E1-6A3D1DEC072F}"/>
          </ac:spMkLst>
        </pc:spChg>
        <pc:spChg chg="add del">
          <ac:chgData name="Andreas Tandberg" userId="S::andreata@uio.no::e1b1e038-d23c-4ed1-9f42-59e4090f17ce" providerId="AD" clId="Web-{7CB4BBCE-1ACD-48A1-967A-B6896F8CC242}" dt="2022-04-26T13:56:57.843" v="46"/>
          <ac:spMkLst>
            <pc:docMk/>
            <pc:sldMk cId="1837303897" sldId="277"/>
            <ac:spMk id="80" creationId="{D5FD337D-4D6B-4C8B-B6F5-121097E09881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06.937" v="48"/>
          <ac:spMkLst>
            <pc:docMk/>
            <pc:sldMk cId="1837303897" sldId="277"/>
            <ac:spMk id="82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06.937" v="48"/>
          <ac:spMkLst>
            <pc:docMk/>
            <pc:sldMk cId="1837303897" sldId="277"/>
            <ac:spMk id="83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06.937" v="48"/>
          <ac:spMkLst>
            <pc:docMk/>
            <pc:sldMk cId="1837303897" sldId="277"/>
            <ac:spMk id="84" creationId="{932495F0-C5CB-4823-AE70-EED61EBAB1B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06.937" v="48"/>
          <ac:spMkLst>
            <pc:docMk/>
            <pc:sldMk cId="1837303897" sldId="277"/>
            <ac:spMk id="85" creationId="{CB8B9C25-D80D-48EC-B83A-231219A80C3F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06.937" v="48"/>
          <ac:spMkLst>
            <pc:docMk/>
            <pc:sldMk cId="1837303897" sldId="277"/>
            <ac:spMk id="86" creationId="{601CC70B-8875-45A1-8AFD-7D546E3C0C16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34" v="50"/>
          <ac:spMkLst>
            <pc:docMk/>
            <pc:sldMk cId="1837303897" sldId="277"/>
            <ac:spMk id="88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34" v="50"/>
          <ac:spMkLst>
            <pc:docMk/>
            <pc:sldMk cId="1837303897" sldId="277"/>
            <ac:spMk id="89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34" v="50"/>
          <ac:spMkLst>
            <pc:docMk/>
            <pc:sldMk cId="1837303897" sldId="277"/>
            <ac:spMk id="90" creationId="{E51D5406-6DAE-4037-81D5-68D9F4714EA1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34" v="50"/>
          <ac:spMkLst>
            <pc:docMk/>
            <pc:sldMk cId="1837303897" sldId="277"/>
            <ac:spMk id="91" creationId="{525AB062-92FF-4E0B-9B19-2D5D7422A145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10.234" v="50"/>
          <ac:spMkLst>
            <pc:docMk/>
            <pc:sldMk cId="1837303897" sldId="277"/>
            <ac:spMk id="92" creationId="{0D67612D-2CF6-4831-8BE5-EE34DC823F73}"/>
          </ac:spMkLst>
        </pc:spChg>
        <pc:spChg chg="add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94" creationId="{8D06CE56-3881-4ADA-8CEF-D18B02C242A3}"/>
          </ac:spMkLst>
        </pc:spChg>
        <pc:spChg chg="add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95" creationId="{79F3C543-62EC-4433-9C93-A2CD8764E9B4}"/>
          </ac:spMkLst>
        </pc:spChg>
        <pc:spChg chg="add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96" creationId="{932495F0-C5CB-4823-AE70-EED61EBAB1BD}"/>
          </ac:spMkLst>
        </pc:spChg>
        <pc:spChg chg="add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97" creationId="{CB8B9C25-D80D-48EC-B83A-231219A80C3F}"/>
          </ac:spMkLst>
        </pc:spChg>
        <pc:spChg chg="add">
          <ac:chgData name="Andreas Tandberg" userId="S::andreata@uio.no::e1b1e038-d23c-4ed1-9f42-59e4090f17ce" providerId="AD" clId="Web-{7CB4BBCE-1ACD-48A1-967A-B6896F8CC242}" dt="2022-04-26T13:57:10.249" v="51"/>
          <ac:spMkLst>
            <pc:docMk/>
            <pc:sldMk cId="1837303897" sldId="277"/>
            <ac:spMk id="98" creationId="{601CC70B-8875-45A1-8AFD-7D546E3C0C16}"/>
          </ac:spMkLst>
        </pc:spChg>
        <pc:picChg chg="del mod ord">
          <ac:chgData name="Andreas Tandberg" userId="S::andreata@uio.no::e1b1e038-d23c-4ed1-9f42-59e4090f17ce" providerId="AD" clId="Web-{7CB4BBCE-1ACD-48A1-967A-B6896F8CC242}" dt="2022-04-26T13:56:04.279" v="42"/>
          <ac:picMkLst>
            <pc:docMk/>
            <pc:sldMk cId="1837303897" sldId="277"/>
            <ac:picMk id="2" creationId="{A90A5A61-F011-CCC1-2C09-B3AF740B2384}"/>
          </ac:picMkLst>
        </pc:picChg>
        <pc:picChg chg="add mod ord">
          <ac:chgData name="Andreas Tandberg" userId="S::andreata@uio.no::e1b1e038-d23c-4ed1-9f42-59e4090f17ce" providerId="AD" clId="Web-{7CB4BBCE-1ACD-48A1-967A-B6896F8CC242}" dt="2022-04-26T13:57:10.249" v="51"/>
          <ac:picMkLst>
            <pc:docMk/>
            <pc:sldMk cId="1837303897" sldId="277"/>
            <ac:picMk id="3" creationId="{9F4F2CB3-C02B-1429-EF12-7D0BB64D4160}"/>
          </ac:picMkLst>
        </pc:picChg>
        <pc:picChg chg="add mod">
          <ac:chgData name="Andreas Tandberg" userId="S::andreata@uio.no::e1b1e038-d23c-4ed1-9f42-59e4090f17ce" providerId="AD" clId="Web-{7CB4BBCE-1ACD-48A1-967A-B6896F8CC242}" dt="2022-04-26T13:57:10.249" v="51"/>
          <ac:picMkLst>
            <pc:docMk/>
            <pc:sldMk cId="1837303897" sldId="277"/>
            <ac:picMk id="6" creationId="{D0B65330-9676-B706-0F91-D204C784D952}"/>
          </ac:picMkLst>
        </pc:picChg>
      </pc:sldChg>
      <pc:sldChg chg="addSp modSp new ord">
        <pc:chgData name="Andreas Tandberg" userId="S::andreata@uio.no::e1b1e038-d23c-4ed1-9f42-59e4090f17ce" providerId="AD" clId="Web-{7CB4BBCE-1ACD-48A1-967A-B6896F8CC242}" dt="2022-04-26T13:49:49.270" v="17" actId="1076"/>
        <pc:sldMkLst>
          <pc:docMk/>
          <pc:sldMk cId="1695269902" sldId="278"/>
        </pc:sldMkLst>
        <pc:spChg chg="add mod">
          <ac:chgData name="Andreas Tandberg" userId="S::andreata@uio.no::e1b1e038-d23c-4ed1-9f42-59e4090f17ce" providerId="AD" clId="Web-{7CB4BBCE-1ACD-48A1-967A-B6896F8CC242}" dt="2022-04-26T13:49:49.270" v="17" actId="1076"/>
          <ac:spMkLst>
            <pc:docMk/>
            <pc:sldMk cId="1695269902" sldId="278"/>
            <ac:spMk id="4" creationId="{FC6043FD-9FD3-2437-EB86-16C39B72D775}"/>
          </ac:spMkLst>
        </pc:spChg>
        <pc:picChg chg="add mod">
          <ac:chgData name="Andreas Tandberg" userId="S::andreata@uio.no::e1b1e038-d23c-4ed1-9f42-59e4090f17ce" providerId="AD" clId="Web-{7CB4BBCE-1ACD-48A1-967A-B6896F8CC242}" dt="2022-04-26T13:48:48.690" v="7" actId="14100"/>
          <ac:picMkLst>
            <pc:docMk/>
            <pc:sldMk cId="1695269902" sldId="278"/>
            <ac:picMk id="2" creationId="{55ACDD50-7C92-0BA7-8DA4-34DFA0C2B050}"/>
          </ac:picMkLst>
        </pc:picChg>
      </pc:sldChg>
      <pc:sldChg chg="addSp delSp modSp add replId">
        <pc:chgData name="Andreas Tandberg" userId="S::andreata@uio.no::e1b1e038-d23c-4ed1-9f42-59e4090f17ce" providerId="AD" clId="Web-{7CB4BBCE-1ACD-48A1-967A-B6896F8CC242}" dt="2022-04-26T13:58:14.282" v="60"/>
        <pc:sldMkLst>
          <pc:docMk/>
          <pc:sldMk cId="4153463457" sldId="279"/>
        </pc:sldMkLst>
        <pc:spChg chg="mod ord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4" creationId="{34EA57F7-F7FD-4CED-5881-1C4F2B06C266}"/>
          </ac:spMkLst>
        </pc:spChg>
        <pc:spChg chg="add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77" creationId="{8D06CE56-3881-4ADA-8CEF-D18B02C242A3}"/>
          </ac:spMkLst>
        </pc:spChg>
        <pc:spChg chg="add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79" creationId="{79F3C543-62EC-4433-9C93-A2CD8764E9B4}"/>
          </ac:spMkLst>
        </pc:spChg>
        <pc:spChg chg="add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81" creationId="{1D50F262-343C-4101-AB3C-9DA1072F7305}"/>
          </ac:spMkLst>
        </pc:spChg>
        <pc:spChg chg="add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83" creationId="{6A0924B3-0260-445E-AFD7-9533C0D1B3C9}"/>
          </ac:spMkLst>
        </pc:spChg>
        <pc:spChg chg="add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85" creationId="{7C34E8CB-B972-4A94-8469-315C10C2AA93}"/>
          </ac:spMkLst>
        </pc:spChg>
        <pc:spChg chg="add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87" creationId="{114A821F-8663-46BA-8CC0-D4C44F639F3A}"/>
          </ac:spMkLst>
        </pc:spChg>
        <pc:spChg chg="add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89" creationId="{67EF550F-47CE-4FB2-9DAC-12AD835C833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32" v="59"/>
          <ac:spMkLst>
            <pc:docMk/>
            <pc:sldMk cId="4153463457" sldId="279"/>
            <ac:spMk id="94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32" v="59"/>
          <ac:spMkLst>
            <pc:docMk/>
            <pc:sldMk cId="4153463457" sldId="279"/>
            <ac:spMk id="95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32" v="59"/>
          <ac:spMkLst>
            <pc:docMk/>
            <pc:sldMk cId="4153463457" sldId="279"/>
            <ac:spMk id="96" creationId="{932495F0-C5CB-4823-AE70-EED61EBAB1B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32" v="59"/>
          <ac:spMkLst>
            <pc:docMk/>
            <pc:sldMk cId="4153463457" sldId="279"/>
            <ac:spMk id="97" creationId="{CB8B9C25-D80D-48EC-B83A-231219A80C3F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32" v="59"/>
          <ac:spMkLst>
            <pc:docMk/>
            <pc:sldMk cId="4153463457" sldId="279"/>
            <ac:spMk id="98" creationId="{601CC70B-8875-45A1-8AFD-7D546E3C0C16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3.687" v="54"/>
          <ac:spMkLst>
            <pc:docMk/>
            <pc:sldMk cId="4153463457" sldId="279"/>
            <ac:spMk id="103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3.687" v="54"/>
          <ac:spMkLst>
            <pc:docMk/>
            <pc:sldMk cId="4153463457" sldId="279"/>
            <ac:spMk id="105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3.687" v="54"/>
          <ac:spMkLst>
            <pc:docMk/>
            <pc:sldMk cId="4153463457" sldId="279"/>
            <ac:spMk id="107" creationId="{6234BCC6-39B9-47D9-8BF8-C665401AE23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3.687" v="54"/>
          <ac:spMkLst>
            <pc:docMk/>
            <pc:sldMk cId="4153463457" sldId="279"/>
            <ac:spMk id="109" creationId="{72A9CE9D-DAC3-40AF-B504-78A64A909F9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3.687" v="54"/>
          <ac:spMkLst>
            <pc:docMk/>
            <pc:sldMk cId="4153463457" sldId="279"/>
            <ac:spMk id="111" creationId="{506D7452-6CDE-4381-86CE-07B2459383D5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3.687" v="54"/>
          <ac:spMkLst>
            <pc:docMk/>
            <pc:sldMk cId="4153463457" sldId="279"/>
            <ac:spMk id="113" creationId="{762DA937-8B55-4317-BD32-98D7AF30E39E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3.687" v="54"/>
          <ac:spMkLst>
            <pc:docMk/>
            <pc:sldMk cId="4153463457" sldId="279"/>
            <ac:spMk id="115" creationId="{C52EE5A8-045B-4D39-8ED1-513334085EE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7.391" v="56"/>
          <ac:spMkLst>
            <pc:docMk/>
            <pc:sldMk cId="4153463457" sldId="279"/>
            <ac:spMk id="117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7.391" v="56"/>
          <ac:spMkLst>
            <pc:docMk/>
            <pc:sldMk cId="4153463457" sldId="279"/>
            <ac:spMk id="118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7.391" v="56"/>
          <ac:spMkLst>
            <pc:docMk/>
            <pc:sldMk cId="4153463457" sldId="279"/>
            <ac:spMk id="119" creationId="{932495F0-C5CB-4823-AE70-EED61EBAB1B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7.391" v="56"/>
          <ac:spMkLst>
            <pc:docMk/>
            <pc:sldMk cId="4153463457" sldId="279"/>
            <ac:spMk id="120" creationId="{CB8B9C25-D80D-48EC-B83A-231219A80C3F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37.391" v="56"/>
          <ac:spMkLst>
            <pc:docMk/>
            <pc:sldMk cId="4153463457" sldId="279"/>
            <ac:spMk id="121" creationId="{601CC70B-8875-45A1-8AFD-7D546E3C0C16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16" v="58"/>
          <ac:spMkLst>
            <pc:docMk/>
            <pc:sldMk cId="4153463457" sldId="279"/>
            <ac:spMk id="123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16" v="58"/>
          <ac:spMkLst>
            <pc:docMk/>
            <pc:sldMk cId="4153463457" sldId="279"/>
            <ac:spMk id="124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16" v="58"/>
          <ac:spMkLst>
            <pc:docMk/>
            <pc:sldMk cId="4153463457" sldId="279"/>
            <ac:spMk id="125" creationId="{88263A24-0C1F-4677-B43C-4AE14E276B27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16" v="58"/>
          <ac:spMkLst>
            <pc:docMk/>
            <pc:sldMk cId="4153463457" sldId="279"/>
            <ac:spMk id="126" creationId="{0ADDB668-2CA4-4D2B-9C34-3487CA330BA8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16" v="58"/>
          <ac:spMkLst>
            <pc:docMk/>
            <pc:sldMk cId="4153463457" sldId="279"/>
            <ac:spMk id="127" creationId="{2568BC19-F052-4108-93E1-6A3D1DEC072F}"/>
          </ac:spMkLst>
        </pc:spChg>
        <pc:spChg chg="add del">
          <ac:chgData name="Andreas Tandberg" userId="S::andreata@uio.no::e1b1e038-d23c-4ed1-9f42-59e4090f17ce" providerId="AD" clId="Web-{7CB4BBCE-1ACD-48A1-967A-B6896F8CC242}" dt="2022-04-26T13:57:52.016" v="58"/>
          <ac:spMkLst>
            <pc:docMk/>
            <pc:sldMk cId="4153463457" sldId="279"/>
            <ac:spMk id="128" creationId="{D5FD337D-4D6B-4C8B-B6F5-121097E09881}"/>
          </ac:spMkLst>
        </pc:spChg>
        <pc:spChg chg="add del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130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131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132" creationId="{6234BCC6-39B9-47D9-8BF8-C665401AE23C}"/>
          </ac:spMkLst>
        </pc:spChg>
        <pc:spChg chg="add del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133" creationId="{72A9CE9D-DAC3-40AF-B504-78A64A909F9D}"/>
          </ac:spMkLst>
        </pc:spChg>
        <pc:spChg chg="add del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134" creationId="{506D7452-6CDE-4381-86CE-07B2459383D5}"/>
          </ac:spMkLst>
        </pc:spChg>
        <pc:spChg chg="add del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135" creationId="{762DA937-8B55-4317-BD32-98D7AF30E39E}"/>
          </ac:spMkLst>
        </pc:spChg>
        <pc:spChg chg="add del">
          <ac:chgData name="Andreas Tandberg" userId="S::andreata@uio.no::e1b1e038-d23c-4ed1-9f42-59e4090f17ce" providerId="AD" clId="Web-{7CB4BBCE-1ACD-48A1-967A-B6896F8CC242}" dt="2022-04-26T13:58:14.282" v="60"/>
          <ac:spMkLst>
            <pc:docMk/>
            <pc:sldMk cId="4153463457" sldId="279"/>
            <ac:spMk id="136" creationId="{C52EE5A8-045B-4D39-8ED1-513334085EEC}"/>
          </ac:spMkLst>
        </pc:spChg>
        <pc:picChg chg="mod">
          <ac:chgData name="Andreas Tandberg" userId="S::andreata@uio.no::e1b1e038-d23c-4ed1-9f42-59e4090f17ce" providerId="AD" clId="Web-{7CB4BBCE-1ACD-48A1-967A-B6896F8CC242}" dt="2022-04-26T13:58:14.282" v="60"/>
          <ac:picMkLst>
            <pc:docMk/>
            <pc:sldMk cId="4153463457" sldId="279"/>
            <ac:picMk id="3" creationId="{9F4F2CB3-C02B-1429-EF12-7D0BB64D4160}"/>
          </ac:picMkLst>
        </pc:picChg>
        <pc:picChg chg="mod ord">
          <ac:chgData name="Andreas Tandberg" userId="S::andreata@uio.no::e1b1e038-d23c-4ed1-9f42-59e4090f17ce" providerId="AD" clId="Web-{7CB4BBCE-1ACD-48A1-967A-B6896F8CC242}" dt="2022-04-26T13:58:14.282" v="60"/>
          <ac:picMkLst>
            <pc:docMk/>
            <pc:sldMk cId="4153463457" sldId="279"/>
            <ac:picMk id="6" creationId="{D0B65330-9676-B706-0F91-D204C784D952}"/>
          </ac:picMkLst>
        </pc:picChg>
      </pc:sldChg>
      <pc:sldChg chg="addSp delSp modSp add replId">
        <pc:chgData name="Andreas Tandberg" userId="S::andreata@uio.no::e1b1e038-d23c-4ed1-9f42-59e4090f17ce" providerId="AD" clId="Web-{7CB4BBCE-1ACD-48A1-967A-B6896F8CC242}" dt="2022-04-26T14:01:45.662" v="64"/>
        <pc:sldMkLst>
          <pc:docMk/>
          <pc:sldMk cId="1583998477" sldId="280"/>
        </pc:sldMkLst>
        <pc:spChg chg="mod ord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4" creationId="{34EA57F7-F7FD-4CED-5881-1C4F2B06C266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94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95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96" creationId="{932495F0-C5CB-4823-AE70-EED61EBAB1BD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97" creationId="{CB8B9C25-D80D-48EC-B83A-231219A80C3F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98" creationId="{601CC70B-8875-45A1-8AFD-7D546E3C0C16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3"/>
          <ac:spMkLst>
            <pc:docMk/>
            <pc:sldMk cId="1583998477" sldId="280"/>
            <ac:spMk id="103" creationId="{8D06CE56-3881-4ADA-8CEF-D18B02C242A3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3"/>
          <ac:spMkLst>
            <pc:docMk/>
            <pc:sldMk cId="1583998477" sldId="280"/>
            <ac:spMk id="105" creationId="{79F3C543-62EC-4433-9C93-A2CD8764E9B4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3"/>
          <ac:spMkLst>
            <pc:docMk/>
            <pc:sldMk cId="1583998477" sldId="280"/>
            <ac:spMk id="107" creationId="{A061BA2E-A388-41C5-B73A-B0FEB6B1029D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3"/>
          <ac:spMkLst>
            <pc:docMk/>
            <pc:sldMk cId="1583998477" sldId="280"/>
            <ac:spMk id="109" creationId="{76E192A2-3ED3-4081-8A86-A22B5114178F}"/>
          </ac:spMkLst>
        </pc:spChg>
        <pc:spChg chg="add del">
          <ac:chgData name="Andreas Tandberg" userId="S::andreata@uio.no::e1b1e038-d23c-4ed1-9f42-59e4090f17ce" providerId="AD" clId="Web-{7CB4BBCE-1ACD-48A1-967A-B6896F8CC242}" dt="2022-04-26T14:01:45.662" v="63"/>
          <ac:spMkLst>
            <pc:docMk/>
            <pc:sldMk cId="1583998477" sldId="280"/>
            <ac:spMk id="111" creationId="{79F40191-0F44-4FD1-82CC-ACB507C14BE6}"/>
          </ac:spMkLst>
        </pc:spChg>
        <pc:spChg chg="add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113" creationId="{D5FD337D-4D6B-4C8B-B6F5-121097E09881}"/>
          </ac:spMkLst>
        </pc:spChg>
        <pc:spChg chg="add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114" creationId="{8D06CE56-3881-4ADA-8CEF-D18B02C242A3}"/>
          </ac:spMkLst>
        </pc:spChg>
        <pc:spChg chg="add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115" creationId="{79F3C543-62EC-4433-9C93-A2CD8764E9B4}"/>
          </ac:spMkLst>
        </pc:spChg>
        <pc:spChg chg="add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116" creationId="{3E63D1BD-367D-4CDD-81B0-DB2BCC262ABC}"/>
          </ac:spMkLst>
        </pc:spChg>
        <pc:spChg chg="add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117" creationId="{0ADDB668-2CA4-4D2B-9C34-3487CA330BA8}"/>
          </ac:spMkLst>
        </pc:spChg>
        <pc:spChg chg="add">
          <ac:chgData name="Andreas Tandberg" userId="S::andreata@uio.no::e1b1e038-d23c-4ed1-9f42-59e4090f17ce" providerId="AD" clId="Web-{7CB4BBCE-1ACD-48A1-967A-B6896F8CC242}" dt="2022-04-26T14:01:45.662" v="64"/>
          <ac:spMkLst>
            <pc:docMk/>
            <pc:sldMk cId="1583998477" sldId="280"/>
            <ac:spMk id="118" creationId="{2568BC19-F052-4108-93E1-6A3D1DEC072F}"/>
          </ac:spMkLst>
        </pc:spChg>
        <pc:picChg chg="mod">
          <ac:chgData name="Andreas Tandberg" userId="S::andreata@uio.no::e1b1e038-d23c-4ed1-9f42-59e4090f17ce" providerId="AD" clId="Web-{7CB4BBCE-1ACD-48A1-967A-B6896F8CC242}" dt="2022-04-26T14:01:45.662" v="64"/>
          <ac:picMkLst>
            <pc:docMk/>
            <pc:sldMk cId="1583998477" sldId="280"/>
            <ac:picMk id="3" creationId="{9F4F2CB3-C02B-1429-EF12-7D0BB64D4160}"/>
          </ac:picMkLst>
        </pc:picChg>
        <pc:picChg chg="mod">
          <ac:chgData name="Andreas Tandberg" userId="S::andreata@uio.no::e1b1e038-d23c-4ed1-9f42-59e4090f17ce" providerId="AD" clId="Web-{7CB4BBCE-1ACD-48A1-967A-B6896F8CC242}" dt="2022-04-26T14:01:45.662" v="64"/>
          <ac:picMkLst>
            <pc:docMk/>
            <pc:sldMk cId="1583998477" sldId="280"/>
            <ac:picMk id="6" creationId="{D0B65330-9676-B706-0F91-D204C784D952}"/>
          </ac:picMkLst>
        </pc:picChg>
      </pc:sldChg>
      <pc:sldChg chg="addSp delSp modSp add replId">
        <pc:chgData name="Andreas Tandberg" userId="S::andreata@uio.no::e1b1e038-d23c-4ed1-9f42-59e4090f17ce" providerId="AD" clId="Web-{7CB4BBCE-1ACD-48A1-967A-B6896F8CC242}" dt="2022-04-26T14:01:59.178" v="66"/>
        <pc:sldMkLst>
          <pc:docMk/>
          <pc:sldMk cId="1819846513" sldId="281"/>
        </pc:sldMkLst>
        <pc:spChg chg="mod ord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4" creationId="{34EA57F7-F7FD-4CED-5881-1C4F2B06C266}"/>
          </ac:spMkLst>
        </pc:spChg>
        <pc:spChg chg="del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94" creationId="{8D06CE56-3881-4ADA-8CEF-D18B02C242A3}"/>
          </ac:spMkLst>
        </pc:spChg>
        <pc:spChg chg="del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95" creationId="{79F3C543-62EC-4433-9C93-A2CD8764E9B4}"/>
          </ac:spMkLst>
        </pc:spChg>
        <pc:spChg chg="del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96" creationId="{932495F0-C5CB-4823-AE70-EED61EBAB1BD}"/>
          </ac:spMkLst>
        </pc:spChg>
        <pc:spChg chg="del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97" creationId="{CB8B9C25-D80D-48EC-B83A-231219A80C3F}"/>
          </ac:spMkLst>
        </pc:spChg>
        <pc:spChg chg="del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98" creationId="{601CC70B-8875-45A1-8AFD-7D546E3C0C16}"/>
          </ac:spMkLst>
        </pc:spChg>
        <pc:spChg chg="add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103" creationId="{8D06CE56-3881-4ADA-8CEF-D18B02C242A3}"/>
          </ac:spMkLst>
        </pc:spChg>
        <pc:spChg chg="add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105" creationId="{79F3C543-62EC-4433-9C93-A2CD8764E9B4}"/>
          </ac:spMkLst>
        </pc:spChg>
        <pc:spChg chg="add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107" creationId="{A061BA2E-A388-41C5-B73A-B0FEB6B1029D}"/>
          </ac:spMkLst>
        </pc:spChg>
        <pc:spChg chg="add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109" creationId="{76E192A2-3ED3-4081-8A86-A22B5114178F}"/>
          </ac:spMkLst>
        </pc:spChg>
        <pc:spChg chg="add">
          <ac:chgData name="Andreas Tandberg" userId="S::andreata@uio.no::e1b1e038-d23c-4ed1-9f42-59e4090f17ce" providerId="AD" clId="Web-{7CB4BBCE-1ACD-48A1-967A-B6896F8CC242}" dt="2022-04-26T14:01:59.178" v="66"/>
          <ac:spMkLst>
            <pc:docMk/>
            <pc:sldMk cId="1819846513" sldId="281"/>
            <ac:spMk id="111" creationId="{79F40191-0F44-4FD1-82CC-ACB507C14BE6}"/>
          </ac:spMkLst>
        </pc:spChg>
        <pc:picChg chg="mod">
          <ac:chgData name="Andreas Tandberg" userId="S::andreata@uio.no::e1b1e038-d23c-4ed1-9f42-59e4090f17ce" providerId="AD" clId="Web-{7CB4BBCE-1ACD-48A1-967A-B6896F8CC242}" dt="2022-04-26T14:01:59.178" v="66"/>
          <ac:picMkLst>
            <pc:docMk/>
            <pc:sldMk cId="1819846513" sldId="281"/>
            <ac:picMk id="3" creationId="{9F4F2CB3-C02B-1429-EF12-7D0BB64D4160}"/>
          </ac:picMkLst>
        </pc:picChg>
        <pc:picChg chg="mod">
          <ac:chgData name="Andreas Tandberg" userId="S::andreata@uio.no::e1b1e038-d23c-4ed1-9f42-59e4090f17ce" providerId="AD" clId="Web-{7CB4BBCE-1ACD-48A1-967A-B6896F8CC242}" dt="2022-04-26T14:01:59.178" v="66"/>
          <ac:picMkLst>
            <pc:docMk/>
            <pc:sldMk cId="1819846513" sldId="281"/>
            <ac:picMk id="6" creationId="{D0B65330-9676-B706-0F91-D204C784D952}"/>
          </ac:picMkLst>
        </pc:picChg>
      </pc:sldChg>
    </pc:docChg>
  </pc:docChgLst>
  <pc:docChgLst>
    <pc:chgData name="Andreas Tandberg" userId="S::andreata@uio.no::e1b1e038-d23c-4ed1-9f42-59e4090f17ce" providerId="AD" clId="Web-{86222E7A-906E-4A4A-945D-CFAD70AFE0A5}"/>
    <pc:docChg chg="modSld">
      <pc:chgData name="Andreas Tandberg" userId="S::andreata@uio.no::e1b1e038-d23c-4ed1-9f42-59e4090f17ce" providerId="AD" clId="Web-{86222E7A-906E-4A4A-945D-CFAD70AFE0A5}" dt="2022-03-29T12:07:47.981" v="387"/>
      <pc:docMkLst>
        <pc:docMk/>
      </pc:docMkLst>
      <pc:sldChg chg="addSp delSp modSp addAnim delAnim">
        <pc:chgData name="Andreas Tandberg" userId="S::andreata@uio.no::e1b1e038-d23c-4ed1-9f42-59e4090f17ce" providerId="AD" clId="Web-{86222E7A-906E-4A4A-945D-CFAD70AFE0A5}" dt="2022-03-29T12:07:47.981" v="387"/>
        <pc:sldMkLst>
          <pc:docMk/>
          <pc:sldMk cId="3130097847" sldId="257"/>
        </pc:sldMkLst>
        <pc:spChg chg="mod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2" creationId="{C434B23F-8542-8C11-79A4-4DFA4F8D5285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99" v="379"/>
          <ac:spMkLst>
            <pc:docMk/>
            <pc:sldMk cId="3130097847" sldId="257"/>
            <ac:spMk id="8" creationId="{8D06CE56-3881-4ADA-8CEF-D18B02C242A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99" v="379"/>
          <ac:spMkLst>
            <pc:docMk/>
            <pc:sldMk cId="3130097847" sldId="257"/>
            <ac:spMk id="10" creationId="{79F3C543-62EC-4433-9C93-A2CD8764E9B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99" v="379"/>
          <ac:spMkLst>
            <pc:docMk/>
            <pc:sldMk cId="3130097847" sldId="257"/>
            <ac:spMk id="12" creationId="{1ACA2EA0-FFD3-42EC-9406-B595015ED96E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99" v="379"/>
          <ac:spMkLst>
            <pc:docMk/>
            <pc:sldMk cId="3130097847" sldId="257"/>
            <ac:spMk id="14" creationId="{D5288BCE-665C-472A-8C43-664BCFA31E4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99" v="379"/>
          <ac:spMkLst>
            <pc:docMk/>
            <pc:sldMk cId="3130097847" sldId="257"/>
            <ac:spMk id="16" creationId="{46C57131-53A7-4C1A-BEA8-25F06A06AD29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3.823" v="372"/>
          <ac:spMkLst>
            <pc:docMk/>
            <pc:sldMk cId="3130097847" sldId="257"/>
            <ac:spMk id="21" creationId="{8D06CE56-3881-4ADA-8CEF-D18B02C242A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3.823" v="372"/>
          <ac:spMkLst>
            <pc:docMk/>
            <pc:sldMk cId="3130097847" sldId="257"/>
            <ac:spMk id="23" creationId="{79F3C543-62EC-4433-9C93-A2CD8764E9B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3.823" v="372"/>
          <ac:spMkLst>
            <pc:docMk/>
            <pc:sldMk cId="3130097847" sldId="257"/>
            <ac:spMk id="25" creationId="{5463EB0A-3D7C-4AA5-BFA5-8EE5B4BA562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3.823" v="372"/>
          <ac:spMkLst>
            <pc:docMk/>
            <pc:sldMk cId="3130097847" sldId="257"/>
            <ac:spMk id="27" creationId="{7945AD00-F967-454D-A4B2-39ABA5C88C20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3.823" v="372"/>
          <ac:spMkLst>
            <pc:docMk/>
            <pc:sldMk cId="3130097847" sldId="257"/>
            <ac:spMk id="29" creationId="{E9BC5B79-B912-427C-8219-E3E50943FCDE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8.261" v="376"/>
          <ac:spMkLst>
            <pc:docMk/>
            <pc:sldMk cId="3130097847" sldId="257"/>
            <ac:spMk id="31" creationId="{8D06CE56-3881-4ADA-8CEF-D18B02C242A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8.261" v="376"/>
          <ac:spMkLst>
            <pc:docMk/>
            <pc:sldMk cId="3130097847" sldId="257"/>
            <ac:spMk id="32" creationId="{79F3C543-62EC-4433-9C93-A2CD8764E9B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8.261" v="376"/>
          <ac:spMkLst>
            <pc:docMk/>
            <pc:sldMk cId="3130097847" sldId="257"/>
            <ac:spMk id="33" creationId="{1ACA2EA0-FFD3-42EC-9406-B595015ED96E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8.261" v="376"/>
          <ac:spMkLst>
            <pc:docMk/>
            <pc:sldMk cId="3130097847" sldId="257"/>
            <ac:spMk id="34" creationId="{D5288BCE-665C-472A-8C43-664BCFA31E4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18.261" v="376"/>
          <ac:spMkLst>
            <pc:docMk/>
            <pc:sldMk cId="3130097847" sldId="257"/>
            <ac:spMk id="35" creationId="{46C57131-53A7-4C1A-BEA8-25F06A06AD29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83" v="378"/>
          <ac:spMkLst>
            <pc:docMk/>
            <pc:sldMk cId="3130097847" sldId="257"/>
            <ac:spMk id="37" creationId="{8D06CE56-3881-4ADA-8CEF-D18B02C242A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83" v="378"/>
          <ac:spMkLst>
            <pc:docMk/>
            <pc:sldMk cId="3130097847" sldId="257"/>
            <ac:spMk id="38" creationId="{79F3C543-62EC-4433-9C93-A2CD8764E9B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83" v="378"/>
          <ac:spMkLst>
            <pc:docMk/>
            <pc:sldMk cId="3130097847" sldId="257"/>
            <ac:spMk id="39" creationId="{5463EB0A-3D7C-4AA5-BFA5-8EE5B4BA562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83" v="378"/>
          <ac:spMkLst>
            <pc:docMk/>
            <pc:sldMk cId="3130097847" sldId="257"/>
            <ac:spMk id="40" creationId="{7945AD00-F967-454D-A4B2-39ABA5C88C20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20.683" v="378"/>
          <ac:spMkLst>
            <pc:docMk/>
            <pc:sldMk cId="3130097847" sldId="257"/>
            <ac:spMk id="41" creationId="{E9BC5B79-B912-427C-8219-E3E50943FCDE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43" creationId="{8D06CE56-3881-4ADA-8CEF-D18B02C242A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44" creationId="{79F3C543-62EC-4433-9C93-A2CD8764E9B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45" creationId="{F1C4E306-BC28-4A7B-871B-1926F6FA6EF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46" creationId="{C3ECC9B4-989C-4F71-A6BC-DEBC1D9FD0BD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47" creationId="{7948E8DE-A931-4EF0-BE1D-F1027474099B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48" creationId="{B0E4BB4F-99AB-4C4E-A763-C5AC5273DF5D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5.434" v="383"/>
          <ac:spMkLst>
            <pc:docMk/>
            <pc:sldMk cId="3130097847" sldId="257"/>
            <ac:spMk id="53" creationId="{8D06CE56-3881-4ADA-8CEF-D18B02C242A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5.434" v="383"/>
          <ac:spMkLst>
            <pc:docMk/>
            <pc:sldMk cId="3130097847" sldId="257"/>
            <ac:spMk id="55" creationId="{79F3C543-62EC-4433-9C93-A2CD8764E9B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5.434" v="383"/>
          <ac:spMkLst>
            <pc:docMk/>
            <pc:sldMk cId="3130097847" sldId="257"/>
            <ac:spMk id="57" creationId="{1ACA2EA0-FFD3-42EC-9406-B595015ED96E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5.434" v="383"/>
          <ac:spMkLst>
            <pc:docMk/>
            <pc:sldMk cId="3130097847" sldId="257"/>
            <ac:spMk id="59" creationId="{D5288BCE-665C-472A-8C43-664BCFA31E4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5.434" v="383"/>
          <ac:spMkLst>
            <pc:docMk/>
            <pc:sldMk cId="3130097847" sldId="257"/>
            <ac:spMk id="61" creationId="{46C57131-53A7-4C1A-BEA8-25F06A06AD29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5"/>
          <ac:spMkLst>
            <pc:docMk/>
            <pc:sldMk cId="3130097847" sldId="257"/>
            <ac:spMk id="63" creationId="{3629484E-3792-4B3D-89AD-7C8A1ED0E0D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5"/>
          <ac:spMkLst>
            <pc:docMk/>
            <pc:sldMk cId="3130097847" sldId="257"/>
            <ac:spMk id="64" creationId="{8D06CE56-3881-4ADA-8CEF-D18B02C242A3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5"/>
          <ac:spMkLst>
            <pc:docMk/>
            <pc:sldMk cId="3130097847" sldId="257"/>
            <ac:spMk id="65" creationId="{79F3C543-62EC-4433-9C93-A2CD8764E9B4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5"/>
          <ac:spMkLst>
            <pc:docMk/>
            <pc:sldMk cId="3130097847" sldId="257"/>
            <ac:spMk id="66" creationId="{FFD48BC7-DC40-47DE-87EE-9F4B6ECB9ABB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5"/>
          <ac:spMkLst>
            <pc:docMk/>
            <pc:sldMk cId="3130097847" sldId="257"/>
            <ac:spMk id="67" creationId="{E502BBC7-2C76-46F3-BC24-5985BC13DB88}"/>
          </ac:spMkLst>
        </pc:spChg>
        <pc:spChg chg="add del">
          <ac:chgData name="Andreas Tandberg" userId="S::andreata@uio.no::e1b1e038-d23c-4ed1-9f42-59e4090f17ce" providerId="AD" clId="Web-{86222E7A-906E-4A4A-945D-CFAD70AFE0A5}" dt="2022-03-29T12:07:47.981" v="385"/>
          <ac:spMkLst>
            <pc:docMk/>
            <pc:sldMk cId="3130097847" sldId="257"/>
            <ac:spMk id="68" creationId="{9C45F024-2468-4D8A-9E11-BB2B1E0A3B37}"/>
          </ac:spMkLst>
        </pc:spChg>
        <pc:spChg chg="add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70" creationId="{8D06CE56-3881-4ADA-8CEF-D18B02C242A3}"/>
          </ac:spMkLst>
        </pc:spChg>
        <pc:spChg chg="add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71" creationId="{79F3C543-62EC-4433-9C93-A2CD8764E9B4}"/>
          </ac:spMkLst>
        </pc:spChg>
        <pc:spChg chg="add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72" creationId="{1ACA2EA0-FFD3-42EC-9406-B595015ED96E}"/>
          </ac:spMkLst>
        </pc:spChg>
        <pc:spChg chg="add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73" creationId="{D5288BCE-665C-472A-8C43-664BCFA31E43}"/>
          </ac:spMkLst>
        </pc:spChg>
        <pc:spChg chg="add">
          <ac:chgData name="Andreas Tandberg" userId="S::andreata@uio.no::e1b1e038-d23c-4ed1-9f42-59e4090f17ce" providerId="AD" clId="Web-{86222E7A-906E-4A4A-945D-CFAD70AFE0A5}" dt="2022-03-29T12:07:47.981" v="386"/>
          <ac:spMkLst>
            <pc:docMk/>
            <pc:sldMk cId="3130097847" sldId="257"/>
            <ac:spMk id="74" creationId="{46C57131-53A7-4C1A-BEA8-25F06A06AD29}"/>
          </ac:spMkLst>
        </pc:spChg>
      </pc:sldChg>
      <pc:sldChg chg="modNotes">
        <pc:chgData name="Andreas Tandberg" userId="S::andreata@uio.no::e1b1e038-d23c-4ed1-9f42-59e4090f17ce" providerId="AD" clId="Web-{86222E7A-906E-4A4A-945D-CFAD70AFE0A5}" dt="2022-03-29T12:00:21.844" v="232"/>
        <pc:sldMkLst>
          <pc:docMk/>
          <pc:sldMk cId="414580663" sldId="258"/>
        </pc:sldMkLst>
      </pc:sldChg>
      <pc:sldChg chg="modNotes">
        <pc:chgData name="Andreas Tandberg" userId="S::andreata@uio.no::e1b1e038-d23c-4ed1-9f42-59e4090f17ce" providerId="AD" clId="Web-{86222E7A-906E-4A4A-945D-CFAD70AFE0A5}" dt="2022-03-29T12:02:20.597" v="316"/>
        <pc:sldMkLst>
          <pc:docMk/>
          <pc:sldMk cId="1371640927" sldId="260"/>
        </pc:sldMkLst>
      </pc:sldChg>
      <pc:sldChg chg="modNotes">
        <pc:chgData name="Andreas Tandberg" userId="S::andreata@uio.no::e1b1e038-d23c-4ed1-9f42-59e4090f17ce" providerId="AD" clId="Web-{86222E7A-906E-4A4A-945D-CFAD70AFE0A5}" dt="2022-03-29T12:05:31.711" v="370"/>
        <pc:sldMkLst>
          <pc:docMk/>
          <pc:sldMk cId="2900392972" sldId="261"/>
        </pc:sldMkLst>
      </pc:sldChg>
    </pc:docChg>
  </pc:docChgLst>
  <pc:docChgLst>
    <pc:chgData name="Andreas Tandberg" userId="S::andreata@uio.no::e1b1e038-d23c-4ed1-9f42-59e4090f17ce" providerId="AD" clId="Web-{1AA7C178-714F-41B1-A63A-74949287211A}"/>
    <pc:docChg chg="modSld">
      <pc:chgData name="Andreas Tandberg" userId="S::andreata@uio.no::e1b1e038-d23c-4ed1-9f42-59e4090f17ce" providerId="AD" clId="Web-{1AA7C178-714F-41B1-A63A-74949287211A}" dt="2022-03-30T08:40:54.096" v="2"/>
      <pc:docMkLst>
        <pc:docMk/>
      </pc:docMkLst>
      <pc:sldChg chg="modNotes">
        <pc:chgData name="Andreas Tandberg" userId="S::andreata@uio.no::e1b1e038-d23c-4ed1-9f42-59e4090f17ce" providerId="AD" clId="Web-{1AA7C178-714F-41B1-A63A-74949287211A}" dt="2022-03-30T08:40:54.096" v="2"/>
        <pc:sldMkLst>
          <pc:docMk/>
          <pc:sldMk cId="280748332" sldId="272"/>
        </pc:sldMkLst>
      </pc:sldChg>
    </pc:docChg>
  </pc:docChgLst>
  <pc:docChgLst>
    <pc:chgData name="Andreas Tandberg" userId="S::andreata@uio.no::e1b1e038-d23c-4ed1-9f42-59e4090f17ce" providerId="AD" clId="Web-{82C7B42A-5C45-4623-96A7-13B1E710DC9F}"/>
    <pc:docChg chg="modSld">
      <pc:chgData name="Andreas Tandberg" userId="S::andreata@uio.no::e1b1e038-d23c-4ed1-9f42-59e4090f17ce" providerId="AD" clId="Web-{82C7B42A-5C45-4623-96A7-13B1E710DC9F}" dt="2022-03-30T14:22:22.310" v="8"/>
      <pc:docMkLst>
        <pc:docMk/>
      </pc:docMkLst>
      <pc:sldChg chg="addSp delSp modSp">
        <pc:chgData name="Andreas Tandberg" userId="S::andreata@uio.no::e1b1e038-d23c-4ed1-9f42-59e4090f17ce" providerId="AD" clId="Web-{82C7B42A-5C45-4623-96A7-13B1E710DC9F}" dt="2022-03-30T14:22:22.310" v="8"/>
        <pc:sldMkLst>
          <pc:docMk/>
          <pc:sldMk cId="2352127506" sldId="290"/>
        </pc:sldMkLst>
        <pc:picChg chg="add del mod">
          <ac:chgData name="Andreas Tandberg" userId="S::andreata@uio.no::e1b1e038-d23c-4ed1-9f42-59e4090f17ce" providerId="AD" clId="Web-{82C7B42A-5C45-4623-96A7-13B1E710DC9F}" dt="2022-03-30T14:21:01.699" v="2"/>
          <ac:picMkLst>
            <pc:docMk/>
            <pc:sldMk cId="2352127506" sldId="290"/>
            <ac:picMk id="2" creationId="{E0A2A03B-E372-DF72-EF77-B7F4F42B1302}"/>
          </ac:picMkLst>
        </pc:picChg>
        <pc:picChg chg="add del mod">
          <ac:chgData name="Andreas Tandberg" userId="S::andreata@uio.no::e1b1e038-d23c-4ed1-9f42-59e4090f17ce" providerId="AD" clId="Web-{82C7B42A-5C45-4623-96A7-13B1E710DC9F}" dt="2022-03-30T14:22:19.622" v="7"/>
          <ac:picMkLst>
            <pc:docMk/>
            <pc:sldMk cId="2352127506" sldId="290"/>
            <ac:picMk id="3" creationId="{77E775DE-5A64-6E6A-8596-F2FCEAF9971B}"/>
          </ac:picMkLst>
        </pc:picChg>
        <pc:picChg chg="add mod">
          <ac:chgData name="Andreas Tandberg" userId="S::andreata@uio.no::e1b1e038-d23c-4ed1-9f42-59e4090f17ce" providerId="AD" clId="Web-{82C7B42A-5C45-4623-96A7-13B1E710DC9F}" dt="2022-03-30T14:22:22.310" v="8"/>
          <ac:picMkLst>
            <pc:docMk/>
            <pc:sldMk cId="2352127506" sldId="290"/>
            <ac:picMk id="4" creationId="{7413C938-6227-ECC8-2636-F2F64E45A71F}"/>
          </ac:picMkLst>
        </pc:picChg>
      </pc:sldChg>
    </pc:docChg>
  </pc:docChgLst>
  <pc:docChgLst>
    <pc:chgData name="Andreas Tandberg" userId="S::andreata@uio.no::e1b1e038-d23c-4ed1-9f42-59e4090f17ce" providerId="AD" clId="Web-{7CD4E58B-E460-4C14-8817-60618F62F29B}"/>
    <pc:docChg chg="addSld delSld modSld">
      <pc:chgData name="Andreas Tandberg" userId="S::andreata@uio.no::e1b1e038-d23c-4ed1-9f42-59e4090f17ce" providerId="AD" clId="Web-{7CD4E58B-E460-4C14-8817-60618F62F29B}" dt="2022-04-27T13:10:43.555" v="184"/>
      <pc:docMkLst>
        <pc:docMk/>
      </pc:docMkLst>
      <pc:sldChg chg="del">
        <pc:chgData name="Andreas Tandberg" userId="S::andreata@uio.no::e1b1e038-d23c-4ed1-9f42-59e4090f17ce" providerId="AD" clId="Web-{7CD4E58B-E460-4C14-8817-60618F62F29B}" dt="2022-04-27T10:56:36.629" v="15"/>
        <pc:sldMkLst>
          <pc:docMk/>
          <pc:sldMk cId="1837303897" sldId="277"/>
        </pc:sldMkLst>
      </pc:sldChg>
      <pc:sldChg chg="addSp delSp modSp add del">
        <pc:chgData name="Andreas Tandberg" userId="S::andreata@uio.no::e1b1e038-d23c-4ed1-9f42-59e4090f17ce" providerId="AD" clId="Web-{7CD4E58B-E460-4C14-8817-60618F62F29B}" dt="2022-04-27T10:58:10.241" v="21"/>
        <pc:sldMkLst>
          <pc:docMk/>
          <pc:sldMk cId="1695269902" sldId="278"/>
        </pc:sldMkLst>
        <pc:picChg chg="add del mod">
          <ac:chgData name="Andreas Tandberg" userId="S::andreata@uio.no::e1b1e038-d23c-4ed1-9f42-59e4090f17ce" providerId="AD" clId="Web-{7CD4E58B-E460-4C14-8817-60618F62F29B}" dt="2022-04-27T10:58:10.241" v="21"/>
          <ac:picMkLst>
            <pc:docMk/>
            <pc:sldMk cId="1695269902" sldId="278"/>
            <ac:picMk id="3" creationId="{6B293E97-37D5-DFA7-D3F6-FC68C520AC30}"/>
          </ac:picMkLst>
        </pc:picChg>
      </pc:sldChg>
      <pc:sldChg chg="modSp">
        <pc:chgData name="Andreas Tandberg" userId="S::andreata@uio.no::e1b1e038-d23c-4ed1-9f42-59e4090f17ce" providerId="AD" clId="Web-{7CD4E58B-E460-4C14-8817-60618F62F29B}" dt="2022-04-27T10:56:25.144" v="14" actId="20577"/>
        <pc:sldMkLst>
          <pc:docMk/>
          <pc:sldMk cId="4153463457" sldId="279"/>
        </pc:sldMkLst>
        <pc:spChg chg="mod">
          <ac:chgData name="Andreas Tandberg" userId="S::andreata@uio.no::e1b1e038-d23c-4ed1-9f42-59e4090f17ce" providerId="AD" clId="Web-{7CD4E58B-E460-4C14-8817-60618F62F29B}" dt="2022-04-27T10:56:25.144" v="14" actId="20577"/>
          <ac:spMkLst>
            <pc:docMk/>
            <pc:sldMk cId="4153463457" sldId="279"/>
            <ac:spMk id="4" creationId="{34EA57F7-F7FD-4CED-5881-1C4F2B06C266}"/>
          </ac:spMkLst>
        </pc:spChg>
        <pc:picChg chg="mod">
          <ac:chgData name="Andreas Tandberg" userId="S::andreata@uio.no::e1b1e038-d23c-4ed1-9f42-59e4090f17ce" providerId="AD" clId="Web-{7CD4E58B-E460-4C14-8817-60618F62F29B}" dt="2022-04-27T10:56:06.706" v="13" actId="1076"/>
          <ac:picMkLst>
            <pc:docMk/>
            <pc:sldMk cId="4153463457" sldId="279"/>
            <ac:picMk id="3" creationId="{9F4F2CB3-C02B-1429-EF12-7D0BB64D4160}"/>
          </ac:picMkLst>
        </pc:picChg>
        <pc:picChg chg="mod">
          <ac:chgData name="Andreas Tandberg" userId="S::andreata@uio.no::e1b1e038-d23c-4ed1-9f42-59e4090f17ce" providerId="AD" clId="Web-{7CD4E58B-E460-4C14-8817-60618F62F29B}" dt="2022-04-27T10:56:03.800" v="12" actId="1076"/>
          <ac:picMkLst>
            <pc:docMk/>
            <pc:sldMk cId="4153463457" sldId="279"/>
            <ac:picMk id="6" creationId="{D0B65330-9676-B706-0F91-D204C784D952}"/>
          </ac:picMkLst>
        </pc:picChg>
      </pc:sldChg>
      <pc:sldChg chg="del">
        <pc:chgData name="Andreas Tandberg" userId="S::andreata@uio.no::e1b1e038-d23c-4ed1-9f42-59e4090f17ce" providerId="AD" clId="Web-{7CD4E58B-E460-4C14-8817-60618F62F29B}" dt="2022-04-27T10:56:40.707" v="17"/>
        <pc:sldMkLst>
          <pc:docMk/>
          <pc:sldMk cId="1583998477" sldId="280"/>
        </pc:sldMkLst>
      </pc:sldChg>
      <pc:sldChg chg="new del">
        <pc:chgData name="Andreas Tandberg" userId="S::andreata@uio.no::e1b1e038-d23c-4ed1-9f42-59e4090f17ce" providerId="AD" clId="Web-{7CD4E58B-E460-4C14-8817-60618F62F29B}" dt="2022-04-27T13:10:31.399" v="182"/>
        <pc:sldMkLst>
          <pc:docMk/>
          <pc:sldMk cId="1969902285" sldId="280"/>
        </pc:sldMkLst>
      </pc:sldChg>
      <pc:sldChg chg="del">
        <pc:chgData name="Andreas Tandberg" userId="S::andreata@uio.no::e1b1e038-d23c-4ed1-9f42-59e4090f17ce" providerId="AD" clId="Web-{7CD4E58B-E460-4C14-8817-60618F62F29B}" dt="2022-04-27T10:56:38.254" v="16"/>
        <pc:sldMkLst>
          <pc:docMk/>
          <pc:sldMk cId="1819846513" sldId="281"/>
        </pc:sldMkLst>
      </pc:sldChg>
      <pc:sldChg chg="modSp new modNotes">
        <pc:chgData name="Andreas Tandberg" userId="S::andreata@uio.no::e1b1e038-d23c-4ed1-9f42-59e4090f17ce" providerId="AD" clId="Web-{7CD4E58B-E460-4C14-8817-60618F62F29B}" dt="2022-04-27T13:10:43.555" v="184"/>
        <pc:sldMkLst>
          <pc:docMk/>
          <pc:sldMk cId="3516457629" sldId="281"/>
        </pc:sldMkLst>
        <pc:spChg chg="mod">
          <ac:chgData name="Andreas Tandberg" userId="S::andreata@uio.no::e1b1e038-d23c-4ed1-9f42-59e4090f17ce" providerId="AD" clId="Web-{7CD4E58B-E460-4C14-8817-60618F62F29B}" dt="2022-04-27T12:59:55.575" v="25" actId="20577"/>
          <ac:spMkLst>
            <pc:docMk/>
            <pc:sldMk cId="3516457629" sldId="281"/>
            <ac:spMk id="2" creationId="{73840C88-2FC3-F036-7724-2DE7C42F1999}"/>
          </ac:spMkLst>
        </pc:spChg>
        <pc:spChg chg="mod">
          <ac:chgData name="Andreas Tandberg" userId="S::andreata@uio.no::e1b1e038-d23c-4ed1-9f42-59e4090f17ce" providerId="AD" clId="Web-{7CD4E58B-E460-4C14-8817-60618F62F29B}" dt="2022-04-27T13:10:03.227" v="181" actId="20577"/>
          <ac:spMkLst>
            <pc:docMk/>
            <pc:sldMk cId="3516457629" sldId="281"/>
            <ac:spMk id="3" creationId="{5C9A5739-AC87-C1A2-55B7-AF4EAAD4692A}"/>
          </ac:spMkLst>
        </pc:spChg>
      </pc:sldChg>
    </pc:docChg>
  </pc:docChgLst>
  <pc:docChgLst>
    <pc:chgData name="Andreas Tandberg" userId="S::andreata@uio.no::e1b1e038-d23c-4ed1-9f42-59e4090f17ce" providerId="AD" clId="Web-{4F2EDAB7-5E6C-BFC5-F9AE-258D7A095BD3}"/>
    <pc:docChg chg="modSld">
      <pc:chgData name="Andreas Tandberg" userId="S::andreata@uio.no::e1b1e038-d23c-4ed1-9f42-59e4090f17ce" providerId="AD" clId="Web-{4F2EDAB7-5E6C-BFC5-F9AE-258D7A095BD3}" dt="2022-03-29T10:50:59.656" v="1" actId="1076"/>
      <pc:docMkLst>
        <pc:docMk/>
      </pc:docMkLst>
      <pc:sldChg chg="modSp">
        <pc:chgData name="Andreas Tandberg" userId="S::andreata@uio.no::e1b1e038-d23c-4ed1-9f42-59e4090f17ce" providerId="AD" clId="Web-{4F2EDAB7-5E6C-BFC5-F9AE-258D7A095BD3}" dt="2022-03-29T10:50:59.656" v="1" actId="1076"/>
        <pc:sldMkLst>
          <pc:docMk/>
          <pc:sldMk cId="1268791052" sldId="262"/>
        </pc:sldMkLst>
        <pc:picChg chg="mod">
          <ac:chgData name="Andreas Tandberg" userId="S::andreata@uio.no::e1b1e038-d23c-4ed1-9f42-59e4090f17ce" providerId="AD" clId="Web-{4F2EDAB7-5E6C-BFC5-F9AE-258D7A095BD3}" dt="2022-03-29T10:50:59.656" v="1" actId="1076"/>
          <ac:picMkLst>
            <pc:docMk/>
            <pc:sldMk cId="1268791052" sldId="262"/>
            <ac:picMk id="3" creationId="{C7775B43-BDF1-93E3-1709-4A661DDAC632}"/>
          </ac:picMkLst>
        </pc:picChg>
      </pc:sldChg>
    </pc:docChg>
  </pc:docChgLst>
  <pc:docChgLst>
    <pc:chgData name="Andreas Tandberg" userId="S::andreata@uio.no::e1b1e038-d23c-4ed1-9f42-59e4090f17ce" providerId="AD" clId="Web-{76C0CC0B-B62B-4A4C-97D8-6CF6999D5598}"/>
    <pc:docChg chg="addSld modSld sldOrd">
      <pc:chgData name="Andreas Tandberg" userId="S::andreata@uio.no::e1b1e038-d23c-4ed1-9f42-59e4090f17ce" providerId="AD" clId="Web-{76C0CC0B-B62B-4A4C-97D8-6CF6999D5598}" dt="2022-03-29T12:49:06.801" v="297"/>
      <pc:docMkLst>
        <pc:docMk/>
      </pc:docMkLst>
      <pc:sldChg chg="delAnim modAnim">
        <pc:chgData name="Andreas Tandberg" userId="S::andreata@uio.no::e1b1e038-d23c-4ed1-9f42-59e4090f17ce" providerId="AD" clId="Web-{76C0CC0B-B62B-4A4C-97D8-6CF6999D5598}" dt="2022-03-29T12:10:02.924" v="2"/>
        <pc:sldMkLst>
          <pc:docMk/>
          <pc:sldMk cId="3130097847" sldId="257"/>
        </pc:sldMkLst>
      </pc:sldChg>
      <pc:sldChg chg="addSp delSp modSp add ord delAnim modAnim">
        <pc:chgData name="Andreas Tandberg" userId="S::andreata@uio.no::e1b1e038-d23c-4ed1-9f42-59e4090f17ce" providerId="AD" clId="Web-{76C0CC0B-B62B-4A4C-97D8-6CF6999D5598}" dt="2022-03-29T12:13:49.080" v="28" actId="20577"/>
        <pc:sldMkLst>
          <pc:docMk/>
          <pc:sldMk cId="3442344466" sldId="263"/>
        </pc:sldMkLst>
        <pc:spChg chg="mod">
          <ac:chgData name="Andreas Tandberg" userId="S::andreata@uio.no::e1b1e038-d23c-4ed1-9f42-59e4090f17ce" providerId="AD" clId="Web-{76C0CC0B-B62B-4A4C-97D8-6CF6999D5598}" dt="2022-03-29T12:13:49.080" v="28" actId="20577"/>
          <ac:spMkLst>
            <pc:docMk/>
            <pc:sldMk cId="3442344466" sldId="263"/>
            <ac:spMk id="2" creationId="{C434B23F-8542-8C11-79A4-4DFA4F8D5285}"/>
          </ac:spMkLst>
        </pc:spChg>
        <pc:spChg chg="del">
          <ac:chgData name="Andreas Tandberg" userId="S::andreata@uio.no::e1b1e038-d23c-4ed1-9f42-59e4090f17ce" providerId="AD" clId="Web-{76C0CC0B-B62B-4A4C-97D8-6CF6999D5598}" dt="2022-03-29T12:10:52.584" v="4"/>
          <ac:spMkLst>
            <pc:docMk/>
            <pc:sldMk cId="3442344466" sldId="263"/>
            <ac:spMk id="70" creationId="{8D06CE56-3881-4ADA-8CEF-D18B02C242A3}"/>
          </ac:spMkLst>
        </pc:spChg>
        <pc:spChg chg="del">
          <ac:chgData name="Andreas Tandberg" userId="S::andreata@uio.no::e1b1e038-d23c-4ed1-9f42-59e4090f17ce" providerId="AD" clId="Web-{76C0CC0B-B62B-4A4C-97D8-6CF6999D5598}" dt="2022-03-29T12:10:52.584" v="4"/>
          <ac:spMkLst>
            <pc:docMk/>
            <pc:sldMk cId="3442344466" sldId="263"/>
            <ac:spMk id="71" creationId="{79F3C543-62EC-4433-9C93-A2CD8764E9B4}"/>
          </ac:spMkLst>
        </pc:spChg>
        <pc:spChg chg="del">
          <ac:chgData name="Andreas Tandberg" userId="S::andreata@uio.no::e1b1e038-d23c-4ed1-9f42-59e4090f17ce" providerId="AD" clId="Web-{76C0CC0B-B62B-4A4C-97D8-6CF6999D5598}" dt="2022-03-29T12:10:52.584" v="4"/>
          <ac:spMkLst>
            <pc:docMk/>
            <pc:sldMk cId="3442344466" sldId="263"/>
            <ac:spMk id="72" creationId="{1ACA2EA0-FFD3-42EC-9406-B595015ED96E}"/>
          </ac:spMkLst>
        </pc:spChg>
        <pc:spChg chg="del">
          <ac:chgData name="Andreas Tandberg" userId="S::andreata@uio.no::e1b1e038-d23c-4ed1-9f42-59e4090f17ce" providerId="AD" clId="Web-{76C0CC0B-B62B-4A4C-97D8-6CF6999D5598}" dt="2022-03-29T12:10:52.584" v="4"/>
          <ac:spMkLst>
            <pc:docMk/>
            <pc:sldMk cId="3442344466" sldId="263"/>
            <ac:spMk id="73" creationId="{D5288BCE-665C-472A-8C43-664BCFA31E43}"/>
          </ac:spMkLst>
        </pc:spChg>
        <pc:spChg chg="del">
          <ac:chgData name="Andreas Tandberg" userId="S::andreata@uio.no::e1b1e038-d23c-4ed1-9f42-59e4090f17ce" providerId="AD" clId="Web-{76C0CC0B-B62B-4A4C-97D8-6CF6999D5598}" dt="2022-03-29T12:10:52.584" v="4"/>
          <ac:spMkLst>
            <pc:docMk/>
            <pc:sldMk cId="3442344466" sldId="263"/>
            <ac:spMk id="74" creationId="{46C57131-53A7-4C1A-BEA8-25F06A06AD29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79" creationId="{8D06CE56-3881-4ADA-8CEF-D18B02C242A3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81" creationId="{79F3C543-62EC-4433-9C93-A2CD8764E9B4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83" creationId="{B35D3C1D-A6AE-4FCA-BB76-A4748CE5DE55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85" creationId="{6D5BF818-2283-4CC9-A120-9225CEDFA6D2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87" creationId="{063A42EF-20CC-4BCC-9D0B-222CF3AAE8C9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091" v="23"/>
          <ac:spMkLst>
            <pc:docMk/>
            <pc:sldMk cId="3442344466" sldId="263"/>
            <ac:spMk id="92" creationId="{8D06CE56-3881-4ADA-8CEF-D18B02C242A3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091" v="23"/>
          <ac:spMkLst>
            <pc:docMk/>
            <pc:sldMk cId="3442344466" sldId="263"/>
            <ac:spMk id="94" creationId="{79F3C543-62EC-4433-9C93-A2CD8764E9B4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091" v="23"/>
          <ac:spMkLst>
            <pc:docMk/>
            <pc:sldMk cId="3442344466" sldId="263"/>
            <ac:spMk id="96" creationId="{5463EB0A-3D7C-4AA5-BFA5-8EE5B4BA5624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091" v="23"/>
          <ac:spMkLst>
            <pc:docMk/>
            <pc:sldMk cId="3442344466" sldId="263"/>
            <ac:spMk id="98" creationId="{7945AD00-F967-454D-A4B2-39ABA5C88C20}"/>
          </ac:spMkLst>
        </pc:spChg>
        <pc:spChg chg="add del">
          <ac:chgData name="Andreas Tandberg" userId="S::andreata@uio.no::e1b1e038-d23c-4ed1-9f42-59e4090f17ce" providerId="AD" clId="Web-{76C0CC0B-B62B-4A4C-97D8-6CF6999D5598}" dt="2022-03-29T12:12:30.091" v="23"/>
          <ac:spMkLst>
            <pc:docMk/>
            <pc:sldMk cId="3442344466" sldId="263"/>
            <ac:spMk id="100" creationId="{E9BC5B79-B912-427C-8219-E3E50943FCDE}"/>
          </ac:spMkLst>
        </pc:spChg>
        <pc:spChg chg="add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102" creationId="{8D06CE56-3881-4ADA-8CEF-D18B02C242A3}"/>
          </ac:spMkLst>
        </pc:spChg>
        <pc:spChg chg="add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103" creationId="{79F3C543-62EC-4433-9C93-A2CD8764E9B4}"/>
          </ac:spMkLst>
        </pc:spChg>
        <pc:spChg chg="add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104" creationId="{B35D3C1D-A6AE-4FCA-BB76-A4748CE5DE55}"/>
          </ac:spMkLst>
        </pc:spChg>
        <pc:spChg chg="add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105" creationId="{6D5BF818-2283-4CC9-A120-9225CEDFA6D2}"/>
          </ac:spMkLst>
        </pc:spChg>
        <pc:spChg chg="add">
          <ac:chgData name="Andreas Tandberg" userId="S::andreata@uio.no::e1b1e038-d23c-4ed1-9f42-59e4090f17ce" providerId="AD" clId="Web-{76C0CC0B-B62B-4A4C-97D8-6CF6999D5598}" dt="2022-03-29T12:12:30.106" v="24"/>
          <ac:spMkLst>
            <pc:docMk/>
            <pc:sldMk cId="3442344466" sldId="263"/>
            <ac:spMk id="106" creationId="{063A42EF-20CC-4BCC-9D0B-222CF3AAE8C9}"/>
          </ac:spMkLst>
        </pc:spChg>
      </pc:sldChg>
      <pc:sldChg chg="addSp delSp modSp new">
        <pc:chgData name="Andreas Tandberg" userId="S::andreata@uio.no::e1b1e038-d23c-4ed1-9f42-59e4090f17ce" providerId="AD" clId="Web-{76C0CC0B-B62B-4A4C-97D8-6CF6999D5598}" dt="2022-03-29T12:37:01.346" v="222"/>
        <pc:sldMkLst>
          <pc:docMk/>
          <pc:sldMk cId="1272153278" sldId="264"/>
        </pc:sldMkLst>
        <pc:spChg chg="add del mod">
          <ac:chgData name="Andreas Tandberg" userId="S::andreata@uio.no::e1b1e038-d23c-4ed1-9f42-59e4090f17ce" providerId="AD" clId="Web-{76C0CC0B-B62B-4A4C-97D8-6CF6999D5598}" dt="2022-03-29T12:19:46.526" v="61"/>
          <ac:spMkLst>
            <pc:docMk/>
            <pc:sldMk cId="1272153278" sldId="264"/>
            <ac:spMk id="5" creationId="{C1EBD13C-169B-7B99-8D17-0434DBB4B15B}"/>
          </ac:spMkLst>
        </pc:spChg>
        <pc:spChg chg="add del mod">
          <ac:chgData name="Andreas Tandberg" userId="S::andreata@uio.no::e1b1e038-d23c-4ed1-9f42-59e4090f17ce" providerId="AD" clId="Web-{76C0CC0B-B62B-4A4C-97D8-6CF6999D5598}" dt="2022-03-29T12:20:51.671" v="65"/>
          <ac:spMkLst>
            <pc:docMk/>
            <pc:sldMk cId="1272153278" sldId="264"/>
            <ac:spMk id="6" creationId="{2F53BC06-2B6D-501F-E243-61EC3F38C741}"/>
          </ac:spMkLst>
        </pc:spChg>
        <pc:spChg chg="add del mod">
          <ac:chgData name="Andreas Tandberg" userId="S::andreata@uio.no::e1b1e038-d23c-4ed1-9f42-59e4090f17ce" providerId="AD" clId="Web-{76C0CC0B-B62B-4A4C-97D8-6CF6999D5598}" dt="2022-03-29T12:23:05.665" v="103"/>
          <ac:spMkLst>
            <pc:docMk/>
            <pc:sldMk cId="1272153278" sldId="264"/>
            <ac:spMk id="7" creationId="{9E1D8E16-5E0A-E07E-B06E-80873A0B8035}"/>
          </ac:spMkLst>
        </pc:spChg>
        <pc:spChg chg="add del mod">
          <ac:chgData name="Andreas Tandberg" userId="S::andreata@uio.no::e1b1e038-d23c-4ed1-9f42-59e4090f17ce" providerId="AD" clId="Web-{76C0CC0B-B62B-4A4C-97D8-6CF6999D5598}" dt="2022-03-29T12:23:07.477" v="104"/>
          <ac:spMkLst>
            <pc:docMk/>
            <pc:sldMk cId="1272153278" sldId="264"/>
            <ac:spMk id="8" creationId="{E0161206-63A7-EA5F-398C-69C2FF7BC8C9}"/>
          </ac:spMkLst>
        </pc:spChg>
        <pc:spChg chg="add del mod">
          <ac:chgData name="Andreas Tandberg" userId="S::andreata@uio.no::e1b1e038-d23c-4ed1-9f42-59e4090f17ce" providerId="AD" clId="Web-{76C0CC0B-B62B-4A4C-97D8-6CF6999D5598}" dt="2022-03-29T12:37:01.346" v="222"/>
          <ac:spMkLst>
            <pc:docMk/>
            <pc:sldMk cId="1272153278" sldId="264"/>
            <ac:spMk id="13" creationId="{35A40E3F-5924-5480-0B8A-A7A3C80A7B79}"/>
          </ac:spMkLst>
        </pc:spChg>
        <pc:spChg chg="add del mod">
          <ac:chgData name="Andreas Tandberg" userId="S::andreata@uio.no::e1b1e038-d23c-4ed1-9f42-59e4090f17ce" providerId="AD" clId="Web-{76C0CC0B-B62B-4A4C-97D8-6CF6999D5598}" dt="2022-03-29T12:31:59.295" v="182"/>
          <ac:spMkLst>
            <pc:docMk/>
            <pc:sldMk cId="1272153278" sldId="264"/>
            <ac:spMk id="14" creationId="{AFBE60D5-2F72-5587-7897-4CB6876039A0}"/>
          </ac:spMkLst>
        </pc:spChg>
        <pc:spChg chg="add del mod">
          <ac:chgData name="Andreas Tandberg" userId="S::andreata@uio.no::e1b1e038-d23c-4ed1-9f42-59e4090f17ce" providerId="AD" clId="Web-{76C0CC0B-B62B-4A4C-97D8-6CF6999D5598}" dt="2022-03-29T12:32:02.279" v="183"/>
          <ac:spMkLst>
            <pc:docMk/>
            <pc:sldMk cId="1272153278" sldId="264"/>
            <ac:spMk id="15" creationId="{C8C4AB9D-2EF6-C03B-FBF8-40CDD9333C6E}"/>
          </ac:spMkLst>
        </pc:spChg>
        <pc:spChg chg="add del mod">
          <ac:chgData name="Andreas Tandberg" userId="S::andreata@uio.no::e1b1e038-d23c-4ed1-9f42-59e4090f17ce" providerId="AD" clId="Web-{76C0CC0B-B62B-4A4C-97D8-6CF6999D5598}" dt="2022-03-29T12:32:03.639" v="184"/>
          <ac:spMkLst>
            <pc:docMk/>
            <pc:sldMk cId="1272153278" sldId="264"/>
            <ac:spMk id="16" creationId="{89E70249-C729-3018-B57B-95D7DA38ACA5}"/>
          </ac:spMkLst>
        </pc:spChg>
        <pc:spChg chg="add del mod">
          <ac:chgData name="Andreas Tandberg" userId="S::andreata@uio.no::e1b1e038-d23c-4ed1-9f42-59e4090f17ce" providerId="AD" clId="Web-{76C0CC0B-B62B-4A4C-97D8-6CF6999D5598}" dt="2022-03-29T12:36:57.987" v="220"/>
          <ac:spMkLst>
            <pc:docMk/>
            <pc:sldMk cId="1272153278" sldId="264"/>
            <ac:spMk id="24" creationId="{28C3D7CA-5603-928E-276B-CD519AECD449}"/>
          </ac:spMkLst>
        </pc:spChg>
        <pc:picChg chg="add del mod">
          <ac:chgData name="Andreas Tandberg" userId="S::andreata@uio.no::e1b1e038-d23c-4ed1-9f42-59e4090f17ce" providerId="AD" clId="Web-{76C0CC0B-B62B-4A4C-97D8-6CF6999D5598}" dt="2022-03-29T12:16:57.843" v="35"/>
          <ac:picMkLst>
            <pc:docMk/>
            <pc:sldMk cId="1272153278" sldId="264"/>
            <ac:picMk id="3" creationId="{08C46546-D2FA-F60F-3227-6C3F2A55EADB}"/>
          </ac:picMkLst>
        </pc:picChg>
        <pc:picChg chg="add mod modCrop">
          <ac:chgData name="Andreas Tandberg" userId="S::andreata@uio.no::e1b1e038-d23c-4ed1-9f42-59e4090f17ce" providerId="AD" clId="Web-{76C0CC0B-B62B-4A4C-97D8-6CF6999D5598}" dt="2022-03-29T12:18:28.959" v="55" actId="1076"/>
          <ac:picMkLst>
            <pc:docMk/>
            <pc:sldMk cId="1272153278" sldId="264"/>
            <ac:picMk id="4" creationId="{C914B333-76AD-9A42-D17F-97EF5B9AA60C}"/>
          </ac:picMkLst>
        </pc:picChg>
        <pc:picChg chg="add del mod">
          <ac:chgData name="Andreas Tandberg" userId="S::andreata@uio.no::e1b1e038-d23c-4ed1-9f42-59e4090f17ce" providerId="AD" clId="Web-{76C0CC0B-B62B-4A4C-97D8-6CF6999D5598}" dt="2022-03-29T12:36:57.096" v="219"/>
          <ac:picMkLst>
            <pc:docMk/>
            <pc:sldMk cId="1272153278" sldId="264"/>
            <ac:picMk id="10" creationId="{BC910CDB-7607-AF34-681E-B3D4B61133A9}"/>
          </ac:picMkLst>
        </pc:picChg>
        <pc:picChg chg="add del mod">
          <ac:chgData name="Andreas Tandberg" userId="S::andreata@uio.no::e1b1e038-d23c-4ed1-9f42-59e4090f17ce" providerId="AD" clId="Web-{76C0CC0B-B62B-4A4C-97D8-6CF6999D5598}" dt="2022-03-29T12:31:55.372" v="178"/>
          <ac:picMkLst>
            <pc:docMk/>
            <pc:sldMk cId="1272153278" sldId="264"/>
            <ac:picMk id="11" creationId="{E4E162C6-85C9-CC64-B7EC-AF9758FF0060}"/>
          </ac:picMkLst>
        </pc:picChg>
        <pc:picChg chg="add del mod">
          <ac:chgData name="Andreas Tandberg" userId="S::andreata@uio.no::e1b1e038-d23c-4ed1-9f42-59e4090f17ce" providerId="AD" clId="Web-{76C0CC0B-B62B-4A4C-97D8-6CF6999D5598}" dt="2022-03-29T12:31:54.497" v="177"/>
          <ac:picMkLst>
            <pc:docMk/>
            <pc:sldMk cId="1272153278" sldId="264"/>
            <ac:picMk id="12" creationId="{95EBCB41-3089-1530-9E2D-EE1D2F8DFB30}"/>
          </ac:picMkLst>
        </pc:picChg>
        <pc:picChg chg="add del mod">
          <ac:chgData name="Andreas Tandberg" userId="S::andreata@uio.no::e1b1e038-d23c-4ed1-9f42-59e4090f17ce" providerId="AD" clId="Web-{76C0CC0B-B62B-4A4C-97D8-6CF6999D5598}" dt="2022-03-29T12:31:56.013" v="179"/>
          <ac:picMkLst>
            <pc:docMk/>
            <pc:sldMk cId="1272153278" sldId="264"/>
            <ac:picMk id="18" creationId="{E1490A11-E0D7-4B1E-D9B4-607FCF220175}"/>
          </ac:picMkLst>
        </pc:picChg>
        <pc:picChg chg="add del mod">
          <ac:chgData name="Andreas Tandberg" userId="S::andreata@uio.no::e1b1e038-d23c-4ed1-9f42-59e4090f17ce" providerId="AD" clId="Web-{76C0CC0B-B62B-4A4C-97D8-6CF6999D5598}" dt="2022-03-29T12:31:57.451" v="181"/>
          <ac:picMkLst>
            <pc:docMk/>
            <pc:sldMk cId="1272153278" sldId="264"/>
            <ac:picMk id="20" creationId="{07ADB251-964B-40BE-1CC4-E48BB987AF22}"/>
          </ac:picMkLst>
        </pc:picChg>
        <pc:picChg chg="add del mod">
          <ac:chgData name="Andreas Tandberg" userId="S::andreata@uio.no::e1b1e038-d23c-4ed1-9f42-59e4090f17ce" providerId="AD" clId="Web-{76C0CC0B-B62B-4A4C-97D8-6CF6999D5598}" dt="2022-03-29T12:31:56.669" v="180"/>
          <ac:picMkLst>
            <pc:docMk/>
            <pc:sldMk cId="1272153278" sldId="264"/>
            <ac:picMk id="22" creationId="{C4E67F96-BB92-9691-91E9-72E1FAE8257A}"/>
          </ac:picMkLst>
        </pc:picChg>
        <pc:cxnChg chg="add del mod">
          <ac:chgData name="Andreas Tandberg" userId="S::andreata@uio.no::e1b1e038-d23c-4ed1-9f42-59e4090f17ce" providerId="AD" clId="Web-{76C0CC0B-B62B-4A4C-97D8-6CF6999D5598}" dt="2022-03-29T12:16:05.543" v="32"/>
          <ac:cxnSpMkLst>
            <pc:docMk/>
            <pc:sldMk cId="1272153278" sldId="264"/>
            <ac:cxnSpMk id="2" creationId="{FFAE1019-1584-BA63-43BC-606355C3135E}"/>
          </ac:cxnSpMkLst>
        </pc:cxnChg>
        <pc:cxnChg chg="add del mod">
          <ac:chgData name="Andreas Tandberg" userId="S::andreata@uio.no::e1b1e038-d23c-4ed1-9f42-59e4090f17ce" providerId="AD" clId="Web-{76C0CC0B-B62B-4A4C-97D8-6CF6999D5598}" dt="2022-03-29T12:34:05.350" v="197"/>
          <ac:cxnSpMkLst>
            <pc:docMk/>
            <pc:sldMk cId="1272153278" sldId="264"/>
            <ac:cxnSpMk id="23" creationId="{1180D94B-2D6E-7BEF-66AE-A47B94BEA6F5}"/>
          </ac:cxnSpMkLst>
        </pc:cxnChg>
      </pc:sldChg>
      <pc:sldChg chg="addSp delSp add replId">
        <pc:chgData name="Andreas Tandberg" userId="S::andreata@uio.no::e1b1e038-d23c-4ed1-9f42-59e4090f17ce" providerId="AD" clId="Web-{76C0CC0B-B62B-4A4C-97D8-6CF6999D5598}" dt="2022-03-29T12:38:59.964" v="233"/>
        <pc:sldMkLst>
          <pc:docMk/>
          <pc:sldMk cId="3268091876" sldId="265"/>
        </pc:sldMkLst>
        <pc:spChg chg="add">
          <ac:chgData name="Andreas Tandberg" userId="S::andreata@uio.no::e1b1e038-d23c-4ed1-9f42-59e4090f17ce" providerId="AD" clId="Web-{76C0CC0B-B62B-4A4C-97D8-6CF6999D5598}" dt="2022-03-29T12:38:59.964" v="233"/>
          <ac:spMkLst>
            <pc:docMk/>
            <pc:sldMk cId="3268091876" sldId="265"/>
            <ac:spMk id="2" creationId="{D2AD6F84-EB14-30B4-FD11-FCE0E19CFDDF}"/>
          </ac:spMkLst>
        </pc:spChg>
        <pc:spChg chg="del">
          <ac:chgData name="Andreas Tandberg" userId="S::andreata@uio.no::e1b1e038-d23c-4ed1-9f42-59e4090f17ce" providerId="AD" clId="Web-{76C0CC0B-B62B-4A4C-97D8-6CF6999D5598}" dt="2022-03-29T12:38:43.603" v="232"/>
          <ac:spMkLst>
            <pc:docMk/>
            <pc:sldMk cId="3268091876" sldId="265"/>
            <ac:spMk id="15" creationId="{C8C4AB9D-2EF6-C03B-FBF8-40CDD9333C6E}"/>
          </ac:spMkLst>
        </pc:spChg>
        <pc:spChg chg="del">
          <ac:chgData name="Andreas Tandberg" userId="S::andreata@uio.no::e1b1e038-d23c-4ed1-9f42-59e4090f17ce" providerId="AD" clId="Web-{76C0CC0B-B62B-4A4C-97D8-6CF6999D5598}" dt="2022-03-29T12:38:42.040" v="231"/>
          <ac:spMkLst>
            <pc:docMk/>
            <pc:sldMk cId="3268091876" sldId="265"/>
            <ac:spMk id="16" creationId="{89E70249-C729-3018-B57B-95D7DA38ACA5}"/>
          </ac:spMkLst>
        </pc:spChg>
        <pc:picChg chg="del">
          <ac:chgData name="Andreas Tandberg" userId="S::andreata@uio.no::e1b1e038-d23c-4ed1-9f42-59e4090f17ce" providerId="AD" clId="Web-{76C0CC0B-B62B-4A4C-97D8-6CF6999D5598}" dt="2022-03-29T12:38:34.712" v="227"/>
          <ac:picMkLst>
            <pc:docMk/>
            <pc:sldMk cId="3268091876" sldId="265"/>
            <ac:picMk id="11" creationId="{E4E162C6-85C9-CC64-B7EC-AF9758FF0060}"/>
          </ac:picMkLst>
        </pc:picChg>
        <pc:picChg chg="del">
          <ac:chgData name="Andreas Tandberg" userId="S::andreata@uio.no::e1b1e038-d23c-4ed1-9f42-59e4090f17ce" providerId="AD" clId="Web-{76C0CC0B-B62B-4A4C-97D8-6CF6999D5598}" dt="2022-03-29T12:38:33.634" v="226"/>
          <ac:picMkLst>
            <pc:docMk/>
            <pc:sldMk cId="3268091876" sldId="265"/>
            <ac:picMk id="12" creationId="{95EBCB41-3089-1530-9E2D-EE1D2F8DFB30}"/>
          </ac:picMkLst>
        </pc:picChg>
        <pc:picChg chg="del">
          <ac:chgData name="Andreas Tandberg" userId="S::andreata@uio.no::e1b1e038-d23c-4ed1-9f42-59e4090f17ce" providerId="AD" clId="Web-{76C0CC0B-B62B-4A4C-97D8-6CF6999D5598}" dt="2022-03-29T12:38:35.728" v="228"/>
          <ac:picMkLst>
            <pc:docMk/>
            <pc:sldMk cId="3268091876" sldId="265"/>
            <ac:picMk id="18" creationId="{E1490A11-E0D7-4B1E-D9B4-607FCF220175}"/>
          </ac:picMkLst>
        </pc:picChg>
        <pc:picChg chg="del">
          <ac:chgData name="Andreas Tandberg" userId="S::andreata@uio.no::e1b1e038-d23c-4ed1-9f42-59e4090f17ce" providerId="AD" clId="Web-{76C0CC0B-B62B-4A4C-97D8-6CF6999D5598}" dt="2022-03-29T12:38:37.525" v="230"/>
          <ac:picMkLst>
            <pc:docMk/>
            <pc:sldMk cId="3268091876" sldId="265"/>
            <ac:picMk id="20" creationId="{07ADB251-964B-40BE-1CC4-E48BB987AF22}"/>
          </ac:picMkLst>
        </pc:picChg>
        <pc:picChg chg="del">
          <ac:chgData name="Andreas Tandberg" userId="S::andreata@uio.no::e1b1e038-d23c-4ed1-9f42-59e4090f17ce" providerId="AD" clId="Web-{76C0CC0B-B62B-4A4C-97D8-6CF6999D5598}" dt="2022-03-29T12:38:36.665" v="229"/>
          <ac:picMkLst>
            <pc:docMk/>
            <pc:sldMk cId="3268091876" sldId="265"/>
            <ac:picMk id="22" creationId="{C4E67F96-BB92-9691-91E9-72E1FAE8257A}"/>
          </ac:picMkLst>
        </pc:picChg>
      </pc:sldChg>
      <pc:sldChg chg="addSp delSp modSp add">
        <pc:chgData name="Andreas Tandberg" userId="S::andreata@uio.no::e1b1e038-d23c-4ed1-9f42-59e4090f17ce" providerId="AD" clId="Web-{76C0CC0B-B62B-4A4C-97D8-6CF6999D5598}" dt="2022-03-29T12:40:51.627" v="251" actId="1076"/>
        <pc:sldMkLst>
          <pc:docMk/>
          <pc:sldMk cId="3189491056" sldId="266"/>
        </pc:sldMkLst>
        <pc:spChg chg="add">
          <ac:chgData name="Andreas Tandberg" userId="S::andreata@uio.no::e1b1e038-d23c-4ed1-9f42-59e4090f17ce" providerId="AD" clId="Web-{76C0CC0B-B62B-4A4C-97D8-6CF6999D5598}" dt="2022-03-29T12:39:55.655" v="241"/>
          <ac:spMkLst>
            <pc:docMk/>
            <pc:sldMk cId="3189491056" sldId="266"/>
            <ac:spMk id="2" creationId="{D9AD55BA-1F9C-7072-F7D3-D5FE41D60DB6}"/>
          </ac:spMkLst>
        </pc:spChg>
        <pc:spChg chg="del">
          <ac:chgData name="Andreas Tandberg" userId="S::andreata@uio.no::e1b1e038-d23c-4ed1-9f42-59e4090f17ce" providerId="AD" clId="Web-{76C0CC0B-B62B-4A4C-97D8-6CF6999D5598}" dt="2022-03-29T12:39:37.638" v="236"/>
          <ac:spMkLst>
            <pc:docMk/>
            <pc:sldMk cId="3189491056" sldId="266"/>
            <ac:spMk id="15" creationId="{C8C4AB9D-2EF6-C03B-FBF8-40CDD9333C6E}"/>
          </ac:spMkLst>
        </pc:spChg>
        <pc:spChg chg="del">
          <ac:chgData name="Andreas Tandberg" userId="S::andreata@uio.no::e1b1e038-d23c-4ed1-9f42-59e4090f17ce" providerId="AD" clId="Web-{76C0CC0B-B62B-4A4C-97D8-6CF6999D5598}" dt="2022-03-29T12:39:39.279" v="237"/>
          <ac:spMkLst>
            <pc:docMk/>
            <pc:sldMk cId="3189491056" sldId="266"/>
            <ac:spMk id="16" creationId="{89E70249-C729-3018-B57B-95D7DA38ACA5}"/>
          </ac:spMkLst>
        </pc:spChg>
        <pc:spChg chg="add mod">
          <ac:chgData name="Andreas Tandberg" userId="S::andreata@uio.no::e1b1e038-d23c-4ed1-9f42-59e4090f17ce" providerId="AD" clId="Web-{76C0CC0B-B62B-4A4C-97D8-6CF6999D5598}" dt="2022-03-29T12:40:51.627" v="251" actId="1076"/>
          <ac:spMkLst>
            <pc:docMk/>
            <pc:sldMk cId="3189491056" sldId="266"/>
            <ac:spMk id="19" creationId="{C0230A05-E560-F446-EAAE-5109795531C3}"/>
          </ac:spMkLst>
        </pc:spChg>
        <pc:picChg chg="del">
          <ac:chgData name="Andreas Tandberg" userId="S::andreata@uio.no::e1b1e038-d23c-4ed1-9f42-59e4090f17ce" providerId="AD" clId="Web-{76C0CC0B-B62B-4A4C-97D8-6CF6999D5598}" dt="2022-03-29T12:39:41.873" v="240"/>
          <ac:picMkLst>
            <pc:docMk/>
            <pc:sldMk cId="3189491056" sldId="266"/>
            <ac:picMk id="18" creationId="{E1490A11-E0D7-4B1E-D9B4-607FCF220175}"/>
          </ac:picMkLst>
        </pc:picChg>
        <pc:picChg chg="del">
          <ac:chgData name="Andreas Tandberg" userId="S::andreata@uio.no::e1b1e038-d23c-4ed1-9f42-59e4090f17ce" providerId="AD" clId="Web-{76C0CC0B-B62B-4A4C-97D8-6CF6999D5598}" dt="2022-03-29T12:39:40.201" v="238"/>
          <ac:picMkLst>
            <pc:docMk/>
            <pc:sldMk cId="3189491056" sldId="266"/>
            <ac:picMk id="20" creationId="{07ADB251-964B-40BE-1CC4-E48BB987AF22}"/>
          </ac:picMkLst>
        </pc:picChg>
        <pc:picChg chg="del">
          <ac:chgData name="Andreas Tandberg" userId="S::andreata@uio.no::e1b1e038-d23c-4ed1-9f42-59e4090f17ce" providerId="AD" clId="Web-{76C0CC0B-B62B-4A4C-97D8-6CF6999D5598}" dt="2022-03-29T12:39:41.044" v="239"/>
          <ac:picMkLst>
            <pc:docMk/>
            <pc:sldMk cId="3189491056" sldId="266"/>
            <ac:picMk id="22" creationId="{C4E67F96-BB92-9691-91E9-72E1FAE8257A}"/>
          </ac:picMkLst>
        </pc:picChg>
      </pc:sldChg>
      <pc:sldChg chg="delSp add replId">
        <pc:chgData name="Andreas Tandberg" userId="S::andreata@uio.no::e1b1e038-d23c-4ed1-9f42-59e4090f17ce" providerId="AD" clId="Web-{76C0CC0B-B62B-4A4C-97D8-6CF6999D5598}" dt="2022-03-29T12:38:12.585" v="225"/>
        <pc:sldMkLst>
          <pc:docMk/>
          <pc:sldMk cId="2031277087" sldId="267"/>
        </pc:sldMkLst>
        <pc:spChg chg="del">
          <ac:chgData name="Andreas Tandberg" userId="S::andreata@uio.no::e1b1e038-d23c-4ed1-9f42-59e4090f17ce" providerId="AD" clId="Web-{76C0CC0B-B62B-4A4C-97D8-6CF6999D5598}" dt="2022-03-29T12:38:11.632" v="224"/>
          <ac:spMkLst>
            <pc:docMk/>
            <pc:sldMk cId="2031277087" sldId="267"/>
            <ac:spMk id="24" creationId="{28C3D7CA-5603-928E-276B-CD519AECD449}"/>
          </ac:spMkLst>
        </pc:spChg>
        <pc:picChg chg="del">
          <ac:chgData name="Andreas Tandberg" userId="S::andreata@uio.no::e1b1e038-d23c-4ed1-9f42-59e4090f17ce" providerId="AD" clId="Web-{76C0CC0B-B62B-4A4C-97D8-6CF6999D5598}" dt="2022-03-29T12:38:12.585" v="225"/>
          <ac:picMkLst>
            <pc:docMk/>
            <pc:sldMk cId="2031277087" sldId="267"/>
            <ac:picMk id="10" creationId="{BC910CDB-7607-AF34-681E-B3D4B61133A9}"/>
          </ac:picMkLst>
        </pc:picChg>
      </pc:sldChg>
      <pc:sldChg chg="add replId">
        <pc:chgData name="Andreas Tandberg" userId="S::andreata@uio.no::e1b1e038-d23c-4ed1-9f42-59e4090f17ce" providerId="AD" clId="Web-{76C0CC0B-B62B-4A4C-97D8-6CF6999D5598}" dt="2022-03-29T12:38:03.194" v="223"/>
        <pc:sldMkLst>
          <pc:docMk/>
          <pc:sldMk cId="918472615" sldId="268"/>
        </pc:sldMkLst>
      </pc:sldChg>
      <pc:sldChg chg="addSp delSp add replId">
        <pc:chgData name="Andreas Tandberg" userId="S::andreata@uio.no::e1b1e038-d23c-4ed1-9f42-59e4090f17ce" providerId="AD" clId="Web-{76C0CC0B-B62B-4A4C-97D8-6CF6999D5598}" dt="2022-03-29T12:41:40.491" v="257"/>
        <pc:sldMkLst>
          <pc:docMk/>
          <pc:sldMk cId="1074478681" sldId="269"/>
        </pc:sldMkLst>
        <pc:spChg chg="add">
          <ac:chgData name="Andreas Tandberg" userId="S::andreata@uio.no::e1b1e038-d23c-4ed1-9f42-59e4090f17ce" providerId="AD" clId="Web-{76C0CC0B-B62B-4A4C-97D8-6CF6999D5598}" dt="2022-03-29T12:41:40.459" v="256"/>
          <ac:spMkLst>
            <pc:docMk/>
            <pc:sldMk cId="1074478681" sldId="269"/>
            <ac:spMk id="2" creationId="{4B0E60F2-7EEB-82E2-E24E-C3B8CA87E5B3}"/>
          </ac:spMkLst>
        </pc:spChg>
        <pc:spChg chg="add">
          <ac:chgData name="Andreas Tandberg" userId="S::andreata@uio.no::e1b1e038-d23c-4ed1-9f42-59e4090f17ce" providerId="AD" clId="Web-{76C0CC0B-B62B-4A4C-97D8-6CF6999D5598}" dt="2022-03-29T12:41:40.491" v="257"/>
          <ac:spMkLst>
            <pc:docMk/>
            <pc:sldMk cId="1074478681" sldId="269"/>
            <ac:spMk id="3" creationId="{AC9ADEB8-67D5-9CD8-05A7-FF0529782FC3}"/>
          </ac:spMkLst>
        </pc:spChg>
        <pc:spChg chg="del">
          <ac:chgData name="Andreas Tandberg" userId="S::andreata@uio.no::e1b1e038-d23c-4ed1-9f42-59e4090f17ce" providerId="AD" clId="Web-{76C0CC0B-B62B-4A4C-97D8-6CF6999D5598}" dt="2022-03-29T12:41:27.489" v="255"/>
          <ac:spMkLst>
            <pc:docMk/>
            <pc:sldMk cId="1074478681" sldId="269"/>
            <ac:spMk id="16" creationId="{89E70249-C729-3018-B57B-95D7DA38ACA5}"/>
          </ac:spMkLst>
        </pc:spChg>
        <pc:picChg chg="del">
          <ac:chgData name="Andreas Tandberg" userId="S::andreata@uio.no::e1b1e038-d23c-4ed1-9f42-59e4090f17ce" providerId="AD" clId="Web-{76C0CC0B-B62B-4A4C-97D8-6CF6999D5598}" dt="2022-03-29T12:41:23.364" v="254"/>
          <ac:picMkLst>
            <pc:docMk/>
            <pc:sldMk cId="1074478681" sldId="269"/>
            <ac:picMk id="18" creationId="{E1490A11-E0D7-4B1E-D9B4-607FCF220175}"/>
          </ac:picMkLst>
        </pc:picChg>
        <pc:picChg chg="del">
          <ac:chgData name="Andreas Tandberg" userId="S::andreata@uio.no::e1b1e038-d23c-4ed1-9f42-59e4090f17ce" providerId="AD" clId="Web-{76C0CC0B-B62B-4A4C-97D8-6CF6999D5598}" dt="2022-03-29T12:41:20.801" v="252"/>
          <ac:picMkLst>
            <pc:docMk/>
            <pc:sldMk cId="1074478681" sldId="269"/>
            <ac:picMk id="20" creationId="{07ADB251-964B-40BE-1CC4-E48BB987AF22}"/>
          </ac:picMkLst>
        </pc:picChg>
        <pc:picChg chg="del">
          <ac:chgData name="Andreas Tandberg" userId="S::andreata@uio.no::e1b1e038-d23c-4ed1-9f42-59e4090f17ce" providerId="AD" clId="Web-{76C0CC0B-B62B-4A4C-97D8-6CF6999D5598}" dt="2022-03-29T12:41:21.629" v="253"/>
          <ac:picMkLst>
            <pc:docMk/>
            <pc:sldMk cId="1074478681" sldId="269"/>
            <ac:picMk id="22" creationId="{C4E67F96-BB92-9691-91E9-72E1FAE8257A}"/>
          </ac:picMkLst>
        </pc:picChg>
      </pc:sldChg>
      <pc:sldChg chg="addSp delSp modSp add">
        <pc:chgData name="Andreas Tandberg" userId="S::andreata@uio.no::e1b1e038-d23c-4ed1-9f42-59e4090f17ce" providerId="AD" clId="Web-{76C0CC0B-B62B-4A4C-97D8-6CF6999D5598}" dt="2022-03-29T12:43:35.170" v="270" actId="1076"/>
        <pc:sldMkLst>
          <pc:docMk/>
          <pc:sldMk cId="583197467" sldId="270"/>
        </pc:sldMkLst>
        <pc:spChg chg="add">
          <ac:chgData name="Andreas Tandberg" userId="S::andreata@uio.no::e1b1e038-d23c-4ed1-9f42-59e4090f17ce" providerId="AD" clId="Web-{76C0CC0B-B62B-4A4C-97D8-6CF6999D5598}" dt="2022-03-29T12:42:18.383" v="261"/>
          <ac:spMkLst>
            <pc:docMk/>
            <pc:sldMk cId="583197467" sldId="270"/>
            <ac:spMk id="2" creationId="{92487119-F159-9DC1-147B-1819A7284A9A}"/>
          </ac:spMkLst>
        </pc:spChg>
        <pc:spChg chg="add">
          <ac:chgData name="Andreas Tandberg" userId="S::andreata@uio.no::e1b1e038-d23c-4ed1-9f42-59e4090f17ce" providerId="AD" clId="Web-{76C0CC0B-B62B-4A4C-97D8-6CF6999D5598}" dt="2022-03-29T12:42:39.103" v="262"/>
          <ac:spMkLst>
            <pc:docMk/>
            <pc:sldMk cId="583197467" sldId="270"/>
            <ac:spMk id="3" creationId="{30EEE309-5734-7DCD-8249-E46580199946}"/>
          </ac:spMkLst>
        </pc:spChg>
        <pc:spChg chg="del">
          <ac:chgData name="Andreas Tandberg" userId="S::andreata@uio.no::e1b1e038-d23c-4ed1-9f42-59e4090f17ce" providerId="AD" clId="Web-{76C0CC0B-B62B-4A4C-97D8-6CF6999D5598}" dt="2022-03-29T12:42:03.492" v="260"/>
          <ac:spMkLst>
            <pc:docMk/>
            <pc:sldMk cId="583197467" sldId="270"/>
            <ac:spMk id="16" creationId="{89E70249-C729-3018-B57B-95D7DA38ACA5}"/>
          </ac:spMkLst>
        </pc:spChg>
        <pc:spChg chg="add mod">
          <ac:chgData name="Andreas Tandberg" userId="S::andreata@uio.no::e1b1e038-d23c-4ed1-9f42-59e4090f17ce" providerId="AD" clId="Web-{76C0CC0B-B62B-4A4C-97D8-6CF6999D5598}" dt="2022-03-29T12:43:29.482" v="269" actId="1076"/>
          <ac:spMkLst>
            <pc:docMk/>
            <pc:sldMk cId="583197467" sldId="270"/>
            <ac:spMk id="21" creationId="{0CD22CA4-0836-F807-76FE-D49DFF3EF12E}"/>
          </ac:spMkLst>
        </pc:spChg>
        <pc:picChg chg="mod">
          <ac:chgData name="Andreas Tandberg" userId="S::andreata@uio.no::e1b1e038-d23c-4ed1-9f42-59e4090f17ce" providerId="AD" clId="Web-{76C0CC0B-B62B-4A4C-97D8-6CF6999D5598}" dt="2022-03-29T12:43:35.170" v="270" actId="1076"/>
          <ac:picMkLst>
            <pc:docMk/>
            <pc:sldMk cId="583197467" sldId="270"/>
            <ac:picMk id="18" creationId="{E1490A11-E0D7-4B1E-D9B4-607FCF220175}"/>
          </ac:picMkLst>
        </pc:picChg>
        <pc:picChg chg="del">
          <ac:chgData name="Andreas Tandberg" userId="S::andreata@uio.no::e1b1e038-d23c-4ed1-9f42-59e4090f17ce" providerId="AD" clId="Web-{76C0CC0B-B62B-4A4C-97D8-6CF6999D5598}" dt="2022-03-29T12:42:00.288" v="258"/>
          <ac:picMkLst>
            <pc:docMk/>
            <pc:sldMk cId="583197467" sldId="270"/>
            <ac:picMk id="20" creationId="{07ADB251-964B-40BE-1CC4-E48BB987AF22}"/>
          </ac:picMkLst>
        </pc:picChg>
        <pc:picChg chg="del">
          <ac:chgData name="Andreas Tandberg" userId="S::andreata@uio.no::e1b1e038-d23c-4ed1-9f42-59e4090f17ce" providerId="AD" clId="Web-{76C0CC0B-B62B-4A4C-97D8-6CF6999D5598}" dt="2022-03-29T12:42:01.210" v="259"/>
          <ac:picMkLst>
            <pc:docMk/>
            <pc:sldMk cId="583197467" sldId="270"/>
            <ac:picMk id="22" creationId="{C4E67F96-BB92-9691-91E9-72E1FAE8257A}"/>
          </ac:picMkLst>
        </pc:picChg>
      </pc:sldChg>
      <pc:sldChg chg="addSp modSp add replId">
        <pc:chgData name="Andreas Tandberg" userId="S::andreata@uio.no::e1b1e038-d23c-4ed1-9f42-59e4090f17ce" providerId="AD" clId="Web-{76C0CC0B-B62B-4A4C-97D8-6CF6999D5598}" dt="2022-03-29T12:44:30.439" v="280" actId="1076"/>
        <pc:sldMkLst>
          <pc:docMk/>
          <pc:sldMk cId="1075598070" sldId="271"/>
        </pc:sldMkLst>
        <pc:spChg chg="add mod">
          <ac:chgData name="Andreas Tandberg" userId="S::andreata@uio.no::e1b1e038-d23c-4ed1-9f42-59e4090f17ce" providerId="AD" clId="Web-{76C0CC0B-B62B-4A4C-97D8-6CF6999D5598}" dt="2022-03-29T12:44:30.439" v="280" actId="1076"/>
          <ac:spMkLst>
            <pc:docMk/>
            <pc:sldMk cId="1075598070" sldId="271"/>
            <ac:spMk id="16" creationId="{34613808-D61A-631F-DC40-89F6292F9714}"/>
          </ac:spMkLst>
        </pc:spChg>
      </pc:sldChg>
      <pc:sldChg chg="addSp modSp add replId modNotes">
        <pc:chgData name="Andreas Tandberg" userId="S::andreata@uio.no::e1b1e038-d23c-4ed1-9f42-59e4090f17ce" providerId="AD" clId="Web-{76C0CC0B-B62B-4A4C-97D8-6CF6999D5598}" dt="2022-03-29T12:49:06.801" v="297"/>
        <pc:sldMkLst>
          <pc:docMk/>
          <pc:sldMk cId="280748332" sldId="272"/>
        </pc:sldMkLst>
        <pc:spChg chg="add mod">
          <ac:chgData name="Andreas Tandberg" userId="S::andreata@uio.no::e1b1e038-d23c-4ed1-9f42-59e4090f17ce" providerId="AD" clId="Web-{76C0CC0B-B62B-4A4C-97D8-6CF6999D5598}" dt="2022-03-29T12:44:50.315" v="283" actId="1076"/>
          <ac:spMkLst>
            <pc:docMk/>
            <pc:sldMk cId="280748332" sldId="272"/>
            <ac:spMk id="17" creationId="{D9E32AC0-774B-03A1-F28C-4A6469FD4D03}"/>
          </ac:spMkLst>
        </pc:spChg>
        <pc:picChg chg="add mod">
          <ac:chgData name="Andreas Tandberg" userId="S::andreata@uio.no::e1b1e038-d23c-4ed1-9f42-59e4090f17ce" providerId="AD" clId="Web-{76C0CC0B-B62B-4A4C-97D8-6CF6999D5598}" dt="2022-03-29T12:45:14.098" v="286" actId="1076"/>
          <ac:picMkLst>
            <pc:docMk/>
            <pc:sldMk cId="280748332" sldId="272"/>
            <ac:picMk id="5" creationId="{3FE0545C-D62B-B86C-B9FD-7E7EB445548F}"/>
          </ac:picMkLst>
        </pc:picChg>
        <pc:picChg chg="add mod">
          <ac:chgData name="Andreas Tandberg" userId="S::andreata@uio.no::e1b1e038-d23c-4ed1-9f42-59e4090f17ce" providerId="AD" clId="Web-{76C0CC0B-B62B-4A4C-97D8-6CF6999D5598}" dt="2022-03-29T12:45:14.114" v="287" actId="1076"/>
          <ac:picMkLst>
            <pc:docMk/>
            <pc:sldMk cId="280748332" sldId="272"/>
            <ac:picMk id="6" creationId="{03C33D04-8EB7-D6F6-04AB-4539C0237E12}"/>
          </ac:picMkLst>
        </pc:picChg>
      </pc:sldChg>
    </pc:docChg>
  </pc:docChgLst>
  <pc:docChgLst>
    <pc:chgData name="Andreas Tandberg" userId="S::andreata@uio.no::e1b1e038-d23c-4ed1-9f42-59e4090f17ce" providerId="AD" clId="Web-{A9A4768F-A531-4619-B3D4-8A066215F260}"/>
    <pc:docChg chg="addSld modSld addMainMaster delMainMaster">
      <pc:chgData name="Andreas Tandberg" userId="S::andreata@uio.no::e1b1e038-d23c-4ed1-9f42-59e4090f17ce" providerId="AD" clId="Web-{A9A4768F-A531-4619-B3D4-8A066215F260}" dt="2022-03-29T08:59:05.297" v="87"/>
      <pc:docMkLst>
        <pc:docMk/>
      </pc:docMkLst>
      <pc:sldChg chg="addSp delSp modSp mod setBg modClrScheme setClrOvrMap chgLayout">
        <pc:chgData name="Andreas Tandberg" userId="S::andreata@uio.no::e1b1e038-d23c-4ed1-9f42-59e4090f17ce" providerId="AD" clId="Web-{A9A4768F-A531-4619-B3D4-8A066215F260}" dt="2022-03-29T08:58:14.170" v="81" actId="20577"/>
        <pc:sldMkLst>
          <pc:docMk/>
          <pc:sldMk cId="109857222" sldId="256"/>
        </pc:sldMkLst>
        <pc:spChg chg="mod">
          <ac:chgData name="Andreas Tandberg" userId="S::andreata@uio.no::e1b1e038-d23c-4ed1-9f42-59e4090f17ce" providerId="AD" clId="Web-{A9A4768F-A531-4619-B3D4-8A066215F260}" dt="2022-03-29T08:58:14.170" v="8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6" creationId="{8D420E83-FD20-71BC-3C34-802BB5B7B9F7}"/>
          </ac:spMkLst>
        </pc:spChg>
        <pc:spChg chg="add del mod">
          <ac:chgData name="Andreas Tandberg" userId="S::andreata@uio.no::e1b1e038-d23c-4ed1-9f42-59e4090f17ce" providerId="AD" clId="Web-{A9A4768F-A531-4619-B3D4-8A066215F260}" dt="2022-03-29T08:56:54.150" v="72"/>
          <ac:spMkLst>
            <pc:docMk/>
            <pc:sldMk cId="109857222" sldId="256"/>
            <ac:spMk id="9" creationId="{0671A8AE-40A1-4631-A6B8-581AFF065482}"/>
          </ac:spMkLst>
        </pc:spChg>
        <pc:spChg chg="add del">
          <ac:chgData name="Andreas Tandberg" userId="S::andreata@uio.no::e1b1e038-d23c-4ed1-9f42-59e4090f17ce" providerId="AD" clId="Web-{A9A4768F-A531-4619-B3D4-8A066215F260}" dt="2022-03-29T08:56:54.150" v="72"/>
          <ac:spMkLst>
            <pc:docMk/>
            <pc:sldMk cId="109857222" sldId="256"/>
            <ac:spMk id="11" creationId="{A44CD100-6267-4E62-AA64-2182A3A6A1C0}"/>
          </ac:spMkLst>
        </pc:spChg>
        <pc:spChg chg="add del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13" creationId="{EA4E4267-CAF0-4C38-8DC6-CD3B1A9F046E}"/>
          </ac:spMkLst>
        </pc:spChg>
        <pc:spChg chg="add del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14" creationId="{AB2868F7-FE10-4289-A5BD-90763C7A2F5A}"/>
          </ac:spMkLst>
        </pc:spChg>
        <pc:spChg chg="add del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15" creationId="{BD94142C-10EE-487C-A327-404FDF358F22}"/>
          </ac:spMkLst>
        </pc:spChg>
        <pc:spChg chg="add del">
          <ac:chgData name="Andreas Tandberg" userId="S::andreata@uio.no::e1b1e038-d23c-4ed1-9f42-59e4090f17ce" providerId="AD" clId="Web-{A9A4768F-A531-4619-B3D4-8A066215F260}" dt="2022-03-29T08:51:34.524" v="36"/>
          <ac:spMkLst>
            <pc:docMk/>
            <pc:sldMk cId="109857222" sldId="256"/>
            <ac:spMk id="16" creationId="{FF4F1B1F-38C9-4BA3-8793-E2B6FC978C0A}"/>
          </ac:spMkLst>
        </pc:spChg>
        <pc:spChg chg="add del">
          <ac:chgData name="Andreas Tandberg" userId="S::andreata@uio.no::e1b1e038-d23c-4ed1-9f42-59e4090f17ce" providerId="AD" clId="Web-{A9A4768F-A531-4619-B3D4-8A066215F260}" dt="2022-03-29T08:51:34.524" v="36"/>
          <ac:spMkLst>
            <pc:docMk/>
            <pc:sldMk cId="109857222" sldId="256"/>
            <ac:spMk id="18" creationId="{40A82C2B-B640-4B39-A4B8-3189B458AC0D}"/>
          </ac:spMkLst>
        </pc:spChg>
        <pc:spChg chg="add del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22" creationId="{5F7FAC2D-7A74-4939-A917-A1A5AF935685}"/>
          </ac:spMkLst>
        </pc:spChg>
        <pc:spChg chg="add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27" creationId="{0E2F58BF-12E5-4B5A-AD25-4DAAA2742A7B}"/>
          </ac:spMkLst>
        </pc:spChg>
        <pc:spChg chg="add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29" creationId="{AF2F604E-43BE-4DC3-B983-E071523364F8}"/>
          </ac:spMkLst>
        </pc:spChg>
        <pc:spChg chg="add">
          <ac:chgData name="Andreas Tandberg" userId="S::andreata@uio.no::e1b1e038-d23c-4ed1-9f42-59e4090f17ce" providerId="AD" clId="Web-{A9A4768F-A531-4619-B3D4-8A066215F260}" dt="2022-03-29T08:57:58.919" v="74"/>
          <ac:spMkLst>
            <pc:docMk/>
            <pc:sldMk cId="109857222" sldId="256"/>
            <ac:spMk id="31" creationId="{08C9B587-E65E-4B52-B37C-ABEBB6E87928}"/>
          </ac:spMkLst>
        </pc:spChg>
        <pc:picChg chg="add del mod ord">
          <ac:chgData name="Andreas Tandberg" userId="S::andreata@uio.no::e1b1e038-d23c-4ed1-9f42-59e4090f17ce" providerId="AD" clId="Web-{A9A4768F-A531-4619-B3D4-8A066215F260}" dt="2022-03-29T08:57:12.229" v="73"/>
          <ac:picMkLst>
            <pc:docMk/>
            <pc:sldMk cId="109857222" sldId="256"/>
            <ac:picMk id="4" creationId="{F7B929F8-8F12-5053-0D46-461CE2C60B44}"/>
          </ac:picMkLst>
        </pc:picChg>
        <pc:picChg chg="add mod ord">
          <ac:chgData name="Andreas Tandberg" userId="S::andreata@uio.no::e1b1e038-d23c-4ed1-9f42-59e4090f17ce" providerId="AD" clId="Web-{A9A4768F-A531-4619-B3D4-8A066215F260}" dt="2022-03-29T08:57:58.919" v="74"/>
          <ac:picMkLst>
            <pc:docMk/>
            <pc:sldMk cId="109857222" sldId="256"/>
            <ac:picMk id="5" creationId="{AEA9D047-F040-6058-BA50-7D5A98F55F3D}"/>
          </ac:picMkLst>
        </pc:picChg>
        <pc:cxnChg chg="add del">
          <ac:chgData name="Andreas Tandberg" userId="S::andreata@uio.no::e1b1e038-d23c-4ed1-9f42-59e4090f17ce" providerId="AD" clId="Web-{A9A4768F-A531-4619-B3D4-8A066215F260}" dt="2022-03-29T08:51:34.524" v="36"/>
          <ac:cxnSpMkLst>
            <pc:docMk/>
            <pc:sldMk cId="109857222" sldId="256"/>
            <ac:cxnSpMk id="20" creationId="{7091899A-6176-48DA-BF9E-4D278C5FBEFF}"/>
          </ac:cxnSpMkLst>
        </pc:cxnChg>
      </pc:sldChg>
      <pc:sldChg chg="addSp delSp modSp new mod setBg">
        <pc:chgData name="Andreas Tandberg" userId="S::andreata@uio.no::e1b1e038-d23c-4ed1-9f42-59e4090f17ce" providerId="AD" clId="Web-{A9A4768F-A531-4619-B3D4-8A066215F260}" dt="2022-03-29T08:59:05.297" v="87"/>
        <pc:sldMkLst>
          <pc:docMk/>
          <pc:sldMk cId="3130097847" sldId="257"/>
        </pc:sldMkLst>
        <pc:spChg chg="mod">
          <ac:chgData name="Andreas Tandberg" userId="S::andreata@uio.no::e1b1e038-d23c-4ed1-9f42-59e4090f17ce" providerId="AD" clId="Web-{A9A4768F-A531-4619-B3D4-8A066215F260}" dt="2022-03-29T08:59:05.297" v="87"/>
          <ac:spMkLst>
            <pc:docMk/>
            <pc:sldMk cId="3130097847" sldId="257"/>
            <ac:spMk id="2" creationId="{C434B23F-8542-8C11-79A4-4DFA4F8D5285}"/>
          </ac:spMkLst>
        </pc:spChg>
        <pc:spChg chg="del">
          <ac:chgData name="Andreas Tandberg" userId="S::andreata@uio.no::e1b1e038-d23c-4ed1-9f42-59e4090f17ce" providerId="AD" clId="Web-{A9A4768F-A531-4619-B3D4-8A066215F260}" dt="2022-03-29T08:59:05.297" v="87"/>
          <ac:spMkLst>
            <pc:docMk/>
            <pc:sldMk cId="3130097847" sldId="257"/>
            <ac:spMk id="3" creationId="{C3D160EB-671E-794E-87D1-80AFB73AF6AD}"/>
          </ac:spMkLst>
        </pc:spChg>
        <pc:spChg chg="add">
          <ac:chgData name="Andreas Tandberg" userId="S::andreata@uio.no::e1b1e038-d23c-4ed1-9f42-59e4090f17ce" providerId="AD" clId="Web-{A9A4768F-A531-4619-B3D4-8A066215F260}" dt="2022-03-29T08:59:05.297" v="87"/>
          <ac:spMkLst>
            <pc:docMk/>
            <pc:sldMk cId="3130097847" sldId="257"/>
            <ac:spMk id="8" creationId="{8D06CE56-3881-4ADA-8CEF-D18B02C242A3}"/>
          </ac:spMkLst>
        </pc:spChg>
        <pc:spChg chg="add">
          <ac:chgData name="Andreas Tandberg" userId="S::andreata@uio.no::e1b1e038-d23c-4ed1-9f42-59e4090f17ce" providerId="AD" clId="Web-{A9A4768F-A531-4619-B3D4-8A066215F260}" dt="2022-03-29T08:59:05.297" v="87"/>
          <ac:spMkLst>
            <pc:docMk/>
            <pc:sldMk cId="3130097847" sldId="257"/>
            <ac:spMk id="10" creationId="{79F3C543-62EC-4433-9C93-A2CD8764E9B4}"/>
          </ac:spMkLst>
        </pc:spChg>
        <pc:spChg chg="add">
          <ac:chgData name="Andreas Tandberg" userId="S::andreata@uio.no::e1b1e038-d23c-4ed1-9f42-59e4090f17ce" providerId="AD" clId="Web-{A9A4768F-A531-4619-B3D4-8A066215F260}" dt="2022-03-29T08:59:05.297" v="87"/>
          <ac:spMkLst>
            <pc:docMk/>
            <pc:sldMk cId="3130097847" sldId="257"/>
            <ac:spMk id="12" creationId="{1ACA2EA0-FFD3-42EC-9406-B595015ED96E}"/>
          </ac:spMkLst>
        </pc:spChg>
        <pc:spChg chg="add">
          <ac:chgData name="Andreas Tandberg" userId="S::andreata@uio.no::e1b1e038-d23c-4ed1-9f42-59e4090f17ce" providerId="AD" clId="Web-{A9A4768F-A531-4619-B3D4-8A066215F260}" dt="2022-03-29T08:59:05.297" v="87"/>
          <ac:spMkLst>
            <pc:docMk/>
            <pc:sldMk cId="3130097847" sldId="257"/>
            <ac:spMk id="14" creationId="{D5288BCE-665C-472A-8C43-664BCFA31E43}"/>
          </ac:spMkLst>
        </pc:spChg>
        <pc:spChg chg="add">
          <ac:chgData name="Andreas Tandberg" userId="S::andreata@uio.no::e1b1e038-d23c-4ed1-9f42-59e4090f17ce" providerId="AD" clId="Web-{A9A4768F-A531-4619-B3D4-8A066215F260}" dt="2022-03-29T08:59:05.297" v="87"/>
          <ac:spMkLst>
            <pc:docMk/>
            <pc:sldMk cId="3130097847" sldId="257"/>
            <ac:spMk id="16" creationId="{46C57131-53A7-4C1A-BEA8-25F06A06AD29}"/>
          </ac:spMkLst>
        </pc:spChg>
      </pc:sldChg>
      <pc:sldMasterChg chg="del delSldLayout">
        <pc:chgData name="Andreas Tandberg" userId="S::andreata@uio.no::e1b1e038-d23c-4ed1-9f42-59e4090f17ce" providerId="AD" clId="Web-{A9A4768F-A531-4619-B3D4-8A066215F260}" dt="2022-03-29T08:49:22.673" v="4"/>
        <pc:sldMasterMkLst>
          <pc:docMk/>
          <pc:sldMasterMk cId="2460954070" sldId="2147483660"/>
        </pc:sldMasterMkLst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Andreas Tandberg" userId="S::andreata@uio.no::e1b1e038-d23c-4ed1-9f42-59e4090f17ce" providerId="AD" clId="Web-{A9A4768F-A531-4619-B3D4-8A066215F260}" dt="2022-03-29T08:49:22.673" v="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Andreas Tandberg" userId="S::andreata@uio.no::e1b1e038-d23c-4ed1-9f42-59e4090f17ce" providerId="AD" clId="Web-{A9A4768F-A531-4619-B3D4-8A066215F260}" dt="2022-03-29T08:57:58.919" v="74"/>
        <pc:sldMasterMkLst>
          <pc:docMk/>
          <pc:sldMasterMk cId="1779564139" sldId="2147483672"/>
        </pc:sldMasterMkLst>
        <pc:sldLayoutChg chg="add del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2159428558" sldId="2147483673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3045727173" sldId="2147483674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290312217" sldId="2147483675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3981379762" sldId="2147483676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928848837" sldId="2147483677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891232003" sldId="2147483678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909528980" sldId="2147483679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2245770002" sldId="2147483680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2499393544" sldId="2147483681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668846923" sldId="2147483682"/>
          </pc:sldLayoutMkLst>
        </pc:sldLayoutChg>
        <pc:sldLayoutChg chg="add del replI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1779564139" sldId="2147483672"/>
            <pc:sldLayoutMk cId="3430194391" sldId="2147483683"/>
          </pc:sldLayoutMkLst>
        </pc:sldLayoutChg>
      </pc:sldMasterChg>
      <pc:sldMasterChg chg="add del addSldLayout delSldLayout">
        <pc:chgData name="Andreas Tandberg" userId="S::andreata@uio.no::e1b1e038-d23c-4ed1-9f42-59e4090f17ce" providerId="AD" clId="Web-{A9A4768F-A531-4619-B3D4-8A066215F260}" dt="2022-03-29T08:51:34.524" v="36"/>
        <pc:sldMasterMkLst>
          <pc:docMk/>
          <pc:sldMasterMk cId="2086712693" sldId="2147483720"/>
        </pc:sldMasterMkLst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3104885692" sldId="2147483709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878585513" sldId="2147483710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1640150320" sldId="2147483711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1780094705" sldId="2147483712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520411386" sldId="2147483713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2099293002" sldId="2147483714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1137655693" sldId="2147483715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1965018979" sldId="2147483716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82937393" sldId="2147483717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134655505" sldId="2147483718"/>
          </pc:sldLayoutMkLst>
        </pc:sldLayoutChg>
        <pc:sldLayoutChg chg="add del">
          <pc:chgData name="Andreas Tandberg" userId="S::andreata@uio.no::e1b1e038-d23c-4ed1-9f42-59e4090f17ce" providerId="AD" clId="Web-{A9A4768F-A531-4619-B3D4-8A066215F260}" dt="2022-03-29T08:51:34.524" v="36"/>
          <pc:sldLayoutMkLst>
            <pc:docMk/>
            <pc:sldMasterMk cId="2086712693" sldId="2147483720"/>
            <pc:sldLayoutMk cId="1010928229" sldId="2147483719"/>
          </pc:sldLayoutMkLst>
        </pc:sldLayoutChg>
      </pc:sldMasterChg>
      <pc:sldMasterChg chg="add addSldLayout">
        <pc:chgData name="Andreas Tandberg" userId="S::andreata@uio.no::e1b1e038-d23c-4ed1-9f42-59e4090f17ce" providerId="AD" clId="Web-{A9A4768F-A531-4619-B3D4-8A066215F260}" dt="2022-03-29T08:57:58.919" v="74"/>
        <pc:sldMasterMkLst>
          <pc:docMk/>
          <pc:sldMasterMk cId="2797010248" sldId="2147483772"/>
        </pc:sldMasterMkLst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2961440322" sldId="2147483761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2370303756" sldId="2147483762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128734354" sldId="2147483763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1001688285" sldId="2147483764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2630322492" sldId="2147483765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2535783134" sldId="2147483766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3303803607" sldId="2147483767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1984149211" sldId="2147483768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1849120246" sldId="2147483769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768767663" sldId="2147483770"/>
          </pc:sldLayoutMkLst>
        </pc:sldLayoutChg>
        <pc:sldLayoutChg chg="add">
          <pc:chgData name="Andreas Tandberg" userId="S::andreata@uio.no::e1b1e038-d23c-4ed1-9f42-59e4090f17ce" providerId="AD" clId="Web-{A9A4768F-A531-4619-B3D4-8A066215F260}" dt="2022-03-29T08:57:58.919" v="74"/>
          <pc:sldLayoutMkLst>
            <pc:docMk/>
            <pc:sldMasterMk cId="2797010248" sldId="2147483772"/>
            <pc:sldLayoutMk cId="2846875821" sldId="2147483771"/>
          </pc:sldLayoutMkLst>
        </pc:sldLayoutChg>
      </pc:sldMasterChg>
    </pc:docChg>
  </pc:docChgLst>
  <pc:docChgLst>
    <pc:chgData name="Andreas Tandberg" userId="S::andreata@uio.no::e1b1e038-d23c-4ed1-9f42-59e4090f17ce" providerId="AD" clId="Web-{2D3ADE4E-E98E-4124-88CF-E662FA020E9C}"/>
    <pc:docChg chg="modSld">
      <pc:chgData name="Andreas Tandberg" userId="S::andreata@uio.no::e1b1e038-d23c-4ed1-9f42-59e4090f17ce" providerId="AD" clId="Web-{2D3ADE4E-E98E-4124-88CF-E662FA020E9C}" dt="2022-03-31T06:26:55.839" v="0"/>
      <pc:docMkLst>
        <pc:docMk/>
      </pc:docMkLst>
      <pc:sldChg chg="addSp delSp modSp mod setClrOvrMap">
        <pc:chgData name="Andreas Tandberg" userId="S::andreata@uio.no::e1b1e038-d23c-4ed1-9f42-59e4090f17ce" providerId="AD" clId="Web-{2D3ADE4E-E98E-4124-88CF-E662FA020E9C}" dt="2022-03-31T06:26:55.839" v="0"/>
        <pc:sldMkLst>
          <pc:docMk/>
          <pc:sldMk cId="109857222" sldId="256"/>
        </pc:sldMkLst>
        <pc:spChg chg="mod">
          <ac:chgData name="Andreas Tandberg" userId="S::andreata@uio.no::e1b1e038-d23c-4ed1-9f42-59e4090f17ce" providerId="AD" clId="Web-{2D3ADE4E-E98E-4124-88CF-E662FA020E9C}" dt="2022-03-31T06:26:55.839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ndreas Tandberg" userId="S::andreata@uio.no::e1b1e038-d23c-4ed1-9f42-59e4090f17ce" providerId="AD" clId="Web-{2D3ADE4E-E98E-4124-88CF-E662FA020E9C}" dt="2022-03-31T06:26:55.839" v="0"/>
          <ac:spMkLst>
            <pc:docMk/>
            <pc:sldMk cId="109857222" sldId="256"/>
            <ac:spMk id="27" creationId="{0E2F58BF-12E5-4B5A-AD25-4DAAA2742A7B}"/>
          </ac:spMkLst>
        </pc:spChg>
        <pc:spChg chg="del">
          <ac:chgData name="Andreas Tandberg" userId="S::andreata@uio.no::e1b1e038-d23c-4ed1-9f42-59e4090f17ce" providerId="AD" clId="Web-{2D3ADE4E-E98E-4124-88CF-E662FA020E9C}" dt="2022-03-31T06:26:55.839" v="0"/>
          <ac:spMkLst>
            <pc:docMk/>
            <pc:sldMk cId="109857222" sldId="256"/>
            <ac:spMk id="29" creationId="{AF2F604E-43BE-4DC3-B983-E071523364F8}"/>
          </ac:spMkLst>
        </pc:spChg>
        <pc:spChg chg="del">
          <ac:chgData name="Andreas Tandberg" userId="S::andreata@uio.no::e1b1e038-d23c-4ed1-9f42-59e4090f17ce" providerId="AD" clId="Web-{2D3ADE4E-E98E-4124-88CF-E662FA020E9C}" dt="2022-03-31T06:26:55.839" v="0"/>
          <ac:spMkLst>
            <pc:docMk/>
            <pc:sldMk cId="109857222" sldId="256"/>
            <ac:spMk id="31" creationId="{08C9B587-E65E-4B52-B37C-ABEBB6E87928}"/>
          </ac:spMkLst>
        </pc:spChg>
        <pc:spChg chg="add">
          <ac:chgData name="Andreas Tandberg" userId="S::andreata@uio.no::e1b1e038-d23c-4ed1-9f42-59e4090f17ce" providerId="AD" clId="Web-{2D3ADE4E-E98E-4124-88CF-E662FA020E9C}" dt="2022-03-31T06:26:55.839" v="0"/>
          <ac:spMkLst>
            <pc:docMk/>
            <pc:sldMk cId="109857222" sldId="256"/>
            <ac:spMk id="36" creationId="{0671A8AE-40A1-4631-A6B8-581AFF065482}"/>
          </ac:spMkLst>
        </pc:spChg>
        <pc:spChg chg="add">
          <ac:chgData name="Andreas Tandberg" userId="S::andreata@uio.no::e1b1e038-d23c-4ed1-9f42-59e4090f17ce" providerId="AD" clId="Web-{2D3ADE4E-E98E-4124-88CF-E662FA020E9C}" dt="2022-03-31T06:26:55.839" v="0"/>
          <ac:spMkLst>
            <pc:docMk/>
            <pc:sldMk cId="109857222" sldId="256"/>
            <ac:spMk id="38" creationId="{A44CD100-6267-4E62-AA64-2182A3A6A1C0}"/>
          </ac:spMkLst>
        </pc:spChg>
        <pc:spChg chg="add">
          <ac:chgData name="Andreas Tandberg" userId="S::andreata@uio.no::e1b1e038-d23c-4ed1-9f42-59e4090f17ce" providerId="AD" clId="Web-{2D3ADE4E-E98E-4124-88CF-E662FA020E9C}" dt="2022-03-31T06:26:55.839" v="0"/>
          <ac:spMkLst>
            <pc:docMk/>
            <pc:sldMk cId="109857222" sldId="256"/>
            <ac:spMk id="40" creationId="{AF2F604E-43BE-4DC3-B983-E071523364F8}"/>
          </ac:spMkLst>
        </pc:spChg>
        <pc:spChg chg="add">
          <ac:chgData name="Andreas Tandberg" userId="S::andreata@uio.no::e1b1e038-d23c-4ed1-9f42-59e4090f17ce" providerId="AD" clId="Web-{2D3ADE4E-E98E-4124-88CF-E662FA020E9C}" dt="2022-03-31T06:26:55.839" v="0"/>
          <ac:spMkLst>
            <pc:docMk/>
            <pc:sldMk cId="109857222" sldId="256"/>
            <ac:spMk id="42" creationId="{08C9B587-E65E-4B52-B37C-ABEBB6E87928}"/>
          </ac:spMkLst>
        </pc:spChg>
        <pc:picChg chg="mod ord">
          <ac:chgData name="Andreas Tandberg" userId="S::andreata@uio.no::e1b1e038-d23c-4ed1-9f42-59e4090f17ce" providerId="AD" clId="Web-{2D3ADE4E-E98E-4124-88CF-E662FA020E9C}" dt="2022-03-31T06:26:55.839" v="0"/>
          <ac:picMkLst>
            <pc:docMk/>
            <pc:sldMk cId="109857222" sldId="256"/>
            <ac:picMk id="5" creationId="{AEA9D047-F040-6058-BA50-7D5A98F55F3D}"/>
          </ac:picMkLst>
        </pc:picChg>
      </pc:sldChg>
    </pc:docChg>
  </pc:docChgLst>
  <pc:docChgLst>
    <pc:chgData name="Andreas Tandberg" userId="S::andreata@uio.no::e1b1e038-d23c-4ed1-9f42-59e4090f17ce" providerId="AD" clId="Web-{B05AB39E-874A-4CF1-BED4-787CFC9CAEBC}"/>
    <pc:docChg chg="delSld modSld">
      <pc:chgData name="Andreas Tandberg" userId="S::andreata@uio.no::e1b1e038-d23c-4ed1-9f42-59e4090f17ce" providerId="AD" clId="Web-{B05AB39E-874A-4CF1-BED4-787CFC9CAEBC}" dt="2022-04-27T13:29:31.518" v="239"/>
      <pc:docMkLst>
        <pc:docMk/>
      </pc:docMkLst>
      <pc:sldChg chg="del">
        <pc:chgData name="Andreas Tandberg" userId="S::andreata@uio.no::e1b1e038-d23c-4ed1-9f42-59e4090f17ce" providerId="AD" clId="Web-{B05AB39E-874A-4CF1-BED4-787CFC9CAEBC}" dt="2022-04-27T13:23:37.932" v="0"/>
        <pc:sldMkLst>
          <pc:docMk/>
          <pc:sldMk cId="1695269902" sldId="278"/>
        </pc:sldMkLst>
      </pc:sldChg>
      <pc:sldChg chg="modSp modNotes">
        <pc:chgData name="Andreas Tandberg" userId="S::andreata@uio.no::e1b1e038-d23c-4ed1-9f42-59e4090f17ce" providerId="AD" clId="Web-{B05AB39E-874A-4CF1-BED4-787CFC9CAEBC}" dt="2022-04-27T13:29:31.518" v="239"/>
        <pc:sldMkLst>
          <pc:docMk/>
          <pc:sldMk cId="3516457629" sldId="281"/>
        </pc:sldMkLst>
        <pc:spChg chg="mod">
          <ac:chgData name="Andreas Tandberg" userId="S::andreata@uio.no::e1b1e038-d23c-4ed1-9f42-59e4090f17ce" providerId="AD" clId="Web-{B05AB39E-874A-4CF1-BED4-787CFC9CAEBC}" dt="2022-04-27T13:29:07.721" v="213" actId="20577"/>
          <ac:spMkLst>
            <pc:docMk/>
            <pc:sldMk cId="3516457629" sldId="281"/>
            <ac:spMk id="3" creationId="{5C9A5739-AC87-C1A2-55B7-AF4EAAD4692A}"/>
          </ac:spMkLst>
        </pc:spChg>
      </pc:sldChg>
    </pc:docChg>
  </pc:docChgLst>
  <pc:docChgLst>
    <pc:chgData name="Andreas Tandberg" userId="S::andreata@uio.no::e1b1e038-d23c-4ed1-9f42-59e4090f17ce" providerId="AD" clId="Web-{BFD6E7B1-3A70-4133-94C0-7C65AF643734}"/>
    <pc:docChg chg="addSld modSld">
      <pc:chgData name="Andreas Tandberg" userId="S::andreata@uio.no::e1b1e038-d23c-4ed1-9f42-59e4090f17ce" providerId="AD" clId="Web-{BFD6E7B1-3A70-4133-94C0-7C65AF643734}" dt="2022-03-29T10:38:13.621" v="90" actId="1076"/>
      <pc:docMkLst>
        <pc:docMk/>
      </pc:docMkLst>
      <pc:sldChg chg="modNotes">
        <pc:chgData name="Andreas Tandberg" userId="S::andreata@uio.no::e1b1e038-d23c-4ed1-9f42-59e4090f17ce" providerId="AD" clId="Web-{BFD6E7B1-3A70-4133-94C0-7C65AF643734}" dt="2022-03-29T10:34:57.078" v="76"/>
        <pc:sldMkLst>
          <pc:docMk/>
          <pc:sldMk cId="1371640927" sldId="260"/>
        </pc:sldMkLst>
      </pc:sldChg>
      <pc:sldChg chg="addSp delSp modSp new mod setBg">
        <pc:chgData name="Andreas Tandberg" userId="S::andreata@uio.no::e1b1e038-d23c-4ed1-9f42-59e4090f17ce" providerId="AD" clId="Web-{BFD6E7B1-3A70-4133-94C0-7C65AF643734}" dt="2022-03-29T10:38:13.621" v="90" actId="1076"/>
        <pc:sldMkLst>
          <pc:docMk/>
          <pc:sldMk cId="1268791052" sldId="262"/>
        </pc:sldMkLst>
        <pc:spChg chg="add">
          <ac:chgData name="Andreas Tandberg" userId="S::andreata@uio.no::e1b1e038-d23c-4ed1-9f42-59e4090f17ce" providerId="AD" clId="Web-{BFD6E7B1-3A70-4133-94C0-7C65AF643734}" dt="2022-03-29T10:37:24.806" v="80"/>
          <ac:spMkLst>
            <pc:docMk/>
            <pc:sldMk cId="1268791052" sldId="262"/>
            <ac:spMk id="7" creationId="{C83A5C14-ED91-4CD1-809E-D29FF97C9AF5}"/>
          </ac:spMkLst>
        </pc:spChg>
        <pc:spChg chg="add">
          <ac:chgData name="Andreas Tandberg" userId="S::andreata@uio.no::e1b1e038-d23c-4ed1-9f42-59e4090f17ce" providerId="AD" clId="Web-{BFD6E7B1-3A70-4133-94C0-7C65AF643734}" dt="2022-03-29T10:37:24.806" v="80"/>
          <ac:spMkLst>
            <pc:docMk/>
            <pc:sldMk cId="1268791052" sldId="262"/>
            <ac:spMk id="9" creationId="{56065185-5C34-4F86-AA96-AA4D065B0EF4}"/>
          </ac:spMkLst>
        </pc:spChg>
        <pc:picChg chg="add del mod">
          <ac:chgData name="Andreas Tandberg" userId="S::andreata@uio.no::e1b1e038-d23c-4ed1-9f42-59e4090f17ce" providerId="AD" clId="Web-{BFD6E7B1-3A70-4133-94C0-7C65AF643734}" dt="2022-03-29T10:37:46.432" v="83"/>
          <ac:picMkLst>
            <pc:docMk/>
            <pc:sldMk cId="1268791052" sldId="262"/>
            <ac:picMk id="2" creationId="{F1CA3C2A-4302-2D3C-4EE1-AC67517DB8B2}"/>
          </ac:picMkLst>
        </pc:picChg>
        <pc:picChg chg="add mod modCrop">
          <ac:chgData name="Andreas Tandberg" userId="S::andreata@uio.no::e1b1e038-d23c-4ed1-9f42-59e4090f17ce" providerId="AD" clId="Web-{BFD6E7B1-3A70-4133-94C0-7C65AF643734}" dt="2022-03-29T10:38:13.621" v="90" actId="1076"/>
          <ac:picMkLst>
            <pc:docMk/>
            <pc:sldMk cId="1268791052" sldId="262"/>
            <ac:picMk id="3" creationId="{C7775B43-BDF1-93E3-1709-4A661DDAC632}"/>
          </ac:picMkLst>
        </pc:picChg>
      </pc:sldChg>
    </pc:docChg>
  </pc:docChgLst>
  <pc:docChgLst>
    <pc:chgData name="Andreas Tandberg" userId="S::andreata@uio.no::e1b1e038-d23c-4ed1-9f42-59e4090f17ce" providerId="AD" clId="Web-{E55A0002-0A52-4B6B-88A2-9C8960BAA17A}"/>
    <pc:docChg chg="modSld">
      <pc:chgData name="Andreas Tandberg" userId="S::andreata@uio.no::e1b1e038-d23c-4ed1-9f42-59e4090f17ce" providerId="AD" clId="Web-{E55A0002-0A52-4B6B-88A2-9C8960BAA17A}" dt="2022-04-27T13:37:21.964" v="112" actId="14100"/>
      <pc:docMkLst>
        <pc:docMk/>
      </pc:docMkLst>
      <pc:sldChg chg="modSp">
        <pc:chgData name="Andreas Tandberg" userId="S::andreata@uio.no::e1b1e038-d23c-4ed1-9f42-59e4090f17ce" providerId="AD" clId="Web-{E55A0002-0A52-4B6B-88A2-9C8960BAA17A}" dt="2022-04-27T13:36:31.087" v="103" actId="20577"/>
        <pc:sldMkLst>
          <pc:docMk/>
          <pc:sldMk cId="1074478681" sldId="269"/>
        </pc:sldMkLst>
        <pc:spChg chg="mod">
          <ac:chgData name="Andreas Tandberg" userId="S::andreata@uio.no::e1b1e038-d23c-4ed1-9f42-59e4090f17ce" providerId="AD" clId="Web-{E55A0002-0A52-4B6B-88A2-9C8960BAA17A}" dt="2022-04-27T13:36:31.087" v="103" actId="20577"/>
          <ac:spMkLst>
            <pc:docMk/>
            <pc:sldMk cId="1074478681" sldId="269"/>
            <ac:spMk id="15" creationId="{C8C4AB9D-2EF6-C03B-FBF8-40CDD9333C6E}"/>
          </ac:spMkLst>
        </pc:spChg>
      </pc:sldChg>
      <pc:sldChg chg="modSp">
        <pc:chgData name="Andreas Tandberg" userId="S::andreata@uio.no::e1b1e038-d23c-4ed1-9f42-59e4090f17ce" providerId="AD" clId="Web-{E55A0002-0A52-4B6B-88A2-9C8960BAA17A}" dt="2022-04-27T13:36:40.588" v="105" actId="20577"/>
        <pc:sldMkLst>
          <pc:docMk/>
          <pc:sldMk cId="583197467" sldId="270"/>
        </pc:sldMkLst>
        <pc:spChg chg="mod">
          <ac:chgData name="Andreas Tandberg" userId="S::andreata@uio.no::e1b1e038-d23c-4ed1-9f42-59e4090f17ce" providerId="AD" clId="Web-{E55A0002-0A52-4B6B-88A2-9C8960BAA17A}" dt="2022-04-27T13:36:40.588" v="105" actId="20577"/>
          <ac:spMkLst>
            <pc:docMk/>
            <pc:sldMk cId="583197467" sldId="270"/>
            <ac:spMk id="15" creationId="{C8C4AB9D-2EF6-C03B-FBF8-40CDD9333C6E}"/>
          </ac:spMkLst>
        </pc:spChg>
      </pc:sldChg>
      <pc:sldChg chg="modSp">
        <pc:chgData name="Andreas Tandberg" userId="S::andreata@uio.no::e1b1e038-d23c-4ed1-9f42-59e4090f17ce" providerId="AD" clId="Web-{E55A0002-0A52-4B6B-88A2-9C8960BAA17A}" dt="2022-04-27T13:36:44.400" v="106" actId="20577"/>
        <pc:sldMkLst>
          <pc:docMk/>
          <pc:sldMk cId="1075598070" sldId="271"/>
        </pc:sldMkLst>
        <pc:spChg chg="mod">
          <ac:chgData name="Andreas Tandberg" userId="S::andreata@uio.no::e1b1e038-d23c-4ed1-9f42-59e4090f17ce" providerId="AD" clId="Web-{E55A0002-0A52-4B6B-88A2-9C8960BAA17A}" dt="2022-04-27T13:36:44.400" v="106" actId="20577"/>
          <ac:spMkLst>
            <pc:docMk/>
            <pc:sldMk cId="1075598070" sldId="271"/>
            <ac:spMk id="15" creationId="{C8C4AB9D-2EF6-C03B-FBF8-40CDD9333C6E}"/>
          </ac:spMkLst>
        </pc:spChg>
      </pc:sldChg>
      <pc:sldChg chg="modSp">
        <pc:chgData name="Andreas Tandberg" userId="S::andreata@uio.no::e1b1e038-d23c-4ed1-9f42-59e4090f17ce" providerId="AD" clId="Web-{E55A0002-0A52-4B6B-88A2-9C8960BAA17A}" dt="2022-04-27T13:37:21.964" v="112" actId="14100"/>
        <pc:sldMkLst>
          <pc:docMk/>
          <pc:sldMk cId="280748332" sldId="272"/>
        </pc:sldMkLst>
        <pc:spChg chg="mod">
          <ac:chgData name="Andreas Tandberg" userId="S::andreata@uio.no::e1b1e038-d23c-4ed1-9f42-59e4090f17ce" providerId="AD" clId="Web-{E55A0002-0A52-4B6B-88A2-9C8960BAA17A}" dt="2022-04-27T13:37:21.964" v="112" actId="14100"/>
          <ac:spMkLst>
            <pc:docMk/>
            <pc:sldMk cId="280748332" sldId="272"/>
            <ac:spMk id="7" creationId="{00000000-0000-0000-0000-000000000000}"/>
          </ac:spMkLst>
        </pc:spChg>
        <pc:spChg chg="mod">
          <ac:chgData name="Andreas Tandberg" userId="S::andreata@uio.no::e1b1e038-d23c-4ed1-9f42-59e4090f17ce" providerId="AD" clId="Web-{E55A0002-0A52-4B6B-88A2-9C8960BAA17A}" dt="2022-04-27T13:37:17.495" v="111" actId="20577"/>
          <ac:spMkLst>
            <pc:docMk/>
            <pc:sldMk cId="280748332" sldId="272"/>
            <ac:spMk id="15" creationId="{C8C4AB9D-2EF6-C03B-FBF8-40CDD9333C6E}"/>
          </ac:spMkLst>
        </pc:spChg>
      </pc:sldChg>
      <pc:sldChg chg="modNotes">
        <pc:chgData name="Andreas Tandberg" userId="S::andreata@uio.no::e1b1e038-d23c-4ed1-9f42-59e4090f17ce" providerId="AD" clId="Web-{E55A0002-0A52-4B6B-88A2-9C8960BAA17A}" dt="2022-04-27T13:35:42.571" v="101"/>
        <pc:sldMkLst>
          <pc:docMk/>
          <pc:sldMk cId="3516457629" sldId="281"/>
        </pc:sldMkLst>
      </pc:sldChg>
    </pc:docChg>
  </pc:docChgLst>
  <pc:docChgLst>
    <pc:chgData name="Andreas Tandberg" userId="S::andreata@uio.no::e1b1e038-d23c-4ed1-9f42-59e4090f17ce" providerId="AD" clId="Web-{88DE6A03-5118-44E7-942E-B448F1C00D3F}"/>
    <pc:docChg chg="addSld delSld modSld">
      <pc:chgData name="Andreas Tandberg" userId="S::andreata@uio.no::e1b1e038-d23c-4ed1-9f42-59e4090f17ce" providerId="AD" clId="Web-{88DE6A03-5118-44E7-942E-B448F1C00D3F}" dt="2022-03-30T13:51:03.329" v="15" actId="14100"/>
      <pc:docMkLst>
        <pc:docMk/>
      </pc:docMkLst>
      <pc:sldChg chg="delSp del">
        <pc:chgData name="Andreas Tandberg" userId="S::andreata@uio.no::e1b1e038-d23c-4ed1-9f42-59e4090f17ce" providerId="AD" clId="Web-{88DE6A03-5118-44E7-942E-B448F1C00D3F}" dt="2022-03-30T13:45:26.966" v="1"/>
        <pc:sldMkLst>
          <pc:docMk/>
          <pc:sldMk cId="2860176540" sldId="288"/>
        </pc:sldMkLst>
        <pc:picChg chg="del">
          <ac:chgData name="Andreas Tandberg" userId="S::andreata@uio.no::e1b1e038-d23c-4ed1-9f42-59e4090f17ce" providerId="AD" clId="Web-{88DE6A03-5118-44E7-942E-B448F1C00D3F}" dt="2022-03-30T13:45:17.340" v="0"/>
          <ac:picMkLst>
            <pc:docMk/>
            <pc:sldMk cId="2860176540" sldId="288"/>
            <ac:picMk id="3" creationId="{D292F2E2-B1A4-56B3-745E-48D041866EF8}"/>
          </ac:picMkLst>
        </pc:picChg>
      </pc:sldChg>
      <pc:sldChg chg="del">
        <pc:chgData name="Andreas Tandberg" userId="S::andreata@uio.no::e1b1e038-d23c-4ed1-9f42-59e4090f17ce" providerId="AD" clId="Web-{88DE6A03-5118-44E7-942E-B448F1C00D3F}" dt="2022-03-30T13:46:25.453" v="10"/>
        <pc:sldMkLst>
          <pc:docMk/>
          <pc:sldMk cId="2899289919" sldId="289"/>
        </pc:sldMkLst>
      </pc:sldChg>
      <pc:sldChg chg="addSp modSp new">
        <pc:chgData name="Andreas Tandberg" userId="S::andreata@uio.no::e1b1e038-d23c-4ed1-9f42-59e4090f17ce" providerId="AD" clId="Web-{88DE6A03-5118-44E7-942E-B448F1C00D3F}" dt="2022-03-30T13:45:53.436" v="9" actId="1076"/>
        <pc:sldMkLst>
          <pc:docMk/>
          <pc:sldMk cId="2352127506" sldId="290"/>
        </pc:sldMkLst>
        <pc:picChg chg="add mod">
          <ac:chgData name="Andreas Tandberg" userId="S::andreata@uio.no::e1b1e038-d23c-4ed1-9f42-59e4090f17ce" providerId="AD" clId="Web-{88DE6A03-5118-44E7-942E-B448F1C00D3F}" dt="2022-03-30T13:45:53.436" v="9" actId="1076"/>
          <ac:picMkLst>
            <pc:docMk/>
            <pc:sldMk cId="2352127506" sldId="290"/>
            <ac:picMk id="2" creationId="{56B2196C-AA37-4B26-FC74-50304BF7CA0E}"/>
          </ac:picMkLst>
        </pc:picChg>
      </pc:sldChg>
      <pc:sldChg chg="addSp modSp new">
        <pc:chgData name="Andreas Tandberg" userId="S::andreata@uio.no::e1b1e038-d23c-4ed1-9f42-59e4090f17ce" providerId="AD" clId="Web-{88DE6A03-5118-44E7-942E-B448F1C00D3F}" dt="2022-03-30T13:51:03.329" v="15" actId="14100"/>
        <pc:sldMkLst>
          <pc:docMk/>
          <pc:sldMk cId="2423087196" sldId="291"/>
        </pc:sldMkLst>
        <pc:picChg chg="add mod">
          <ac:chgData name="Andreas Tandberg" userId="S::andreata@uio.no::e1b1e038-d23c-4ed1-9f42-59e4090f17ce" providerId="AD" clId="Web-{88DE6A03-5118-44E7-942E-B448F1C00D3F}" dt="2022-03-30T13:51:03.329" v="15" actId="14100"/>
          <ac:picMkLst>
            <pc:docMk/>
            <pc:sldMk cId="2423087196" sldId="291"/>
            <ac:picMk id="2" creationId="{3D618EE4-231C-66C3-E006-B794CCA785D1}"/>
          </ac:picMkLst>
        </pc:picChg>
      </pc:sldChg>
    </pc:docChg>
  </pc:docChgLst>
  <pc:docChgLst>
    <pc:chgData name="Andreas Tandberg" userId="S::andreata@uio.no::e1b1e038-d23c-4ed1-9f42-59e4090f17ce" providerId="AD" clId="Web-{353EA8EC-A51C-4057-B1DD-443EC6A7FC06}"/>
    <pc:docChg chg="modSld">
      <pc:chgData name="Andreas Tandberg" userId="S::andreata@uio.no::e1b1e038-d23c-4ed1-9f42-59e4090f17ce" providerId="AD" clId="Web-{353EA8EC-A51C-4057-B1DD-443EC6A7FC06}" dt="2022-03-30T08:43:46.989" v="15"/>
      <pc:docMkLst>
        <pc:docMk/>
      </pc:docMkLst>
      <pc:sldChg chg="modNotes">
        <pc:chgData name="Andreas Tandberg" userId="S::andreata@uio.no::e1b1e038-d23c-4ed1-9f42-59e4090f17ce" providerId="AD" clId="Web-{353EA8EC-A51C-4057-B1DD-443EC6A7FC06}" dt="2022-03-30T08:43:46.989" v="15"/>
        <pc:sldMkLst>
          <pc:docMk/>
          <pc:sldMk cId="280748332" sldId="272"/>
        </pc:sldMkLst>
      </pc:sldChg>
    </pc:docChg>
  </pc:docChgLst>
  <pc:docChgLst>
    <pc:chgData name="Andreas Tandberg" userId="S::andreata@uio.no::e1b1e038-d23c-4ed1-9f42-59e4090f17ce" providerId="AD" clId="Web-{3CFC469E-B172-4E34-A914-E45E6771378A}"/>
    <pc:docChg chg="addSld delSld modSld sldOrd">
      <pc:chgData name="Andreas Tandberg" userId="S::andreata@uio.no::e1b1e038-d23c-4ed1-9f42-59e4090f17ce" providerId="AD" clId="Web-{3CFC469E-B172-4E34-A914-E45E6771378A}" dt="2022-04-27T13:53:11.708" v="32"/>
      <pc:docMkLst>
        <pc:docMk/>
      </pc:docMkLst>
      <pc:sldChg chg="modSp">
        <pc:chgData name="Andreas Tandberg" userId="S::andreata@uio.no::e1b1e038-d23c-4ed1-9f42-59e4090f17ce" providerId="AD" clId="Web-{3CFC469E-B172-4E34-A914-E45E6771378A}" dt="2022-04-27T13:39:29.051" v="11" actId="20577"/>
        <pc:sldMkLst>
          <pc:docMk/>
          <pc:sldMk cId="3516457629" sldId="281"/>
        </pc:sldMkLst>
        <pc:spChg chg="mod">
          <ac:chgData name="Andreas Tandberg" userId="S::andreata@uio.no::e1b1e038-d23c-4ed1-9f42-59e4090f17ce" providerId="AD" clId="Web-{3CFC469E-B172-4E34-A914-E45E6771378A}" dt="2022-04-27T13:39:29.051" v="11" actId="20577"/>
          <ac:spMkLst>
            <pc:docMk/>
            <pc:sldMk cId="3516457629" sldId="281"/>
            <ac:spMk id="3" creationId="{5C9A5739-AC87-C1A2-55B7-AF4EAAD4692A}"/>
          </ac:spMkLst>
        </pc:spChg>
      </pc:sldChg>
      <pc:sldChg chg="modSp new ord">
        <pc:chgData name="Andreas Tandberg" userId="S::andreata@uio.no::e1b1e038-d23c-4ed1-9f42-59e4090f17ce" providerId="AD" clId="Web-{3CFC469E-B172-4E34-A914-E45E6771378A}" dt="2022-04-27T13:53:11.708" v="32"/>
        <pc:sldMkLst>
          <pc:docMk/>
          <pc:sldMk cId="2728235398" sldId="282"/>
        </pc:sldMkLst>
        <pc:spChg chg="mod">
          <ac:chgData name="Andreas Tandberg" userId="S::andreata@uio.no::e1b1e038-d23c-4ed1-9f42-59e4090f17ce" providerId="AD" clId="Web-{3CFC469E-B172-4E34-A914-E45E6771378A}" dt="2022-04-27T13:50:45.252" v="31" actId="20577"/>
          <ac:spMkLst>
            <pc:docMk/>
            <pc:sldMk cId="2728235398" sldId="282"/>
            <ac:spMk id="2" creationId="{E56CA6D0-08B8-6B03-0854-BADD645A5E4D}"/>
          </ac:spMkLst>
        </pc:spChg>
      </pc:sldChg>
      <pc:sldChg chg="new del">
        <pc:chgData name="Andreas Tandberg" userId="S::andreata@uio.no::e1b1e038-d23c-4ed1-9f42-59e4090f17ce" providerId="AD" clId="Web-{3CFC469E-B172-4E34-A914-E45E6771378A}" dt="2022-04-27T13:48:23.374" v="13"/>
        <pc:sldMkLst>
          <pc:docMk/>
          <pc:sldMk cId="4290789977" sldId="282"/>
        </pc:sldMkLst>
      </pc:sldChg>
    </pc:docChg>
  </pc:docChgLst>
  <pc:docChgLst>
    <pc:chgData name="Andreas Tandberg" userId="S::andreata@uio.no::e1b1e038-d23c-4ed1-9f42-59e4090f17ce" providerId="AD" clId="Web-{E2210713-B14F-4914-9651-CB917E2EBDD5}"/>
    <pc:docChg chg="modSld">
      <pc:chgData name="Andreas Tandberg" userId="S::andreata@uio.no::e1b1e038-d23c-4ed1-9f42-59e4090f17ce" providerId="AD" clId="Web-{E2210713-B14F-4914-9651-CB917E2EBDD5}" dt="2022-03-29T13:53:25.112" v="17"/>
      <pc:docMkLst>
        <pc:docMk/>
      </pc:docMkLst>
      <pc:sldChg chg="addSp delSp modSp addAnim delAnim">
        <pc:chgData name="Andreas Tandberg" userId="S::andreata@uio.no::e1b1e038-d23c-4ed1-9f42-59e4090f17ce" providerId="AD" clId="Web-{E2210713-B14F-4914-9651-CB917E2EBDD5}" dt="2022-03-29T13:53:25.112" v="17"/>
        <pc:sldMkLst>
          <pc:docMk/>
          <pc:sldMk cId="3889851565" sldId="273"/>
        </pc:sldMkLst>
        <pc:spChg chg="mod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2" creationId="{C434B23F-8542-8C11-79A4-4DFA4F8D5285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70" creationId="{8D06CE56-3881-4ADA-8CEF-D18B02C242A3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71" creationId="{79F3C543-62EC-4433-9C93-A2CD8764E9B4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72" creationId="{1ACA2EA0-FFD3-42EC-9406-B595015ED96E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73" creationId="{D5288BCE-665C-472A-8C43-664BCFA31E43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74" creationId="{46C57131-53A7-4C1A-BEA8-25F06A06AD29}"/>
          </ac:spMkLst>
        </pc:spChg>
        <pc:spChg chg="add del">
          <ac:chgData name="Andreas Tandberg" userId="S::andreata@uio.no::e1b1e038-d23c-4ed1-9f42-59e4090f17ce" providerId="AD" clId="Web-{E2210713-B14F-4914-9651-CB917E2EBDD5}" dt="2022-03-29T13:52:58.987" v="6"/>
          <ac:spMkLst>
            <pc:docMk/>
            <pc:sldMk cId="3889851565" sldId="273"/>
            <ac:spMk id="79" creationId="{8D06CE56-3881-4ADA-8CEF-D18B02C242A3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097" v="15"/>
          <ac:spMkLst>
            <pc:docMk/>
            <pc:sldMk cId="3889851565" sldId="273"/>
            <ac:spMk id="80" creationId="{8D06CE56-3881-4ADA-8CEF-D18B02C242A3}"/>
          </ac:spMkLst>
        </pc:spChg>
        <pc:spChg chg="add del">
          <ac:chgData name="Andreas Tandberg" userId="S::andreata@uio.no::e1b1e038-d23c-4ed1-9f42-59e4090f17ce" providerId="AD" clId="Web-{E2210713-B14F-4914-9651-CB917E2EBDD5}" dt="2022-03-29T13:52:58.987" v="6"/>
          <ac:spMkLst>
            <pc:docMk/>
            <pc:sldMk cId="3889851565" sldId="273"/>
            <ac:spMk id="81" creationId="{79F3C543-62EC-4433-9C93-A2CD8764E9B4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097" v="15"/>
          <ac:spMkLst>
            <pc:docMk/>
            <pc:sldMk cId="3889851565" sldId="273"/>
            <ac:spMk id="82" creationId="{79F3C543-62EC-4433-9C93-A2CD8764E9B4}"/>
          </ac:spMkLst>
        </pc:spChg>
        <pc:spChg chg="add del">
          <ac:chgData name="Andreas Tandberg" userId="S::andreata@uio.no::e1b1e038-d23c-4ed1-9f42-59e4090f17ce" providerId="AD" clId="Web-{E2210713-B14F-4914-9651-CB917E2EBDD5}" dt="2022-03-29T13:52:58.987" v="6"/>
          <ac:spMkLst>
            <pc:docMk/>
            <pc:sldMk cId="3889851565" sldId="273"/>
            <ac:spMk id="83" creationId="{5DCB5928-DC7D-4612-9922-441966E15627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097" v="15"/>
          <ac:spMkLst>
            <pc:docMk/>
            <pc:sldMk cId="3889851565" sldId="273"/>
            <ac:spMk id="84" creationId="{0E2F58BF-12E5-4B5A-AD25-4DAAA2742A7B}"/>
          </ac:spMkLst>
        </pc:spChg>
        <pc:spChg chg="add del">
          <ac:chgData name="Andreas Tandberg" userId="S::andreata@uio.no::e1b1e038-d23c-4ed1-9f42-59e4090f17ce" providerId="AD" clId="Web-{E2210713-B14F-4914-9651-CB917E2EBDD5}" dt="2022-03-29T13:52:58.987" v="6"/>
          <ac:spMkLst>
            <pc:docMk/>
            <pc:sldMk cId="3889851565" sldId="273"/>
            <ac:spMk id="85" creationId="{682C1161-1736-45EC-99B7-33F3CAE9D517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097" v="15"/>
          <ac:spMkLst>
            <pc:docMk/>
            <pc:sldMk cId="3889851565" sldId="273"/>
            <ac:spMk id="86" creationId="{AF2F604E-43BE-4DC3-B983-E071523364F8}"/>
          </ac:spMkLst>
        </pc:spChg>
        <pc:spChg chg="add del">
          <ac:chgData name="Andreas Tandberg" userId="S::andreata@uio.no::e1b1e038-d23c-4ed1-9f42-59e4090f17ce" providerId="AD" clId="Web-{E2210713-B14F-4914-9651-CB917E2EBDD5}" dt="2022-03-29T13:52:58.987" v="6"/>
          <ac:spMkLst>
            <pc:docMk/>
            <pc:sldMk cId="3889851565" sldId="273"/>
            <ac:spMk id="87" creationId="{84D4DDB8-B68F-45B0-9F62-C4279996F672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25.097" v="15"/>
          <ac:spMkLst>
            <pc:docMk/>
            <pc:sldMk cId="3889851565" sldId="273"/>
            <ac:spMk id="88" creationId="{08C9B587-E65E-4B52-B37C-ABEBB6E87928}"/>
          </ac:spMkLst>
        </pc:spChg>
        <pc:spChg chg="add del">
          <ac:chgData name="Andreas Tandberg" userId="S::andreata@uio.no::e1b1e038-d23c-4ed1-9f42-59e4090f17ce" providerId="AD" clId="Web-{E2210713-B14F-4914-9651-CB917E2EBDD5}" dt="2022-03-29T13:52:58.987" v="6"/>
          <ac:spMkLst>
            <pc:docMk/>
            <pc:sldMk cId="3889851565" sldId="273"/>
            <ac:spMk id="89" creationId="{AF2F604E-43BE-4DC3-B983-E071523364F8}"/>
          </ac:spMkLst>
        </pc:spChg>
        <pc:spChg chg="add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90" creationId="{8D06CE56-3881-4ADA-8CEF-D18B02C242A3}"/>
          </ac:spMkLst>
        </pc:spChg>
        <pc:spChg chg="add del">
          <ac:chgData name="Andreas Tandberg" userId="S::andreata@uio.no::e1b1e038-d23c-4ed1-9f42-59e4090f17ce" providerId="AD" clId="Web-{E2210713-B14F-4914-9651-CB917E2EBDD5}" dt="2022-03-29T13:52:58.987" v="6"/>
          <ac:spMkLst>
            <pc:docMk/>
            <pc:sldMk cId="3889851565" sldId="273"/>
            <ac:spMk id="91" creationId="{08C9B587-E65E-4B52-B37C-ABEBB6E87928}"/>
          </ac:spMkLst>
        </pc:spChg>
        <pc:spChg chg="add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92" creationId="{79F3C543-62EC-4433-9C93-A2CD8764E9B4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1.409" v="8"/>
          <ac:spMkLst>
            <pc:docMk/>
            <pc:sldMk cId="3889851565" sldId="273"/>
            <ac:spMk id="93" creationId="{8D06CE56-3881-4ADA-8CEF-D18B02C242A3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1.409" v="8"/>
          <ac:spMkLst>
            <pc:docMk/>
            <pc:sldMk cId="3889851565" sldId="273"/>
            <ac:spMk id="94" creationId="{79F3C543-62EC-4433-9C93-A2CD8764E9B4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1.409" v="8"/>
          <ac:spMkLst>
            <pc:docMk/>
            <pc:sldMk cId="3889851565" sldId="273"/>
            <ac:spMk id="95" creationId="{16F48AD3-C8B3-4F74-B546-F12937F7DD9F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1.409" v="8"/>
          <ac:spMkLst>
            <pc:docMk/>
            <pc:sldMk cId="3889851565" sldId="273"/>
            <ac:spMk id="96" creationId="{AF2F604E-43BE-4DC3-B983-E071523364F8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1.409" v="8"/>
          <ac:spMkLst>
            <pc:docMk/>
            <pc:sldMk cId="3889851565" sldId="273"/>
            <ac:spMk id="97" creationId="{08C9B587-E65E-4B52-B37C-ABEBB6E87928}"/>
          </ac:spMkLst>
        </pc:spChg>
        <pc:spChg chg="add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98" creationId="{1ACA2EA0-FFD3-42EC-9406-B595015ED96E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8.768" v="10"/>
          <ac:spMkLst>
            <pc:docMk/>
            <pc:sldMk cId="3889851565" sldId="273"/>
            <ac:spMk id="99" creationId="{8D06CE56-3881-4ADA-8CEF-D18B02C242A3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8.768" v="10"/>
          <ac:spMkLst>
            <pc:docMk/>
            <pc:sldMk cId="3889851565" sldId="273"/>
            <ac:spMk id="100" creationId="{79F3C543-62EC-4433-9C93-A2CD8764E9B4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8.768" v="10"/>
          <ac:spMkLst>
            <pc:docMk/>
            <pc:sldMk cId="3889851565" sldId="273"/>
            <ac:spMk id="101" creationId="{8EE94D8D-BC47-413E-91AB-A2FCCE172B57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8.768" v="10"/>
          <ac:spMkLst>
            <pc:docMk/>
            <pc:sldMk cId="3889851565" sldId="273"/>
            <ac:spMk id="102" creationId="{284A8429-F65A-490D-96E4-1158D3E8A026}"/>
          </ac:spMkLst>
        </pc:spChg>
        <pc:spChg chg="add del">
          <ac:chgData name="Andreas Tandberg" userId="S::andreata@uio.no::e1b1e038-d23c-4ed1-9f42-59e4090f17ce" providerId="AD" clId="Web-{E2210713-B14F-4914-9651-CB917E2EBDD5}" dt="2022-03-29T13:53:08.768" v="10"/>
          <ac:spMkLst>
            <pc:docMk/>
            <pc:sldMk cId="3889851565" sldId="273"/>
            <ac:spMk id="103" creationId="{0F022291-A82B-4D23-A1E0-5F9BD684669E}"/>
          </ac:spMkLst>
        </pc:spChg>
        <pc:spChg chg="add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104" creationId="{D5288BCE-665C-472A-8C43-664BCFA31E43}"/>
          </ac:spMkLst>
        </pc:spChg>
        <pc:spChg chg="add">
          <ac:chgData name="Andreas Tandberg" userId="S::andreata@uio.no::e1b1e038-d23c-4ed1-9f42-59e4090f17ce" providerId="AD" clId="Web-{E2210713-B14F-4914-9651-CB917E2EBDD5}" dt="2022-03-29T13:53:25.112" v="16"/>
          <ac:spMkLst>
            <pc:docMk/>
            <pc:sldMk cId="3889851565" sldId="273"/>
            <ac:spMk id="105" creationId="{46C57131-53A7-4C1A-BEA8-25F06A06AD29}"/>
          </ac:spMkLst>
        </pc:spChg>
        <pc:picChg chg="add del mod">
          <ac:chgData name="Andreas Tandberg" userId="S::andreata@uio.no::e1b1e038-d23c-4ed1-9f42-59e4090f17ce" providerId="AD" clId="Web-{E2210713-B14F-4914-9651-CB917E2EBDD5}" dt="2022-03-29T13:52:32.173" v="3"/>
          <ac:picMkLst>
            <pc:docMk/>
            <pc:sldMk cId="3889851565" sldId="273"/>
            <ac:picMk id="3" creationId="{2CDDC908-A1EF-59C3-C3CC-5B8E9CB338EA}"/>
          </ac:picMkLst>
        </pc:picChg>
        <pc:picChg chg="add del mod">
          <ac:chgData name="Andreas Tandberg" userId="S::andreata@uio.no::e1b1e038-d23c-4ed1-9f42-59e4090f17ce" providerId="AD" clId="Web-{E2210713-B14F-4914-9651-CB917E2EBDD5}" dt="2022-03-29T13:53:12.378" v="11"/>
          <ac:picMkLst>
            <pc:docMk/>
            <pc:sldMk cId="3889851565" sldId="273"/>
            <ac:picMk id="4" creationId="{55AAA225-EF29-B23B-4D08-79D1B5612B0E}"/>
          </ac:picMkLst>
        </pc:picChg>
        <pc:picChg chg="add del">
          <ac:chgData name="Andreas Tandberg" userId="S::andreata@uio.no::e1b1e038-d23c-4ed1-9f42-59e4090f17ce" providerId="AD" clId="Web-{E2210713-B14F-4914-9651-CB917E2EBDD5}" dt="2022-03-29T13:53:25.097" v="15"/>
          <ac:picMkLst>
            <pc:docMk/>
            <pc:sldMk cId="3889851565" sldId="273"/>
            <ac:picMk id="76" creationId="{E1C3951D-CCC4-A813-CB44-9C3F6D3DCED1}"/>
          </ac:picMkLst>
        </pc:picChg>
      </pc:sldChg>
      <pc:sldChg chg="addSp delSp modSp">
        <pc:chgData name="Andreas Tandberg" userId="S::andreata@uio.no::e1b1e038-d23c-4ed1-9f42-59e4090f17ce" providerId="AD" clId="Web-{E2210713-B14F-4914-9651-CB917E2EBDD5}" dt="2022-03-29T13:52:20.298" v="1"/>
        <pc:sldMkLst>
          <pc:docMk/>
          <pc:sldMk cId="1498570517" sldId="274"/>
        </pc:sldMkLst>
        <pc:picChg chg="add del mod">
          <ac:chgData name="Andreas Tandberg" userId="S::andreata@uio.no::e1b1e038-d23c-4ed1-9f42-59e4090f17ce" providerId="AD" clId="Web-{E2210713-B14F-4914-9651-CB917E2EBDD5}" dt="2022-03-29T13:52:20.298" v="1"/>
          <ac:picMkLst>
            <pc:docMk/>
            <pc:sldMk cId="1498570517" sldId="274"/>
            <ac:picMk id="2" creationId="{2910D65C-3BCE-2BAF-5ADB-71BC05E56597}"/>
          </ac:picMkLst>
        </pc:picChg>
      </pc:sldChg>
    </pc:docChg>
  </pc:docChgLst>
  <pc:docChgLst>
    <pc:chgData name="Andreas Tandberg" userId="S::andreata@uio.no::e1b1e038-d23c-4ed1-9f42-59e4090f17ce" providerId="AD" clId="Web-{8AADC234-0C2C-430C-A9E3-1F10812968A1}"/>
    <pc:docChg chg="modSld">
      <pc:chgData name="Andreas Tandberg" userId="S::andreata@uio.no::e1b1e038-d23c-4ed1-9f42-59e4090f17ce" providerId="AD" clId="Web-{8AADC234-0C2C-430C-A9E3-1F10812968A1}" dt="2022-03-29T09:12:28.922" v="7" actId="1076"/>
      <pc:docMkLst>
        <pc:docMk/>
      </pc:docMkLst>
      <pc:sldChg chg="addSp modSp">
        <pc:chgData name="Andreas Tandberg" userId="S::andreata@uio.no::e1b1e038-d23c-4ed1-9f42-59e4090f17ce" providerId="AD" clId="Web-{8AADC234-0C2C-430C-A9E3-1F10812968A1}" dt="2022-03-29T09:12:28.922" v="7" actId="1076"/>
        <pc:sldMkLst>
          <pc:docMk/>
          <pc:sldMk cId="414580663" sldId="258"/>
        </pc:sldMkLst>
        <pc:picChg chg="add mod">
          <ac:chgData name="Andreas Tandberg" userId="S::andreata@uio.no::e1b1e038-d23c-4ed1-9f42-59e4090f17ce" providerId="AD" clId="Web-{8AADC234-0C2C-430C-A9E3-1F10812968A1}" dt="2022-03-29T09:12:28.922" v="7" actId="1076"/>
          <ac:picMkLst>
            <pc:docMk/>
            <pc:sldMk cId="414580663" sldId="258"/>
            <ac:picMk id="2" creationId="{755A6A99-CD77-43D9-5B51-E7A0B0FCC86A}"/>
          </ac:picMkLst>
        </pc:picChg>
        <pc:picChg chg="mod">
          <ac:chgData name="Andreas Tandberg" userId="S::andreata@uio.no::e1b1e038-d23c-4ed1-9f42-59e4090f17ce" providerId="AD" clId="Web-{8AADC234-0C2C-430C-A9E3-1F10812968A1}" dt="2022-03-29T09:12:00.061" v="2" actId="1076"/>
          <ac:picMkLst>
            <pc:docMk/>
            <pc:sldMk cId="414580663" sldId="258"/>
            <ac:picMk id="5" creationId="{EC594037-BA87-3434-149B-475FF621C936}"/>
          </ac:picMkLst>
        </pc:picChg>
        <pc:picChg chg="mod">
          <ac:chgData name="Andreas Tandberg" userId="S::andreata@uio.no::e1b1e038-d23c-4ed1-9f42-59e4090f17ce" providerId="AD" clId="Web-{8AADC234-0C2C-430C-A9E3-1F10812968A1}" dt="2022-03-29T09:12:00.077" v="3" actId="1076"/>
          <ac:picMkLst>
            <pc:docMk/>
            <pc:sldMk cId="414580663" sldId="258"/>
            <ac:picMk id="6" creationId="{22184F89-48D6-9801-3F60-738F7790DBED}"/>
          </ac:picMkLst>
        </pc:picChg>
      </pc:sldChg>
    </pc:docChg>
  </pc:docChgLst>
  <pc:docChgLst>
    <pc:chgData name="Andreas Tandberg" userId="S::andreata@uio.no::e1b1e038-d23c-4ed1-9f42-59e4090f17ce" providerId="AD" clId="Web-{D765D040-1442-4A18-B88F-87A6AA10F718}"/>
    <pc:docChg chg="addSld delSld modSld">
      <pc:chgData name="Andreas Tandberg" userId="S::andreata@uio.no::e1b1e038-d23c-4ed1-9f42-59e4090f17ce" providerId="AD" clId="Web-{D765D040-1442-4A18-B88F-87A6AA10F718}" dt="2022-03-29T09:10:29.893" v="34" actId="1076"/>
      <pc:docMkLst>
        <pc:docMk/>
      </pc:docMkLst>
      <pc:sldChg chg="addSp delSp modSp new">
        <pc:chgData name="Andreas Tandberg" userId="S::andreata@uio.no::e1b1e038-d23c-4ed1-9f42-59e4090f17ce" providerId="AD" clId="Web-{D765D040-1442-4A18-B88F-87A6AA10F718}" dt="2022-03-29T09:10:29.893" v="34" actId="1076"/>
        <pc:sldMkLst>
          <pc:docMk/>
          <pc:sldMk cId="414580663" sldId="258"/>
        </pc:sldMkLst>
        <pc:picChg chg="add del mod">
          <ac:chgData name="Andreas Tandberg" userId="S::andreata@uio.no::e1b1e038-d23c-4ed1-9f42-59e4090f17ce" providerId="AD" clId="Web-{D765D040-1442-4A18-B88F-87A6AA10F718}" dt="2022-03-29T09:03:06.508" v="10"/>
          <ac:picMkLst>
            <pc:docMk/>
            <pc:sldMk cId="414580663" sldId="258"/>
            <ac:picMk id="2" creationId="{CB1D12C8-B653-5F6A-8590-6BD739ADFFD5}"/>
          </ac:picMkLst>
        </pc:picChg>
        <pc:picChg chg="add mod modCrop">
          <ac:chgData name="Andreas Tandberg" userId="S::andreata@uio.no::e1b1e038-d23c-4ed1-9f42-59e4090f17ce" providerId="AD" clId="Web-{D765D040-1442-4A18-B88F-87A6AA10F718}" dt="2022-03-29T09:09:42.017" v="29" actId="1076"/>
          <ac:picMkLst>
            <pc:docMk/>
            <pc:sldMk cId="414580663" sldId="258"/>
            <ac:picMk id="3" creationId="{750552A1-AEF8-53D2-2372-0CBF284AD9B4}"/>
          </ac:picMkLst>
        </pc:picChg>
        <pc:picChg chg="add del mod">
          <ac:chgData name="Andreas Tandberg" userId="S::andreata@uio.no::e1b1e038-d23c-4ed1-9f42-59e4090f17ce" providerId="AD" clId="Web-{D765D040-1442-4A18-B88F-87A6AA10F718}" dt="2022-03-29T09:08:03.077" v="20"/>
          <ac:picMkLst>
            <pc:docMk/>
            <pc:sldMk cId="414580663" sldId="258"/>
            <ac:picMk id="4" creationId="{25FC22FA-405E-C216-F424-D770D064DFD9}"/>
          </ac:picMkLst>
        </pc:picChg>
        <pc:picChg chg="add mod modCrop">
          <ac:chgData name="Andreas Tandberg" userId="S::andreata@uio.no::e1b1e038-d23c-4ed1-9f42-59e4090f17ce" providerId="AD" clId="Web-{D765D040-1442-4A18-B88F-87A6AA10F718}" dt="2022-03-29T09:09:39.783" v="28" actId="1076"/>
          <ac:picMkLst>
            <pc:docMk/>
            <pc:sldMk cId="414580663" sldId="258"/>
            <ac:picMk id="5" creationId="{EC594037-BA87-3434-149B-475FF621C936}"/>
          </ac:picMkLst>
        </pc:picChg>
        <pc:picChg chg="add mod">
          <ac:chgData name="Andreas Tandberg" userId="S::andreata@uio.no::e1b1e038-d23c-4ed1-9f42-59e4090f17ce" providerId="AD" clId="Web-{D765D040-1442-4A18-B88F-87A6AA10F718}" dt="2022-03-29T09:10:29.893" v="34" actId="1076"/>
          <ac:picMkLst>
            <pc:docMk/>
            <pc:sldMk cId="414580663" sldId="258"/>
            <ac:picMk id="6" creationId="{22184F89-48D6-9801-3F60-738F7790DBED}"/>
          </ac:picMkLst>
        </pc:picChg>
      </pc:sldChg>
      <pc:sldChg chg="del">
        <pc:chgData name="Andreas Tandberg" userId="S::andreata@uio.no::e1b1e038-d23c-4ed1-9f42-59e4090f17ce" providerId="AD" clId="Web-{D765D040-1442-4A18-B88F-87A6AA10F718}" dt="2022-03-29T09:02:02.022" v="0"/>
        <pc:sldMkLst>
          <pc:docMk/>
          <pc:sldMk cId="1450706187" sldId="258"/>
        </pc:sldMkLst>
      </pc:sldChg>
      <pc:sldChg chg="delSp new del">
        <pc:chgData name="Andreas Tandberg" userId="S::andreata@uio.no::e1b1e038-d23c-4ed1-9f42-59e4090f17ce" providerId="AD" clId="Web-{D765D040-1442-4A18-B88F-87A6AA10F718}" dt="2022-03-29T09:02:24.398" v="3"/>
        <pc:sldMkLst>
          <pc:docMk/>
          <pc:sldMk cId="3070324329" sldId="258"/>
        </pc:sldMkLst>
        <pc:spChg chg="del">
          <ac:chgData name="Andreas Tandberg" userId="S::andreata@uio.no::e1b1e038-d23c-4ed1-9f42-59e4090f17ce" providerId="AD" clId="Web-{D765D040-1442-4A18-B88F-87A6AA10F718}" dt="2022-03-29T09:02:18.023" v="2"/>
          <ac:spMkLst>
            <pc:docMk/>
            <pc:sldMk cId="3070324329" sldId="258"/>
            <ac:spMk id="2" creationId="{A4E42FF6-66F2-97B7-0B0A-4CB7AC4F1ECC}"/>
          </ac:spMkLst>
        </pc:spChg>
      </pc:sldChg>
    </pc:docChg>
  </pc:docChgLst>
  <pc:docChgLst>
    <pc:chgData name="Andreas Tandberg" userId="S::andreata@uio.no::e1b1e038-d23c-4ed1-9f42-59e4090f17ce" providerId="AD" clId="Web-{F2D11684-55F3-4829-9551-FB85D140D71A}"/>
    <pc:docChg chg="addSld modSld">
      <pc:chgData name="Andreas Tandberg" userId="S::andreata@uio.no::e1b1e038-d23c-4ed1-9f42-59e4090f17ce" providerId="AD" clId="Web-{F2D11684-55F3-4829-9551-FB85D140D71A}" dt="2022-03-30T13:44:40.808" v="172" actId="1076"/>
      <pc:docMkLst>
        <pc:docMk/>
      </pc:docMkLst>
      <pc:sldChg chg="modNotes">
        <pc:chgData name="Andreas Tandberg" userId="S::andreata@uio.no::e1b1e038-d23c-4ed1-9f42-59e4090f17ce" providerId="AD" clId="Web-{F2D11684-55F3-4829-9551-FB85D140D71A}" dt="2022-03-30T13:08:07.803" v="6"/>
        <pc:sldMkLst>
          <pc:docMk/>
          <pc:sldMk cId="3130097847" sldId="257"/>
        </pc:sldMkLst>
      </pc:sldChg>
      <pc:sldChg chg="modNotes">
        <pc:chgData name="Andreas Tandberg" userId="S::andreata@uio.no::e1b1e038-d23c-4ed1-9f42-59e4090f17ce" providerId="AD" clId="Web-{F2D11684-55F3-4829-9551-FB85D140D71A}" dt="2022-03-30T13:08:20.725" v="7"/>
        <pc:sldMkLst>
          <pc:docMk/>
          <pc:sldMk cId="3442344466" sldId="263"/>
        </pc:sldMkLst>
      </pc:sldChg>
      <pc:sldChg chg="modNotes">
        <pc:chgData name="Andreas Tandberg" userId="S::andreata@uio.no::e1b1e038-d23c-4ed1-9f42-59e4090f17ce" providerId="AD" clId="Web-{F2D11684-55F3-4829-9551-FB85D140D71A}" dt="2022-03-30T13:08:45.820" v="16"/>
        <pc:sldMkLst>
          <pc:docMk/>
          <pc:sldMk cId="918472615" sldId="268"/>
        </pc:sldMkLst>
      </pc:sldChg>
      <pc:sldChg chg="modNotes">
        <pc:chgData name="Andreas Tandberg" userId="S::andreata@uio.no::e1b1e038-d23c-4ed1-9f42-59e4090f17ce" providerId="AD" clId="Web-{F2D11684-55F3-4829-9551-FB85D140D71A}" dt="2022-03-30T13:07:46.287" v="1"/>
        <pc:sldMkLst>
          <pc:docMk/>
          <pc:sldMk cId="280748332" sldId="272"/>
        </pc:sldMkLst>
      </pc:sldChg>
      <pc:sldChg chg="addSp delSp modSp delAnim modAnim">
        <pc:chgData name="Andreas Tandberg" userId="S::andreata@uio.no::e1b1e038-d23c-4ed1-9f42-59e4090f17ce" providerId="AD" clId="Web-{F2D11684-55F3-4829-9551-FB85D140D71A}" dt="2022-03-30T13:35:39.108" v="117"/>
        <pc:sldMkLst>
          <pc:docMk/>
          <pc:sldMk cId="3889851565" sldId="273"/>
        </pc:sldMkLst>
        <pc:spChg chg="add del mod">
          <ac:chgData name="Andreas Tandberg" userId="S::andreata@uio.no::e1b1e038-d23c-4ed1-9f42-59e4090f17ce" providerId="AD" clId="Web-{F2D11684-55F3-4829-9551-FB85D140D71A}" dt="2022-03-30T13:14:15.796" v="32"/>
          <ac:spMkLst>
            <pc:docMk/>
            <pc:sldMk cId="3889851565" sldId="273"/>
            <ac:spMk id="3" creationId="{FB670CEA-DCC5-EE9B-8258-CA8C1B3CE05E}"/>
          </ac:spMkLst>
        </pc:spChg>
      </pc:sldChg>
      <pc:sldChg chg="modSp">
        <pc:chgData name="Andreas Tandberg" userId="S::andreata@uio.no::e1b1e038-d23c-4ed1-9f42-59e4090f17ce" providerId="AD" clId="Web-{F2D11684-55F3-4829-9551-FB85D140D71A}" dt="2022-03-30T13:29:18.333" v="76" actId="20577"/>
        <pc:sldMkLst>
          <pc:docMk/>
          <pc:sldMk cId="1091019309" sldId="278"/>
        </pc:sldMkLst>
        <pc:spChg chg="mod">
          <ac:chgData name="Andreas Tandberg" userId="S::andreata@uio.no::e1b1e038-d23c-4ed1-9f42-59e4090f17ce" providerId="AD" clId="Web-{F2D11684-55F3-4829-9551-FB85D140D71A}" dt="2022-03-30T13:28:04.035" v="68" actId="20577"/>
          <ac:spMkLst>
            <pc:docMk/>
            <pc:sldMk cId="1091019309" sldId="278"/>
            <ac:spMk id="2" creationId="{E125B0D4-EF4A-4093-B129-241563446D31}"/>
          </ac:spMkLst>
        </pc:spChg>
        <pc:spChg chg="mod">
          <ac:chgData name="Andreas Tandberg" userId="S::andreata@uio.no::e1b1e038-d23c-4ed1-9f42-59e4090f17ce" providerId="AD" clId="Web-{F2D11684-55F3-4829-9551-FB85D140D71A}" dt="2022-03-30T13:29:18.333" v="76" actId="20577"/>
          <ac:spMkLst>
            <pc:docMk/>
            <pc:sldMk cId="1091019309" sldId="278"/>
            <ac:spMk id="3" creationId="{772C1C4D-661B-4946-96C2-B60609844404}"/>
          </ac:spMkLst>
        </pc:spChg>
      </pc:sldChg>
      <pc:sldChg chg="addSp delSp modSp add mod replId delAnim modAnim setClrOvrMap">
        <pc:chgData name="Andreas Tandberg" userId="S::andreata@uio.no::e1b1e038-d23c-4ed1-9f42-59e4090f17ce" providerId="AD" clId="Web-{F2D11684-55F3-4829-9551-FB85D140D71A}" dt="2022-03-30T13:35:34.202" v="116"/>
        <pc:sldMkLst>
          <pc:docMk/>
          <pc:sldMk cId="1353067551" sldId="281"/>
        </pc:sldMkLst>
        <pc:spChg chg="mod">
          <ac:chgData name="Andreas Tandberg" userId="S::andreata@uio.no::e1b1e038-d23c-4ed1-9f42-59e4090f17ce" providerId="AD" clId="Web-{F2D11684-55F3-4829-9551-FB85D140D71A}" dt="2022-03-30T13:17:09.222" v="66" actId="20577"/>
          <ac:spMkLst>
            <pc:docMk/>
            <pc:sldMk cId="1353067551" sldId="281"/>
            <ac:spMk id="2" creationId="{C434B23F-8542-8C11-79A4-4DFA4F8D5285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406" v="45"/>
          <ac:spMkLst>
            <pc:docMk/>
            <pc:sldMk cId="1353067551" sldId="281"/>
            <ac:spMk id="90" creationId="{8D06CE56-3881-4ADA-8CEF-D18B02C242A3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406" v="45"/>
          <ac:spMkLst>
            <pc:docMk/>
            <pc:sldMk cId="1353067551" sldId="281"/>
            <ac:spMk id="92" creationId="{79F3C543-62EC-4433-9C93-A2CD8764E9B4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406" v="45"/>
          <ac:spMkLst>
            <pc:docMk/>
            <pc:sldMk cId="1353067551" sldId="281"/>
            <ac:spMk id="98" creationId="{1ACA2EA0-FFD3-42EC-9406-B595015ED96E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406" v="45"/>
          <ac:spMkLst>
            <pc:docMk/>
            <pc:sldMk cId="1353067551" sldId="281"/>
            <ac:spMk id="104" creationId="{D5288BCE-665C-472A-8C43-664BCFA31E43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406" v="45"/>
          <ac:spMkLst>
            <pc:docMk/>
            <pc:sldMk cId="1353067551" sldId="281"/>
            <ac:spMk id="105" creationId="{46C57131-53A7-4C1A-BEA8-25F06A06AD29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391" v="44"/>
          <ac:spMkLst>
            <pc:docMk/>
            <pc:sldMk cId="1353067551" sldId="281"/>
            <ac:spMk id="111" creationId="{8D06CE56-3881-4ADA-8CEF-D18B02C242A3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391" v="44"/>
          <ac:spMkLst>
            <pc:docMk/>
            <pc:sldMk cId="1353067551" sldId="281"/>
            <ac:spMk id="113" creationId="{79F3C543-62EC-4433-9C93-A2CD8764E9B4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391" v="44"/>
          <ac:spMkLst>
            <pc:docMk/>
            <pc:sldMk cId="1353067551" sldId="281"/>
            <ac:spMk id="115" creationId="{5A59F003-E00A-43F9-91DC-CC54E3B87466}"/>
          </ac:spMkLst>
        </pc:spChg>
        <pc:spChg chg="add del">
          <ac:chgData name="Andreas Tandberg" userId="S::andreata@uio.no::e1b1e038-d23c-4ed1-9f42-59e4090f17ce" providerId="AD" clId="Web-{F2D11684-55F3-4829-9551-FB85D140D71A}" dt="2022-03-30T13:14:49.391" v="44"/>
          <ac:spMkLst>
            <pc:docMk/>
            <pc:sldMk cId="1353067551" sldId="281"/>
            <ac:spMk id="117" creationId="{D74A4382-E3AD-430A-9A1F-DFA3E0E77A7D}"/>
          </ac:spMkLst>
        </pc:spChg>
        <pc:spChg chg="add del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19" creationId="{AF2F604E-43BE-4DC3-B983-E071523364F8}"/>
          </ac:spMkLst>
        </pc:spChg>
        <pc:spChg chg="add del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20" creationId="{8D06CE56-3881-4ADA-8CEF-D18B02C242A3}"/>
          </ac:spMkLst>
        </pc:spChg>
        <pc:spChg chg="add del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21" creationId="{08C9B587-E65E-4B52-B37C-ABEBB6E87928}"/>
          </ac:spMkLst>
        </pc:spChg>
        <pc:spChg chg="add del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22" creationId="{79F3C543-62EC-4433-9C93-A2CD8764E9B4}"/>
          </ac:spMkLst>
        </pc:spChg>
        <pc:spChg chg="add del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23" creationId="{526E0BFB-CDF1-4990-8C11-AC849311E0A8}"/>
          </ac:spMkLst>
        </pc:spChg>
        <pc:spChg chg="add del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25" creationId="{6069A1F8-9BEB-4786-9694-FC48B2D75D21}"/>
          </ac:spMkLst>
        </pc:spChg>
        <pc:spChg chg="add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30" creationId="{8D06CE56-3881-4ADA-8CEF-D18B02C242A3}"/>
          </ac:spMkLst>
        </pc:spChg>
        <pc:spChg chg="add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32" creationId="{79F3C543-62EC-4433-9C93-A2CD8764E9B4}"/>
          </ac:spMkLst>
        </pc:spChg>
        <pc:spChg chg="add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34" creationId="{0671A8AE-40A1-4631-A6B8-581AFF065482}"/>
          </ac:spMkLst>
        </pc:spChg>
        <pc:spChg chg="add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36" creationId="{A44CD100-6267-4E62-AA64-2182A3A6A1C0}"/>
          </ac:spMkLst>
        </pc:spChg>
        <pc:spChg chg="add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38" creationId="{AF2F604E-43BE-4DC3-B983-E071523364F8}"/>
          </ac:spMkLst>
        </pc:spChg>
        <pc:spChg chg="add">
          <ac:chgData name="Andreas Tandberg" userId="S::andreata@uio.no::e1b1e038-d23c-4ed1-9f42-59e4090f17ce" providerId="AD" clId="Web-{F2D11684-55F3-4829-9551-FB85D140D71A}" dt="2022-03-30T13:16:28.784" v="57"/>
          <ac:spMkLst>
            <pc:docMk/>
            <pc:sldMk cId="1353067551" sldId="281"/>
            <ac:spMk id="140" creationId="{08C9B587-E65E-4B52-B37C-ABEBB6E87928}"/>
          </ac:spMkLst>
        </pc:spChg>
        <pc:picChg chg="add del">
          <ac:chgData name="Andreas Tandberg" userId="S::andreata@uio.no::e1b1e038-d23c-4ed1-9f42-59e4090f17ce" providerId="AD" clId="Web-{F2D11684-55F3-4829-9551-FB85D140D71A}" dt="2022-03-30T13:14:49.391" v="44"/>
          <ac:picMkLst>
            <pc:docMk/>
            <pc:sldMk cId="1353067551" sldId="281"/>
            <ac:picMk id="107" creationId="{DB77B54A-0B6B-7611-1048-DF373D23372A}"/>
          </ac:picMkLst>
        </pc:picChg>
        <pc:picChg chg="add mod">
          <ac:chgData name="Andreas Tandberg" userId="S::andreata@uio.no::e1b1e038-d23c-4ed1-9f42-59e4090f17ce" providerId="AD" clId="Web-{F2D11684-55F3-4829-9551-FB85D140D71A}" dt="2022-03-30T13:16:28.784" v="57"/>
          <ac:picMkLst>
            <pc:docMk/>
            <pc:sldMk cId="1353067551" sldId="281"/>
            <ac:picMk id="124" creationId="{49C79C43-667C-77A7-2095-11F5632D8843}"/>
          </ac:picMkLst>
        </pc:picChg>
      </pc:sldChg>
      <pc:sldChg chg="addSp modSp new mod setBg">
        <pc:chgData name="Andreas Tandberg" userId="S::andreata@uio.no::e1b1e038-d23c-4ed1-9f42-59e4090f17ce" providerId="AD" clId="Web-{F2D11684-55F3-4829-9551-FB85D140D71A}" dt="2022-03-30T13:31:25.711" v="83" actId="20577"/>
        <pc:sldMkLst>
          <pc:docMk/>
          <pc:sldMk cId="3526333150" sldId="282"/>
        </pc:sldMkLst>
        <pc:spChg chg="mod">
          <ac:chgData name="Andreas Tandberg" userId="S::andreata@uio.no::e1b1e038-d23c-4ed1-9f42-59e4090f17ce" providerId="AD" clId="Web-{F2D11684-55F3-4829-9551-FB85D140D71A}" dt="2022-03-30T13:31:25.711" v="83" actId="20577"/>
          <ac:spMkLst>
            <pc:docMk/>
            <pc:sldMk cId="3526333150" sldId="282"/>
            <ac:spMk id="2" creationId="{5E84CC40-0CF3-E24A-BEEE-68C851651781}"/>
          </ac:spMkLst>
        </pc:spChg>
        <pc:spChg chg="add">
          <ac:chgData name="Andreas Tandberg" userId="S::andreata@uio.no::e1b1e038-d23c-4ed1-9f42-59e4090f17ce" providerId="AD" clId="Web-{F2D11684-55F3-4829-9551-FB85D140D71A}" dt="2022-03-30T13:31:19.399" v="78"/>
          <ac:spMkLst>
            <pc:docMk/>
            <pc:sldMk cId="3526333150" sldId="282"/>
            <ac:spMk id="7" creationId="{8D06CE56-3881-4ADA-8CEF-D18B02C242A3}"/>
          </ac:spMkLst>
        </pc:spChg>
        <pc:spChg chg="add">
          <ac:chgData name="Andreas Tandberg" userId="S::andreata@uio.no::e1b1e038-d23c-4ed1-9f42-59e4090f17ce" providerId="AD" clId="Web-{F2D11684-55F3-4829-9551-FB85D140D71A}" dt="2022-03-30T13:31:19.399" v="78"/>
          <ac:spMkLst>
            <pc:docMk/>
            <pc:sldMk cId="3526333150" sldId="282"/>
            <ac:spMk id="9" creationId="{79F3C543-62EC-4433-9C93-A2CD8764E9B4}"/>
          </ac:spMkLst>
        </pc:spChg>
        <pc:spChg chg="add">
          <ac:chgData name="Andreas Tandberg" userId="S::andreata@uio.no::e1b1e038-d23c-4ed1-9f42-59e4090f17ce" providerId="AD" clId="Web-{F2D11684-55F3-4829-9551-FB85D140D71A}" dt="2022-03-30T13:31:19.399" v="78"/>
          <ac:spMkLst>
            <pc:docMk/>
            <pc:sldMk cId="3526333150" sldId="282"/>
            <ac:spMk id="11" creationId="{BAD76F3E-3A97-486B-B402-44400A8B9173}"/>
          </ac:spMkLst>
        </pc:spChg>
        <pc:spChg chg="add">
          <ac:chgData name="Andreas Tandberg" userId="S::andreata@uio.no::e1b1e038-d23c-4ed1-9f42-59e4090f17ce" providerId="AD" clId="Web-{F2D11684-55F3-4829-9551-FB85D140D71A}" dt="2022-03-30T13:31:19.399" v="78"/>
          <ac:spMkLst>
            <pc:docMk/>
            <pc:sldMk cId="3526333150" sldId="282"/>
            <ac:spMk id="13" creationId="{391F6B52-91F4-4AEB-B6DB-29FEBCF28C8B}"/>
          </ac:spMkLst>
        </pc:spChg>
        <pc:spChg chg="add">
          <ac:chgData name="Andreas Tandberg" userId="S::andreata@uio.no::e1b1e038-d23c-4ed1-9f42-59e4090f17ce" providerId="AD" clId="Web-{F2D11684-55F3-4829-9551-FB85D140D71A}" dt="2022-03-30T13:31:19.399" v="78"/>
          <ac:spMkLst>
            <pc:docMk/>
            <pc:sldMk cId="3526333150" sldId="282"/>
            <ac:spMk id="15" creationId="{2CD6F061-7C53-44F4-9794-953DB70A451B}"/>
          </ac:spMkLst>
        </pc:spChg>
      </pc:sldChg>
      <pc:sldChg chg="modSp new">
        <pc:chgData name="Andreas Tandberg" userId="S::andreata@uio.no::e1b1e038-d23c-4ed1-9f42-59e4090f17ce" providerId="AD" clId="Web-{F2D11684-55F3-4829-9551-FB85D140D71A}" dt="2022-03-30T13:32:09.275" v="92" actId="20577"/>
        <pc:sldMkLst>
          <pc:docMk/>
          <pc:sldMk cId="3714930471" sldId="283"/>
        </pc:sldMkLst>
        <pc:spChg chg="mod">
          <ac:chgData name="Andreas Tandberg" userId="S::andreata@uio.no::e1b1e038-d23c-4ed1-9f42-59e4090f17ce" providerId="AD" clId="Web-{F2D11684-55F3-4829-9551-FB85D140D71A}" dt="2022-03-30T13:32:09.275" v="92" actId="20577"/>
          <ac:spMkLst>
            <pc:docMk/>
            <pc:sldMk cId="3714930471" sldId="283"/>
            <ac:spMk id="2" creationId="{9DE96F99-282C-74F2-D2D0-ECD906D323C9}"/>
          </ac:spMkLst>
        </pc:spChg>
      </pc:sldChg>
      <pc:sldChg chg="modSp add replId">
        <pc:chgData name="Andreas Tandberg" userId="S::andreata@uio.no::e1b1e038-d23c-4ed1-9f42-59e4090f17ce" providerId="AD" clId="Web-{F2D11684-55F3-4829-9551-FB85D140D71A}" dt="2022-03-30T13:33:15.245" v="114" actId="20577"/>
        <pc:sldMkLst>
          <pc:docMk/>
          <pc:sldMk cId="2985877823" sldId="284"/>
        </pc:sldMkLst>
        <pc:spChg chg="mod">
          <ac:chgData name="Andreas Tandberg" userId="S::andreata@uio.no::e1b1e038-d23c-4ed1-9f42-59e4090f17ce" providerId="AD" clId="Web-{F2D11684-55F3-4829-9551-FB85D140D71A}" dt="2022-03-30T13:33:15.245" v="114" actId="20577"/>
          <ac:spMkLst>
            <pc:docMk/>
            <pc:sldMk cId="2985877823" sldId="284"/>
            <ac:spMk id="2" creationId="{E125B0D4-EF4A-4093-B129-241563446D31}"/>
          </ac:spMkLst>
        </pc:spChg>
        <pc:spChg chg="mod">
          <ac:chgData name="Andreas Tandberg" userId="S::andreata@uio.no::e1b1e038-d23c-4ed1-9f42-59e4090f17ce" providerId="AD" clId="Web-{F2D11684-55F3-4829-9551-FB85D140D71A}" dt="2022-03-30T13:32:43.916" v="108" actId="20577"/>
          <ac:spMkLst>
            <pc:docMk/>
            <pc:sldMk cId="2985877823" sldId="284"/>
            <ac:spMk id="3" creationId="{772C1C4D-661B-4946-96C2-B60609844404}"/>
          </ac:spMkLst>
        </pc:spChg>
      </pc:sldChg>
      <pc:sldChg chg="addSp modSp add replId">
        <pc:chgData name="Andreas Tandberg" userId="S::andreata@uio.no::e1b1e038-d23c-4ed1-9f42-59e4090f17ce" providerId="AD" clId="Web-{F2D11684-55F3-4829-9551-FB85D140D71A}" dt="2022-03-30T13:43:26.135" v="160" actId="20577"/>
        <pc:sldMkLst>
          <pc:docMk/>
          <pc:sldMk cId="1523155610" sldId="285"/>
        </pc:sldMkLst>
        <pc:spChg chg="mod">
          <ac:chgData name="Andreas Tandberg" userId="S::andreata@uio.no::e1b1e038-d23c-4ed1-9f42-59e4090f17ce" providerId="AD" clId="Web-{F2D11684-55F3-4829-9551-FB85D140D71A}" dt="2022-03-30T13:43:26.135" v="160" actId="20577"/>
          <ac:spMkLst>
            <pc:docMk/>
            <pc:sldMk cId="1523155610" sldId="285"/>
            <ac:spMk id="2" creationId="{E125B0D4-EF4A-4093-B129-241563446D31}"/>
          </ac:spMkLst>
        </pc:spChg>
        <pc:picChg chg="add mod">
          <ac:chgData name="Andreas Tandberg" userId="S::andreata@uio.no::e1b1e038-d23c-4ed1-9f42-59e4090f17ce" providerId="AD" clId="Web-{F2D11684-55F3-4829-9551-FB85D140D71A}" dt="2022-03-30T13:43:20.353" v="157" actId="1076"/>
          <ac:picMkLst>
            <pc:docMk/>
            <pc:sldMk cId="1523155610" sldId="285"/>
            <ac:picMk id="4" creationId="{C48F22C5-F82E-57D9-3872-038979B8EAAD}"/>
          </ac:picMkLst>
        </pc:picChg>
      </pc:sldChg>
      <pc:sldChg chg="add replId">
        <pc:chgData name="Andreas Tandberg" userId="S::andreata@uio.no::e1b1e038-d23c-4ed1-9f42-59e4090f17ce" providerId="AD" clId="Web-{F2D11684-55F3-4829-9551-FB85D140D71A}" dt="2022-03-30T13:32:54.745" v="110"/>
        <pc:sldMkLst>
          <pc:docMk/>
          <pc:sldMk cId="992725053" sldId="286"/>
        </pc:sldMkLst>
      </pc:sldChg>
      <pc:sldChg chg="addSp delSp modSp add replId">
        <pc:chgData name="Andreas Tandberg" userId="S::andreata@uio.no::e1b1e038-d23c-4ed1-9f42-59e4090f17ce" providerId="AD" clId="Web-{F2D11684-55F3-4829-9551-FB85D140D71A}" dt="2022-03-30T13:39:05.863" v="144" actId="1076"/>
        <pc:sldMkLst>
          <pc:docMk/>
          <pc:sldMk cId="3801783699" sldId="287"/>
        </pc:sldMkLst>
        <pc:spChg chg="add mod">
          <ac:chgData name="Andreas Tandberg" userId="S::andreata@uio.no::e1b1e038-d23c-4ed1-9f42-59e4090f17ce" providerId="AD" clId="Web-{F2D11684-55F3-4829-9551-FB85D140D71A}" dt="2022-03-30T13:39:05.863" v="144" actId="1076"/>
          <ac:spMkLst>
            <pc:docMk/>
            <pc:sldMk cId="3801783699" sldId="287"/>
            <ac:spMk id="6" creationId="{9FD11C87-8A47-7CFE-200C-6CE258B3E265}"/>
          </ac:spMkLst>
        </pc:spChg>
        <pc:cxnChg chg="add del mod">
          <ac:chgData name="Andreas Tandberg" userId="S::andreata@uio.no::e1b1e038-d23c-4ed1-9f42-59e4090f17ce" providerId="AD" clId="Web-{F2D11684-55F3-4829-9551-FB85D140D71A}" dt="2022-03-30T13:38:17.612" v="138"/>
          <ac:cxnSpMkLst>
            <pc:docMk/>
            <pc:sldMk cId="3801783699" sldId="287"/>
            <ac:cxnSpMk id="4" creationId="{01D17533-DB4D-103C-EA35-AAB3BBDE7B65}"/>
          </ac:cxnSpMkLst>
        </pc:cxnChg>
        <pc:cxnChg chg="add del mod">
          <ac:chgData name="Andreas Tandberg" userId="S::andreata@uio.no::e1b1e038-d23c-4ed1-9f42-59e4090f17ce" providerId="AD" clId="Web-{F2D11684-55F3-4829-9551-FB85D140D71A}" dt="2022-03-30T13:38:16.127" v="137"/>
          <ac:cxnSpMkLst>
            <pc:docMk/>
            <pc:sldMk cId="3801783699" sldId="287"/>
            <ac:cxnSpMk id="5" creationId="{9B7FCF44-C43E-569C-613D-76AC06808D03}"/>
          </ac:cxnSpMkLst>
        </pc:cxnChg>
      </pc:sldChg>
      <pc:sldChg chg="addSp delSp modSp new mod setBg">
        <pc:chgData name="Andreas Tandberg" userId="S::andreata@uio.no::e1b1e038-d23c-4ed1-9f42-59e4090f17ce" providerId="AD" clId="Web-{F2D11684-55F3-4829-9551-FB85D140D71A}" dt="2022-03-30T13:44:26.089" v="170" actId="1076"/>
        <pc:sldMkLst>
          <pc:docMk/>
          <pc:sldMk cId="2860176540" sldId="288"/>
        </pc:sldMkLst>
        <pc:spChg chg="add del">
          <ac:chgData name="Andreas Tandberg" userId="S::andreata@uio.no::e1b1e038-d23c-4ed1-9f42-59e4090f17ce" providerId="AD" clId="Web-{F2D11684-55F3-4829-9551-FB85D140D71A}" dt="2022-03-30T13:44:00.964" v="165"/>
          <ac:spMkLst>
            <pc:docMk/>
            <pc:sldMk cId="2860176540" sldId="288"/>
            <ac:spMk id="8" creationId="{726908CC-6AC4-4222-8250-B90B6072E8AC}"/>
          </ac:spMkLst>
        </pc:spChg>
        <pc:spChg chg="add del">
          <ac:chgData name="Andreas Tandberg" userId="S::andreata@uio.no::e1b1e038-d23c-4ed1-9f42-59e4090f17ce" providerId="AD" clId="Web-{F2D11684-55F3-4829-9551-FB85D140D71A}" dt="2022-03-30T13:44:00.964" v="165"/>
          <ac:spMkLst>
            <pc:docMk/>
            <pc:sldMk cId="2860176540" sldId="288"/>
            <ac:spMk id="10" creationId="{F2F606D8-696E-4B76-BB10-43672AA1475A}"/>
          </ac:spMkLst>
        </pc:spChg>
        <pc:spChg chg="add del">
          <ac:chgData name="Andreas Tandberg" userId="S::andreata@uio.no::e1b1e038-d23c-4ed1-9f42-59e4090f17ce" providerId="AD" clId="Web-{F2D11684-55F3-4829-9551-FB85D140D71A}" dt="2022-03-30T13:44:00.964" v="165"/>
          <ac:spMkLst>
            <pc:docMk/>
            <pc:sldMk cId="2860176540" sldId="288"/>
            <ac:spMk id="12" creationId="{3ABF1881-5AFD-48F9-979A-19EE2FE30A33}"/>
          </ac:spMkLst>
        </pc:spChg>
        <pc:spChg chg="add">
          <ac:chgData name="Andreas Tandberg" userId="S::andreata@uio.no::e1b1e038-d23c-4ed1-9f42-59e4090f17ce" providerId="AD" clId="Web-{F2D11684-55F3-4829-9551-FB85D140D71A}" dt="2022-03-30T13:44:00.964" v="166"/>
          <ac:spMkLst>
            <pc:docMk/>
            <pc:sldMk cId="2860176540" sldId="288"/>
            <ac:spMk id="14" creationId="{59F81F08-B3D2-4FCD-AA95-9A7D77BA2542}"/>
          </ac:spMkLst>
        </pc:spChg>
        <pc:spChg chg="add">
          <ac:chgData name="Andreas Tandberg" userId="S::andreata@uio.no::e1b1e038-d23c-4ed1-9f42-59e4090f17ce" providerId="AD" clId="Web-{F2D11684-55F3-4829-9551-FB85D140D71A}" dt="2022-03-30T13:44:00.964" v="166"/>
          <ac:spMkLst>
            <pc:docMk/>
            <pc:sldMk cId="2860176540" sldId="288"/>
            <ac:spMk id="15" creationId="{66537C28-7D02-447F-9F0C-36DE2D1BF6C2}"/>
          </ac:spMkLst>
        </pc:spChg>
        <pc:spChg chg="add">
          <ac:chgData name="Andreas Tandberg" userId="S::andreata@uio.no::e1b1e038-d23c-4ed1-9f42-59e4090f17ce" providerId="AD" clId="Web-{F2D11684-55F3-4829-9551-FB85D140D71A}" dt="2022-03-30T13:44:00.964" v="166"/>
          <ac:spMkLst>
            <pc:docMk/>
            <pc:sldMk cId="2860176540" sldId="288"/>
            <ac:spMk id="16" creationId="{4EA3CC4C-B1A0-4F1A-9CF7-5A51A4EDEE14}"/>
          </ac:spMkLst>
        </pc:spChg>
        <pc:picChg chg="add mod">
          <ac:chgData name="Andreas Tandberg" userId="S::andreata@uio.no::e1b1e038-d23c-4ed1-9f42-59e4090f17ce" providerId="AD" clId="Web-{F2D11684-55F3-4829-9551-FB85D140D71A}" dt="2022-03-30T13:44:26.089" v="170" actId="1076"/>
          <ac:picMkLst>
            <pc:docMk/>
            <pc:sldMk cId="2860176540" sldId="288"/>
            <ac:picMk id="3" creationId="{D292F2E2-B1A4-56B3-745E-48D041866EF8}"/>
          </ac:picMkLst>
        </pc:picChg>
      </pc:sldChg>
      <pc:sldChg chg="addSp modSp new">
        <pc:chgData name="Andreas Tandberg" userId="S::andreata@uio.no::e1b1e038-d23c-4ed1-9f42-59e4090f17ce" providerId="AD" clId="Web-{F2D11684-55F3-4829-9551-FB85D140D71A}" dt="2022-03-30T13:44:40.808" v="172" actId="1076"/>
        <pc:sldMkLst>
          <pc:docMk/>
          <pc:sldMk cId="2899289919" sldId="289"/>
        </pc:sldMkLst>
        <pc:picChg chg="add mod">
          <ac:chgData name="Andreas Tandberg" userId="S::andreata@uio.no::e1b1e038-d23c-4ed1-9f42-59e4090f17ce" providerId="AD" clId="Web-{F2D11684-55F3-4829-9551-FB85D140D71A}" dt="2022-03-30T13:44:40.808" v="172" actId="1076"/>
          <ac:picMkLst>
            <pc:docMk/>
            <pc:sldMk cId="2899289919" sldId="289"/>
            <ac:picMk id="3" creationId="{30797427-7BC9-A1D3-2EE1-BC2154183B6E}"/>
          </ac:picMkLst>
        </pc:picChg>
      </pc:sldChg>
    </pc:docChg>
  </pc:docChgLst>
  <pc:docChgLst>
    <pc:chgData name="Andreas Tandberg" userId="S::andreata@uio.no::e1b1e038-d23c-4ed1-9f42-59e4090f17ce" providerId="AD" clId="Web-{513EFBF0-B4FC-45CA-AFC9-940C97989390}"/>
    <pc:docChg chg="addSld delSld modSld">
      <pc:chgData name="Andreas Tandberg" userId="S::andreata@uio.no::e1b1e038-d23c-4ed1-9f42-59e4090f17ce" providerId="AD" clId="Web-{513EFBF0-B4FC-45CA-AFC9-940C97989390}" dt="2022-03-30T14:20:15.796" v="107" actId="1076"/>
      <pc:docMkLst>
        <pc:docMk/>
      </pc:docMkLst>
      <pc:sldChg chg="addSp delSp modSp">
        <pc:chgData name="Andreas Tandberg" userId="S::andreata@uio.no::e1b1e038-d23c-4ed1-9f42-59e4090f17ce" providerId="AD" clId="Web-{513EFBF0-B4FC-45CA-AFC9-940C97989390}" dt="2022-03-30T14:19:55.968" v="100"/>
        <pc:sldMkLst>
          <pc:docMk/>
          <pc:sldMk cId="2352127506" sldId="290"/>
        </pc:sldMkLst>
        <pc:picChg chg="del">
          <ac:chgData name="Andreas Tandberg" userId="S::andreata@uio.no::e1b1e038-d23c-4ed1-9f42-59e4090f17ce" providerId="AD" clId="Web-{513EFBF0-B4FC-45CA-AFC9-940C97989390}" dt="2022-03-30T14:17:45.761" v="95"/>
          <ac:picMkLst>
            <pc:docMk/>
            <pc:sldMk cId="2352127506" sldId="290"/>
            <ac:picMk id="2" creationId="{56B2196C-AA37-4B26-FC74-50304BF7CA0E}"/>
          </ac:picMkLst>
        </pc:picChg>
        <pc:picChg chg="add del mod">
          <ac:chgData name="Andreas Tandberg" userId="S::andreata@uio.no::e1b1e038-d23c-4ed1-9f42-59e4090f17ce" providerId="AD" clId="Web-{513EFBF0-B4FC-45CA-AFC9-940C97989390}" dt="2022-03-30T14:19:55.968" v="100"/>
          <ac:picMkLst>
            <pc:docMk/>
            <pc:sldMk cId="2352127506" sldId="290"/>
            <ac:picMk id="3" creationId="{7650B42D-5AED-A2F8-18D8-C9579E0ADFD4}"/>
          </ac:picMkLst>
        </pc:picChg>
      </pc:sldChg>
      <pc:sldChg chg="modNotes">
        <pc:chgData name="Andreas Tandberg" userId="S::andreata@uio.no::e1b1e038-d23c-4ed1-9f42-59e4090f17ce" providerId="AD" clId="Web-{513EFBF0-B4FC-45CA-AFC9-940C97989390}" dt="2022-03-30T14:10:31.640" v="78"/>
        <pc:sldMkLst>
          <pc:docMk/>
          <pc:sldMk cId="2423087196" sldId="291"/>
        </pc:sldMkLst>
      </pc:sldChg>
      <pc:sldChg chg="addSp delSp modSp add replId">
        <pc:chgData name="Andreas Tandberg" userId="S::andreata@uio.no::e1b1e038-d23c-4ed1-9f42-59e4090f17ce" providerId="AD" clId="Web-{513EFBF0-B4FC-45CA-AFC9-940C97989390}" dt="2022-03-30T14:16:25.368" v="94"/>
        <pc:sldMkLst>
          <pc:docMk/>
          <pc:sldMk cId="39615990" sldId="292"/>
        </pc:sldMkLst>
        <pc:spChg chg="add mod">
          <ac:chgData name="Andreas Tandberg" userId="S::andreata@uio.no::e1b1e038-d23c-4ed1-9f42-59e4090f17ce" providerId="AD" clId="Web-{513EFBF0-B4FC-45CA-AFC9-940C97989390}" dt="2022-03-30T14:15:50.274" v="86" actId="14100"/>
          <ac:spMkLst>
            <pc:docMk/>
            <pc:sldMk cId="39615990" sldId="292"/>
            <ac:spMk id="3" creationId="{50E49716-BB70-F101-0552-87F110423199}"/>
          </ac:spMkLst>
        </pc:spChg>
        <pc:spChg chg="add mod">
          <ac:chgData name="Andreas Tandberg" userId="S::andreata@uio.no::e1b1e038-d23c-4ed1-9f42-59e4090f17ce" providerId="AD" clId="Web-{513EFBF0-B4FC-45CA-AFC9-940C97989390}" dt="2022-03-30T14:16:04.587" v="90" actId="1076"/>
          <ac:spMkLst>
            <pc:docMk/>
            <pc:sldMk cId="39615990" sldId="292"/>
            <ac:spMk id="4" creationId="{1A696582-55A0-62BE-FE31-218E525E5230}"/>
          </ac:spMkLst>
        </pc:spChg>
        <pc:spChg chg="add del mod">
          <ac:chgData name="Andreas Tandberg" userId="S::andreata@uio.no::e1b1e038-d23c-4ed1-9f42-59e4090f17ce" providerId="AD" clId="Web-{513EFBF0-B4FC-45CA-AFC9-940C97989390}" dt="2022-03-30T14:16:25.368" v="94"/>
          <ac:spMkLst>
            <pc:docMk/>
            <pc:sldMk cId="39615990" sldId="292"/>
            <ac:spMk id="5" creationId="{67B33CA0-85D4-4E2D-FE7B-79039557C01C}"/>
          </ac:spMkLst>
        </pc:spChg>
      </pc:sldChg>
      <pc:sldChg chg="add del replId">
        <pc:chgData name="Andreas Tandberg" userId="S::andreata@uio.no::e1b1e038-d23c-4ed1-9f42-59e4090f17ce" providerId="AD" clId="Web-{513EFBF0-B4FC-45CA-AFC9-940C97989390}" dt="2022-03-30T14:15:56.196" v="88"/>
        <pc:sldMkLst>
          <pc:docMk/>
          <pc:sldMk cId="3388564771" sldId="293"/>
        </pc:sldMkLst>
      </pc:sldChg>
      <pc:sldChg chg="add replId">
        <pc:chgData name="Andreas Tandberg" userId="S::andreata@uio.no::e1b1e038-d23c-4ed1-9f42-59e4090f17ce" providerId="AD" clId="Web-{513EFBF0-B4FC-45CA-AFC9-940C97989390}" dt="2022-03-30T14:16:20.946" v="93"/>
        <pc:sldMkLst>
          <pc:docMk/>
          <pc:sldMk cId="3945994730" sldId="293"/>
        </pc:sldMkLst>
      </pc:sldChg>
      <pc:sldChg chg="addSp modSp add replId">
        <pc:chgData name="Andreas Tandberg" userId="S::andreata@uio.no::e1b1e038-d23c-4ed1-9f42-59e4090f17ce" providerId="AD" clId="Web-{513EFBF0-B4FC-45CA-AFC9-940C97989390}" dt="2022-03-30T14:20:15.796" v="107" actId="1076"/>
        <pc:sldMkLst>
          <pc:docMk/>
          <pc:sldMk cId="1956265217" sldId="294"/>
        </pc:sldMkLst>
        <pc:picChg chg="add mod">
          <ac:chgData name="Andreas Tandberg" userId="S::andreata@uio.no::e1b1e038-d23c-4ed1-9f42-59e4090f17ce" providerId="AD" clId="Web-{513EFBF0-B4FC-45CA-AFC9-940C97989390}" dt="2022-03-30T14:20:15.796" v="107" actId="1076"/>
          <ac:picMkLst>
            <pc:docMk/>
            <pc:sldMk cId="1956265217" sldId="294"/>
            <ac:picMk id="2" creationId="{C0D8B33C-BD71-3AC1-9B62-DF511233EDA0}"/>
          </ac:picMkLst>
        </pc:picChg>
      </pc:sldChg>
      <pc:sldChg chg="add del replId">
        <pc:chgData name="Andreas Tandberg" userId="S::andreata@uio.no::e1b1e038-d23c-4ed1-9f42-59e4090f17ce" providerId="AD" clId="Web-{513EFBF0-B4FC-45CA-AFC9-940C97989390}" dt="2022-03-30T14:20:03.530" v="103"/>
        <pc:sldMkLst>
          <pc:docMk/>
          <pc:sldMk cId="923803975" sldId="295"/>
        </pc:sldMkLst>
      </pc:sldChg>
    </pc:docChg>
  </pc:docChgLst>
  <pc:docChgLst>
    <pc:chgData name="Andreas Tandberg" userId="S::andreata@uio.no::e1b1e038-d23c-4ed1-9f42-59e4090f17ce" providerId="AD" clId="Web-{EEC05FB5-1DD3-45D3-BF40-EB7B2D6F8469}"/>
    <pc:docChg chg="addSld delSld modSld sldOrd">
      <pc:chgData name="Andreas Tandberg" userId="S::andreata@uio.no::e1b1e038-d23c-4ed1-9f42-59e4090f17ce" providerId="AD" clId="Web-{EEC05FB5-1DD3-45D3-BF40-EB7B2D6F8469}" dt="2022-03-29T09:40:34.202" v="135"/>
      <pc:docMkLst>
        <pc:docMk/>
      </pc:docMkLst>
      <pc:sldChg chg="addSp delSp modSp modNotes">
        <pc:chgData name="Andreas Tandberg" userId="S::andreata@uio.no::e1b1e038-d23c-4ed1-9f42-59e4090f17ce" providerId="AD" clId="Web-{EEC05FB5-1DD3-45D3-BF40-EB7B2D6F8469}" dt="2022-03-29T09:19:36.722" v="62" actId="14100"/>
        <pc:sldMkLst>
          <pc:docMk/>
          <pc:sldMk cId="414580663" sldId="258"/>
        </pc:sldMkLst>
        <pc:picChg chg="mod">
          <ac:chgData name="Andreas Tandberg" userId="S::andreata@uio.no::e1b1e038-d23c-4ed1-9f42-59e4090f17ce" providerId="AD" clId="Web-{EEC05FB5-1DD3-45D3-BF40-EB7B2D6F8469}" dt="2022-03-29T09:17:54.076" v="45" actId="1076"/>
          <ac:picMkLst>
            <pc:docMk/>
            <pc:sldMk cId="414580663" sldId="258"/>
            <ac:picMk id="2" creationId="{755A6A99-CD77-43D9-5B51-E7A0B0FCC86A}"/>
          </ac:picMkLst>
        </pc:picChg>
        <pc:picChg chg="mod">
          <ac:chgData name="Andreas Tandberg" userId="S::andreata@uio.no::e1b1e038-d23c-4ed1-9f42-59e4090f17ce" providerId="AD" clId="Web-{EEC05FB5-1DD3-45D3-BF40-EB7B2D6F8469}" dt="2022-03-29T09:14:17.157" v="1" actId="1076"/>
          <ac:picMkLst>
            <pc:docMk/>
            <pc:sldMk cId="414580663" sldId="258"/>
            <ac:picMk id="3" creationId="{750552A1-AEF8-53D2-2372-0CBF284AD9B4}"/>
          </ac:picMkLst>
        </pc:picChg>
        <pc:picChg chg="add mod modCrop">
          <ac:chgData name="Andreas Tandberg" userId="S::andreata@uio.no::e1b1e038-d23c-4ed1-9f42-59e4090f17ce" providerId="AD" clId="Web-{EEC05FB5-1DD3-45D3-BF40-EB7B2D6F8469}" dt="2022-03-29T09:19:36.722" v="62" actId="14100"/>
          <ac:picMkLst>
            <pc:docMk/>
            <pc:sldMk cId="414580663" sldId="258"/>
            <ac:picMk id="4" creationId="{FC5CF36B-DC22-23FE-FA41-DEA6A5023D5D}"/>
          </ac:picMkLst>
        </pc:picChg>
        <pc:picChg chg="mod">
          <ac:chgData name="Andreas Tandberg" userId="S::andreata@uio.no::e1b1e038-d23c-4ed1-9f42-59e4090f17ce" providerId="AD" clId="Web-{EEC05FB5-1DD3-45D3-BF40-EB7B2D6F8469}" dt="2022-03-29T09:19:00.830" v="57" actId="1076"/>
          <ac:picMkLst>
            <pc:docMk/>
            <pc:sldMk cId="414580663" sldId="258"/>
            <ac:picMk id="5" creationId="{EC594037-BA87-3434-149B-475FF621C936}"/>
          </ac:picMkLst>
        </pc:picChg>
        <pc:picChg chg="mod">
          <ac:chgData name="Andreas Tandberg" userId="S::andreata@uio.no::e1b1e038-d23c-4ed1-9f42-59e4090f17ce" providerId="AD" clId="Web-{EEC05FB5-1DD3-45D3-BF40-EB7B2D6F8469}" dt="2022-03-29T09:19:00.830" v="58" actId="1076"/>
          <ac:picMkLst>
            <pc:docMk/>
            <pc:sldMk cId="414580663" sldId="258"/>
            <ac:picMk id="6" creationId="{22184F89-48D6-9801-3F60-738F7790DBED}"/>
          </ac:picMkLst>
        </pc:picChg>
        <pc:picChg chg="add del mod">
          <ac:chgData name="Andreas Tandberg" userId="S::andreata@uio.no::e1b1e038-d23c-4ed1-9f42-59e4090f17ce" providerId="AD" clId="Web-{EEC05FB5-1DD3-45D3-BF40-EB7B2D6F8469}" dt="2022-03-29T09:18:05.420" v="49"/>
          <ac:picMkLst>
            <pc:docMk/>
            <pc:sldMk cId="414580663" sldId="258"/>
            <ac:picMk id="7" creationId="{E99BB27D-4863-F815-259B-8BD956477FE2}"/>
          </ac:picMkLst>
        </pc:picChg>
        <pc:picChg chg="add mod">
          <ac:chgData name="Andreas Tandberg" userId="S::andreata@uio.no::e1b1e038-d23c-4ed1-9f42-59e4090f17ce" providerId="AD" clId="Web-{EEC05FB5-1DD3-45D3-BF40-EB7B2D6F8469}" dt="2022-03-29T09:19:35.519" v="61" actId="14100"/>
          <ac:picMkLst>
            <pc:docMk/>
            <pc:sldMk cId="414580663" sldId="258"/>
            <ac:picMk id="8" creationId="{48B6BE9C-9C39-E869-8264-7FD90A86C84D}"/>
          </ac:picMkLst>
        </pc:picChg>
      </pc:sldChg>
      <pc:sldChg chg="new del">
        <pc:chgData name="Andreas Tandberg" userId="S::andreata@uio.no::e1b1e038-d23c-4ed1-9f42-59e4090f17ce" providerId="AD" clId="Web-{EEC05FB5-1DD3-45D3-BF40-EB7B2D6F8469}" dt="2022-03-29T09:20:12.146" v="65"/>
        <pc:sldMkLst>
          <pc:docMk/>
          <pc:sldMk cId="2093077863" sldId="259"/>
        </pc:sldMkLst>
      </pc:sldChg>
      <pc:sldChg chg="addSp delSp modSp add ord replId modNotes">
        <pc:chgData name="Andreas Tandberg" userId="S::andreata@uio.no::e1b1e038-d23c-4ed1-9f42-59e4090f17ce" providerId="AD" clId="Web-{EEC05FB5-1DD3-45D3-BF40-EB7B2D6F8469}" dt="2022-03-29T09:40:34.202" v="135"/>
        <pc:sldMkLst>
          <pc:docMk/>
          <pc:sldMk cId="1371640927" sldId="260"/>
        </pc:sldMkLst>
        <pc:spChg chg="add del">
          <ac:chgData name="Andreas Tandberg" userId="S::andreata@uio.no::e1b1e038-d23c-4ed1-9f42-59e4090f17ce" providerId="AD" clId="Web-{EEC05FB5-1DD3-45D3-BF40-EB7B2D6F8469}" dt="2022-03-29T09:35:28.528" v="106"/>
          <ac:spMkLst>
            <pc:docMk/>
            <pc:sldMk cId="1371640927" sldId="260"/>
            <ac:spMk id="11" creationId="{5CB79E1F-5329-7738-2C46-445CFD4DA2A5}"/>
          </ac:spMkLst>
        </pc:spChg>
        <pc:spChg chg="add del mod">
          <ac:chgData name="Andreas Tandberg" userId="S::andreata@uio.no::e1b1e038-d23c-4ed1-9f42-59e4090f17ce" providerId="AD" clId="Web-{EEC05FB5-1DD3-45D3-BF40-EB7B2D6F8469}" dt="2022-03-29T09:38:55.696" v="129"/>
          <ac:spMkLst>
            <pc:docMk/>
            <pc:sldMk cId="1371640927" sldId="260"/>
            <ac:spMk id="12" creationId="{324B065F-2B6F-8BE7-E8A5-2736B032C579}"/>
          </ac:spMkLst>
        </pc:spChg>
        <pc:picChg chg="del">
          <ac:chgData name="Andreas Tandberg" userId="S::andreata@uio.no::e1b1e038-d23c-4ed1-9f42-59e4090f17ce" providerId="AD" clId="Web-{EEC05FB5-1DD3-45D3-BF40-EB7B2D6F8469}" dt="2022-03-29T09:24:11.363" v="69"/>
          <ac:picMkLst>
            <pc:docMk/>
            <pc:sldMk cId="1371640927" sldId="260"/>
            <ac:picMk id="2" creationId="{755A6A99-CD77-43D9-5B51-E7A0B0FCC86A}"/>
          </ac:picMkLst>
        </pc:picChg>
        <pc:picChg chg="del">
          <ac:chgData name="Andreas Tandberg" userId="S::andreata@uio.no::e1b1e038-d23c-4ed1-9f42-59e4090f17ce" providerId="AD" clId="Web-{EEC05FB5-1DD3-45D3-BF40-EB7B2D6F8469}" dt="2022-03-29T09:36:29.297" v="115"/>
          <ac:picMkLst>
            <pc:docMk/>
            <pc:sldMk cId="1371640927" sldId="260"/>
            <ac:picMk id="3" creationId="{750552A1-AEF8-53D2-2372-0CBF284AD9B4}"/>
          </ac:picMkLst>
        </pc:picChg>
        <pc:picChg chg="del">
          <ac:chgData name="Andreas Tandberg" userId="S::andreata@uio.no::e1b1e038-d23c-4ed1-9f42-59e4090f17ce" providerId="AD" clId="Web-{EEC05FB5-1DD3-45D3-BF40-EB7B2D6F8469}" dt="2022-03-29T09:24:08.551" v="67"/>
          <ac:picMkLst>
            <pc:docMk/>
            <pc:sldMk cId="1371640927" sldId="260"/>
            <ac:picMk id="4" creationId="{FC5CF36B-DC22-23FE-FA41-DEA6A5023D5D}"/>
          </ac:picMkLst>
        </pc:picChg>
        <pc:picChg chg="mod">
          <ac:chgData name="Andreas Tandberg" userId="S::andreata@uio.no::e1b1e038-d23c-4ed1-9f42-59e4090f17ce" providerId="AD" clId="Web-{EEC05FB5-1DD3-45D3-BF40-EB7B2D6F8469}" dt="2022-03-29T09:36:46.642" v="119" actId="1076"/>
          <ac:picMkLst>
            <pc:docMk/>
            <pc:sldMk cId="1371640927" sldId="260"/>
            <ac:picMk id="5" creationId="{EC594037-BA87-3434-149B-475FF621C936}"/>
          </ac:picMkLst>
        </pc:picChg>
        <pc:picChg chg="mod">
          <ac:chgData name="Andreas Tandberg" userId="S::andreata@uio.no::e1b1e038-d23c-4ed1-9f42-59e4090f17ce" providerId="AD" clId="Web-{EEC05FB5-1DD3-45D3-BF40-EB7B2D6F8469}" dt="2022-03-29T09:36:46.657" v="120" actId="1076"/>
          <ac:picMkLst>
            <pc:docMk/>
            <pc:sldMk cId="1371640927" sldId="260"/>
            <ac:picMk id="6" creationId="{22184F89-48D6-9801-3F60-738F7790DBED}"/>
          </ac:picMkLst>
        </pc:picChg>
        <pc:picChg chg="add del mod">
          <ac:chgData name="Andreas Tandberg" userId="S::andreata@uio.no::e1b1e038-d23c-4ed1-9f42-59e4090f17ce" providerId="AD" clId="Web-{EEC05FB5-1DD3-45D3-BF40-EB7B2D6F8469}" dt="2022-03-29T09:36:35.657" v="117"/>
          <ac:picMkLst>
            <pc:docMk/>
            <pc:sldMk cId="1371640927" sldId="260"/>
            <ac:picMk id="7" creationId="{DC044118-3E60-B395-7ED5-1B256EF24BC9}"/>
          </ac:picMkLst>
        </pc:picChg>
        <pc:picChg chg="del">
          <ac:chgData name="Andreas Tandberg" userId="S::andreata@uio.no::e1b1e038-d23c-4ed1-9f42-59e4090f17ce" providerId="AD" clId="Web-{EEC05FB5-1DD3-45D3-BF40-EB7B2D6F8469}" dt="2022-03-29T09:24:09.316" v="68"/>
          <ac:picMkLst>
            <pc:docMk/>
            <pc:sldMk cId="1371640927" sldId="260"/>
            <ac:picMk id="8" creationId="{48B6BE9C-9C39-E869-8264-7FD90A86C84D}"/>
          </ac:picMkLst>
        </pc:picChg>
        <pc:picChg chg="add del mod">
          <ac:chgData name="Andreas Tandberg" userId="S::andreata@uio.no::e1b1e038-d23c-4ed1-9f42-59e4090f17ce" providerId="AD" clId="Web-{EEC05FB5-1DD3-45D3-BF40-EB7B2D6F8469}" dt="2022-03-29T09:36:25.140" v="114"/>
          <ac:picMkLst>
            <pc:docMk/>
            <pc:sldMk cId="1371640927" sldId="260"/>
            <ac:picMk id="9" creationId="{BCCFE2E5-227F-7163-603F-5B192DD3EFD3}"/>
          </ac:picMkLst>
        </pc:picChg>
        <pc:picChg chg="add del mod modCrop">
          <ac:chgData name="Andreas Tandberg" userId="S::andreata@uio.no::e1b1e038-d23c-4ed1-9f42-59e4090f17ce" providerId="AD" clId="Web-{EEC05FB5-1DD3-45D3-BF40-EB7B2D6F8469}" dt="2022-03-29T09:40:09.357" v="133"/>
          <ac:picMkLst>
            <pc:docMk/>
            <pc:sldMk cId="1371640927" sldId="260"/>
            <ac:picMk id="10" creationId="{8AC74BF1-197B-2D0D-4DA0-BB7638F04023}"/>
          </ac:picMkLst>
        </pc:picChg>
        <pc:picChg chg="add mod modCrop">
          <ac:chgData name="Andreas Tandberg" userId="S::andreata@uio.no::e1b1e038-d23c-4ed1-9f42-59e4090f17ce" providerId="AD" clId="Web-{EEC05FB5-1DD3-45D3-BF40-EB7B2D6F8469}" dt="2022-03-29T09:39:06.118" v="131"/>
          <ac:picMkLst>
            <pc:docMk/>
            <pc:sldMk cId="1371640927" sldId="260"/>
            <ac:picMk id="13" creationId="{7196FCAD-2330-9204-D945-78314EFB6449}"/>
          </ac:picMkLst>
        </pc:picChg>
      </pc:sldChg>
      <pc:sldChg chg="add replId">
        <pc:chgData name="Andreas Tandberg" userId="S::andreata@uio.no::e1b1e038-d23c-4ed1-9f42-59e4090f17ce" providerId="AD" clId="Web-{EEC05FB5-1DD3-45D3-BF40-EB7B2D6F8469}" dt="2022-03-29T09:40:29.170" v="134"/>
        <pc:sldMkLst>
          <pc:docMk/>
          <pc:sldMk cId="2900392972" sldId="261"/>
        </pc:sldMkLst>
      </pc:sldChg>
    </pc:docChg>
  </pc:docChgLst>
  <pc:docChgLst>
    <pc:chgData name="Andreas Tandberg" userId="S::andreata@uio.no::e1b1e038-d23c-4ed1-9f42-59e4090f17ce" providerId="AD" clId="Web-{CD5CD1FC-D04A-4C2B-8976-5EDB5C664FEB}"/>
    <pc:docChg chg="addSld delSld modSld">
      <pc:chgData name="Andreas Tandberg" userId="S::andreata@uio.no::e1b1e038-d23c-4ed1-9f42-59e4090f17ce" providerId="AD" clId="Web-{CD5CD1FC-D04A-4C2B-8976-5EDB5C664FEB}" dt="2022-04-26T13:43:38.052" v="16"/>
      <pc:docMkLst>
        <pc:docMk/>
      </pc:docMkLst>
      <pc:sldChg chg="addSp delSp modSp del">
        <pc:chgData name="Andreas Tandberg" userId="S::andreata@uio.no::e1b1e038-d23c-4ed1-9f42-59e4090f17ce" providerId="AD" clId="Web-{CD5CD1FC-D04A-4C2B-8976-5EDB5C664FEB}" dt="2022-04-26T13:43:38.052" v="16"/>
        <pc:sldMkLst>
          <pc:docMk/>
          <pc:sldMk cId="3130097847" sldId="257"/>
        </pc:sldMkLst>
        <pc:spChg chg="del">
          <ac:chgData name="Andreas Tandberg" userId="S::andreata@uio.no::e1b1e038-d23c-4ed1-9f42-59e4090f17ce" providerId="AD" clId="Web-{CD5CD1FC-D04A-4C2B-8976-5EDB5C664FEB}" dt="2022-04-26T13:40:11.844" v="1"/>
          <ac:spMkLst>
            <pc:docMk/>
            <pc:sldMk cId="3130097847" sldId="257"/>
            <ac:spMk id="2" creationId="{C434B23F-8542-8C11-79A4-4DFA4F8D5285}"/>
          </ac:spMkLst>
        </pc:spChg>
        <pc:spChg chg="add mod">
          <ac:chgData name="Andreas Tandberg" userId="S::andreata@uio.no::e1b1e038-d23c-4ed1-9f42-59e4090f17ce" providerId="AD" clId="Web-{CD5CD1FC-D04A-4C2B-8976-5EDB5C664FEB}" dt="2022-04-26T13:40:11.844" v="1"/>
          <ac:spMkLst>
            <pc:docMk/>
            <pc:sldMk cId="3130097847" sldId="257"/>
            <ac:spMk id="4" creationId="{A73DACED-3DBC-69EB-F509-0EE844FB8BAE}"/>
          </ac:spMkLst>
        </pc:spChg>
        <pc:spChg chg="add">
          <ac:chgData name="Andreas Tandberg" userId="S::andreata@uio.no::e1b1e038-d23c-4ed1-9f42-59e4090f17ce" providerId="AD" clId="Web-{CD5CD1FC-D04A-4C2B-8976-5EDB5C664FEB}" dt="2022-04-26T13:40:17.031" v="2"/>
          <ac:spMkLst>
            <pc:docMk/>
            <pc:sldMk cId="3130097847" sldId="257"/>
            <ac:spMk id="5" creationId="{6436A0F5-66AA-A5D1-EE3B-AED4D97A7218}"/>
          </ac:spMkLst>
        </pc:spChg>
        <pc:spChg chg="add">
          <ac:chgData name="Andreas Tandberg" userId="S::andreata@uio.no::e1b1e038-d23c-4ed1-9f42-59e4090f17ce" providerId="AD" clId="Web-{CD5CD1FC-D04A-4C2B-8976-5EDB5C664FEB}" dt="2022-04-26T13:40:18.016" v="3"/>
          <ac:spMkLst>
            <pc:docMk/>
            <pc:sldMk cId="3130097847" sldId="257"/>
            <ac:spMk id="6" creationId="{F1D15246-4671-6C67-9167-57483F7ACE03}"/>
          </ac:spMkLst>
        </pc:spChg>
      </pc:sldChg>
      <pc:sldChg chg="add del replId">
        <pc:chgData name="Andreas Tandberg" userId="S::andreata@uio.no::e1b1e038-d23c-4ed1-9f42-59e4090f17ce" providerId="AD" clId="Web-{CD5CD1FC-D04A-4C2B-8976-5EDB5C664FEB}" dt="2022-04-26T13:40:27.250" v="5"/>
        <pc:sldMkLst>
          <pc:docMk/>
          <pc:sldMk cId="617637440" sldId="276"/>
        </pc:sldMkLst>
      </pc:sldChg>
      <pc:sldChg chg="addSp modSp new">
        <pc:chgData name="Andreas Tandberg" userId="S::andreata@uio.no::e1b1e038-d23c-4ed1-9f42-59e4090f17ce" providerId="AD" clId="Web-{CD5CD1FC-D04A-4C2B-8976-5EDB5C664FEB}" dt="2022-04-26T13:43:23.224" v="15" actId="1076"/>
        <pc:sldMkLst>
          <pc:docMk/>
          <pc:sldMk cId="1837303897" sldId="277"/>
        </pc:sldMkLst>
        <pc:spChg chg="add mod">
          <ac:chgData name="Andreas Tandberg" userId="S::andreata@uio.no::e1b1e038-d23c-4ed1-9f42-59e4090f17ce" providerId="AD" clId="Web-{CD5CD1FC-D04A-4C2B-8976-5EDB5C664FEB}" dt="2022-04-26T13:43:23.224" v="15" actId="1076"/>
          <ac:spMkLst>
            <pc:docMk/>
            <pc:sldMk cId="1837303897" sldId="277"/>
            <ac:spMk id="4" creationId="{34EA57F7-F7FD-4CED-5881-1C4F2B06C266}"/>
          </ac:spMkLst>
        </pc:spChg>
        <pc:picChg chg="add mod">
          <ac:chgData name="Andreas Tandberg" userId="S::andreata@uio.no::e1b1e038-d23c-4ed1-9f42-59e4090f17ce" providerId="AD" clId="Web-{CD5CD1FC-D04A-4C2B-8976-5EDB5C664FEB}" dt="2022-04-26T13:42:28.519" v="9" actId="14100"/>
          <ac:picMkLst>
            <pc:docMk/>
            <pc:sldMk cId="1837303897" sldId="277"/>
            <ac:picMk id="2" creationId="{A90A5A61-F011-CCC1-2C09-B3AF740B2384}"/>
          </ac:picMkLst>
        </pc:picChg>
      </pc:sldChg>
    </pc:docChg>
  </pc:docChgLst>
  <pc:docChgLst>
    <pc:chgData name="Andreas Tandberg" userId="S::andreata@uio.no::e1b1e038-d23c-4ed1-9f42-59e4090f17ce" providerId="AD" clId="Web-{CA9331DE-8439-4DCE-82C5-60E5B63CD99A}"/>
    <pc:docChg chg="addSld delSld modSld sldOrd addMainMaster">
      <pc:chgData name="Andreas Tandberg" userId="S::andreata@uio.no::e1b1e038-d23c-4ed1-9f42-59e4090f17ce" providerId="AD" clId="Web-{CA9331DE-8439-4DCE-82C5-60E5B63CD99A}" dt="2022-03-29T14:03:23.358" v="41" actId="20577"/>
      <pc:docMkLst>
        <pc:docMk/>
      </pc:docMkLst>
      <pc:sldChg chg="del">
        <pc:chgData name="Andreas Tandberg" userId="S::andreata@uio.no::e1b1e038-d23c-4ed1-9f42-59e4090f17ce" providerId="AD" clId="Web-{CA9331DE-8439-4DCE-82C5-60E5B63CD99A}" dt="2022-03-29T14:01:16.231" v="0"/>
        <pc:sldMkLst>
          <pc:docMk/>
          <pc:sldMk cId="1498570517" sldId="274"/>
        </pc:sldMkLst>
      </pc:sldChg>
      <pc:sldChg chg="add">
        <pc:chgData name="Andreas Tandberg" userId="S::andreata@uio.no::e1b1e038-d23c-4ed1-9f42-59e4090f17ce" providerId="AD" clId="Web-{CA9331DE-8439-4DCE-82C5-60E5B63CD99A}" dt="2022-03-29T14:01:21.168" v="1"/>
        <pc:sldMkLst>
          <pc:docMk/>
          <pc:sldMk cId="2773774410" sldId="274"/>
        </pc:sldMkLst>
      </pc:sldChg>
      <pc:sldChg chg="add">
        <pc:chgData name="Andreas Tandberg" userId="S::andreata@uio.no::e1b1e038-d23c-4ed1-9f42-59e4090f17ce" providerId="AD" clId="Web-{CA9331DE-8439-4DCE-82C5-60E5B63CD99A}" dt="2022-03-29T14:01:21.262" v="2"/>
        <pc:sldMkLst>
          <pc:docMk/>
          <pc:sldMk cId="3792273056" sldId="275"/>
        </pc:sldMkLst>
      </pc:sldChg>
      <pc:sldChg chg="add">
        <pc:chgData name="Andreas Tandberg" userId="S::andreata@uio.no::e1b1e038-d23c-4ed1-9f42-59e4090f17ce" providerId="AD" clId="Web-{CA9331DE-8439-4DCE-82C5-60E5B63CD99A}" dt="2022-03-29T14:01:21.371" v="3"/>
        <pc:sldMkLst>
          <pc:docMk/>
          <pc:sldMk cId="660928031" sldId="276"/>
        </pc:sldMkLst>
      </pc:sldChg>
      <pc:sldChg chg="add">
        <pc:chgData name="Andreas Tandberg" userId="S::andreata@uio.no::e1b1e038-d23c-4ed1-9f42-59e4090f17ce" providerId="AD" clId="Web-{CA9331DE-8439-4DCE-82C5-60E5B63CD99A}" dt="2022-03-29T14:01:21.465" v="4"/>
        <pc:sldMkLst>
          <pc:docMk/>
          <pc:sldMk cId="880034784" sldId="277"/>
        </pc:sldMkLst>
      </pc:sldChg>
      <pc:sldChg chg="modSp add ord">
        <pc:chgData name="Andreas Tandberg" userId="S::andreata@uio.no::e1b1e038-d23c-4ed1-9f42-59e4090f17ce" providerId="AD" clId="Web-{CA9331DE-8439-4DCE-82C5-60E5B63CD99A}" dt="2022-03-29T14:02:08.466" v="26" actId="20577"/>
        <pc:sldMkLst>
          <pc:docMk/>
          <pc:sldMk cId="1091019309" sldId="278"/>
        </pc:sldMkLst>
        <pc:spChg chg="mod">
          <ac:chgData name="Andreas Tandberg" userId="S::andreata@uio.no::e1b1e038-d23c-4ed1-9f42-59e4090f17ce" providerId="AD" clId="Web-{CA9331DE-8439-4DCE-82C5-60E5B63CD99A}" dt="2022-03-29T14:02:08.466" v="26" actId="20577"/>
          <ac:spMkLst>
            <pc:docMk/>
            <pc:sldMk cId="1091019309" sldId="278"/>
            <ac:spMk id="2" creationId="{E125B0D4-EF4A-4093-B129-241563446D31}"/>
          </ac:spMkLst>
        </pc:spChg>
      </pc:sldChg>
      <pc:sldChg chg="modSp add">
        <pc:chgData name="Andreas Tandberg" userId="S::andreata@uio.no::e1b1e038-d23c-4ed1-9f42-59e4090f17ce" providerId="AD" clId="Web-{CA9331DE-8439-4DCE-82C5-60E5B63CD99A}" dt="2022-03-29T14:02:46.639" v="39" actId="20577"/>
        <pc:sldMkLst>
          <pc:docMk/>
          <pc:sldMk cId="433662431" sldId="279"/>
        </pc:sldMkLst>
        <pc:spChg chg="mod">
          <ac:chgData name="Andreas Tandberg" userId="S::andreata@uio.no::e1b1e038-d23c-4ed1-9f42-59e4090f17ce" providerId="AD" clId="Web-{CA9331DE-8439-4DCE-82C5-60E5B63CD99A}" dt="2022-03-29T14:02:46.639" v="39" actId="20577"/>
          <ac:spMkLst>
            <pc:docMk/>
            <pc:sldMk cId="433662431" sldId="279"/>
            <ac:spMk id="2" creationId="{E125B0D4-EF4A-4093-B129-241563446D31}"/>
          </ac:spMkLst>
        </pc:spChg>
        <pc:spChg chg="mod">
          <ac:chgData name="Andreas Tandberg" userId="S::andreata@uio.no::e1b1e038-d23c-4ed1-9f42-59e4090f17ce" providerId="AD" clId="Web-{CA9331DE-8439-4DCE-82C5-60E5B63CD99A}" dt="2022-03-29T14:02:31.185" v="35" actId="20577"/>
          <ac:spMkLst>
            <pc:docMk/>
            <pc:sldMk cId="433662431" sldId="279"/>
            <ac:spMk id="3" creationId="{772C1C4D-661B-4946-96C2-B60609844404}"/>
          </ac:spMkLst>
        </pc:spChg>
      </pc:sldChg>
      <pc:sldChg chg="modSp add replId">
        <pc:chgData name="Andreas Tandberg" userId="S::andreata@uio.no::e1b1e038-d23c-4ed1-9f42-59e4090f17ce" providerId="AD" clId="Web-{CA9331DE-8439-4DCE-82C5-60E5B63CD99A}" dt="2022-03-29T14:03:23.358" v="41" actId="20577"/>
        <pc:sldMkLst>
          <pc:docMk/>
          <pc:sldMk cId="1230674776" sldId="280"/>
        </pc:sldMkLst>
        <pc:spChg chg="mod">
          <ac:chgData name="Andreas Tandberg" userId="S::andreata@uio.no::e1b1e038-d23c-4ed1-9f42-59e4090f17ce" providerId="AD" clId="Web-{CA9331DE-8439-4DCE-82C5-60E5B63CD99A}" dt="2022-03-29T14:03:23.358" v="41" actId="20577"/>
          <ac:spMkLst>
            <pc:docMk/>
            <pc:sldMk cId="1230674776" sldId="280"/>
            <ac:spMk id="3" creationId="{772C1C4D-661B-4946-96C2-B60609844404}"/>
          </ac:spMkLst>
        </pc:spChg>
      </pc:sldChg>
      <pc:sldMasterChg chg="add addSldLayout">
        <pc:chgData name="Andreas Tandberg" userId="S::andreata@uio.no::e1b1e038-d23c-4ed1-9f42-59e4090f17ce" providerId="AD" clId="Web-{CA9331DE-8439-4DCE-82C5-60E5B63CD99A}" dt="2022-03-29T14:01:21.168" v="1"/>
        <pc:sldMasterMkLst>
          <pc:docMk/>
          <pc:sldMasterMk cId="4146615922" sldId="2147483787"/>
        </pc:sldMasterMkLst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3438095281" sldId="2147483776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3760520511" sldId="2147483777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1168946253" sldId="2147483778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4200701332" sldId="2147483779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1869979293" sldId="2147483780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964751074" sldId="2147483781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2773567694" sldId="2147483782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537308860" sldId="2147483783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2458052573" sldId="2147483784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1878257002" sldId="2147483785"/>
          </pc:sldLayoutMkLst>
        </pc:sldLayoutChg>
        <pc:sldLayoutChg chg="add">
          <pc:chgData name="Andreas Tandberg" userId="S::andreata@uio.no::e1b1e038-d23c-4ed1-9f42-59e4090f17ce" providerId="AD" clId="Web-{CA9331DE-8439-4DCE-82C5-60E5B63CD99A}" dt="2022-03-29T14:01:21.168" v="1"/>
          <pc:sldLayoutMkLst>
            <pc:docMk/>
            <pc:sldMasterMk cId="4146615922" sldId="2147483787"/>
            <pc:sldLayoutMk cId="3951745502" sldId="2147483786"/>
          </pc:sldLayoutMkLst>
        </pc:sldLayoutChg>
      </pc:sldMasterChg>
    </pc:docChg>
  </pc:docChgLst>
  <pc:docChgLst>
    <pc:chgData name="Andreas Tandberg" userId="S::andreata@uio.no::e1b1e038-d23c-4ed1-9f42-59e4090f17ce" providerId="AD" clId="Web-{152DBD7B-3CA5-4591-9425-0A5D02A2A731}"/>
    <pc:docChg chg="modSld">
      <pc:chgData name="Andreas Tandberg" userId="S::andreata@uio.no::e1b1e038-d23c-4ed1-9f42-59e4090f17ce" providerId="AD" clId="Web-{152DBD7B-3CA5-4591-9425-0A5D02A2A731}" dt="2022-03-29T11:10:01.162" v="443"/>
      <pc:docMkLst>
        <pc:docMk/>
      </pc:docMkLst>
      <pc:sldChg chg="modNotes">
        <pc:chgData name="Andreas Tandberg" userId="S::andreata@uio.no::e1b1e038-d23c-4ed1-9f42-59e4090f17ce" providerId="AD" clId="Web-{152DBD7B-3CA5-4591-9425-0A5D02A2A731}" dt="2022-03-29T10:57:46.347" v="23"/>
        <pc:sldMkLst>
          <pc:docMk/>
          <pc:sldMk cId="3130097847" sldId="257"/>
        </pc:sldMkLst>
      </pc:sldChg>
      <pc:sldChg chg="modNotes">
        <pc:chgData name="Andreas Tandberg" userId="S::andreata@uio.no::e1b1e038-d23c-4ed1-9f42-59e4090f17ce" providerId="AD" clId="Web-{152DBD7B-3CA5-4591-9425-0A5D02A2A731}" dt="2022-03-29T11:02:32.588" v="241"/>
        <pc:sldMkLst>
          <pc:docMk/>
          <pc:sldMk cId="414580663" sldId="258"/>
        </pc:sldMkLst>
      </pc:sldChg>
      <pc:sldChg chg="modNotes">
        <pc:chgData name="Andreas Tandberg" userId="S::andreata@uio.no::e1b1e038-d23c-4ed1-9f42-59e4090f17ce" providerId="AD" clId="Web-{152DBD7B-3CA5-4591-9425-0A5D02A2A731}" dt="2022-03-29T11:09:26.458" v="425"/>
        <pc:sldMkLst>
          <pc:docMk/>
          <pc:sldMk cId="1371640927" sldId="260"/>
        </pc:sldMkLst>
      </pc:sldChg>
      <pc:sldChg chg="modNotes">
        <pc:chgData name="Andreas Tandberg" userId="S::andreata@uio.no::e1b1e038-d23c-4ed1-9f42-59e4090f17ce" providerId="AD" clId="Web-{152DBD7B-3CA5-4591-9425-0A5D02A2A731}" dt="2022-03-29T11:10:01.162" v="443"/>
        <pc:sldMkLst>
          <pc:docMk/>
          <pc:sldMk cId="2900392972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882A-09AC-47D9-9D8A-CF96F1B594D7}" type="datetimeFigureOut">
              <a:t>27.04.2022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2783-6024-467E-B49C-CF221BF45E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8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Emnebeskrivelse</a:t>
            </a:r>
            <a:r>
              <a:rPr lang="en-US" dirty="0">
                <a:cs typeface="Calibri"/>
              </a:rPr>
              <a:t> "</a:t>
            </a:r>
            <a:r>
              <a:rPr lang="en-US" dirty="0" err="1">
                <a:cs typeface="Calibri"/>
              </a:rPr>
              <a:t>bor</a:t>
            </a:r>
            <a:r>
              <a:rPr lang="en-US" dirty="0">
                <a:cs typeface="Calibri"/>
              </a:rPr>
              <a:t>" I FS. FS </a:t>
            </a:r>
            <a:r>
              <a:rPr lang="en-US" dirty="0" err="1">
                <a:cs typeface="Calibri"/>
              </a:rPr>
              <a:t>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autoritativ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kilde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tidspunkt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hvert</a:t>
            </a:r>
            <a:r>
              <a:rPr lang="en-US" dirty="0">
                <a:cs typeface="Calibri"/>
              </a:rPr>
              <a:t> semester </a:t>
            </a:r>
            <a:r>
              <a:rPr lang="en-US" dirty="0" err="1">
                <a:cs typeface="Calibri"/>
              </a:rPr>
              <a:t>dyttes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emnebeskrivelsene</a:t>
            </a:r>
            <a:r>
              <a:rPr lang="en-US" dirty="0">
                <a:cs typeface="Calibri"/>
              </a:rPr>
              <a:t> over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denne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appen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vår</a:t>
            </a:r>
            <a:r>
              <a:rPr lang="en-US" dirty="0">
                <a:cs typeface="Calibri"/>
              </a:rPr>
              <a:t>. I EPN-</a:t>
            </a:r>
            <a:r>
              <a:rPr lang="en-US" dirty="0" err="1">
                <a:cs typeface="Calibri"/>
              </a:rPr>
              <a:t>appen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redigerer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emnetekstene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faglærer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studieadministrasjon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instituttet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studieadm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fakultet</a:t>
            </a:r>
            <a:r>
              <a:rPr lang="en-US" dirty="0">
                <a:cs typeface="Calibri"/>
              </a:rPr>
              <a:t>, og </a:t>
            </a:r>
            <a:r>
              <a:rPr lang="en-US" dirty="0" err="1">
                <a:cs typeface="Calibri"/>
              </a:rPr>
              <a:t>så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tidspunkt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semesteret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dyttes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ferdigredigerte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og inn I FS </a:t>
            </a:r>
            <a:r>
              <a:rPr lang="en-US" dirty="0" err="1">
                <a:cs typeface="Calibri"/>
              </a:rPr>
              <a:t>igjen</a:t>
            </a:r>
            <a:r>
              <a:rPr lang="en-US" dirty="0">
                <a:cs typeface="Calibri"/>
              </a:rPr>
              <a:t>. Og </a:t>
            </a:r>
            <a:r>
              <a:rPr lang="en-US" dirty="0" err="1">
                <a:cs typeface="Calibri"/>
              </a:rPr>
              <a:t>fra</a:t>
            </a:r>
            <a:r>
              <a:rPr lang="en-US" dirty="0">
                <a:cs typeface="Calibri"/>
              </a:rPr>
              <a:t> FS </a:t>
            </a:r>
            <a:r>
              <a:rPr lang="en-US" dirty="0" err="1">
                <a:cs typeface="Calibri"/>
              </a:rPr>
              <a:t>dyttes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emnebesrivelsene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nett</a:t>
            </a:r>
            <a:r>
              <a:rPr lang="en-US" dirty="0">
                <a:cs typeface="Calibri"/>
              </a:rPr>
              <a:t>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6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F2783-6024-467E-B49C-CF221BF45E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2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Nevn</a:t>
            </a:r>
            <a:r>
              <a:rPr lang="en-US">
                <a:ea typeface="Calibri"/>
                <a:cs typeface="Calibri"/>
              </a:rPr>
              <a:t> Steven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Lieu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Tidsfrister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Baklengsdesign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Avslutt</a:t>
            </a:r>
            <a:r>
              <a:rPr lang="en-US" dirty="0">
                <a:cs typeface="Calibri"/>
              </a:rPr>
              <a:t> med å </a:t>
            </a:r>
            <a:r>
              <a:rPr lang="en-US" dirty="0" err="1">
                <a:cs typeface="Calibri"/>
              </a:rPr>
              <a:t>nevne</a:t>
            </a:r>
            <a:r>
              <a:rPr lang="en-US" dirty="0">
                <a:cs typeface="Calibri"/>
              </a:rPr>
              <a:t> Ina og </a:t>
            </a:r>
            <a:r>
              <a:rPr lang="en-US" dirty="0" err="1">
                <a:cs typeface="Calibri"/>
              </a:rPr>
              <a:t>prosjektgruppa</a:t>
            </a:r>
            <a:r>
              <a:rPr lang="en-US" dirty="0">
                <a:cs typeface="Calibri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6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Tidsfrister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Baklengsdesign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Avslutt</a:t>
            </a:r>
            <a:r>
              <a:rPr lang="en-US" dirty="0">
                <a:cs typeface="Calibri"/>
              </a:rPr>
              <a:t> med å </a:t>
            </a:r>
            <a:r>
              <a:rPr lang="en-US" dirty="0" err="1">
                <a:cs typeface="Calibri"/>
              </a:rPr>
              <a:t>nevne</a:t>
            </a:r>
            <a:r>
              <a:rPr lang="en-US" dirty="0">
                <a:cs typeface="Calibri"/>
              </a:rPr>
              <a:t> Ina og </a:t>
            </a:r>
            <a:r>
              <a:rPr lang="en-US" dirty="0" err="1">
                <a:cs typeface="Calibri"/>
              </a:rPr>
              <a:t>prosjektgruppa</a:t>
            </a:r>
            <a:r>
              <a:rPr lang="en-US" dirty="0">
                <a:cs typeface="Calibri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4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Før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skrevet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fritekstfelt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Vortex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pushet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nett</a:t>
            </a:r>
            <a:r>
              <a:rPr lang="en-US" dirty="0">
                <a:cs typeface="Calibri"/>
              </a:rPr>
              <a:t>. Ingen link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FS. </a:t>
            </a:r>
            <a:r>
              <a:rPr lang="en-US" dirty="0" err="1">
                <a:cs typeface="Calibri"/>
              </a:rPr>
              <a:t>Så</a:t>
            </a:r>
            <a:r>
              <a:rPr lang="en-US" dirty="0">
                <a:cs typeface="Calibri"/>
              </a:rPr>
              <a:t> info </a:t>
            </a:r>
            <a:r>
              <a:rPr lang="en-US" dirty="0" err="1">
                <a:cs typeface="Calibri"/>
              </a:rPr>
              <a:t>lå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doblet</a:t>
            </a:r>
            <a:r>
              <a:rPr lang="en-US" dirty="0">
                <a:cs typeface="Calibri"/>
              </a:rPr>
              <a:t>. Mange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redigeringstilgang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Kommunikasjon</a:t>
            </a:r>
            <a:r>
              <a:rPr lang="en-US" dirty="0">
                <a:cs typeface="Calibri"/>
              </a:rPr>
              <a:t> via </a:t>
            </a:r>
            <a:r>
              <a:rPr lang="en-US" dirty="0" err="1">
                <a:cs typeface="Calibri"/>
              </a:rPr>
              <a:t>epost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word. En </a:t>
            </a:r>
            <a:r>
              <a:rPr lang="en-US" dirty="0" err="1">
                <a:cs typeface="Calibri"/>
              </a:rPr>
              <a:t>prosess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mye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sårbar</a:t>
            </a:r>
            <a:r>
              <a:rPr lang="en-US" dirty="0">
                <a:cs typeface="Calibri"/>
              </a:rPr>
              <a:t> for </a:t>
            </a:r>
            <a:r>
              <a:rPr lang="en-US" dirty="0" err="1">
                <a:cs typeface="Calibri"/>
              </a:rPr>
              <a:t>menneskelig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feil</a:t>
            </a:r>
            <a:r>
              <a:rPr lang="en-US" dirty="0">
                <a:cs typeface="Calibri"/>
              </a:rPr>
              <a:t>. Mye </a:t>
            </a:r>
            <a:r>
              <a:rPr lang="en-US" dirty="0" err="1">
                <a:cs typeface="Calibri"/>
              </a:rPr>
              <a:t>dobbeltarbeid</a:t>
            </a:r>
            <a:r>
              <a:rPr lang="en-US" dirty="0">
                <a:cs typeface="Calibri"/>
              </a:rPr>
              <a:t>. Lett å </a:t>
            </a:r>
            <a:r>
              <a:rPr lang="en-US" dirty="0" err="1">
                <a:cs typeface="Calibri"/>
              </a:rPr>
              <a:t>overskride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frister</a:t>
            </a:r>
            <a:r>
              <a:rPr lang="en-US" dirty="0">
                <a:cs typeface="Calibri"/>
              </a:rPr>
              <a:t>. Denne </a:t>
            </a:r>
            <a:r>
              <a:rPr lang="en-US" dirty="0" err="1">
                <a:cs typeface="Calibri"/>
              </a:rPr>
              <a:t>gamle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rutinen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kvalitetssikrer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godt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nok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Emnesidene</a:t>
            </a:r>
            <a:r>
              <a:rPr lang="en-US" dirty="0">
                <a:cs typeface="Calibri"/>
              </a:rPr>
              <a:t>, er </a:t>
            </a:r>
            <a:r>
              <a:rPr lang="en-US" dirty="0" err="1">
                <a:cs typeface="Calibri"/>
              </a:rPr>
              <a:t>vår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kontrakt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studentene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lærer</a:t>
            </a:r>
            <a:r>
              <a:rPr lang="en-US" dirty="0">
                <a:cs typeface="Calibri"/>
              </a:rPr>
              <a:t> du, </a:t>
            </a: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slags </a:t>
            </a:r>
            <a:r>
              <a:rPr lang="en-US" dirty="0" err="1">
                <a:cs typeface="Calibri"/>
              </a:rPr>
              <a:t>undervisning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gis</a:t>
            </a:r>
            <a:r>
              <a:rPr lang="en-US" dirty="0">
                <a:cs typeface="Calibri"/>
              </a:rPr>
              <a:t> etc.). </a:t>
            </a:r>
            <a:r>
              <a:rPr lang="en-US" dirty="0" err="1">
                <a:cs typeface="Calibri"/>
              </a:rPr>
              <a:t>Studentene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søker</a:t>
            </a:r>
            <a:r>
              <a:rPr lang="en-US" dirty="0">
                <a:cs typeface="Calibri"/>
              </a:rPr>
              <a:t> seg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studiet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bakgrunn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disse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sidene</a:t>
            </a:r>
            <a:r>
              <a:rPr lang="en-US" dirty="0">
                <a:cs typeface="Calibri"/>
              </a:rPr>
              <a:t>. Da </a:t>
            </a:r>
            <a:r>
              <a:rPr lang="en-US" dirty="0" err="1">
                <a:cs typeface="Calibri"/>
              </a:rPr>
              <a:t>må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informasjonen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sikres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bedre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9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EPN </a:t>
            </a:r>
            <a:r>
              <a:rPr lang="en-US" dirty="0" err="1">
                <a:cs typeface="Calibri"/>
              </a:rPr>
              <a:t>representerer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egentlig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profesjonalisering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produksjonen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emnesidene</a:t>
            </a:r>
            <a:r>
              <a:rPr lang="en-US" dirty="0">
                <a:cs typeface="Calibri"/>
              </a:rPr>
              <a:t> og </a:t>
            </a:r>
            <a:r>
              <a:rPr lang="en-US" dirty="0" err="1">
                <a:cs typeface="Calibri"/>
              </a:rPr>
              <a:t>således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kontrakten</a:t>
            </a:r>
            <a:r>
              <a:rPr lang="en-US" dirty="0">
                <a:cs typeface="Calibri"/>
              </a:rPr>
              <a:t>  med </a:t>
            </a:r>
            <a:r>
              <a:rPr lang="en-US" dirty="0" err="1">
                <a:cs typeface="Calibri"/>
              </a:rPr>
              <a:t>studentene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Alt </a:t>
            </a:r>
            <a:r>
              <a:rPr lang="en-US" dirty="0" err="1">
                <a:cs typeface="Calibri"/>
              </a:rPr>
              <a:t>gjøres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involverte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sted</a:t>
            </a:r>
            <a:r>
              <a:rPr lang="en-US" dirty="0">
                <a:cs typeface="Calibri"/>
              </a:rPr>
              <a:t>.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Heldigital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arbeidsflyt</a:t>
            </a:r>
            <a:r>
              <a:rPr lang="en-US" baseline="0" dirty="0">
                <a:cs typeface="Calibri"/>
              </a:rPr>
              <a:t> for </a:t>
            </a:r>
            <a:r>
              <a:rPr lang="en-US" baseline="0" dirty="0" err="1">
                <a:cs typeface="Calibri"/>
              </a:rPr>
              <a:t>emneinfo</a:t>
            </a:r>
            <a:r>
              <a:rPr lang="en-US" baseline="0" dirty="0">
                <a:cs typeface="Calibri"/>
              </a:rPr>
              <a:t>, </a:t>
            </a:r>
            <a:r>
              <a:rPr lang="en-US" baseline="0" dirty="0" err="1">
                <a:cs typeface="Calibri"/>
              </a:rPr>
              <a:t>fra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oppretting</a:t>
            </a:r>
            <a:r>
              <a:rPr lang="en-US" baseline="0" dirty="0">
                <a:cs typeface="Calibri"/>
              </a:rPr>
              <a:t>/</a:t>
            </a:r>
            <a:r>
              <a:rPr lang="en-US" baseline="0" dirty="0" err="1">
                <a:cs typeface="Calibri"/>
              </a:rPr>
              <a:t>revidering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til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publisering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på</a:t>
            </a:r>
            <a:r>
              <a:rPr lang="en-US" baseline="0" dirty="0">
                <a:cs typeface="Calibri"/>
              </a:rPr>
              <a:t> uio.no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Student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får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</a:t>
            </a:r>
            <a:r>
              <a:rPr lang="en-US" dirty="0" err="1">
                <a:cs typeface="Calibri"/>
              </a:rPr>
              <a:t>ilgang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spesifikt</a:t>
            </a:r>
            <a:r>
              <a:rPr lang="en-US" dirty="0">
                <a:cs typeface="Calibri"/>
              </a:rPr>
              <a:t> semester.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Gjennom</a:t>
            </a:r>
            <a:r>
              <a:rPr lang="en-US" baseline="0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vitnemålsportalen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Selv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lubene</a:t>
            </a:r>
            <a:r>
              <a:rPr lang="en-US" dirty="0">
                <a:cs typeface="Calibri"/>
              </a:rPr>
              <a:t> I et </a:t>
            </a:r>
            <a:r>
              <a:rPr lang="en-US" dirty="0" err="1">
                <a:cs typeface="Calibri"/>
              </a:rPr>
              <a:t>emne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skulle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endret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vitnemål</a:t>
            </a:r>
            <a:r>
              <a:rPr lang="en-US" dirty="0">
                <a:cs typeface="Calibri"/>
              </a:rPr>
              <a:t> vise </a:t>
            </a:r>
            <a:r>
              <a:rPr lang="en-US" dirty="0" err="1">
                <a:cs typeface="Calibri"/>
              </a:rPr>
              <a:t>det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gjaldt</a:t>
            </a:r>
            <a:r>
              <a:rPr lang="en-US" dirty="0">
                <a:cs typeface="Calibri"/>
              </a:rPr>
              <a:t> DA DU STUDERTE. </a:t>
            </a:r>
          </a:p>
          <a:p>
            <a:pPr marL="171450" indent="-171450">
              <a:buFont typeface="Arial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Emnebeskrivelser inngår i resultatutveksling mellom institusjoner –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standardiserer slik resultatutveksling nasjonalt og internasjonalt. Man slipper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utveksle brev, man kan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utveklse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standardlenker. Viktig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mtp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tverrfaglighet, tverrinstitusjonell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vriksomhet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Circle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etc.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/>
              </a:rPr>
              <a:t> </a:t>
            </a:r>
            <a:r>
              <a:rPr lang="en-US" dirty="0">
                <a:cs typeface="Calibri"/>
              </a:rPr>
              <a:t>Future Proof. EPN </a:t>
            </a:r>
            <a:r>
              <a:rPr lang="en-US" dirty="0" err="1">
                <a:cs typeface="Calibri"/>
              </a:rPr>
              <a:t>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rigget</a:t>
            </a:r>
            <a:r>
              <a:rPr lang="en-US" dirty="0">
                <a:cs typeface="Calibri"/>
              </a:rPr>
              <a:t> for </a:t>
            </a:r>
            <a:r>
              <a:rPr lang="en-US" dirty="0" err="1">
                <a:cs typeface="Calibri"/>
              </a:rPr>
              <a:t>fremtiden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Tillegg</a:t>
            </a:r>
            <a:r>
              <a:rPr lang="en-US" dirty="0">
                <a:cs typeface="Calibri"/>
              </a:rPr>
              <a:t>: Dette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luber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annethvert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altså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verktøy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spise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faglærers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dag</a:t>
            </a:r>
            <a:r>
              <a:rPr lang="en-US" dirty="0">
                <a:cs typeface="Calibri"/>
              </a:rPr>
              <a:t>. Med </a:t>
            </a:r>
            <a:r>
              <a:rPr lang="en-US" dirty="0" err="1">
                <a:cs typeface="Calibri"/>
              </a:rPr>
              <a:t>gode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veiledninger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helt</a:t>
            </a:r>
            <a:r>
              <a:rPr lang="en-US" dirty="0">
                <a:cs typeface="Calibri"/>
              </a:rPr>
              <a:t> OK å bruke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når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likevel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omfattende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jobben</a:t>
            </a:r>
            <a:r>
              <a:rPr lang="en-US" dirty="0">
                <a:cs typeface="Calibri"/>
              </a:rPr>
              <a:t> det er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5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Tillegg</a:t>
            </a:r>
            <a:r>
              <a:rPr lang="en-US" dirty="0">
                <a:cs typeface="Calibri"/>
              </a:rPr>
              <a:t>: Dette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luber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annethvert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altså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verktøy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spise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faglærers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dag</a:t>
            </a:r>
            <a:r>
              <a:rPr lang="en-US" dirty="0">
                <a:cs typeface="Calibri"/>
              </a:rPr>
              <a:t>. Med </a:t>
            </a:r>
            <a:r>
              <a:rPr lang="en-US" dirty="0" err="1">
                <a:cs typeface="Calibri"/>
              </a:rPr>
              <a:t>gode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veiledninger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helt</a:t>
            </a:r>
            <a:r>
              <a:rPr lang="en-US" dirty="0">
                <a:cs typeface="Calibri"/>
              </a:rPr>
              <a:t> OK å bruke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når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likevel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omfattende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jobben</a:t>
            </a:r>
            <a:r>
              <a:rPr lang="en-US" dirty="0">
                <a:cs typeface="Calibri"/>
              </a:rPr>
              <a:t> det er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Tillegg</a:t>
            </a:r>
            <a:r>
              <a:rPr lang="en-US" dirty="0">
                <a:cs typeface="Calibri"/>
              </a:rPr>
              <a:t>: Dette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luber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annethvert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altså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verktøy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spise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faglærers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dag</a:t>
            </a:r>
            <a:r>
              <a:rPr lang="en-US" dirty="0">
                <a:cs typeface="Calibri"/>
              </a:rPr>
              <a:t>. Med </a:t>
            </a:r>
            <a:r>
              <a:rPr lang="en-US" dirty="0" err="1">
                <a:cs typeface="Calibri"/>
              </a:rPr>
              <a:t>gode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veiledninger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helt</a:t>
            </a:r>
            <a:r>
              <a:rPr lang="en-US" dirty="0">
                <a:cs typeface="Calibri"/>
              </a:rPr>
              <a:t> OK å bruke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når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likevel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omfattende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jobben</a:t>
            </a:r>
            <a:r>
              <a:rPr lang="en-US" dirty="0">
                <a:cs typeface="Calibri"/>
              </a:rPr>
              <a:t> det er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Tillegg</a:t>
            </a:r>
            <a:r>
              <a:rPr lang="en-US" dirty="0">
                <a:cs typeface="Calibri"/>
              </a:rPr>
              <a:t>: Dette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luber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annethvert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altså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verktøy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spise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faglærers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dag</a:t>
            </a:r>
            <a:r>
              <a:rPr lang="en-US" dirty="0">
                <a:cs typeface="Calibri"/>
              </a:rPr>
              <a:t>. Med </a:t>
            </a:r>
            <a:r>
              <a:rPr lang="en-US" dirty="0" err="1">
                <a:cs typeface="Calibri"/>
              </a:rPr>
              <a:t>gode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veiledninger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helt</a:t>
            </a:r>
            <a:r>
              <a:rPr lang="en-US" dirty="0">
                <a:cs typeface="Calibri"/>
              </a:rPr>
              <a:t> OK å bruke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når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likevel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omfattende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jobben</a:t>
            </a:r>
            <a:r>
              <a:rPr lang="en-US" dirty="0">
                <a:cs typeface="Calibri"/>
              </a:rPr>
              <a:t> det er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Tillegg</a:t>
            </a:r>
            <a:r>
              <a:rPr lang="en-US" dirty="0">
                <a:cs typeface="Calibri"/>
              </a:rPr>
              <a:t>: Dette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luber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annethvert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altså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verktøy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spise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faglærers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dag</a:t>
            </a:r>
            <a:r>
              <a:rPr lang="en-US" dirty="0">
                <a:cs typeface="Calibri"/>
              </a:rPr>
              <a:t>. Med </a:t>
            </a:r>
            <a:r>
              <a:rPr lang="en-US" dirty="0" err="1">
                <a:cs typeface="Calibri"/>
              </a:rPr>
              <a:t>gode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veiledninger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helt</a:t>
            </a:r>
            <a:r>
              <a:rPr lang="en-US" dirty="0">
                <a:cs typeface="Calibri"/>
              </a:rPr>
              <a:t> OK å bruke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når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likevel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omfattende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jobben</a:t>
            </a:r>
            <a:r>
              <a:rPr lang="en-US" dirty="0">
                <a:cs typeface="Calibri"/>
              </a:rPr>
              <a:t> det er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6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Tillegg</a:t>
            </a:r>
            <a:r>
              <a:rPr lang="en-US" dirty="0">
                <a:cs typeface="Calibri"/>
              </a:rPr>
              <a:t>: Dette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luber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annethvert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altså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verktøy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spise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faglærers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dag</a:t>
            </a:r>
            <a:r>
              <a:rPr lang="en-US" dirty="0">
                <a:cs typeface="Calibri"/>
              </a:rPr>
              <a:t>. Med </a:t>
            </a:r>
            <a:r>
              <a:rPr lang="en-US" dirty="0" err="1">
                <a:cs typeface="Calibri"/>
              </a:rPr>
              <a:t>gode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veiledninger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helt</a:t>
            </a:r>
            <a:r>
              <a:rPr lang="en-US" dirty="0">
                <a:cs typeface="Calibri"/>
              </a:rPr>
              <a:t> OK å bruke </a:t>
            </a:r>
            <a:r>
              <a:rPr lang="en-US" dirty="0" err="1">
                <a:cs typeface="Calibri"/>
              </a:rPr>
              <a:t>EpN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når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likevel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omfattende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jobben</a:t>
            </a:r>
            <a:r>
              <a:rPr lang="en-US" dirty="0">
                <a:cs typeface="Calibri"/>
              </a:rPr>
              <a:t> det er å </a:t>
            </a:r>
            <a:r>
              <a:rPr lang="en-US" dirty="0" err="1">
                <a:cs typeface="Calibri"/>
              </a:rPr>
              <a:t>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emnebeskrivelser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2783-6024-467E-B49C-CF221BF45E8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0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4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2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0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5" r:id="rId6"/>
    <p:sldLayoutId id="2147483761" r:id="rId7"/>
    <p:sldLayoutId id="2147483762" r:id="rId8"/>
    <p:sldLayoutId id="2147483763" r:id="rId9"/>
    <p:sldLayoutId id="2147483764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hyperlink" Target="https://miro.com/app/board/uXjVO9BQVy4=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hyperlink" Target="https://miro.com/app/board/uXjVO9BQVy4=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F4F2CB3-C02B-1429-EF12-7D0BB64D4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"/>
          <a:stretch/>
        </p:blipFill>
        <p:spPr>
          <a:xfrm>
            <a:off x="7816130" y="10"/>
            <a:ext cx="4375870" cy="685799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6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D0B65330-9676-B706-0F91-D204C784D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12"/>
          <a:stretch/>
        </p:blipFill>
        <p:spPr>
          <a:xfrm>
            <a:off x="3595404" y="31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A57F7-F7FD-4CED-5881-1C4F2B06C266}"/>
              </a:ext>
            </a:extLst>
          </p:cNvPr>
          <p:cNvSpPr txBox="1"/>
          <p:nvPr/>
        </p:nvSpPr>
        <p:spPr>
          <a:xfrm>
            <a:off x="438913" y="1511589"/>
            <a:ext cx="3430958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EpN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UiO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4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C88-2FC3-F036-7724-2DE7C42F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Gevinster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5739-AC87-C1A2-55B7-AF4EAAD4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Profesjonalisering</a:t>
            </a:r>
            <a:r>
              <a:rPr lang="en-US" dirty="0"/>
              <a:t> av </a:t>
            </a:r>
            <a:r>
              <a:rPr lang="en-US" dirty="0" err="1"/>
              <a:t>produksjon</a:t>
            </a:r>
            <a:r>
              <a:rPr lang="en-US" dirty="0"/>
              <a:t> av </a:t>
            </a:r>
            <a:r>
              <a:rPr lang="en-US" dirty="0" err="1"/>
              <a:t>emnebeskrivelser</a:t>
            </a:r>
            <a:endParaRPr lang="en-US" dirty="0"/>
          </a:p>
          <a:p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applikasjon</a:t>
            </a:r>
            <a:r>
              <a:rPr lang="en-US" dirty="0"/>
              <a:t> for alle </a:t>
            </a:r>
            <a:r>
              <a:rPr lang="en-US" dirty="0" err="1"/>
              <a:t>involverte</a:t>
            </a:r>
            <a:endParaRPr lang="en-US" dirty="0"/>
          </a:p>
          <a:p>
            <a:r>
              <a:rPr lang="en-US" dirty="0" err="1"/>
              <a:t>Adminsitrative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innsparinger</a:t>
            </a:r>
          </a:p>
          <a:p>
            <a:r>
              <a:rPr lang="en-US" dirty="0" err="1"/>
              <a:t>Vitnemål</a:t>
            </a:r>
            <a:r>
              <a:rPr lang="en-US" dirty="0"/>
              <a:t> med </a:t>
            </a:r>
            <a:r>
              <a:rPr lang="en-US" dirty="0" err="1"/>
              <a:t>semesterspesifikk</a:t>
            </a:r>
            <a:r>
              <a:rPr lang="en-US" dirty="0"/>
              <a:t> </a:t>
            </a:r>
            <a:r>
              <a:rPr lang="en-US" dirty="0" err="1"/>
              <a:t>emnebeskrivelse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C88-2FC3-F036-7724-2DE7C42F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Gevinster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5739-AC87-C1A2-55B7-AF4EAAD4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Profesjonalisering</a:t>
            </a:r>
            <a:r>
              <a:rPr lang="en-US" dirty="0"/>
              <a:t> av </a:t>
            </a:r>
            <a:r>
              <a:rPr lang="en-US" dirty="0" err="1"/>
              <a:t>produksjon</a:t>
            </a:r>
            <a:r>
              <a:rPr lang="en-US" dirty="0"/>
              <a:t> av </a:t>
            </a:r>
            <a:r>
              <a:rPr lang="en-US" dirty="0" err="1"/>
              <a:t>emnebeskrivelser</a:t>
            </a:r>
            <a:endParaRPr lang="en-US" dirty="0"/>
          </a:p>
          <a:p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applikasjon</a:t>
            </a:r>
            <a:r>
              <a:rPr lang="en-US" dirty="0"/>
              <a:t> for alle </a:t>
            </a:r>
            <a:r>
              <a:rPr lang="en-US" dirty="0" err="1"/>
              <a:t>involverte</a:t>
            </a:r>
            <a:endParaRPr lang="en-US" dirty="0"/>
          </a:p>
          <a:p>
            <a:r>
              <a:rPr lang="en-US" dirty="0" err="1"/>
              <a:t>Adminsitrative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innsparinger</a:t>
            </a:r>
          </a:p>
          <a:p>
            <a:r>
              <a:rPr lang="en-US" dirty="0" err="1"/>
              <a:t>Vitnemål</a:t>
            </a:r>
            <a:r>
              <a:rPr lang="en-US" dirty="0"/>
              <a:t> med </a:t>
            </a:r>
            <a:r>
              <a:rPr lang="en-US" dirty="0" err="1"/>
              <a:t>semesterspesifikk</a:t>
            </a:r>
            <a:r>
              <a:rPr lang="en-US" dirty="0"/>
              <a:t> </a:t>
            </a:r>
            <a:r>
              <a:rPr lang="en-US" dirty="0" err="1"/>
              <a:t>emnebeskrivelse</a:t>
            </a:r>
            <a:endParaRPr lang="en-US" dirty="0"/>
          </a:p>
          <a:p>
            <a:r>
              <a:rPr lang="en-US" dirty="0" err="1"/>
              <a:t>Sømløs</a:t>
            </a:r>
            <a:r>
              <a:rPr lang="en-US" dirty="0"/>
              <a:t> </a:t>
            </a:r>
            <a:r>
              <a:rPr lang="en-US" dirty="0" err="1"/>
              <a:t>resultatutveksling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dirty="0" err="1"/>
              <a:t>institusjoner</a:t>
            </a:r>
            <a:r>
              <a:rPr lang="en-US" dirty="0"/>
              <a:t> (</a:t>
            </a:r>
            <a:r>
              <a:rPr lang="en-US" dirty="0" err="1"/>
              <a:t>nasjonalt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internasjonalt</a:t>
            </a:r>
            <a:r>
              <a:rPr lang="en-US" dirty="0"/>
              <a:t>)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C88-2FC3-F036-7724-2DE7C42F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Gevinster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5739-AC87-C1A2-55B7-AF4EAAD4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Profesjonalisering</a:t>
            </a:r>
            <a:r>
              <a:rPr lang="en-US" dirty="0"/>
              <a:t> av </a:t>
            </a:r>
            <a:r>
              <a:rPr lang="en-US" dirty="0" err="1"/>
              <a:t>produksjon</a:t>
            </a:r>
            <a:r>
              <a:rPr lang="en-US" dirty="0"/>
              <a:t> av </a:t>
            </a:r>
            <a:r>
              <a:rPr lang="en-US" dirty="0" err="1"/>
              <a:t>emnebeskrivelser</a:t>
            </a:r>
            <a:endParaRPr lang="en-US" dirty="0"/>
          </a:p>
          <a:p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applikasjon</a:t>
            </a:r>
            <a:r>
              <a:rPr lang="en-US" dirty="0"/>
              <a:t> for alle </a:t>
            </a:r>
            <a:r>
              <a:rPr lang="en-US" dirty="0" err="1"/>
              <a:t>involverte</a:t>
            </a:r>
            <a:endParaRPr lang="en-US" dirty="0"/>
          </a:p>
          <a:p>
            <a:r>
              <a:rPr lang="en-US" dirty="0" err="1"/>
              <a:t>Adminsitrative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innsparinger</a:t>
            </a:r>
          </a:p>
          <a:p>
            <a:r>
              <a:rPr lang="en-US" dirty="0" err="1"/>
              <a:t>Vitnemål</a:t>
            </a:r>
            <a:r>
              <a:rPr lang="en-US" dirty="0"/>
              <a:t> med </a:t>
            </a:r>
            <a:r>
              <a:rPr lang="en-US" dirty="0" err="1"/>
              <a:t>semesterspesifikk</a:t>
            </a:r>
            <a:r>
              <a:rPr lang="en-US" dirty="0"/>
              <a:t> </a:t>
            </a:r>
            <a:r>
              <a:rPr lang="en-US" dirty="0" err="1"/>
              <a:t>emnebeskrivelse</a:t>
            </a:r>
            <a:endParaRPr lang="en-US" dirty="0"/>
          </a:p>
          <a:p>
            <a:r>
              <a:rPr lang="en-US" dirty="0" err="1"/>
              <a:t>Sømløs</a:t>
            </a:r>
            <a:r>
              <a:rPr lang="en-US" dirty="0"/>
              <a:t> </a:t>
            </a:r>
            <a:r>
              <a:rPr lang="en-US" dirty="0" err="1"/>
              <a:t>resultatutveksling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dirty="0" err="1"/>
              <a:t>institusjoner</a:t>
            </a:r>
            <a:r>
              <a:rPr lang="en-US" dirty="0"/>
              <a:t> (</a:t>
            </a:r>
            <a:r>
              <a:rPr lang="en-US" dirty="0" err="1"/>
              <a:t>nasjonalt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internasjonalt</a:t>
            </a:r>
            <a:r>
              <a:rPr lang="en-US" dirty="0"/>
              <a:t>)  </a:t>
            </a:r>
          </a:p>
          <a:p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sjanse</a:t>
            </a:r>
            <a:r>
              <a:rPr lang="en-US" dirty="0"/>
              <a:t> for CV-</a:t>
            </a:r>
            <a:r>
              <a:rPr lang="en-US" dirty="0" err="1"/>
              <a:t>juks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757" y="2411831"/>
            <a:ext cx="12721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600" dirty="0">
                <a:solidFill>
                  <a:schemeClr val="bg1"/>
                </a:solidFill>
                <a:latin typeface="Arial Black" panose="020B0A04020102020204" pitchFamily="34" charset="0"/>
              </a:rPr>
              <a:t>FUTURE PROOF</a:t>
            </a:r>
          </a:p>
        </p:txBody>
      </p:sp>
    </p:spTree>
    <p:extLst>
      <p:ext uri="{BB962C8B-B14F-4D97-AF65-F5344CB8AC3E}">
        <p14:creationId xmlns:p14="http://schemas.microsoft.com/office/powerpoint/2010/main" val="3276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9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9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" name="Rectangle 95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4B23F-8542-8C11-79A4-4DFA4F8D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/>
              <a:t>Årshjul</a:t>
            </a:r>
            <a:r>
              <a:rPr lang="en-US" sz="8800" dirty="0"/>
              <a:t> (drift)</a:t>
            </a:r>
          </a:p>
        </p:txBody>
      </p:sp>
      <p:sp>
        <p:nvSpPr>
          <p:cNvPr id="105" name="Rectangle 97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99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9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9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" name="Rectangle 95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4B23F-8542-8C11-79A4-4DFA4F8D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/>
              <a:t>Høstsemesteret</a:t>
            </a:r>
            <a:r>
              <a:rPr lang="en-US" sz="8800" dirty="0"/>
              <a:t> 22</a:t>
            </a:r>
          </a:p>
        </p:txBody>
      </p:sp>
      <p:sp>
        <p:nvSpPr>
          <p:cNvPr id="105" name="Rectangle 97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99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1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1/12 2021</a:t>
            </a:r>
          </a:p>
        </p:txBody>
      </p:sp>
    </p:spTree>
    <p:extLst>
      <p:ext uri="{BB962C8B-B14F-4D97-AF65-F5344CB8AC3E}">
        <p14:creationId xmlns:p14="http://schemas.microsoft.com/office/powerpoint/2010/main" val="20312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pic>
        <p:nvPicPr>
          <p:cNvPr id="10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10CDB-7607-AF34-681E-B3D4B6113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6" y="530257"/>
            <a:ext cx="2647950" cy="133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1/12 2021</a:t>
            </a:r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28C3D7CA-5603-928E-276B-CD519AECD449}"/>
              </a:ext>
            </a:extLst>
          </p:cNvPr>
          <p:cNvSpPr/>
          <p:nvPr/>
        </p:nvSpPr>
        <p:spPr>
          <a:xfrm>
            <a:off x="2489259" y="-465287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pic>
        <p:nvPicPr>
          <p:cNvPr id="10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10CDB-7607-AF34-681E-B3D4B611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6" y="530257"/>
            <a:ext cx="2647950" cy="133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1/12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60D5-2F72-5587-7897-4CB6876039A0}"/>
              </a:ext>
            </a:extLst>
          </p:cNvPr>
          <p:cNvSpPr txBox="1"/>
          <p:nvPr/>
        </p:nvSpPr>
        <p:spPr>
          <a:xfrm>
            <a:off x="3717985" y="6032739"/>
            <a:ext cx="1708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15/3 2022</a:t>
            </a: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D2AD6F84-EB14-30B4-FD11-FCE0E19CFDDF}"/>
              </a:ext>
            </a:extLst>
          </p:cNvPr>
          <p:cNvSpPr/>
          <p:nvPr/>
        </p:nvSpPr>
        <p:spPr>
          <a:xfrm>
            <a:off x="2489259" y="-465287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A6D0-08B8-6B03-0854-BADD645A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 err="1">
                <a:latin typeface="Neue Haas Grotesk Text Pro"/>
              </a:rPr>
              <a:t>EpN</a:t>
            </a:r>
            <a:r>
              <a:rPr lang="en-US" sz="5200" dirty="0">
                <a:latin typeface="Neue Haas Grotesk Text Pro"/>
              </a:rPr>
              <a:t> – </a:t>
            </a:r>
            <a:r>
              <a:rPr lang="en-US" sz="5200" dirty="0" err="1">
                <a:latin typeface="Neue Haas Grotesk Text Pro"/>
              </a:rPr>
              <a:t>Emneplanlegging</a:t>
            </a:r>
            <a:r>
              <a:rPr lang="en-US" sz="5200" dirty="0">
                <a:latin typeface="Neue Haas Grotesk Text Pro"/>
              </a:rPr>
              <a:t> </a:t>
            </a:r>
            <a:r>
              <a:rPr lang="en-US" sz="5200" dirty="0" err="1">
                <a:latin typeface="Neue Haas Grotesk Text Pro"/>
              </a:rPr>
              <a:t>på</a:t>
            </a:r>
            <a:r>
              <a:rPr lang="en-US" sz="5200" dirty="0">
                <a:latin typeface="Neue Haas Grotesk Text Pro"/>
              </a:rPr>
              <a:t> </a:t>
            </a:r>
            <a:r>
              <a:rPr lang="en-US" sz="5200" dirty="0" err="1">
                <a:latin typeface="Neue Haas Grotesk Text Pro"/>
              </a:rPr>
              <a:t>nett</a:t>
            </a:r>
            <a:endParaRPr lang="en-US" sz="5200" dirty="0"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7282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pic>
        <p:nvPicPr>
          <p:cNvPr id="10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10CDB-7607-AF34-681E-B3D4B611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6" y="530257"/>
            <a:ext cx="2647950" cy="1333500"/>
          </a:xfrm>
          <a:prstGeom prst="rect">
            <a:avLst/>
          </a:prstGeom>
        </p:spPr>
      </p:pic>
      <p:pic>
        <p:nvPicPr>
          <p:cNvPr id="11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E162C6-85C9-CC64-B7EC-AF9758FF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75" y="2471200"/>
            <a:ext cx="2647950" cy="133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1/12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60D5-2F72-5587-7897-4CB6876039A0}"/>
              </a:ext>
            </a:extLst>
          </p:cNvPr>
          <p:cNvSpPr txBox="1"/>
          <p:nvPr/>
        </p:nvSpPr>
        <p:spPr>
          <a:xfrm>
            <a:off x="3717985" y="6032739"/>
            <a:ext cx="1708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15/3 2022</a:t>
            </a: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D9AD55BA-1F9C-7072-F7D3-D5FE41D60DB6}"/>
              </a:ext>
            </a:extLst>
          </p:cNvPr>
          <p:cNvSpPr/>
          <p:nvPr/>
        </p:nvSpPr>
        <p:spPr>
          <a:xfrm>
            <a:off x="2489259" y="-465287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C0230A05-E560-F446-EAAE-5109795531C3}"/>
              </a:ext>
            </a:extLst>
          </p:cNvPr>
          <p:cNvSpPr/>
          <p:nvPr/>
        </p:nvSpPr>
        <p:spPr>
          <a:xfrm>
            <a:off x="4353227" y="3602621"/>
            <a:ext cx="215659" cy="125923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12" descr="Add with solid fill">
            <a:extLst>
              <a:ext uri="{FF2B5EF4-FFF2-40B4-BE49-F238E27FC236}">
                <a16:creationId xmlns:a16="http://schemas.microsoft.com/office/drawing/2014/main" id="{B77E2F74-FBEE-A9F1-0702-DD15B7FF1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40000">
            <a:off x="3154011" y="1826239"/>
            <a:ext cx="2625304" cy="26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pic>
        <p:nvPicPr>
          <p:cNvPr id="10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10CDB-7607-AF34-681E-B3D4B611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6" y="530257"/>
            <a:ext cx="2647950" cy="1333500"/>
          </a:xfrm>
          <a:prstGeom prst="rect">
            <a:avLst/>
          </a:prstGeom>
        </p:spPr>
      </p:pic>
      <p:pic>
        <p:nvPicPr>
          <p:cNvPr id="11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E162C6-85C9-CC64-B7EC-AF9758FF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75" y="2471200"/>
            <a:ext cx="2647950" cy="133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1/12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60D5-2F72-5587-7897-4CB6876039A0}"/>
              </a:ext>
            </a:extLst>
          </p:cNvPr>
          <p:cNvSpPr txBox="1"/>
          <p:nvPr/>
        </p:nvSpPr>
        <p:spPr>
          <a:xfrm>
            <a:off x="3717985" y="6032739"/>
            <a:ext cx="1708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15/3 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4AB9D-2EF6-C03B-FBF8-40CDD9333C6E}"/>
              </a:ext>
            </a:extLst>
          </p:cNvPr>
          <p:cNvSpPr txBox="1"/>
          <p:nvPr/>
        </p:nvSpPr>
        <p:spPr>
          <a:xfrm>
            <a:off x="5702059" y="6032738"/>
            <a:ext cx="173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1/4 2022</a:t>
            </a: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4B0E60F2-7EEB-82E2-E24E-C3B8CA87E5B3}"/>
              </a:ext>
            </a:extLst>
          </p:cNvPr>
          <p:cNvSpPr/>
          <p:nvPr/>
        </p:nvSpPr>
        <p:spPr>
          <a:xfrm>
            <a:off x="2489259" y="-465287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AC9ADEB8-67D5-9CD8-05A7-FF0529782FC3}"/>
              </a:ext>
            </a:extLst>
          </p:cNvPr>
          <p:cNvSpPr/>
          <p:nvPr/>
        </p:nvSpPr>
        <p:spPr>
          <a:xfrm>
            <a:off x="4353227" y="3602621"/>
            <a:ext cx="215659" cy="125923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12" descr="Add with solid fill">
            <a:extLst>
              <a:ext uri="{FF2B5EF4-FFF2-40B4-BE49-F238E27FC236}">
                <a16:creationId xmlns:a16="http://schemas.microsoft.com/office/drawing/2014/main" id="{9AC01011-C7F7-597E-288B-8E298EFF2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40000">
            <a:off x="3154011" y="1826239"/>
            <a:ext cx="2625304" cy="26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pic>
        <p:nvPicPr>
          <p:cNvPr id="10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10CDB-7607-AF34-681E-B3D4B611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6" y="530257"/>
            <a:ext cx="2647950" cy="1333500"/>
          </a:xfrm>
          <a:prstGeom prst="rect">
            <a:avLst/>
          </a:prstGeom>
        </p:spPr>
      </p:pic>
      <p:pic>
        <p:nvPicPr>
          <p:cNvPr id="11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E162C6-85C9-CC64-B7EC-AF9758FF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75" y="2471200"/>
            <a:ext cx="2647950" cy="133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1/12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60D5-2F72-5587-7897-4CB6876039A0}"/>
              </a:ext>
            </a:extLst>
          </p:cNvPr>
          <p:cNvSpPr txBox="1"/>
          <p:nvPr/>
        </p:nvSpPr>
        <p:spPr>
          <a:xfrm>
            <a:off x="3717985" y="6032739"/>
            <a:ext cx="1708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15/3 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4AB9D-2EF6-C03B-FBF8-40CDD9333C6E}"/>
              </a:ext>
            </a:extLst>
          </p:cNvPr>
          <p:cNvSpPr txBox="1"/>
          <p:nvPr/>
        </p:nvSpPr>
        <p:spPr>
          <a:xfrm>
            <a:off x="5702059" y="6032738"/>
            <a:ext cx="173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1/4 2022</a:t>
            </a:r>
          </a:p>
        </p:txBody>
      </p:sp>
      <p:pic>
        <p:nvPicPr>
          <p:cNvPr id="18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490A11-E0D7-4B1E-D9B4-607FCF220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0" t="7627" r="6030" b="7203"/>
          <a:stretch/>
        </p:blipFill>
        <p:spPr>
          <a:xfrm>
            <a:off x="5937117" y="437314"/>
            <a:ext cx="1276825" cy="1499444"/>
          </a:xfrm>
          <a:prstGeom prst="rect">
            <a:avLst/>
          </a:prstGeom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92487119-F159-9DC1-147B-1819A7284A9A}"/>
              </a:ext>
            </a:extLst>
          </p:cNvPr>
          <p:cNvSpPr/>
          <p:nvPr/>
        </p:nvSpPr>
        <p:spPr>
          <a:xfrm>
            <a:off x="2489259" y="-465287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30EEE309-5734-7DCD-8249-E46580199946}"/>
              </a:ext>
            </a:extLst>
          </p:cNvPr>
          <p:cNvSpPr/>
          <p:nvPr/>
        </p:nvSpPr>
        <p:spPr>
          <a:xfrm>
            <a:off x="4353227" y="3602621"/>
            <a:ext cx="215659" cy="125923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0CD22CA4-0836-F807-76FE-D49DFF3EF12E}"/>
              </a:ext>
            </a:extLst>
          </p:cNvPr>
          <p:cNvSpPr/>
          <p:nvPr/>
        </p:nvSpPr>
        <p:spPr>
          <a:xfrm>
            <a:off x="6357874" y="-559072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12" descr="Add with solid fill">
            <a:extLst>
              <a:ext uri="{FF2B5EF4-FFF2-40B4-BE49-F238E27FC236}">
                <a16:creationId xmlns:a16="http://schemas.microsoft.com/office/drawing/2014/main" id="{2A867918-CDC3-45DB-CB08-0F3F0F15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40000">
            <a:off x="3154011" y="1826239"/>
            <a:ext cx="2625304" cy="26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pic>
        <p:nvPicPr>
          <p:cNvPr id="10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10CDB-7607-AF34-681E-B3D4B611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6" y="530257"/>
            <a:ext cx="2647950" cy="1333500"/>
          </a:xfrm>
          <a:prstGeom prst="rect">
            <a:avLst/>
          </a:prstGeom>
        </p:spPr>
      </p:pic>
      <p:pic>
        <p:nvPicPr>
          <p:cNvPr id="11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E162C6-85C9-CC64-B7EC-AF9758FF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75" y="2471200"/>
            <a:ext cx="2647950" cy="133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1/12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60D5-2F72-5587-7897-4CB6876039A0}"/>
              </a:ext>
            </a:extLst>
          </p:cNvPr>
          <p:cNvSpPr txBox="1"/>
          <p:nvPr/>
        </p:nvSpPr>
        <p:spPr>
          <a:xfrm>
            <a:off x="3717985" y="6032739"/>
            <a:ext cx="1708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15/3 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4AB9D-2EF6-C03B-FBF8-40CDD9333C6E}"/>
              </a:ext>
            </a:extLst>
          </p:cNvPr>
          <p:cNvSpPr txBox="1"/>
          <p:nvPr/>
        </p:nvSpPr>
        <p:spPr>
          <a:xfrm>
            <a:off x="5702059" y="6032738"/>
            <a:ext cx="173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1/4 2022</a:t>
            </a:r>
          </a:p>
        </p:txBody>
      </p:sp>
      <p:pic>
        <p:nvPicPr>
          <p:cNvPr id="18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490A11-E0D7-4B1E-D9B4-607FCF220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0" t="7627" r="6030" b="7203"/>
          <a:stretch/>
        </p:blipFill>
        <p:spPr>
          <a:xfrm>
            <a:off x="5937117" y="437314"/>
            <a:ext cx="1276825" cy="1499444"/>
          </a:xfrm>
          <a:prstGeom prst="rect">
            <a:avLst/>
          </a:prstGeom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92487119-F159-9DC1-147B-1819A7284A9A}"/>
              </a:ext>
            </a:extLst>
          </p:cNvPr>
          <p:cNvSpPr/>
          <p:nvPr/>
        </p:nvSpPr>
        <p:spPr>
          <a:xfrm>
            <a:off x="2489259" y="-465287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30EEE309-5734-7DCD-8249-E46580199946}"/>
              </a:ext>
            </a:extLst>
          </p:cNvPr>
          <p:cNvSpPr/>
          <p:nvPr/>
        </p:nvSpPr>
        <p:spPr>
          <a:xfrm>
            <a:off x="4353227" y="3602621"/>
            <a:ext cx="215659" cy="125923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0CD22CA4-0836-F807-76FE-D49DFF3EF12E}"/>
              </a:ext>
            </a:extLst>
          </p:cNvPr>
          <p:cNvSpPr/>
          <p:nvPr/>
        </p:nvSpPr>
        <p:spPr>
          <a:xfrm>
            <a:off x="6357874" y="-559072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13808-D61A-631F-DC40-89F6292F9714}"/>
              </a:ext>
            </a:extLst>
          </p:cNvPr>
          <p:cNvSpPr txBox="1"/>
          <p:nvPr/>
        </p:nvSpPr>
        <p:spPr>
          <a:xfrm>
            <a:off x="7577750" y="5997568"/>
            <a:ext cx="173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25/5 2022</a:t>
            </a:r>
          </a:p>
        </p:txBody>
      </p:sp>
      <p:pic>
        <p:nvPicPr>
          <p:cNvPr id="5" name="Graphic 12" descr="Add with solid fill">
            <a:extLst>
              <a:ext uri="{FF2B5EF4-FFF2-40B4-BE49-F238E27FC236}">
                <a16:creationId xmlns:a16="http://schemas.microsoft.com/office/drawing/2014/main" id="{395E75BD-3ADA-1190-7B5A-DAF13BCA4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40000">
            <a:off x="3154011" y="1826239"/>
            <a:ext cx="2625304" cy="26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pic>
        <p:nvPicPr>
          <p:cNvPr id="10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10CDB-7607-AF34-681E-B3D4B6113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6" y="530257"/>
            <a:ext cx="2647950" cy="1333500"/>
          </a:xfrm>
          <a:prstGeom prst="rect">
            <a:avLst/>
          </a:prstGeom>
        </p:spPr>
      </p:pic>
      <p:pic>
        <p:nvPicPr>
          <p:cNvPr id="11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E162C6-85C9-CC64-B7EC-AF9758FF0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275" y="2471200"/>
            <a:ext cx="2647950" cy="1333500"/>
          </a:xfrm>
          <a:prstGeom prst="rect">
            <a:avLst/>
          </a:prstGeom>
        </p:spPr>
      </p:pic>
      <p:pic>
        <p:nvPicPr>
          <p:cNvPr id="12" name="Graphic 12" descr="Add with solid fill">
            <a:extLst>
              <a:ext uri="{FF2B5EF4-FFF2-40B4-BE49-F238E27FC236}">
                <a16:creationId xmlns:a16="http://schemas.microsoft.com/office/drawing/2014/main" id="{95EBCB41-3089-1530-9E2D-EE1D2F8DF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40000">
            <a:off x="3154011" y="1826239"/>
            <a:ext cx="2625304" cy="2639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1/12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60D5-2F72-5587-7897-4CB6876039A0}"/>
              </a:ext>
            </a:extLst>
          </p:cNvPr>
          <p:cNvSpPr txBox="1"/>
          <p:nvPr/>
        </p:nvSpPr>
        <p:spPr>
          <a:xfrm>
            <a:off x="3717985" y="6032739"/>
            <a:ext cx="1708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15/3 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4AB9D-2EF6-C03B-FBF8-40CDD9333C6E}"/>
              </a:ext>
            </a:extLst>
          </p:cNvPr>
          <p:cNvSpPr txBox="1"/>
          <p:nvPr/>
        </p:nvSpPr>
        <p:spPr>
          <a:xfrm>
            <a:off x="5702059" y="6032738"/>
            <a:ext cx="173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1/4 2022</a:t>
            </a:r>
          </a:p>
        </p:txBody>
      </p:sp>
      <p:pic>
        <p:nvPicPr>
          <p:cNvPr id="18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490A11-E0D7-4B1E-D9B4-607FCF220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40" t="7627" r="6030" b="7203"/>
          <a:stretch/>
        </p:blipFill>
        <p:spPr>
          <a:xfrm>
            <a:off x="5937117" y="437314"/>
            <a:ext cx="1276825" cy="1499444"/>
          </a:xfrm>
          <a:prstGeom prst="rect">
            <a:avLst/>
          </a:prstGeom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92487119-F159-9DC1-147B-1819A7284A9A}"/>
              </a:ext>
            </a:extLst>
          </p:cNvPr>
          <p:cNvSpPr/>
          <p:nvPr/>
        </p:nvSpPr>
        <p:spPr>
          <a:xfrm>
            <a:off x="2489259" y="-465287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30EEE309-5734-7DCD-8249-E46580199946}"/>
              </a:ext>
            </a:extLst>
          </p:cNvPr>
          <p:cNvSpPr/>
          <p:nvPr/>
        </p:nvSpPr>
        <p:spPr>
          <a:xfrm>
            <a:off x="4353227" y="3602621"/>
            <a:ext cx="215659" cy="125923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0CD22CA4-0836-F807-76FE-D49DFF3EF12E}"/>
              </a:ext>
            </a:extLst>
          </p:cNvPr>
          <p:cNvSpPr/>
          <p:nvPr/>
        </p:nvSpPr>
        <p:spPr>
          <a:xfrm>
            <a:off x="6357874" y="-559072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13808-D61A-631F-DC40-89F6292F9714}"/>
              </a:ext>
            </a:extLst>
          </p:cNvPr>
          <p:cNvSpPr txBox="1"/>
          <p:nvPr/>
        </p:nvSpPr>
        <p:spPr>
          <a:xfrm>
            <a:off x="7577750" y="5997568"/>
            <a:ext cx="173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25/5 2022</a:t>
            </a:r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D9E32AC0-774B-03A1-F28C-4A6469FD4D03}"/>
              </a:ext>
            </a:extLst>
          </p:cNvPr>
          <p:cNvSpPr/>
          <p:nvPr/>
        </p:nvSpPr>
        <p:spPr>
          <a:xfrm>
            <a:off x="8292180" y="3602620"/>
            <a:ext cx="215659" cy="125923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FE0545C-D62B-B86C-B9FD-7E7EB44554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684" t="10256" r="9829" b="30342"/>
          <a:stretch/>
        </p:blipFill>
        <p:spPr>
          <a:xfrm>
            <a:off x="7100276" y="1854200"/>
            <a:ext cx="2813542" cy="2110157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C33D04-8EB7-D6F6-04AB-4539C0237E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045" y="2146413"/>
            <a:ext cx="1441938" cy="963022"/>
          </a:xfrm>
          <a:prstGeom prst="rect">
            <a:avLst/>
          </a:prstGeom>
        </p:spPr>
      </p:pic>
      <p:sp>
        <p:nvSpPr>
          <p:cNvPr id="7" name="TextBox 6">
            <a:hlinkClick r:id="rId10"/>
          </p:cNvPr>
          <p:cNvSpPr txBox="1"/>
          <p:nvPr/>
        </p:nvSpPr>
        <p:spPr>
          <a:xfrm>
            <a:off x="284912" y="110532"/>
            <a:ext cx="11672626" cy="657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51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14B333-76AD-9A42-D17F-97EF5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1" t="28421" r="8377" b="47895"/>
          <a:stretch/>
        </p:blipFill>
        <p:spPr>
          <a:xfrm>
            <a:off x="1216324" y="3653287"/>
            <a:ext cx="10392499" cy="3036349"/>
          </a:xfrm>
          <a:prstGeom prst="rect">
            <a:avLst/>
          </a:prstGeom>
        </p:spPr>
      </p:pic>
      <p:pic>
        <p:nvPicPr>
          <p:cNvPr id="10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10CDB-7607-AF34-681E-B3D4B6113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6" y="530257"/>
            <a:ext cx="2647950" cy="1333500"/>
          </a:xfrm>
          <a:prstGeom prst="rect">
            <a:avLst/>
          </a:prstGeom>
        </p:spPr>
      </p:pic>
      <p:pic>
        <p:nvPicPr>
          <p:cNvPr id="11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E162C6-85C9-CC64-B7EC-AF9758FF0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275" y="2471200"/>
            <a:ext cx="2647950" cy="1333500"/>
          </a:xfrm>
          <a:prstGeom prst="rect">
            <a:avLst/>
          </a:prstGeom>
        </p:spPr>
      </p:pic>
      <p:pic>
        <p:nvPicPr>
          <p:cNvPr id="12" name="Graphic 12" descr="Add with solid fill">
            <a:extLst>
              <a:ext uri="{FF2B5EF4-FFF2-40B4-BE49-F238E27FC236}">
                <a16:creationId xmlns:a16="http://schemas.microsoft.com/office/drawing/2014/main" id="{95EBCB41-3089-1530-9E2D-EE1D2F8DF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40000">
            <a:off x="3154011" y="1826239"/>
            <a:ext cx="2625304" cy="2639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40E3F-5924-5480-0B8A-A7A3C80A7B79}"/>
              </a:ext>
            </a:extLst>
          </p:cNvPr>
          <p:cNvSpPr txBox="1"/>
          <p:nvPr/>
        </p:nvSpPr>
        <p:spPr>
          <a:xfrm>
            <a:off x="1834551" y="6032740"/>
            <a:ext cx="1621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1/12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60D5-2F72-5587-7897-4CB6876039A0}"/>
              </a:ext>
            </a:extLst>
          </p:cNvPr>
          <p:cNvSpPr txBox="1"/>
          <p:nvPr/>
        </p:nvSpPr>
        <p:spPr>
          <a:xfrm>
            <a:off x="3717985" y="6032739"/>
            <a:ext cx="1708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15/3 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4AB9D-2EF6-C03B-FBF8-40CDD9333C6E}"/>
              </a:ext>
            </a:extLst>
          </p:cNvPr>
          <p:cNvSpPr txBox="1"/>
          <p:nvPr/>
        </p:nvSpPr>
        <p:spPr>
          <a:xfrm>
            <a:off x="5702059" y="6032738"/>
            <a:ext cx="173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1/4 2022</a:t>
            </a:r>
          </a:p>
        </p:txBody>
      </p:sp>
      <p:pic>
        <p:nvPicPr>
          <p:cNvPr id="18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490A11-E0D7-4B1E-D9B4-607FCF220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40" t="7627" r="6030" b="7203"/>
          <a:stretch/>
        </p:blipFill>
        <p:spPr>
          <a:xfrm>
            <a:off x="5937117" y="437314"/>
            <a:ext cx="1276825" cy="1499444"/>
          </a:xfrm>
          <a:prstGeom prst="rect">
            <a:avLst/>
          </a:prstGeom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92487119-F159-9DC1-147B-1819A7284A9A}"/>
              </a:ext>
            </a:extLst>
          </p:cNvPr>
          <p:cNvSpPr/>
          <p:nvPr/>
        </p:nvSpPr>
        <p:spPr>
          <a:xfrm>
            <a:off x="2489259" y="-465287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30EEE309-5734-7DCD-8249-E46580199946}"/>
              </a:ext>
            </a:extLst>
          </p:cNvPr>
          <p:cNvSpPr/>
          <p:nvPr/>
        </p:nvSpPr>
        <p:spPr>
          <a:xfrm>
            <a:off x="4353227" y="3602621"/>
            <a:ext cx="215659" cy="125923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0CD22CA4-0836-F807-76FE-D49DFF3EF12E}"/>
              </a:ext>
            </a:extLst>
          </p:cNvPr>
          <p:cNvSpPr/>
          <p:nvPr/>
        </p:nvSpPr>
        <p:spPr>
          <a:xfrm>
            <a:off x="6357874" y="-559072"/>
            <a:ext cx="215659" cy="751935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13808-D61A-631F-DC40-89F6292F9714}"/>
              </a:ext>
            </a:extLst>
          </p:cNvPr>
          <p:cNvSpPr txBox="1"/>
          <p:nvPr/>
        </p:nvSpPr>
        <p:spPr>
          <a:xfrm>
            <a:off x="7577750" y="5997568"/>
            <a:ext cx="173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25/5 2022</a:t>
            </a:r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D9E32AC0-774B-03A1-F28C-4A6469FD4D03}"/>
              </a:ext>
            </a:extLst>
          </p:cNvPr>
          <p:cNvSpPr/>
          <p:nvPr/>
        </p:nvSpPr>
        <p:spPr>
          <a:xfrm>
            <a:off x="8292180" y="3602620"/>
            <a:ext cx="215659" cy="125923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FE0545C-D62B-B86C-B9FD-7E7EB44554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684" t="10256" r="9829" b="30342"/>
          <a:stretch/>
        </p:blipFill>
        <p:spPr>
          <a:xfrm>
            <a:off x="7100276" y="1854200"/>
            <a:ext cx="2813542" cy="2110157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C33D04-8EB7-D6F6-04AB-4539C0237E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045" y="2146413"/>
            <a:ext cx="1441938" cy="96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07" y="4130429"/>
            <a:ext cx="647338" cy="647338"/>
          </a:xfrm>
          <a:prstGeom prst="rect">
            <a:avLst/>
          </a:prstGeom>
        </p:spPr>
      </p:pic>
      <p:sp>
        <p:nvSpPr>
          <p:cNvPr id="20" name="TextBox 19">
            <a:hlinkClick r:id="rId11"/>
          </p:cNvPr>
          <p:cNvSpPr txBox="1"/>
          <p:nvPr/>
        </p:nvSpPr>
        <p:spPr>
          <a:xfrm>
            <a:off x="284912" y="110532"/>
            <a:ext cx="11672626" cy="657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7775B43-BDF1-93E3-1709-4A661DDAC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8" t="4565" r="127" b="-143"/>
          <a:stretch/>
        </p:blipFill>
        <p:spPr>
          <a:xfrm>
            <a:off x="2470219" y="516763"/>
            <a:ext cx="6842585" cy="65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0552A1-AEF8-53D2-2372-0CBF284AD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0" t="7627" r="6030" b="7203"/>
          <a:stretch/>
        </p:blipFill>
        <p:spPr>
          <a:xfrm>
            <a:off x="4867884" y="1098672"/>
            <a:ext cx="1751277" cy="20601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C594037-BA87-3434-149B-475FF621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84" t="10256" r="9829" b="30342"/>
          <a:stretch/>
        </p:blipFill>
        <p:spPr>
          <a:xfrm>
            <a:off x="7815384" y="3249246"/>
            <a:ext cx="2813542" cy="2110157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184F89-48D6-9801-3F60-738F7790D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153" y="3541459"/>
            <a:ext cx="1441938" cy="963022"/>
          </a:xfrm>
          <a:prstGeom prst="rect">
            <a:avLst/>
          </a:prstGeom>
        </p:spPr>
      </p:pic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5A6A99-CD77-43D9-5B51-E7A0B0FCC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256" y="3592634"/>
            <a:ext cx="2647950" cy="133350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C5CF36B-DC22-23FE-FA41-DEA6A5023D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82" b="14591"/>
          <a:stretch/>
        </p:blipFill>
        <p:spPr>
          <a:xfrm rot="5940000">
            <a:off x="2949733" y="1581925"/>
            <a:ext cx="1629606" cy="14637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8B6BE9C-9C39-E869-8264-7FD90A86C8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82" b="14591"/>
          <a:stretch/>
        </p:blipFill>
        <p:spPr>
          <a:xfrm rot="10080000">
            <a:off x="7082117" y="1581924"/>
            <a:ext cx="1629606" cy="14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C594037-BA87-3434-149B-475FF621C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4" t="10256" r="9829" b="30342"/>
          <a:stretch/>
        </p:blipFill>
        <p:spPr>
          <a:xfrm>
            <a:off x="8196384" y="1995957"/>
            <a:ext cx="2813542" cy="2110157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184F89-48D6-9801-3F60-738F7790D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153" y="2288169"/>
            <a:ext cx="1441938" cy="963022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AC74BF1-197B-2D0D-4DA0-BB7638F04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" t="651" r="59532" b="9328"/>
          <a:stretch/>
        </p:blipFill>
        <p:spPr>
          <a:xfrm>
            <a:off x="466332" y="898434"/>
            <a:ext cx="4500776" cy="41625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196FCAD-2330-9204-D945-78314EFB64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66" b="22711"/>
          <a:stretch/>
        </p:blipFill>
        <p:spPr>
          <a:xfrm>
            <a:off x="5255795" y="1876926"/>
            <a:ext cx="2753251" cy="21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0552A1-AEF8-53D2-2372-0CBF284AD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0" t="7627" r="6030" b="7203"/>
          <a:stretch/>
        </p:blipFill>
        <p:spPr>
          <a:xfrm>
            <a:off x="4867884" y="1098672"/>
            <a:ext cx="1751277" cy="20601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C594037-BA87-3434-149B-475FF621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84" t="10256" r="9829" b="30342"/>
          <a:stretch/>
        </p:blipFill>
        <p:spPr>
          <a:xfrm>
            <a:off x="7815384" y="3249246"/>
            <a:ext cx="2813542" cy="2110157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184F89-48D6-9801-3F60-738F7790D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153" y="3541459"/>
            <a:ext cx="1441938" cy="963022"/>
          </a:xfrm>
          <a:prstGeom prst="rect">
            <a:avLst/>
          </a:prstGeom>
        </p:spPr>
      </p:pic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5A6A99-CD77-43D9-5B51-E7A0B0FCC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256" y="3592634"/>
            <a:ext cx="2647950" cy="133350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C5CF36B-DC22-23FE-FA41-DEA6A5023D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82" b="14591"/>
          <a:stretch/>
        </p:blipFill>
        <p:spPr>
          <a:xfrm rot="5940000">
            <a:off x="2949733" y="1581925"/>
            <a:ext cx="1629606" cy="14637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8B6BE9C-9C39-E869-8264-7FD90A86C8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82" b="14591"/>
          <a:stretch/>
        </p:blipFill>
        <p:spPr>
          <a:xfrm rot="10080000">
            <a:off x="7082117" y="1581924"/>
            <a:ext cx="1629606" cy="14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C88-2FC3-F036-7724-2DE7C42F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Gevinster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5739-AC87-C1A2-55B7-AF4EAAD4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Profesjonalisering</a:t>
            </a:r>
            <a:r>
              <a:rPr lang="en-US" dirty="0"/>
              <a:t> av </a:t>
            </a:r>
            <a:r>
              <a:rPr lang="en-US" dirty="0" err="1"/>
              <a:t>produksjon</a:t>
            </a:r>
            <a:r>
              <a:rPr lang="en-US" dirty="0"/>
              <a:t> av </a:t>
            </a:r>
            <a:r>
              <a:rPr lang="en-US" dirty="0" err="1"/>
              <a:t>emnebeskrivelser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C88-2FC3-F036-7724-2DE7C42F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Gevinster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5739-AC87-C1A2-55B7-AF4EAAD4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Profesjonalisering</a:t>
            </a:r>
            <a:r>
              <a:rPr lang="en-US" dirty="0"/>
              <a:t> av </a:t>
            </a:r>
            <a:r>
              <a:rPr lang="en-US" dirty="0" err="1"/>
              <a:t>produksjon</a:t>
            </a:r>
            <a:r>
              <a:rPr lang="en-US" dirty="0"/>
              <a:t> av </a:t>
            </a:r>
            <a:r>
              <a:rPr lang="en-US" dirty="0" err="1"/>
              <a:t>emnebeskrivelser</a:t>
            </a:r>
            <a:endParaRPr lang="en-US" dirty="0"/>
          </a:p>
          <a:p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applikasjon</a:t>
            </a:r>
            <a:r>
              <a:rPr lang="en-US" dirty="0"/>
              <a:t> for alle </a:t>
            </a:r>
            <a:r>
              <a:rPr lang="en-US" dirty="0" err="1"/>
              <a:t>involverte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C88-2FC3-F036-7724-2DE7C42F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Gevinster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5739-AC87-C1A2-55B7-AF4EAAD4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Profesjonalisering</a:t>
            </a:r>
            <a:r>
              <a:rPr lang="en-US" dirty="0"/>
              <a:t> av </a:t>
            </a:r>
            <a:r>
              <a:rPr lang="en-US" dirty="0" err="1"/>
              <a:t>produksjon</a:t>
            </a:r>
            <a:r>
              <a:rPr lang="en-US" dirty="0"/>
              <a:t> av </a:t>
            </a:r>
            <a:r>
              <a:rPr lang="en-US" dirty="0" err="1"/>
              <a:t>emnebeskrivelser</a:t>
            </a:r>
            <a:endParaRPr lang="en-US" dirty="0"/>
          </a:p>
          <a:p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applikasjon</a:t>
            </a:r>
            <a:r>
              <a:rPr lang="en-US" dirty="0"/>
              <a:t> for alle </a:t>
            </a:r>
            <a:r>
              <a:rPr lang="en-US" dirty="0" err="1"/>
              <a:t>involverte</a:t>
            </a:r>
            <a:endParaRPr lang="en-US" dirty="0"/>
          </a:p>
          <a:p>
            <a:r>
              <a:rPr lang="en-US" dirty="0" err="1"/>
              <a:t>Adminsitrative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innsparinger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68679D878A9C409BC0AF77E7F88BCE" ma:contentTypeVersion="4" ma:contentTypeDescription="Create a new document." ma:contentTypeScope="" ma:versionID="f03252e90232d6d1a294922617453ae1">
  <xsd:schema xmlns:xsd="http://www.w3.org/2001/XMLSchema" xmlns:xs="http://www.w3.org/2001/XMLSchema" xmlns:p="http://schemas.microsoft.com/office/2006/metadata/properties" xmlns:ns2="f7f2a440-019a-4837-82ab-0b15319e077f" targetNamespace="http://schemas.microsoft.com/office/2006/metadata/properties" ma:root="true" ma:fieldsID="ccd5a35c0b9e681998a81b70c18f3f41" ns2:_="">
    <xsd:import namespace="f7f2a440-019a-4837-82ab-0b15319e0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2a440-019a-4837-82ab-0b15319e0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1FBDEF-1D00-4EA6-8A28-E5D95A0724D4}">
  <ds:schemaRefs>
    <ds:schemaRef ds:uri="http://schemas.microsoft.com/office/infopath/2007/PartnerControls"/>
    <ds:schemaRef ds:uri="12fc9f9c-ad31-45e8-9e05-57694ce86bc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d94e8de-b7cf-4d3c-b5a7-7e7f199574f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E1BDF8-B794-41D3-A6A8-F42E68435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C6200-32DD-4D9F-B8E3-798192E1BEA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946</Words>
  <Application>Microsoft Office PowerPoint</Application>
  <PresentationFormat>Widescreen</PresentationFormat>
  <Paragraphs>85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Neue Haas Grotesk Text Pro</vt:lpstr>
      <vt:lpstr>AccentBoxVTI</vt:lpstr>
      <vt:lpstr>PowerPoint Presentation</vt:lpstr>
      <vt:lpstr>EpN – Emneplanlegging på nett</vt:lpstr>
      <vt:lpstr>PowerPoint Presentation</vt:lpstr>
      <vt:lpstr>PowerPoint Presentation</vt:lpstr>
      <vt:lpstr>PowerPoint Presentation</vt:lpstr>
      <vt:lpstr>PowerPoint Presentation</vt:lpstr>
      <vt:lpstr>Gevinster</vt:lpstr>
      <vt:lpstr>Gevinster</vt:lpstr>
      <vt:lpstr>Gevinster</vt:lpstr>
      <vt:lpstr>Gevinster</vt:lpstr>
      <vt:lpstr>Gevinster</vt:lpstr>
      <vt:lpstr>Gevinster</vt:lpstr>
      <vt:lpstr>PowerPoint Presentation</vt:lpstr>
      <vt:lpstr>Årshjul (drift)</vt:lpstr>
      <vt:lpstr>Høstsemesteret 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Andreas Tandberg</cp:lastModifiedBy>
  <cp:revision>231</cp:revision>
  <dcterms:created xsi:type="dcterms:W3CDTF">2022-03-29T08:48:29Z</dcterms:created>
  <dcterms:modified xsi:type="dcterms:W3CDTF">2022-04-28T07:05:55Z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0x0101007A68679D878A9C409BC0AF77E7F88BCE</vt:lpwstr>
  </property>
</Properties>
</file>