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306" r:id="rId2"/>
    <p:sldId id="321" r:id="rId3"/>
    <p:sldId id="315" r:id="rId4"/>
    <p:sldId id="308" r:id="rId5"/>
    <p:sldId id="309" r:id="rId6"/>
    <p:sldId id="316" r:id="rId7"/>
    <p:sldId id="317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050D33-E726-4BAF-BC90-44AE168809F9}" v="87" dt="2019-10-23T07:10:36.217"/>
    <p1510:client id="{2FECDAF0-98E8-1747-A7F7-B1CDD709B313}" v="135" dt="2019-10-17T10:20:47.0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8"/>
    <p:restoredTop sz="79470"/>
  </p:normalViewPr>
  <p:slideViewPr>
    <p:cSldViewPr snapToGrid="0" snapToObjects="1">
      <p:cViewPr varScale="1">
        <p:scale>
          <a:sx n="113" d="100"/>
          <a:sy n="113" d="100"/>
        </p:scale>
        <p:origin x="1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4708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nb-NO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2357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Er de kjent med </a:t>
            </a:r>
            <a:r>
              <a:rPr lang="nb-NO" dirty="0" err="1"/>
              <a:t>Forskpro</a:t>
            </a:r>
            <a:r>
              <a:rPr lang="nb-NO" dirty="0"/>
              <a:t>?</a:t>
            </a:r>
          </a:p>
          <a:p>
            <a:pPr lvl="1"/>
            <a:r>
              <a:rPr lang="nb-NO" dirty="0"/>
              <a:t>Vise oversikten over prosjekter</a:t>
            </a:r>
          </a:p>
          <a:p>
            <a:pPr lvl="2"/>
            <a:r>
              <a:rPr lang="nb-NO" dirty="0"/>
              <a:t>hvordan man sorterer på enhet</a:t>
            </a:r>
          </a:p>
          <a:p>
            <a:pPr lvl="2"/>
            <a:r>
              <a:rPr lang="nb-NO" dirty="0"/>
              <a:t>Hvordan man kan se sist endret</a:t>
            </a:r>
          </a:p>
          <a:p>
            <a:pPr lvl="2"/>
            <a:r>
              <a:rPr lang="nb-NO" dirty="0"/>
              <a:t>Hvordan man kan bruke filter</a:t>
            </a:r>
          </a:p>
          <a:p>
            <a:pPr marL="914400" marR="0" lvl="1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tabLst/>
              <a:defRPr/>
            </a:pPr>
            <a:r>
              <a:rPr lang="nb-NO" dirty="0"/>
              <a:t>Vise registrering av prosjekt</a:t>
            </a:r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74639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nb-NO" sz="1100" dirty="0">
                <a:latin typeface="Arial" panose="020B0604020202020204" pitchFamily="34" charset="0"/>
                <a:cs typeface="Arial" panose="020B0604020202020204" pitchFamily="34" charset="0"/>
              </a:rPr>
              <a:t>Alle medisinske og helsefaglige forskningsprosjekter ved UiO </a:t>
            </a:r>
            <a:r>
              <a:rPr lang="nb-NO" sz="1100" b="1" dirty="0">
                <a:latin typeface="Arial" panose="020B0604020202020204" pitchFamily="34" charset="0"/>
                <a:cs typeface="Arial" panose="020B0604020202020204" pitchFamily="34" charset="0"/>
              </a:rPr>
              <a:t>skal</a:t>
            </a:r>
            <a:r>
              <a:rPr lang="nb-NO" sz="1100" dirty="0">
                <a:latin typeface="Arial" panose="020B0604020202020204" pitchFamily="34" charset="0"/>
                <a:cs typeface="Arial" panose="020B0604020202020204" pitchFamily="34" charset="0"/>
              </a:rPr>
              <a:t> registreres i </a:t>
            </a:r>
            <a:r>
              <a:rPr lang="nb-NO" sz="1100" dirty="0" err="1">
                <a:latin typeface="Arial" panose="020B0604020202020204" pitchFamily="34" charset="0"/>
                <a:cs typeface="Arial" panose="020B0604020202020204" pitchFamily="34" charset="0"/>
              </a:rPr>
              <a:t>Forskpro</a:t>
            </a:r>
            <a:r>
              <a:rPr lang="nb-NO" sz="1100" dirty="0">
                <a:latin typeface="Arial" panose="020B0604020202020204" pitchFamily="34" charset="0"/>
                <a:cs typeface="Arial" panose="020B0604020202020204" pitchFamily="34" charset="0"/>
              </a:rPr>
              <a:t>. (har fakultetet noen helsefaglige prosjekter?)</a:t>
            </a:r>
            <a:endParaRPr lang="nb-NO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pPr fontAlgn="base"/>
            <a:r>
              <a:rPr lang="nb-NO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Hvilke prosjekter skal inn?</a:t>
            </a:r>
          </a:p>
          <a:p>
            <a:pPr lvl="1" fontAlgn="base"/>
            <a:r>
              <a:rPr lang="nb-NO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Når er et prosjekt et prosjekt?</a:t>
            </a:r>
          </a:p>
        </p:txBody>
      </p:sp>
    </p:spTree>
    <p:extLst>
      <p:ext uri="{BB962C8B-B14F-4D97-AF65-F5344CB8AC3E}">
        <p14:creationId xmlns:p14="http://schemas.microsoft.com/office/powerpoint/2010/main" val="1179073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Ved noen enheter er det administrativt ansatte som registrerer for prosjektleder</a:t>
            </a:r>
          </a:p>
          <a:p>
            <a:r>
              <a:rPr lang="nb-NO" dirty="0"/>
              <a:t>Vi har også </a:t>
            </a:r>
            <a:r>
              <a:rPr lang="nb-NO" dirty="0" err="1"/>
              <a:t>tilfelller</a:t>
            </a:r>
            <a:r>
              <a:rPr lang="nb-NO" dirty="0"/>
              <a:t> hvor en forsker registrerer for en student</a:t>
            </a:r>
          </a:p>
          <a:p>
            <a:pPr lvl="1"/>
            <a:r>
              <a:rPr lang="nb-NO" dirty="0"/>
              <a:t>Studenter kan ikke registrere i </a:t>
            </a:r>
            <a:r>
              <a:rPr lang="nb-NO" dirty="0" err="1"/>
              <a:t>Forskpro</a:t>
            </a:r>
            <a:endParaRPr lang="nb-NO" dirty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51926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2378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15950" lvl="1" indent="0">
              <a:buNone/>
            </a:pPr>
            <a:endParaRPr lang="nb-NO" dirty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67669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  <p:pic>
        <p:nvPicPr>
          <p:cNvPr id="5" name="Picture 6" descr="UiO_A.png">
            <a:extLst>
              <a:ext uri="{FF2B5EF4-FFF2-40B4-BE49-F238E27FC236}">
                <a16:creationId xmlns:a16="http://schemas.microsoft.com/office/drawing/2014/main" id="{1EED9B70-2487-B648-BBD7-DC342E1A45BD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3421856" y="4785404"/>
            <a:ext cx="2300288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Google Shape;56;p13">
            <a:extLst>
              <a:ext uri="{FF2B5EF4-FFF2-40B4-BE49-F238E27FC236}">
                <a16:creationId xmlns:a16="http://schemas.microsoft.com/office/drawing/2014/main" id="{E982B266-C041-8B4D-BED7-9F3D5E3B71C7}"/>
              </a:ext>
            </a:extLst>
          </p:cNvPr>
          <p:cNvSpPr/>
          <p:nvPr userDrawn="1"/>
        </p:nvSpPr>
        <p:spPr>
          <a:xfrm>
            <a:off x="0" y="0"/>
            <a:ext cx="1437900" cy="492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o.no/for-ansatte/arbeidsstotte/fa/forskpro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695" y="757928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dirty="0" err="1">
                <a:latin typeface="+mj-lt"/>
                <a:ea typeface="Helvetica Neue Light"/>
                <a:cs typeface="Helvetica Neue Light"/>
                <a:sym typeface="Helvetica Neue Light"/>
              </a:rPr>
              <a:t>Forskpro</a:t>
            </a:r>
            <a:endParaRPr dirty="0">
              <a:latin typeface="+mj-l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2400" dirty="0">
                <a:latin typeface="Arial" panose="020B0604020202020204" pitchFamily="34" charset="0"/>
                <a:ea typeface="Helvetica Neue Light"/>
                <a:cs typeface="Arial" panose="020B0604020202020204" pitchFamily="34" charset="0"/>
                <a:sym typeface="Helvetica Neue Light"/>
              </a:rPr>
              <a:t>S</a:t>
            </a:r>
            <a:r>
              <a:rPr lang="no" sz="2400" dirty="0">
                <a:latin typeface="Arial" panose="020B0604020202020204" pitchFamily="34" charset="0"/>
                <a:ea typeface="Helvetica Neue Light"/>
                <a:cs typeface="Arial" panose="020B0604020202020204" pitchFamily="34" charset="0"/>
                <a:sym typeface="Helvetica Neue Light"/>
              </a:rPr>
              <a:t>ystem for oversikt over forskningsprosjekter</a:t>
            </a:r>
            <a:endParaRPr sz="2400" dirty="0">
              <a:latin typeface="Arial" panose="020B0604020202020204" pitchFamily="34" charset="0"/>
              <a:ea typeface="Helvetica Neue Light"/>
              <a:cs typeface="Arial" panose="020B0604020202020204" pitchFamily="34" charset="0"/>
              <a:sym typeface="Helvetica Neue Light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0" y="0"/>
            <a:ext cx="1437900" cy="492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94413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1">
            <a:extLst>
              <a:ext uri="{FF2B5EF4-FFF2-40B4-BE49-F238E27FC236}">
                <a16:creationId xmlns:a16="http://schemas.microsoft.com/office/drawing/2014/main" id="{DE3AB5AB-C871-F540-9FFA-9AAE926C5206}"/>
              </a:ext>
            </a:extLst>
          </p:cNvPr>
          <p:cNvSpPr txBox="1">
            <a:spLocks/>
          </p:cNvSpPr>
          <p:nvPr/>
        </p:nvSpPr>
        <p:spPr>
          <a:xfrm>
            <a:off x="1310492" y="718104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/>
            <a:r>
              <a:rPr lang="nb-NO" sz="3200" b="1" dirty="0">
                <a:ea typeface="Helvetica Neue" panose="02000503000000020004" pitchFamily="2" charset="0"/>
              </a:rPr>
              <a:t>Status i prosjektet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75A47E38-92E5-494A-95C6-6CE48D42C5BD}"/>
              </a:ext>
            </a:extLst>
          </p:cNvPr>
          <p:cNvSpPr txBox="1"/>
          <p:nvPr/>
        </p:nvSpPr>
        <p:spPr>
          <a:xfrm>
            <a:off x="1331659" y="1686904"/>
            <a:ext cx="6569765" cy="18158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Har vært pilotert på ISV august-oktober, er i drift der nå.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Er klart til innføring på enheter som ønsker det.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Parallelt foregår del 2 av prosjektet, videreutvikling av </a:t>
            </a:r>
            <a:r>
              <a:rPr lang="nb-NO" dirty="0" err="1"/>
              <a:t>Forskpro</a:t>
            </a:r>
            <a:r>
              <a:rPr lang="nb-NO" dirty="0"/>
              <a:t>. </a:t>
            </a:r>
          </a:p>
          <a:p>
            <a:pPr marL="285750" lvl="8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lvl="8" indent="-285750">
              <a:buFont typeface="Arial" panose="020B0604020202020204" pitchFamily="34" charset="0"/>
              <a:buChar char="•"/>
            </a:pPr>
            <a:r>
              <a:rPr lang="nb-NO" dirty="0"/>
              <a:t>Integrasjon mot NSD – mulighet til å hente prosjekter derfra</a:t>
            </a: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11426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1">
            <a:extLst>
              <a:ext uri="{FF2B5EF4-FFF2-40B4-BE49-F238E27FC236}">
                <a16:creationId xmlns:a16="http://schemas.microsoft.com/office/drawing/2014/main" id="{DE3AB5AB-C871-F540-9FFA-9AAE926C5206}"/>
              </a:ext>
            </a:extLst>
          </p:cNvPr>
          <p:cNvSpPr txBox="1">
            <a:spLocks/>
          </p:cNvSpPr>
          <p:nvPr/>
        </p:nvSpPr>
        <p:spPr>
          <a:xfrm>
            <a:off x="1324604" y="739271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/>
            <a:r>
              <a:rPr lang="nb-NO" sz="3200" b="1" dirty="0" err="1">
                <a:ea typeface="Helvetica Neue" panose="02000503000000020004" pitchFamily="2" charset="0"/>
              </a:rPr>
              <a:t>Forskpro</a:t>
            </a:r>
            <a:endParaRPr lang="nb-NO" sz="3200" b="1">
              <a:ea typeface="Helvetica Neue" panose="02000503000000020004" pitchFamily="2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389D011-3B5F-5B48-8214-0DB3A160EC67}"/>
              </a:ext>
            </a:extLst>
          </p:cNvPr>
          <p:cNvSpPr txBox="1"/>
          <p:nvPr/>
        </p:nvSpPr>
        <p:spPr>
          <a:xfrm>
            <a:off x="1359882" y="1757879"/>
            <a:ext cx="6447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dirty="0">
                <a:hlinkClick r:id="rId3"/>
              </a:rPr>
              <a:t>https://www.uio.no/for-ansatte/arbeidsstotte/fa/forskpro/</a:t>
            </a:r>
            <a:endParaRPr lang="nb-NO" sz="1800" dirty="0"/>
          </a:p>
          <a:p>
            <a:endParaRPr lang="nb-NO" sz="1800" dirty="0"/>
          </a:p>
          <a:p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1958302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1">
            <a:extLst>
              <a:ext uri="{FF2B5EF4-FFF2-40B4-BE49-F238E27FC236}">
                <a16:creationId xmlns:a16="http://schemas.microsoft.com/office/drawing/2014/main" id="{DE3AB5AB-C871-F540-9FFA-9AAE926C5206}"/>
              </a:ext>
            </a:extLst>
          </p:cNvPr>
          <p:cNvSpPr txBox="1">
            <a:spLocks/>
          </p:cNvSpPr>
          <p:nvPr/>
        </p:nvSpPr>
        <p:spPr>
          <a:xfrm>
            <a:off x="1317548" y="72516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/>
            <a:r>
              <a:rPr lang="nb-NO" sz="3200" b="1" dirty="0">
                <a:ea typeface="Helvetica Neue" panose="02000503000000020004" pitchFamily="2" charset="0"/>
              </a:rPr>
              <a:t>Hvilke prosjekter skal registreres?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75A47E38-92E5-494A-95C6-6CE48D42C5BD}"/>
              </a:ext>
            </a:extLst>
          </p:cNvPr>
          <p:cNvSpPr txBox="1"/>
          <p:nvPr/>
        </p:nvSpPr>
        <p:spPr>
          <a:xfrm>
            <a:off x="1345770" y="1658682"/>
            <a:ext cx="6569765" cy="18158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Opp til enhet å definere hvilke prosjekter som skal inn.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nb-NO" dirty="0"/>
              <a:t>Når er et prosjekt et prosjekt?</a:t>
            </a:r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(Alle medisinske og helsefaglige forskningsprosjekter ved UiO skal registreres i </a:t>
            </a:r>
            <a:r>
              <a:rPr lang="nb-NO" dirty="0" err="1"/>
              <a:t>Forskpro</a:t>
            </a:r>
            <a:r>
              <a:rPr lang="nb-NO" dirty="0"/>
              <a:t>.)</a:t>
            </a:r>
            <a:br>
              <a:rPr lang="nb-NO" dirty="0"/>
            </a:b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12048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1">
            <a:extLst>
              <a:ext uri="{FF2B5EF4-FFF2-40B4-BE49-F238E27FC236}">
                <a16:creationId xmlns:a16="http://schemas.microsoft.com/office/drawing/2014/main" id="{DE3AB5AB-C871-F540-9FFA-9AAE926C5206}"/>
              </a:ext>
            </a:extLst>
          </p:cNvPr>
          <p:cNvSpPr txBox="1">
            <a:spLocks/>
          </p:cNvSpPr>
          <p:nvPr/>
        </p:nvSpPr>
        <p:spPr>
          <a:xfrm>
            <a:off x="1317548" y="718104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/>
            <a:r>
              <a:rPr lang="nb-NO" sz="3200" b="1" dirty="0">
                <a:ea typeface="Helvetica Neue" panose="02000503000000020004" pitchFamily="2" charset="0"/>
              </a:rPr>
              <a:t>Hvem kan registrere i </a:t>
            </a:r>
            <a:r>
              <a:rPr lang="nb-NO" sz="3200" b="1" dirty="0" err="1">
                <a:ea typeface="Helvetica Neue" panose="02000503000000020004" pitchFamily="2" charset="0"/>
              </a:rPr>
              <a:t>Forskpro</a:t>
            </a:r>
            <a:r>
              <a:rPr lang="nb-NO" sz="3200" b="1" dirty="0">
                <a:ea typeface="Helvetica Neue" panose="02000503000000020004" pitchFamily="2" charset="0"/>
              </a:rPr>
              <a:t>?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8B730B00-0C71-BF43-8ABB-787E22D846FC}"/>
              </a:ext>
            </a:extLst>
          </p:cNvPr>
          <p:cNvSpPr txBox="1"/>
          <p:nvPr/>
        </p:nvSpPr>
        <p:spPr>
          <a:xfrm>
            <a:off x="1338715" y="1687323"/>
            <a:ext cx="6447225" cy="1384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Prosjektledere har ansvar for å registrere sine prosjekter i </a:t>
            </a:r>
            <a:r>
              <a:rPr lang="nb-NO" dirty="0" err="1"/>
              <a:t>Forskpro</a:t>
            </a:r>
            <a:r>
              <a:rPr lang="nb-NO" dirty="0"/>
              <a:t>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Du må ha ansatt-brukerkonto ved UiO for å kunne registrere prosjekter.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Studenter kan ikke registrere i </a:t>
            </a:r>
            <a:r>
              <a:rPr lang="nb-NO" dirty="0" err="1"/>
              <a:t>Forskpro</a:t>
            </a:r>
            <a:r>
              <a:rPr lang="nb-NO" dirty="0"/>
              <a:t>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79438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695" y="757928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dirty="0">
                <a:latin typeface="+mj-lt"/>
                <a:ea typeface="Helvetica Neue Light"/>
                <a:cs typeface="Helvetica Neue Light"/>
                <a:sym typeface="Helvetica Neue Light"/>
              </a:rPr>
              <a:t>Innføring av </a:t>
            </a:r>
            <a:r>
              <a:rPr lang="nb-NO" dirty="0" err="1">
                <a:latin typeface="+mj-lt"/>
                <a:ea typeface="Helvetica Neue Light"/>
                <a:cs typeface="Helvetica Neue Light"/>
                <a:sym typeface="Helvetica Neue Light"/>
              </a:rPr>
              <a:t>Forskpro</a:t>
            </a:r>
            <a:endParaRPr dirty="0">
              <a:latin typeface="+mj-l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2400" dirty="0">
                <a:latin typeface="Arial" panose="020B0604020202020204" pitchFamily="34" charset="0"/>
                <a:ea typeface="Helvetica Neue Light"/>
                <a:cs typeface="Arial" panose="020B0604020202020204" pitchFamily="34" charset="0"/>
                <a:sym typeface="Helvetica Neue Light"/>
              </a:rPr>
              <a:t>Hvordan kommer man i gang?</a:t>
            </a:r>
            <a:endParaRPr sz="2400" dirty="0">
              <a:latin typeface="Arial" panose="020B0604020202020204" pitchFamily="34" charset="0"/>
              <a:ea typeface="Helvetica Neue Light"/>
              <a:cs typeface="Arial" panose="020B0604020202020204" pitchFamily="34" charset="0"/>
              <a:sym typeface="Helvetica Neue Light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0" y="0"/>
            <a:ext cx="1437900" cy="492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3695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F389D011-3B5F-5B48-8214-0DB3A160EC67}"/>
              </a:ext>
            </a:extLst>
          </p:cNvPr>
          <p:cNvSpPr txBox="1"/>
          <p:nvPr/>
        </p:nvSpPr>
        <p:spPr>
          <a:xfrm>
            <a:off x="1335156" y="864953"/>
            <a:ext cx="6447225" cy="28315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b-NO" sz="3200" b="1" dirty="0"/>
              <a:t>Initiert fra enhet</a:t>
            </a:r>
          </a:p>
          <a:p>
            <a:endParaRPr lang="nb-NO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Enheter som ønsker å ta systemet i bruk må ta kontakt med forskpro-hjelp@admin.uio.no.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På et oppstartsmøte blir systemet gått gjennom og miljøet får muligheten til å stille de spørsmålene de lurer på.</a:t>
            </a:r>
          </a:p>
          <a:p>
            <a:endParaRPr lang="nb-NO" sz="1800" dirty="0"/>
          </a:p>
          <a:p>
            <a:endParaRPr lang="nb-NO" sz="1800" dirty="0"/>
          </a:p>
          <a:p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3894459807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9007</TotalTime>
  <Words>287</Words>
  <Application>Microsoft Macintosh PowerPoint</Application>
  <PresentationFormat>Skjermfremvisning (16:9)</PresentationFormat>
  <Paragraphs>44</Paragraphs>
  <Slides>7</Slides>
  <Notes>7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9" baseType="lpstr">
      <vt:lpstr>Arial</vt:lpstr>
      <vt:lpstr>Simple Light</vt:lpstr>
      <vt:lpstr>Forskpro System for oversikt over forskningsprosjekter</vt:lpstr>
      <vt:lpstr>PowerPoint-presentasjon</vt:lpstr>
      <vt:lpstr>PowerPoint-presentasjon</vt:lpstr>
      <vt:lpstr>PowerPoint-presentasjon</vt:lpstr>
      <vt:lpstr>PowerPoint-presentasjon</vt:lpstr>
      <vt:lpstr>Innføring av Forskpro Hvordan kommer man i gang?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Hvordan lage gode poster? På Facebook</dc:title>
  <cp:lastModifiedBy>Ingvild Sollund</cp:lastModifiedBy>
  <cp:revision>40</cp:revision>
  <dcterms:modified xsi:type="dcterms:W3CDTF">2019-11-11T09:55:38Z</dcterms:modified>
</cp:coreProperties>
</file>