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  <p:sldMasterId id="2147483761" r:id="rId2"/>
    <p:sldMasterId id="2147483774" r:id="rId3"/>
    <p:sldMasterId id="214748373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64" r:id="rId7"/>
    <p:sldId id="297" r:id="rId8"/>
    <p:sldId id="298" r:id="rId9"/>
    <p:sldId id="299" r:id="rId10"/>
    <p:sldId id="296" r:id="rId11"/>
    <p:sldId id="294" r:id="rId12"/>
    <p:sldId id="300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pos="5239" userDrawn="1">
          <p15:clr>
            <a:srgbClr val="A4A3A4"/>
          </p15:clr>
        </p15:guide>
        <p15:guide id="4" pos="204" userDrawn="1">
          <p15:clr>
            <a:srgbClr val="A4A3A4"/>
          </p15:clr>
        </p15:guide>
        <p15:guide id="5" pos="1610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e Renneflott" initials="L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C6"/>
    <a:srgbClr val="D2E7F8"/>
    <a:srgbClr val="43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32511-DC4A-4E42-9829-10CE75268EE4}" v="56" dt="2019-06-27T07:18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6395" autoAdjust="0"/>
  </p:normalViewPr>
  <p:slideViewPr>
    <p:cSldViewPr>
      <p:cViewPr varScale="1">
        <p:scale>
          <a:sx n="89" d="100"/>
          <a:sy n="89" d="100"/>
        </p:scale>
        <p:origin x="1944" y="168"/>
      </p:cViewPr>
      <p:guideLst>
        <p:guide orient="horz" pos="663"/>
        <p:guide pos="521"/>
        <p:guide pos="5239"/>
        <p:guide pos="204"/>
        <p:guide pos="1610"/>
        <p:guide orient="horz" pos="1253"/>
      </p:guideLst>
    </p:cSldViewPr>
  </p:slideViewPr>
  <p:outlineViewPr>
    <p:cViewPr>
      <p:scale>
        <a:sx n="33" d="100"/>
        <a:sy n="33" d="100"/>
      </p:scale>
      <p:origin x="0" y="-4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vild Sollund" userId="3345d885-6fc5-4a16-a837-d5a76ec94d01" providerId="ADAL" clId="{58A32511-DC4A-4E42-9829-10CE75268EE4}"/>
    <pc:docChg chg="custSel addSld modSld">
      <pc:chgData name="Ingvild Sollund" userId="3345d885-6fc5-4a16-a837-d5a76ec94d01" providerId="ADAL" clId="{58A32511-DC4A-4E42-9829-10CE75268EE4}" dt="2019-06-27T07:18:08.767" v="1760" actId="14100"/>
      <pc:docMkLst>
        <pc:docMk/>
      </pc:docMkLst>
      <pc:sldChg chg="addSp delSp modSp">
        <pc:chgData name="Ingvild Sollund" userId="3345d885-6fc5-4a16-a837-d5a76ec94d01" providerId="ADAL" clId="{58A32511-DC4A-4E42-9829-10CE75268EE4}" dt="2019-06-26T19:10:41.653" v="1425" actId="1076"/>
        <pc:sldMkLst>
          <pc:docMk/>
          <pc:sldMk cId="777200466" sldId="271"/>
        </pc:sldMkLst>
        <pc:spChg chg="mod">
          <ac:chgData name="Ingvild Sollund" userId="3345d885-6fc5-4a16-a837-d5a76ec94d01" providerId="ADAL" clId="{58A32511-DC4A-4E42-9829-10CE75268EE4}" dt="2019-06-26T19:10:36.361" v="1424" actId="20577"/>
          <ac:spMkLst>
            <pc:docMk/>
            <pc:sldMk cId="777200466" sldId="271"/>
            <ac:spMk id="3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6T18:55:06.520" v="146" actId="1035"/>
          <ac:spMkLst>
            <pc:docMk/>
            <pc:sldMk cId="777200466" sldId="271"/>
            <ac:spMk id="4" creationId="{F30BB330-2574-714E-ABC5-8068573D2265}"/>
          </ac:spMkLst>
        </pc:spChg>
        <pc:spChg chg="add del mod">
          <ac:chgData name="Ingvild Sollund" userId="3345d885-6fc5-4a16-a837-d5a76ec94d01" providerId="ADAL" clId="{58A32511-DC4A-4E42-9829-10CE75268EE4}" dt="2019-06-26T18:55:08.878" v="148"/>
          <ac:spMkLst>
            <pc:docMk/>
            <pc:sldMk cId="777200466" sldId="271"/>
            <ac:spMk id="5" creationId="{FFC36ADF-C12A-CE44-98D9-68FB5DF373F4}"/>
          </ac:spMkLst>
        </pc:spChg>
        <pc:spChg chg="del mod">
          <ac:chgData name="Ingvild Sollund" userId="3345d885-6fc5-4a16-a837-d5a76ec94d01" providerId="ADAL" clId="{58A32511-DC4A-4E42-9829-10CE75268EE4}" dt="2019-06-26T19:10:32.946" v="1421" actId="478"/>
          <ac:spMkLst>
            <pc:docMk/>
            <pc:sldMk cId="777200466" sldId="271"/>
            <ac:spMk id="7" creationId="{E33440A2-0A53-2044-A980-562D61F0F8B1}"/>
          </ac:spMkLst>
        </pc:spChg>
        <pc:spChg chg="mod">
          <ac:chgData name="Ingvild Sollund" userId="3345d885-6fc5-4a16-a837-d5a76ec94d01" providerId="ADAL" clId="{58A32511-DC4A-4E42-9829-10CE75268EE4}" dt="2019-06-26T18:55:06.520" v="146" actId="1035"/>
          <ac:spMkLst>
            <pc:docMk/>
            <pc:sldMk cId="777200466" sldId="271"/>
            <ac:spMk id="8" creationId="{43B468F5-A538-304D-AF6E-1AA087FF0B0B}"/>
          </ac:spMkLst>
        </pc:spChg>
        <pc:spChg chg="add mod">
          <ac:chgData name="Ingvild Sollund" userId="3345d885-6fc5-4a16-a837-d5a76ec94d01" providerId="ADAL" clId="{58A32511-DC4A-4E42-9829-10CE75268EE4}" dt="2019-06-26T19:10:41.653" v="1425" actId="1076"/>
          <ac:spMkLst>
            <pc:docMk/>
            <pc:sldMk cId="777200466" sldId="271"/>
            <ac:spMk id="9" creationId="{A3AE96D6-4DD8-5F4E-AE2C-613E0C61E51D}"/>
          </ac:spMkLst>
        </pc:spChg>
      </pc:sldChg>
      <pc:sldChg chg="addSp delSp modSp modNotesTx">
        <pc:chgData name="Ingvild Sollund" userId="3345d885-6fc5-4a16-a837-d5a76ec94d01" providerId="ADAL" clId="{58A32511-DC4A-4E42-9829-10CE75268EE4}" dt="2019-06-26T19:02:17.093" v="787" actId="1076"/>
        <pc:sldMkLst>
          <pc:docMk/>
          <pc:sldMk cId="1142542932" sldId="294"/>
        </pc:sldMkLst>
        <pc:spChg chg="mod">
          <ac:chgData name="Ingvild Sollund" userId="3345d885-6fc5-4a16-a837-d5a76ec94d01" providerId="ADAL" clId="{58A32511-DC4A-4E42-9829-10CE75268EE4}" dt="2019-06-26T18:56:59.196" v="240" actId="20577"/>
          <ac:spMkLst>
            <pc:docMk/>
            <pc:sldMk cId="1142542932" sldId="294"/>
            <ac:spMk id="2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6T19:01:37.985" v="780" actId="20577"/>
          <ac:spMkLst>
            <pc:docMk/>
            <pc:sldMk cId="1142542932" sldId="294"/>
            <ac:spMk id="3" creationId="{00000000-0000-0000-0000-000000000000}"/>
          </ac:spMkLst>
        </pc:spChg>
        <pc:spChg chg="add del mod">
          <ac:chgData name="Ingvild Sollund" userId="3345d885-6fc5-4a16-a837-d5a76ec94d01" providerId="ADAL" clId="{58A32511-DC4A-4E42-9829-10CE75268EE4}" dt="2019-06-26T19:01:52.700" v="782"/>
          <ac:spMkLst>
            <pc:docMk/>
            <pc:sldMk cId="1142542932" sldId="294"/>
            <ac:spMk id="4" creationId="{C6590FC0-A03B-D648-8F04-6E4BCB499C31}"/>
          </ac:spMkLst>
        </pc:spChg>
        <pc:spChg chg="add mod">
          <ac:chgData name="Ingvild Sollund" userId="3345d885-6fc5-4a16-a837-d5a76ec94d01" providerId="ADAL" clId="{58A32511-DC4A-4E42-9829-10CE75268EE4}" dt="2019-06-26T19:02:13.915" v="786" actId="1076"/>
          <ac:spMkLst>
            <pc:docMk/>
            <pc:sldMk cId="1142542932" sldId="294"/>
            <ac:spMk id="6" creationId="{052CB9B7-28F7-8D42-AE3F-919AB83964F5}"/>
          </ac:spMkLst>
        </pc:spChg>
        <pc:spChg chg="add mod">
          <ac:chgData name="Ingvild Sollund" userId="3345d885-6fc5-4a16-a837-d5a76ec94d01" providerId="ADAL" clId="{58A32511-DC4A-4E42-9829-10CE75268EE4}" dt="2019-06-26T19:02:07.560" v="785" actId="1035"/>
          <ac:spMkLst>
            <pc:docMk/>
            <pc:sldMk cId="1142542932" sldId="294"/>
            <ac:spMk id="7" creationId="{71DEA7E5-09B4-4A4C-9038-550DB6F97CC2}"/>
          </ac:spMkLst>
        </pc:spChg>
        <pc:spChg chg="add mod">
          <ac:chgData name="Ingvild Sollund" userId="3345d885-6fc5-4a16-a837-d5a76ec94d01" providerId="ADAL" clId="{58A32511-DC4A-4E42-9829-10CE75268EE4}" dt="2019-06-26T19:02:17.093" v="787" actId="1076"/>
          <ac:spMkLst>
            <pc:docMk/>
            <pc:sldMk cId="1142542932" sldId="294"/>
            <ac:spMk id="8" creationId="{218FB9E5-8FDE-C946-B93B-126CFB06AF54}"/>
          </ac:spMkLst>
        </pc:spChg>
      </pc:sldChg>
      <pc:sldChg chg="modSp">
        <pc:chgData name="Ingvild Sollund" userId="3345d885-6fc5-4a16-a837-d5a76ec94d01" providerId="ADAL" clId="{58A32511-DC4A-4E42-9829-10CE75268EE4}" dt="2019-06-26T19:29:52.910" v="1433" actId="14100"/>
        <pc:sldMkLst>
          <pc:docMk/>
          <pc:sldMk cId="2332948014" sldId="296"/>
        </pc:sldMkLst>
        <pc:spChg chg="mod">
          <ac:chgData name="Ingvild Sollund" userId="3345d885-6fc5-4a16-a837-d5a76ec94d01" providerId="ADAL" clId="{58A32511-DC4A-4E42-9829-10CE75268EE4}" dt="2019-06-26T19:29:19.354" v="1427" actId="1076"/>
          <ac:spMkLst>
            <pc:docMk/>
            <pc:sldMk cId="2332948014" sldId="296"/>
            <ac:spMk id="8196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6T19:29:22.646" v="1428" actId="1076"/>
          <ac:spMkLst>
            <pc:docMk/>
            <pc:sldMk cId="2332948014" sldId="296"/>
            <ac:spMk id="8201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6T19:29:52.910" v="1433" actId="14100"/>
          <ac:spMkLst>
            <pc:docMk/>
            <pc:sldMk cId="2332948014" sldId="296"/>
            <ac:spMk id="8202" creationId="{00000000-0000-0000-0000-000000000000}"/>
          </ac:spMkLst>
        </pc:spChg>
      </pc:sldChg>
      <pc:sldChg chg="addSp delSp modSp">
        <pc:chgData name="Ingvild Sollund" userId="3345d885-6fc5-4a16-a837-d5a76ec94d01" providerId="ADAL" clId="{58A32511-DC4A-4E42-9829-10CE75268EE4}" dt="2019-06-27T06:59:00.658" v="1582" actId="478"/>
        <pc:sldMkLst>
          <pc:docMk/>
          <pc:sldMk cId="2916233252" sldId="297"/>
        </pc:sldMkLst>
        <pc:spChg chg="del mod">
          <ac:chgData name="Ingvild Sollund" userId="3345d885-6fc5-4a16-a837-d5a76ec94d01" providerId="ADAL" clId="{58A32511-DC4A-4E42-9829-10CE75268EE4}" dt="2019-06-27T06:58:57.818" v="1581" actId="478"/>
          <ac:spMkLst>
            <pc:docMk/>
            <pc:sldMk cId="2916233252" sldId="297"/>
            <ac:spMk id="2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7T06:58:07.036" v="1575" actId="20577"/>
          <ac:spMkLst>
            <pc:docMk/>
            <pc:sldMk cId="2916233252" sldId="297"/>
            <ac:spMk id="3" creationId="{00000000-0000-0000-0000-000000000000}"/>
          </ac:spMkLst>
        </pc:spChg>
        <pc:spChg chg="del">
          <ac:chgData name="Ingvild Sollund" userId="3345d885-6fc5-4a16-a837-d5a76ec94d01" providerId="ADAL" clId="{58A32511-DC4A-4E42-9829-10CE75268EE4}" dt="2019-06-27T06:58:10.899" v="1577" actId="478"/>
          <ac:spMkLst>
            <pc:docMk/>
            <pc:sldMk cId="2916233252" sldId="297"/>
            <ac:spMk id="5" creationId="{2086D4F7-4F62-F644-A96A-58FC7F7200E2}"/>
          </ac:spMkLst>
        </pc:spChg>
        <pc:spChg chg="add del mod">
          <ac:chgData name="Ingvild Sollund" userId="3345d885-6fc5-4a16-a837-d5a76ec94d01" providerId="ADAL" clId="{58A32511-DC4A-4E42-9829-10CE75268EE4}" dt="2019-06-27T06:58:10.004" v="1576" actId="478"/>
          <ac:spMkLst>
            <pc:docMk/>
            <pc:sldMk cId="2916233252" sldId="297"/>
            <ac:spMk id="8" creationId="{DC8CE837-C022-9F41-B19F-F293C8824AFF}"/>
          </ac:spMkLst>
        </pc:spChg>
        <pc:spChg chg="add del mod">
          <ac:chgData name="Ingvild Sollund" userId="3345d885-6fc5-4a16-a837-d5a76ec94d01" providerId="ADAL" clId="{58A32511-DC4A-4E42-9829-10CE75268EE4}" dt="2019-06-27T06:59:00.658" v="1582" actId="478"/>
          <ac:spMkLst>
            <pc:docMk/>
            <pc:sldMk cId="2916233252" sldId="297"/>
            <ac:spMk id="9" creationId="{EF348586-1F21-B84B-AB1C-C9218911308D}"/>
          </ac:spMkLst>
        </pc:spChg>
      </pc:sldChg>
      <pc:sldChg chg="addSp modSp modNotesTx">
        <pc:chgData name="Ingvild Sollund" userId="3345d885-6fc5-4a16-a837-d5a76ec94d01" providerId="ADAL" clId="{58A32511-DC4A-4E42-9829-10CE75268EE4}" dt="2019-06-27T07:18:08.767" v="1760" actId="14100"/>
        <pc:sldMkLst>
          <pc:docMk/>
          <pc:sldMk cId="4185268541" sldId="298"/>
        </pc:sldMkLst>
        <pc:spChg chg="mod">
          <ac:chgData name="Ingvild Sollund" userId="3345d885-6fc5-4a16-a837-d5a76ec94d01" providerId="ADAL" clId="{58A32511-DC4A-4E42-9829-10CE75268EE4}" dt="2019-06-27T07:18:08.767" v="1760" actId="14100"/>
          <ac:spMkLst>
            <pc:docMk/>
            <pc:sldMk cId="4185268541" sldId="298"/>
            <ac:spMk id="3" creationId="{00000000-0000-0000-0000-000000000000}"/>
          </ac:spMkLst>
        </pc:spChg>
        <pc:spChg chg="add mod">
          <ac:chgData name="Ingvild Sollund" userId="3345d885-6fc5-4a16-a837-d5a76ec94d01" providerId="ADAL" clId="{58A32511-DC4A-4E42-9829-10CE75268EE4}" dt="2019-06-27T07:18:00.623" v="1746" actId="571"/>
          <ac:spMkLst>
            <pc:docMk/>
            <pc:sldMk cId="4185268541" sldId="298"/>
            <ac:spMk id="9" creationId="{F56C2FA1-8062-E646-B34A-F24822EC8A79}"/>
          </ac:spMkLst>
        </pc:spChg>
        <pc:spChg chg="mod">
          <ac:chgData name="Ingvild Sollund" userId="3345d885-6fc5-4a16-a837-d5a76ec94d01" providerId="ADAL" clId="{58A32511-DC4A-4E42-9829-10CE75268EE4}" dt="2019-06-27T07:16:49.083" v="1693" actId="1076"/>
          <ac:spMkLst>
            <pc:docMk/>
            <pc:sldMk cId="4185268541" sldId="298"/>
            <ac:spMk id="11" creationId="{46646492-CE3F-AE49-AF2C-C6F2A6CCD10F}"/>
          </ac:spMkLst>
        </pc:spChg>
      </pc:sldChg>
      <pc:sldChg chg="delSp modSp">
        <pc:chgData name="Ingvild Sollund" userId="3345d885-6fc5-4a16-a837-d5a76ec94d01" providerId="ADAL" clId="{58A32511-DC4A-4E42-9829-10CE75268EE4}" dt="2019-06-26T19:33:44.682" v="1442" actId="20577"/>
        <pc:sldMkLst>
          <pc:docMk/>
          <pc:sldMk cId="3987924046" sldId="299"/>
        </pc:sldMkLst>
        <pc:spChg chg="mod">
          <ac:chgData name="Ingvild Sollund" userId="3345d885-6fc5-4a16-a837-d5a76ec94d01" providerId="ADAL" clId="{58A32511-DC4A-4E42-9829-10CE75268EE4}" dt="2019-06-26T19:33:44.682" v="1442" actId="20577"/>
          <ac:spMkLst>
            <pc:docMk/>
            <pc:sldMk cId="3987924046" sldId="299"/>
            <ac:spMk id="2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6T18:39:08.553" v="5" actId="1076"/>
          <ac:spMkLst>
            <pc:docMk/>
            <pc:sldMk cId="3987924046" sldId="299"/>
            <ac:spMk id="3" creationId="{00000000-0000-0000-0000-000000000000}"/>
          </ac:spMkLst>
        </pc:spChg>
        <pc:spChg chg="del">
          <ac:chgData name="Ingvild Sollund" userId="3345d885-6fc5-4a16-a837-d5a76ec94d01" providerId="ADAL" clId="{58A32511-DC4A-4E42-9829-10CE75268EE4}" dt="2019-06-26T18:39:00.013" v="1" actId="478"/>
          <ac:spMkLst>
            <pc:docMk/>
            <pc:sldMk cId="3987924046" sldId="299"/>
            <ac:spMk id="5" creationId="{2086D4F7-4F62-F644-A96A-58FC7F7200E2}"/>
          </ac:spMkLst>
        </pc:spChg>
        <pc:spChg chg="del">
          <ac:chgData name="Ingvild Sollund" userId="3345d885-6fc5-4a16-a837-d5a76ec94d01" providerId="ADAL" clId="{58A32511-DC4A-4E42-9829-10CE75268EE4}" dt="2019-06-26T18:39:04.366" v="4" actId="478"/>
          <ac:spMkLst>
            <pc:docMk/>
            <pc:sldMk cId="3987924046" sldId="299"/>
            <ac:spMk id="7" creationId="{58E0C3E0-9554-6B4D-8B43-29B840D612BE}"/>
          </ac:spMkLst>
        </pc:spChg>
        <pc:spChg chg="del">
          <ac:chgData name="Ingvild Sollund" userId="3345d885-6fc5-4a16-a837-d5a76ec94d01" providerId="ADAL" clId="{58A32511-DC4A-4E42-9829-10CE75268EE4}" dt="2019-06-26T18:39:01.429" v="2" actId="478"/>
          <ac:spMkLst>
            <pc:docMk/>
            <pc:sldMk cId="3987924046" sldId="299"/>
            <ac:spMk id="10" creationId="{FD3A1406-C6F1-594A-8D98-E3A3030B3A33}"/>
          </ac:spMkLst>
        </pc:spChg>
        <pc:spChg chg="del">
          <ac:chgData name="Ingvild Sollund" userId="3345d885-6fc5-4a16-a837-d5a76ec94d01" providerId="ADAL" clId="{58A32511-DC4A-4E42-9829-10CE75268EE4}" dt="2019-06-26T18:39:02.878" v="3" actId="478"/>
          <ac:spMkLst>
            <pc:docMk/>
            <pc:sldMk cId="3987924046" sldId="299"/>
            <ac:spMk id="11" creationId="{46646492-CE3F-AE49-AF2C-C6F2A6CCD10F}"/>
          </ac:spMkLst>
        </pc:spChg>
      </pc:sldChg>
      <pc:sldChg chg="addSp delSp modSp add">
        <pc:chgData name="Ingvild Sollund" userId="3345d885-6fc5-4a16-a837-d5a76ec94d01" providerId="ADAL" clId="{58A32511-DC4A-4E42-9829-10CE75268EE4}" dt="2019-06-27T07:05:07.493" v="1673" actId="1036"/>
        <pc:sldMkLst>
          <pc:docMk/>
          <pc:sldMk cId="3731825033" sldId="300"/>
        </pc:sldMkLst>
        <pc:spChg chg="mod">
          <ac:chgData name="Ingvild Sollund" userId="3345d885-6fc5-4a16-a837-d5a76ec94d01" providerId="ADAL" clId="{58A32511-DC4A-4E42-9829-10CE75268EE4}" dt="2019-06-26T19:03:04.016" v="795" actId="20577"/>
          <ac:spMkLst>
            <pc:docMk/>
            <pc:sldMk cId="3731825033" sldId="300"/>
            <ac:spMk id="2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7T07:04:54.888" v="1669" actId="20577"/>
          <ac:spMkLst>
            <pc:docMk/>
            <pc:sldMk cId="3731825033" sldId="300"/>
            <ac:spMk id="3" creationId="{00000000-0000-0000-0000-000000000000}"/>
          </ac:spMkLst>
        </pc:spChg>
        <pc:spChg chg="add mod">
          <ac:chgData name="Ingvild Sollund" userId="3345d885-6fc5-4a16-a837-d5a76ec94d01" providerId="ADAL" clId="{58A32511-DC4A-4E42-9829-10CE75268EE4}" dt="2019-06-27T07:05:01.030" v="1671" actId="1036"/>
          <ac:spMkLst>
            <pc:docMk/>
            <pc:sldMk cId="3731825033" sldId="300"/>
            <ac:spMk id="6" creationId="{A0F5163B-1FCB-3946-AA51-7134F4C2F7A6}"/>
          </ac:spMkLst>
        </pc:spChg>
        <pc:spChg chg="add">
          <ac:chgData name="Ingvild Sollund" userId="3345d885-6fc5-4a16-a837-d5a76ec94d01" providerId="ADAL" clId="{58A32511-DC4A-4E42-9829-10CE75268EE4}" dt="2019-06-26T19:02:26.720" v="788"/>
          <ac:spMkLst>
            <pc:docMk/>
            <pc:sldMk cId="3731825033" sldId="300"/>
            <ac:spMk id="7" creationId="{7F8F72D7-E9E2-E543-AF3C-E7A6DFED01E2}"/>
          </ac:spMkLst>
        </pc:spChg>
        <pc:spChg chg="add mod">
          <ac:chgData name="Ingvild Sollund" userId="3345d885-6fc5-4a16-a837-d5a76ec94d01" providerId="ADAL" clId="{58A32511-DC4A-4E42-9829-10CE75268EE4}" dt="2019-06-27T07:05:07.493" v="1673" actId="1036"/>
          <ac:spMkLst>
            <pc:docMk/>
            <pc:sldMk cId="3731825033" sldId="300"/>
            <ac:spMk id="8" creationId="{23B72CDC-9DA1-EA4C-B993-D65B82207115}"/>
          </ac:spMkLst>
        </pc:spChg>
        <pc:spChg chg="add del mod">
          <ac:chgData name="Ingvild Sollund" userId="3345d885-6fc5-4a16-a837-d5a76ec94d01" providerId="ADAL" clId="{58A32511-DC4A-4E42-9829-10CE75268EE4}" dt="2019-06-26T19:28:46.041" v="1426" actId="478"/>
          <ac:spMkLst>
            <pc:docMk/>
            <pc:sldMk cId="3731825033" sldId="300"/>
            <ac:spMk id="9" creationId="{976A73AA-F1AA-124E-91F4-4DF111DE2A94}"/>
          </ac:spMkLst>
        </pc:spChg>
      </pc:sldChg>
      <pc:sldChg chg="delSp modSp add">
        <pc:chgData name="Ingvild Sollund" userId="3345d885-6fc5-4a16-a837-d5a76ec94d01" providerId="ADAL" clId="{58A32511-DC4A-4E42-9829-10CE75268EE4}" dt="2019-06-26T19:06:08.101" v="993" actId="478"/>
        <pc:sldMkLst>
          <pc:docMk/>
          <pc:sldMk cId="1874357635" sldId="301"/>
        </pc:sldMkLst>
        <pc:spChg chg="mod">
          <ac:chgData name="Ingvild Sollund" userId="3345d885-6fc5-4a16-a837-d5a76ec94d01" providerId="ADAL" clId="{58A32511-DC4A-4E42-9829-10CE75268EE4}" dt="2019-06-26T19:05:18.985" v="918" actId="20577"/>
          <ac:spMkLst>
            <pc:docMk/>
            <pc:sldMk cId="1874357635" sldId="301"/>
            <ac:spMk id="2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6T19:06:04.359" v="991" actId="20577"/>
          <ac:spMkLst>
            <pc:docMk/>
            <pc:sldMk cId="1874357635" sldId="301"/>
            <ac:spMk id="3" creationId="{00000000-0000-0000-0000-000000000000}"/>
          </ac:spMkLst>
        </pc:spChg>
        <pc:spChg chg="del">
          <ac:chgData name="Ingvild Sollund" userId="3345d885-6fc5-4a16-a837-d5a76ec94d01" providerId="ADAL" clId="{58A32511-DC4A-4E42-9829-10CE75268EE4}" dt="2019-06-26T19:06:06.775" v="992" actId="478"/>
          <ac:spMkLst>
            <pc:docMk/>
            <pc:sldMk cId="1874357635" sldId="301"/>
            <ac:spMk id="8" creationId="{23B72CDC-9DA1-EA4C-B993-D65B82207115}"/>
          </ac:spMkLst>
        </pc:spChg>
        <pc:spChg chg="del">
          <ac:chgData name="Ingvild Sollund" userId="3345d885-6fc5-4a16-a837-d5a76ec94d01" providerId="ADAL" clId="{58A32511-DC4A-4E42-9829-10CE75268EE4}" dt="2019-06-26T19:06:08.101" v="993" actId="478"/>
          <ac:spMkLst>
            <pc:docMk/>
            <pc:sldMk cId="1874357635" sldId="301"/>
            <ac:spMk id="9" creationId="{976A73AA-F1AA-124E-91F4-4DF111DE2A94}"/>
          </ac:spMkLst>
        </pc:spChg>
      </pc:sldChg>
      <pc:sldChg chg="addSp delSp modSp add">
        <pc:chgData name="Ingvild Sollund" userId="3345d885-6fc5-4a16-a837-d5a76ec94d01" providerId="ADAL" clId="{58A32511-DC4A-4E42-9829-10CE75268EE4}" dt="2019-06-27T07:05:53.056" v="1690" actId="20577"/>
        <pc:sldMkLst>
          <pc:docMk/>
          <pc:sldMk cId="1070903841" sldId="302"/>
        </pc:sldMkLst>
        <pc:spChg chg="mod">
          <ac:chgData name="Ingvild Sollund" userId="3345d885-6fc5-4a16-a837-d5a76ec94d01" providerId="ADAL" clId="{58A32511-DC4A-4E42-9829-10CE75268EE4}" dt="2019-06-26T19:07:32.184" v="1136" actId="20577"/>
          <ac:spMkLst>
            <pc:docMk/>
            <pc:sldMk cId="1070903841" sldId="302"/>
            <ac:spMk id="2" creationId="{00000000-0000-0000-0000-000000000000}"/>
          </ac:spMkLst>
        </pc:spChg>
        <pc:spChg chg="mod">
          <ac:chgData name="Ingvild Sollund" userId="3345d885-6fc5-4a16-a837-d5a76ec94d01" providerId="ADAL" clId="{58A32511-DC4A-4E42-9829-10CE75268EE4}" dt="2019-06-27T07:05:53.056" v="1690" actId="20577"/>
          <ac:spMkLst>
            <pc:docMk/>
            <pc:sldMk cId="1070903841" sldId="302"/>
            <ac:spMk id="3" creationId="{00000000-0000-0000-0000-000000000000}"/>
          </ac:spMkLst>
        </pc:spChg>
        <pc:spChg chg="del">
          <ac:chgData name="Ingvild Sollund" userId="3345d885-6fc5-4a16-a837-d5a76ec94d01" providerId="ADAL" clId="{58A32511-DC4A-4E42-9829-10CE75268EE4}" dt="2019-06-26T19:07:12.922" v="1110" actId="478"/>
          <ac:spMkLst>
            <pc:docMk/>
            <pc:sldMk cId="1070903841" sldId="302"/>
            <ac:spMk id="6" creationId="{A0F5163B-1FCB-3946-AA51-7134F4C2F7A6}"/>
          </ac:spMkLst>
        </pc:spChg>
        <pc:spChg chg="add mod">
          <ac:chgData name="Ingvild Sollund" userId="3345d885-6fc5-4a16-a837-d5a76ec94d01" providerId="ADAL" clId="{58A32511-DC4A-4E42-9829-10CE75268EE4}" dt="2019-06-26T19:08:01.612" v="1181" actId="571"/>
          <ac:spMkLst>
            <pc:docMk/>
            <pc:sldMk cId="1070903841" sldId="302"/>
            <ac:spMk id="8" creationId="{8F36A95C-AE15-DE43-9C97-3036BA05901E}"/>
          </ac:spMkLst>
        </pc:spChg>
        <pc:spChg chg="add mod">
          <ac:chgData name="Ingvild Sollund" userId="3345d885-6fc5-4a16-a837-d5a76ec94d01" providerId="ADAL" clId="{58A32511-DC4A-4E42-9829-10CE75268EE4}" dt="2019-06-26T19:09:17.787" v="1369" actId="571"/>
          <ac:spMkLst>
            <pc:docMk/>
            <pc:sldMk cId="1070903841" sldId="302"/>
            <ac:spMk id="9" creationId="{815A1B6E-EA30-A348-838A-BF7AAB0E2C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90F70F-F073-5E45-93D9-D311F88BF605}" type="datetime1">
              <a:rPr lang="nb-NO"/>
              <a:pPr>
                <a:defRPr/>
              </a:pPr>
              <a:t>27.06.2019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069810-1276-FE4C-9C13-496BA63787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B4F33-0A36-4A46-968A-02FC27E4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Fakultetene kan i tillegg til fakultetskoordinator velge å ha superbrukere ved enhetene. Disse vil kunne ha oppgaver som: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■Førstelinjesupport for forskere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■Støttefunksjon for fakultetskoordinator, blant annet ved henvendelser fra enhetens brukere og administrasjon av tilganger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Fakultetskoordinator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Organiseringen på fakultetsnivå er opp til det enkelte fakultetet, med unntak av fakultetskoordinator. Denne rollen har et særlig ansvar for HELSEFORSK på fakultetet. Det innebærer: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■Kontaktpunkt for Avdeling for fagstøtte.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■Knutepunkt for fakultetets berørte enheter.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■Opplæring av brukere ved fakultetet og underliggende enheter.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■Vedlikehold av rutiner og dokumentasjon på fakultetet.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■Etablere og vedlikeholde tilbakemeldings-/brukerstøttekanaler på fakultetet.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■Vedlikehold av brukertilganger.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■Innmelding av endringsforslag til AF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 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5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DFC7-E4AE-DA4A-A28F-D90A23F0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2305-88D2-2F4A-9F64-C9284E82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23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7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29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54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5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7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94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5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3.9.2015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Mal for </a:t>
            </a:r>
            <a:r>
              <a:rPr lang="en-US" dirty="0" err="1"/>
              <a:t>styringsdokument</a:t>
            </a:r>
            <a:r>
              <a:rPr lang="en-US" dirty="0"/>
              <a:t>  </a:t>
            </a:r>
            <a:r>
              <a:rPr lang="en-US" dirty="0" err="1"/>
              <a:t>september</a:t>
            </a:r>
            <a:r>
              <a:rPr lang="en-US" dirty="0"/>
              <a:t>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E124-581F-5C46-A44F-4620125B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35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68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13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87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1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66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5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8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4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Mal for </a:t>
            </a:r>
            <a:r>
              <a:rPr lang="en-US" dirty="0" err="1"/>
              <a:t>styringsdokument</a:t>
            </a:r>
            <a:r>
              <a:rPr lang="en-US" dirty="0"/>
              <a:t>  </a:t>
            </a:r>
            <a:r>
              <a:rPr lang="en-US" dirty="0" err="1"/>
              <a:t>september</a:t>
            </a:r>
            <a:r>
              <a:rPr lang="en-US" dirty="0"/>
              <a:t>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39E4-BABD-9A42-969D-B4518A7A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39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77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47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40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806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288"/>
            <a:ext cx="9144000" cy="68722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/>
          <a:lstStyle/>
          <a:p>
            <a:pPr algn="ctr" eaLnBrk="1" hangingPunct="1">
              <a:defRPr/>
            </a:pPr>
            <a:endParaRPr lang="en-GB" sz="18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30175"/>
            <a:ext cx="72231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0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3252788"/>
            <a:ext cx="6337300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95288" y="3392489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288" y="1557338"/>
            <a:ext cx="6337300" cy="1455103"/>
          </a:xfrm>
        </p:spPr>
        <p:txBody>
          <a:bodyPr anchor="b">
            <a:normAutofit/>
          </a:bodyPr>
          <a:lstStyle>
            <a:lvl1pPr>
              <a:defRPr sz="4800" b="1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4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95288" y="1844675"/>
            <a:ext cx="8353425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747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76251"/>
            <a:ext cx="8353424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641"/>
            <a:ext cx="8353425" cy="2876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5288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716463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476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Mal for </a:t>
            </a:r>
            <a:r>
              <a:rPr lang="en-US" dirty="0" err="1"/>
              <a:t>styringsdokument</a:t>
            </a:r>
            <a:r>
              <a:rPr lang="en-US" dirty="0"/>
              <a:t> </a:t>
            </a:r>
            <a:r>
              <a:rPr lang="en-US" dirty="0" err="1"/>
              <a:t>sep</a:t>
            </a:r>
            <a:r>
              <a:rPr lang="en-US" dirty="0"/>
              <a:t> 2015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7560-D567-954F-82D9-BB1E4970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h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5287" y="1557338"/>
            <a:ext cx="6408737" cy="1211977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120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5287" y="1557339"/>
            <a:ext cx="6408737" cy="1223962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23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grey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648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9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sand)">
    <p:bg>
      <p:bgPr>
        <a:solidFill>
          <a:srgbClr val="F6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 (light green)">
    <p:bg>
      <p:bgPr>
        <a:solidFill>
          <a:srgbClr val="DB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2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55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45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ordeaux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05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2BD-4BA6-B24A-A2C4-893A696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lack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6223000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63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black)">
    <p:bg>
      <p:bgPr>
        <a:solidFill>
          <a:schemeClr val="accent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3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81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nb-NO" sz="1800" dirty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" name="Rett linje 10"/>
          <p:cNvCxnSpPr/>
          <p:nvPr userDrawn="1"/>
        </p:nvCxnSpPr>
        <p:spPr>
          <a:xfrm rot="5400000" flipH="1" flipV="1">
            <a:off x="-366712" y="4090987"/>
            <a:ext cx="3124200" cy="13112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863" y="6100763"/>
            <a:ext cx="5572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524750" cy="4751933"/>
          </a:xfr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defRPr sz="7200" b="0" cap="none" baseline="0">
                <a:solidFill>
                  <a:schemeClr val="tx2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1"/>
          </p:nvPr>
        </p:nvSpPr>
        <p:spPr>
          <a:xfrm>
            <a:off x="719138" y="6111065"/>
            <a:ext cx="7201234" cy="287338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1600" b="1">
                <a:solidFill>
                  <a:schemeClr val="accent3"/>
                </a:solidFill>
                <a:latin typeface="+mn-lt"/>
              </a:defRPr>
            </a:lvl2pPr>
            <a:lvl3pPr>
              <a:buNone/>
              <a:defRPr sz="1600" b="1">
                <a:solidFill>
                  <a:schemeClr val="accent3"/>
                </a:solidFill>
                <a:latin typeface="+mn-lt"/>
              </a:defRPr>
            </a:lvl3pPr>
            <a:lvl4pPr>
              <a:buNone/>
              <a:defRPr sz="1600" b="1">
                <a:solidFill>
                  <a:schemeClr val="accent3"/>
                </a:solidFill>
                <a:latin typeface="+mn-lt"/>
              </a:defRPr>
            </a:lvl4pPr>
            <a:lvl5pPr>
              <a:buNone/>
              <a:defRPr sz="1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23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algn="ctr" eaLnBrk="1" hangingPunct="1"/>
            <a:endParaRPr lang="nb-NO" sz="24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833" y="6109832"/>
            <a:ext cx="645392" cy="6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322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ctr" eaLnBrk="1" hangingPunct="1"/>
            <a:endParaRPr lang="en-GB" sz="24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6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9" y="-27384"/>
            <a:ext cx="9223127" cy="698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75BE-194E-0D4B-8A8D-7A3924C9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5648-21E9-4045-A53E-31B6D20C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2F49-CC1A-6D40-AD19-21EFC6D2B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D237-50B1-A542-816F-BE831EA1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Mal for styringsdokument mars 2015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5701889-BFCA-DD44-9982-59E386C3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6341-7E07-4D25-823D-56B55E4595E5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FB00-ABE1-4363-AF93-9FDD6D80F486}" type="datetimeFigureOut">
              <a:rPr lang="nb-NO" smtClean="0"/>
              <a:t>27.06.2019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4663"/>
            <a:ext cx="83518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3088"/>
            <a:ext cx="83518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+mj-lt"/>
          <a:ea typeface="ＭＳ Ｐゴシック" charset="0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5pPr>
      <a:lvl6pPr marL="51198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6pPr>
      <a:lvl7pPr marL="102396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7pPr>
      <a:lvl8pPr marL="153594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8pPr>
      <a:lvl9pPr marL="204792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9pPr>
    </p:titleStyle>
    <p:bodyStyle>
      <a:lvl1pPr marL="266700" indent="-266700" algn="l" rtl="0" eaLnBrk="1" fontAlgn="base" hangingPunct="1">
        <a:spcBef>
          <a:spcPts val="338"/>
        </a:spcBef>
        <a:spcAft>
          <a:spcPts val="338"/>
        </a:spcAft>
        <a:buFont typeface="Arial" charset="0"/>
        <a:buChar char="•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1pPr>
      <a:lvl2pPr marL="542925" indent="-276225" algn="l" rtl="0" eaLnBrk="1" fontAlgn="base" hangingPunct="1">
        <a:spcBef>
          <a:spcPts val="450"/>
        </a:spcBef>
        <a:spcAft>
          <a:spcPts val="450"/>
        </a:spcAft>
        <a:buChar char="–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2pPr>
      <a:lvl3pPr marL="903288" indent="-296863" algn="l" rtl="0" eaLnBrk="1" fontAlgn="base" hangingPunct="1">
        <a:spcBef>
          <a:spcPts val="450"/>
        </a:spcBef>
        <a:spcAft>
          <a:spcPts val="450"/>
        </a:spcAft>
        <a:buChar char="•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3pPr>
      <a:lvl4pPr marL="1309688" indent="-307975" algn="l" rtl="0" eaLnBrk="1" fontAlgn="base" hangingPunct="1">
        <a:spcBef>
          <a:spcPts val="450"/>
        </a:spcBef>
        <a:spcAft>
          <a:spcPts val="450"/>
        </a:spcAft>
        <a:buChar char="–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4pPr>
      <a:lvl5pPr marL="1701800" indent="-298450" algn="l" rtl="0" eaLnBrk="1" fontAlgn="base" hangingPunct="1">
        <a:spcBef>
          <a:spcPts val="450"/>
        </a:spcBef>
        <a:spcAft>
          <a:spcPts val="450"/>
        </a:spcAft>
        <a:buChar char="»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5pPr>
      <a:lvl6pPr marL="281589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6pPr>
      <a:lvl7pPr marL="3327871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7pPr>
      <a:lvl8pPr marL="383985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8pPr>
      <a:lvl9pPr marL="435183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4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2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0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4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ortex-test.uio.no/helsefors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140968"/>
            <a:ext cx="7543800" cy="1752600"/>
          </a:xfrm>
        </p:spPr>
        <p:txBody>
          <a:bodyPr/>
          <a:lstStyle/>
          <a:p>
            <a:pPr eaLnBrk="1" hangingPunct="1"/>
            <a:r>
              <a:rPr lang="nb-NO" sz="3200" b="1" dirty="0"/>
              <a:t>Oppstartsmøte </a:t>
            </a:r>
            <a:r>
              <a:rPr lang="nb-NO" sz="3200" b="1" dirty="0" err="1"/>
              <a:t>Forskpro</a:t>
            </a:r>
            <a:r>
              <a:rPr lang="nb-NO" sz="3200" b="1" dirty="0"/>
              <a:t>-pilot på ISV</a:t>
            </a:r>
          </a:p>
          <a:p>
            <a:pPr eaLnBrk="1" hangingPunct="1"/>
            <a:endParaRPr lang="nb-NO" sz="3200" b="1" dirty="0"/>
          </a:p>
          <a:p>
            <a:pPr eaLnBrk="1" hangingPunct="1"/>
            <a:r>
              <a:rPr lang="nb-NO" sz="2000" dirty="0"/>
              <a:t>27. juni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3900" y="764704"/>
            <a:ext cx="7696200" cy="854968"/>
          </a:xfrm>
        </p:spPr>
        <p:txBody>
          <a:bodyPr/>
          <a:lstStyle/>
          <a:p>
            <a:r>
              <a:rPr lang="nb-NO" dirty="0"/>
              <a:t>Hva trenger prosjektet?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7800" y="1978496"/>
            <a:ext cx="69723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Vi vil ha kontakt med fem forskere som har ulike typer prosjekter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Kan en av dere sette oss i kontakt eller introdusere oss?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F5163B-1FCB-3946-AA51-7134F4C2F7A6}"/>
              </a:ext>
            </a:extLst>
          </p:cNvPr>
          <p:cNvSpPr/>
          <p:nvPr/>
        </p:nvSpPr>
        <p:spPr bwMode="auto">
          <a:xfrm>
            <a:off x="841439" y="2694081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8F72D7-E9E2-E543-AF3C-E7A6DFED01E2}"/>
              </a:ext>
            </a:extLst>
          </p:cNvPr>
          <p:cNvSpPr/>
          <p:nvPr/>
        </p:nvSpPr>
        <p:spPr bwMode="auto">
          <a:xfrm>
            <a:off x="841439" y="1988840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35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3900" y="764704"/>
            <a:ext cx="7696200" cy="854968"/>
          </a:xfrm>
        </p:spPr>
        <p:txBody>
          <a:bodyPr/>
          <a:lstStyle/>
          <a:p>
            <a:r>
              <a:rPr lang="nb-NO" dirty="0"/>
              <a:t>Hvordan skal vi lansere?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7800" y="1978496"/>
            <a:ext cx="69723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Hvordan kan vi få </a:t>
            </a:r>
            <a:r>
              <a:rPr lang="nb-NO" sz="1800" dirty="0" err="1"/>
              <a:t>Forskpro</a:t>
            </a:r>
            <a:r>
              <a:rPr lang="nb-NO" sz="1800" dirty="0"/>
              <a:t> ut til alle forskere på ISV etter piloten?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Da vi lanserte </a:t>
            </a:r>
            <a:r>
              <a:rPr lang="nb-NO" sz="1800" dirty="0" err="1"/>
              <a:t>Helseforsk</a:t>
            </a:r>
            <a:r>
              <a:rPr lang="nb-NO" sz="1800" dirty="0"/>
              <a:t> var det litt ulike utrullingsstrategier tilpasset miljøet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Har dere noen gode ideer til strategi på ISV?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8F72D7-E9E2-E543-AF3C-E7A6DFED01E2}"/>
              </a:ext>
            </a:extLst>
          </p:cNvPr>
          <p:cNvSpPr/>
          <p:nvPr/>
        </p:nvSpPr>
        <p:spPr bwMode="auto">
          <a:xfrm>
            <a:off x="841439" y="1988840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F36A95C-AE15-DE43-9C97-3036BA05901E}"/>
              </a:ext>
            </a:extLst>
          </p:cNvPr>
          <p:cNvSpPr/>
          <p:nvPr/>
        </p:nvSpPr>
        <p:spPr bwMode="auto">
          <a:xfrm>
            <a:off x="841439" y="2660353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15A1B6E-EA30-A348-838A-BF7AAB0E2CCE}"/>
              </a:ext>
            </a:extLst>
          </p:cNvPr>
          <p:cNvSpPr/>
          <p:nvPr/>
        </p:nvSpPr>
        <p:spPr bwMode="auto">
          <a:xfrm>
            <a:off x="827151" y="3589041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90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5656" y="1989137"/>
            <a:ext cx="6624736" cy="360010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cs typeface="Arial" panose="020B0604020202020204" pitchFamily="34" charset="0"/>
              </a:rPr>
              <a:t>Bakgrunn og begrunnelse for </a:t>
            </a:r>
            <a:r>
              <a:rPr lang="nb-NO" sz="1800" dirty="0" err="1">
                <a:cs typeface="Arial" panose="020B0604020202020204" pitchFamily="34" charset="0"/>
              </a:rPr>
              <a:t>Forskpro</a:t>
            </a:r>
            <a:endParaRPr lang="nb-NO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800" dirty="0">
                <a:cs typeface="Arial" panose="020B0604020202020204" pitchFamily="34" charset="0"/>
              </a:rPr>
              <a:t>Om brukertesting og pilot på ISV</a:t>
            </a:r>
          </a:p>
          <a:p>
            <a:pPr marL="0" indent="0">
              <a:buNone/>
            </a:pPr>
            <a:endParaRPr lang="nb-NO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800" dirty="0">
                <a:cs typeface="Arial" panose="020B0604020202020204" pitchFamily="34" charset="0"/>
              </a:rPr>
              <a:t>Hvordan skal vi lansere </a:t>
            </a:r>
            <a:r>
              <a:rPr lang="nb-NO" sz="1800" dirty="0" err="1">
                <a:cs typeface="Arial" panose="020B0604020202020204" pitchFamily="34" charset="0"/>
              </a:rPr>
              <a:t>Forskpro</a:t>
            </a:r>
            <a:r>
              <a:rPr lang="nb-NO" sz="1800" dirty="0"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28700"/>
            <a:ext cx="7620000" cy="936104"/>
          </a:xfrm>
        </p:spPr>
        <p:txBody>
          <a:bodyPr/>
          <a:lstStyle/>
          <a:p>
            <a:r>
              <a:rPr lang="nb-NO" dirty="0"/>
              <a:t>Agenda for møtet</a:t>
            </a:r>
            <a:endParaRPr lang="nb-NO" sz="3200" dirty="0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11"/>
          </p:nvPr>
        </p:nvSpPr>
        <p:spPr>
          <a:xfrm>
            <a:off x="8604448" y="6309320"/>
            <a:ext cx="216024" cy="457200"/>
          </a:xfrm>
        </p:spPr>
        <p:txBody>
          <a:bodyPr/>
          <a:lstStyle/>
          <a:p>
            <a:fld id="{50A64383-DDEF-46E4-9EA6-0AF878096D55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30BB330-2574-714E-ABC5-8068573D2265}"/>
              </a:ext>
            </a:extLst>
          </p:cNvPr>
          <p:cNvSpPr/>
          <p:nvPr/>
        </p:nvSpPr>
        <p:spPr bwMode="auto">
          <a:xfrm>
            <a:off x="820850" y="1988840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B468F5-A538-304D-AF6E-1AA087FF0B0B}"/>
              </a:ext>
            </a:extLst>
          </p:cNvPr>
          <p:cNvSpPr/>
          <p:nvPr/>
        </p:nvSpPr>
        <p:spPr bwMode="auto">
          <a:xfrm>
            <a:off x="820850" y="2963230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3AE96D6-4DD8-5F4E-AE2C-613E0C61E51D}"/>
              </a:ext>
            </a:extLst>
          </p:cNvPr>
          <p:cNvSpPr/>
          <p:nvPr/>
        </p:nvSpPr>
        <p:spPr bwMode="auto">
          <a:xfrm>
            <a:off x="827088" y="3950741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20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14908"/>
            <a:ext cx="7696200" cy="1143000"/>
          </a:xfrm>
        </p:spPr>
        <p:txBody>
          <a:bodyPr/>
          <a:lstStyle/>
          <a:p>
            <a:pPr marL="0" indent="0"/>
            <a:r>
              <a:rPr lang="nb-NO" dirty="0"/>
              <a:t>Mål for </a:t>
            </a:r>
            <a:r>
              <a:rPr lang="nb-NO" dirty="0" err="1"/>
              <a:t>Forskpro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34480"/>
            <a:ext cx="6944444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Understøtte etterlevelse av regelverk for forskning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Understøtte fakultetenes behov for oversikt over egen forskningsportefølje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86D4F7-4F62-F644-A96A-58FC7F7200E2}"/>
              </a:ext>
            </a:extLst>
          </p:cNvPr>
          <p:cNvSpPr/>
          <p:nvPr/>
        </p:nvSpPr>
        <p:spPr bwMode="auto">
          <a:xfrm>
            <a:off x="837661" y="2852936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8E0C3E0-9554-6B4D-8B43-29B840D612BE}"/>
              </a:ext>
            </a:extLst>
          </p:cNvPr>
          <p:cNvSpPr/>
          <p:nvPr/>
        </p:nvSpPr>
        <p:spPr bwMode="auto">
          <a:xfrm>
            <a:off x="841439" y="1971894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32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34480"/>
            <a:ext cx="6944444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Pålagt å holde oversikt, men hvert fakultet eller institutt velger om de ønsker å bruke </a:t>
            </a:r>
            <a:r>
              <a:rPr lang="nb-NO" sz="1800" dirty="0" err="1"/>
              <a:t>Forskpro</a:t>
            </a:r>
            <a:r>
              <a:rPr lang="nb-NO" sz="1800" dirty="0"/>
              <a:t> til dette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8E0C3E0-9554-6B4D-8B43-29B840D612BE}"/>
              </a:ext>
            </a:extLst>
          </p:cNvPr>
          <p:cNvSpPr/>
          <p:nvPr/>
        </p:nvSpPr>
        <p:spPr bwMode="auto">
          <a:xfrm>
            <a:off x="841439" y="1971894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23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14908"/>
            <a:ext cx="7696200" cy="1143000"/>
          </a:xfrm>
        </p:spPr>
        <p:txBody>
          <a:bodyPr/>
          <a:lstStyle/>
          <a:p>
            <a:pPr marL="0" indent="0"/>
            <a:r>
              <a:rPr lang="nb-NO" dirty="0"/>
              <a:t>Erfaringer fra </a:t>
            </a:r>
            <a:r>
              <a:rPr lang="nb-NO" dirty="0" err="1"/>
              <a:t>Helseforsk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34480"/>
            <a:ext cx="6826905" cy="46908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Enkelt for forskeren å bruke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Gir god oversikt dersom man bruker det slik det er tenkt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Krever administrativ støtte i form av en fakultetskoordinator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Kan også ha superbrukere ved enhetene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Smart å lage rutiner rundt systemet eller integrere i eksisterende rutiner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86D4F7-4F62-F644-A96A-58FC7F7200E2}"/>
              </a:ext>
            </a:extLst>
          </p:cNvPr>
          <p:cNvSpPr/>
          <p:nvPr/>
        </p:nvSpPr>
        <p:spPr bwMode="auto">
          <a:xfrm>
            <a:off x="837661" y="2852936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8E0C3E0-9554-6B4D-8B43-29B840D612BE}"/>
              </a:ext>
            </a:extLst>
          </p:cNvPr>
          <p:cNvSpPr/>
          <p:nvPr/>
        </p:nvSpPr>
        <p:spPr bwMode="auto">
          <a:xfrm>
            <a:off x="841439" y="1971894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D3A1406-C6F1-594A-8D98-E3A3030B3A33}"/>
              </a:ext>
            </a:extLst>
          </p:cNvPr>
          <p:cNvSpPr/>
          <p:nvPr/>
        </p:nvSpPr>
        <p:spPr bwMode="auto">
          <a:xfrm>
            <a:off x="851948" y="3781624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6646492-CE3F-AE49-AF2C-C6F2A6CCD10F}"/>
              </a:ext>
            </a:extLst>
          </p:cNvPr>
          <p:cNvSpPr/>
          <p:nvPr/>
        </p:nvSpPr>
        <p:spPr bwMode="auto">
          <a:xfrm>
            <a:off x="827088" y="4710312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56C2FA1-8062-E646-B34A-F24822EC8A79}"/>
              </a:ext>
            </a:extLst>
          </p:cNvPr>
          <p:cNvSpPr/>
          <p:nvPr/>
        </p:nvSpPr>
        <p:spPr bwMode="auto">
          <a:xfrm>
            <a:off x="841375" y="5653287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26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14908"/>
            <a:ext cx="7696200" cy="1143000"/>
          </a:xfrm>
        </p:spPr>
        <p:txBody>
          <a:bodyPr/>
          <a:lstStyle/>
          <a:p>
            <a:pPr marL="0" indent="0"/>
            <a:r>
              <a:rPr lang="nb-NO" dirty="0"/>
              <a:t>Sånn blir </a:t>
            </a:r>
            <a:r>
              <a:rPr lang="nb-NO" dirty="0" err="1"/>
              <a:t>Forskpro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03437"/>
            <a:ext cx="6944444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1800" dirty="0">
                <a:hlinkClick r:id="rId3"/>
              </a:rPr>
              <a:t>https://vortex-test.uio.no/</a:t>
            </a:r>
            <a:r>
              <a:rPr lang="nb-NO" sz="1800" dirty="0" err="1">
                <a:hlinkClick r:id="rId3"/>
              </a:rPr>
              <a:t>helseforsk</a:t>
            </a:r>
            <a:r>
              <a:rPr lang="nb-NO" sz="1800" dirty="0">
                <a:hlinkClick r:id="rId3"/>
              </a:rPr>
              <a:t>/</a:t>
            </a: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nb-NO" sz="18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Pentagon 3"/>
          <p:cNvSpPr>
            <a:spLocks noChangeArrowheads="1"/>
          </p:cNvSpPr>
          <p:nvPr/>
        </p:nvSpPr>
        <p:spPr bwMode="auto">
          <a:xfrm>
            <a:off x="2111750" y="2648937"/>
            <a:ext cx="1308121" cy="504825"/>
          </a:xfrm>
          <a:prstGeom prst="homePlate">
            <a:avLst>
              <a:gd name="adj" fmla="val 49931"/>
            </a:avLst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lIns="180000" anchor="ctr" anchorCtr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200" dirty="0"/>
              <a:t>Brukertester </a:t>
            </a:r>
            <a:r>
              <a:rPr lang="nb-NO" altLang="nb-NO" sz="1200" dirty="0" err="1"/>
              <a:t>iSV</a:t>
            </a:r>
            <a:endParaRPr lang="nb-NO" altLang="nb-NO" sz="1200" dirty="0"/>
          </a:p>
        </p:txBody>
      </p:sp>
      <p:cxnSp>
        <p:nvCxnSpPr>
          <p:cNvPr id="8197" name="Straight Connector 5"/>
          <p:cNvCxnSpPr>
            <a:cxnSpLocks noChangeShapeType="1"/>
          </p:cNvCxnSpPr>
          <p:nvPr/>
        </p:nvCxnSpPr>
        <p:spPr bwMode="auto">
          <a:xfrm>
            <a:off x="1022001" y="2492896"/>
            <a:ext cx="7223473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50145" y="1961509"/>
            <a:ext cx="71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200" b="1" dirty="0"/>
              <a:t>August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5285864" y="1962224"/>
            <a:ext cx="774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200" b="1" dirty="0"/>
              <a:t>Oktober</a:t>
            </a:r>
          </a:p>
        </p:txBody>
      </p:sp>
      <p:sp>
        <p:nvSpPr>
          <p:cNvPr id="8201" name="Pentagon 10"/>
          <p:cNvSpPr>
            <a:spLocks noChangeArrowheads="1"/>
          </p:cNvSpPr>
          <p:nvPr/>
        </p:nvSpPr>
        <p:spPr bwMode="auto">
          <a:xfrm>
            <a:off x="3419871" y="3382190"/>
            <a:ext cx="1430755" cy="504825"/>
          </a:xfrm>
          <a:prstGeom prst="homePlate">
            <a:avLst>
              <a:gd name="adj" fmla="val 49897"/>
            </a:avLst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lIns="180000" anchor="ctr" anchorCtr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200" dirty="0"/>
              <a:t>Lansere for hele ISV</a:t>
            </a:r>
          </a:p>
        </p:txBody>
      </p:sp>
      <p:sp>
        <p:nvSpPr>
          <p:cNvPr id="8202" name="Pentagon 12"/>
          <p:cNvSpPr>
            <a:spLocks noChangeArrowheads="1"/>
          </p:cNvSpPr>
          <p:nvPr/>
        </p:nvSpPr>
        <p:spPr bwMode="auto">
          <a:xfrm>
            <a:off x="4156785" y="4297949"/>
            <a:ext cx="4160128" cy="552355"/>
          </a:xfrm>
          <a:prstGeom prst="homePlate">
            <a:avLst>
              <a:gd name="adj" fmla="val 49897"/>
            </a:avLst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lIns="180000" anchor="ctr" anchorCtr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200" dirty="0"/>
              <a:t>Implementere for flere enheter </a:t>
            </a:r>
          </a:p>
        </p:txBody>
      </p:sp>
      <p:cxnSp>
        <p:nvCxnSpPr>
          <p:cNvPr id="8203" name="Straight Connector 16"/>
          <p:cNvCxnSpPr>
            <a:cxnSpLocks noChangeShapeType="1"/>
          </p:cNvCxnSpPr>
          <p:nvPr/>
        </p:nvCxnSpPr>
        <p:spPr bwMode="auto">
          <a:xfrm rot="5400000">
            <a:off x="959393" y="2443954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17"/>
          <p:cNvCxnSpPr>
            <a:cxnSpLocks noChangeShapeType="1"/>
          </p:cNvCxnSpPr>
          <p:nvPr/>
        </p:nvCxnSpPr>
        <p:spPr bwMode="auto">
          <a:xfrm rot="5400000">
            <a:off x="5651897" y="2516185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Title 20"/>
          <p:cNvSpPr>
            <a:spLocks noGrp="1"/>
          </p:cNvSpPr>
          <p:nvPr>
            <p:ph type="title"/>
          </p:nvPr>
        </p:nvSpPr>
        <p:spPr>
          <a:xfrm>
            <a:off x="723900" y="863036"/>
            <a:ext cx="7696200" cy="720080"/>
          </a:xfrm>
        </p:spPr>
        <p:txBody>
          <a:bodyPr/>
          <a:lstStyle/>
          <a:p>
            <a:r>
              <a:rPr lang="nb-NO" altLang="nb-NO" dirty="0"/>
              <a:t>Overordnet tidsplan</a:t>
            </a:r>
          </a:p>
        </p:txBody>
      </p:sp>
      <p:sp>
        <p:nvSpPr>
          <p:cNvPr id="28" name="Pentagon 27"/>
          <p:cNvSpPr/>
          <p:nvPr/>
        </p:nvSpPr>
        <p:spPr bwMode="auto">
          <a:xfrm>
            <a:off x="5004047" y="5760085"/>
            <a:ext cx="3312866" cy="504825"/>
          </a:xfrm>
          <a:prstGeom prst="homePlate">
            <a:avLst/>
          </a:prstGeom>
          <a:solidFill>
            <a:schemeClr val="accent1">
              <a:lumMod val="90000"/>
              <a:alpha val="9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0" anchor="ctr" anchorCtr="0"/>
          <a:lstStyle/>
          <a:p>
            <a:r>
              <a:rPr lang="nb-NO" altLang="nb-NO" sz="1200" dirty="0"/>
              <a:t>Fase 2, utvide funksjonalitet i </a:t>
            </a:r>
            <a:r>
              <a:rPr lang="nb-NO" altLang="nb-NO" sz="1200" dirty="0" err="1"/>
              <a:t>Forskpro</a:t>
            </a:r>
            <a:endParaRPr lang="nb-NO" altLang="nb-NO" sz="1200" dirty="0"/>
          </a:p>
        </p:txBody>
      </p:sp>
      <p:cxnSp>
        <p:nvCxnSpPr>
          <p:cNvPr id="8210" name="Straight Connector 17"/>
          <p:cNvCxnSpPr>
            <a:cxnSpLocks noChangeShapeType="1"/>
          </p:cNvCxnSpPr>
          <p:nvPr/>
        </p:nvCxnSpPr>
        <p:spPr bwMode="auto">
          <a:xfrm rot="5400000">
            <a:off x="3348434" y="2462971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9"/>
          <p:cNvSpPr txBox="1">
            <a:spLocks noChangeArrowheads="1"/>
          </p:cNvSpPr>
          <p:nvPr/>
        </p:nvSpPr>
        <p:spPr bwMode="auto">
          <a:xfrm>
            <a:off x="3025423" y="1950930"/>
            <a:ext cx="978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200" b="1" dirty="0"/>
              <a:t>September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62CC13F-B7F8-C447-AE8D-094E31BFB6BF}"/>
              </a:ext>
            </a:extLst>
          </p:cNvPr>
          <p:cNvSpPr/>
          <p:nvPr/>
        </p:nvSpPr>
        <p:spPr>
          <a:xfrm>
            <a:off x="7485229" y="1962224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1200" b="1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33294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3900" y="764704"/>
            <a:ext cx="7696200" cy="854968"/>
          </a:xfrm>
        </p:spPr>
        <p:txBody>
          <a:bodyPr/>
          <a:lstStyle/>
          <a:p>
            <a:r>
              <a:rPr lang="nb-NO" dirty="0"/>
              <a:t>Hvorfor brukertest og pilot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7800" y="1978496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Vi har en ny brukergruppe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Finne ut om de syns det fungerer, hvor de står fast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Avdekke feil så vi kan fikse det før majoriteten får systemet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52CB9B7-28F7-8D42-AE3F-919AB83964F5}"/>
              </a:ext>
            </a:extLst>
          </p:cNvPr>
          <p:cNvSpPr/>
          <p:nvPr/>
        </p:nvSpPr>
        <p:spPr bwMode="auto">
          <a:xfrm>
            <a:off x="841439" y="2620337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1DEA7E5-09B4-4A4C-9038-550DB6F97CC2}"/>
              </a:ext>
            </a:extLst>
          </p:cNvPr>
          <p:cNvSpPr/>
          <p:nvPr/>
        </p:nvSpPr>
        <p:spPr bwMode="auto">
          <a:xfrm>
            <a:off x="841439" y="1988840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18FB9E5-8FDE-C946-B93B-126CFB06AF54}"/>
              </a:ext>
            </a:extLst>
          </p:cNvPr>
          <p:cNvSpPr/>
          <p:nvPr/>
        </p:nvSpPr>
        <p:spPr bwMode="auto">
          <a:xfrm>
            <a:off x="841439" y="3251834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5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3900" y="764704"/>
            <a:ext cx="7696200" cy="854968"/>
          </a:xfrm>
        </p:spPr>
        <p:txBody>
          <a:bodyPr/>
          <a:lstStyle/>
          <a:p>
            <a:r>
              <a:rPr lang="nb-NO" dirty="0"/>
              <a:t>Om testsituasjonen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7800" y="1978496"/>
            <a:ext cx="69723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Komme inn på kontoret til en forsker, se hvordan systemet fungerer i deres hverdag.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Vi er én observatør og én intervjuer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Minst mulig usikkerhet i testsituasjonen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F5163B-1FCB-3946-AA51-7134F4C2F7A6}"/>
              </a:ext>
            </a:extLst>
          </p:cNvPr>
          <p:cNvSpPr/>
          <p:nvPr/>
        </p:nvSpPr>
        <p:spPr bwMode="auto">
          <a:xfrm>
            <a:off x="841439" y="2924944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8F72D7-E9E2-E543-AF3C-E7A6DFED01E2}"/>
              </a:ext>
            </a:extLst>
          </p:cNvPr>
          <p:cNvSpPr/>
          <p:nvPr/>
        </p:nvSpPr>
        <p:spPr bwMode="auto">
          <a:xfrm>
            <a:off x="841439" y="1988840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3B72CDC-9DA1-EA4C-B993-D65B82207115}"/>
              </a:ext>
            </a:extLst>
          </p:cNvPr>
          <p:cNvSpPr/>
          <p:nvPr/>
        </p:nvSpPr>
        <p:spPr bwMode="auto">
          <a:xfrm>
            <a:off x="841439" y="3933056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825033"/>
      </p:ext>
    </p:extLst>
  </p:cSld>
  <p:clrMapOvr>
    <a:masterClrMapping/>
  </p:clrMapOvr>
</p:sld>
</file>

<file path=ppt/theme/theme1.xml><?xml version="1.0" encoding="utf-8"?>
<a:theme xmlns:a="http://schemas.openxmlformats.org/drawingml/2006/main" name="Casepresentasjon_Introduksjonsprogram_UiO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yrkebasert_Exp.LeadsFINAL">
  <a:themeElements>
    <a:clrScheme name="Making Waves colour theme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000000"/>
      </a:accent1>
      <a:accent2>
        <a:srgbClr val="7F7F7F"/>
      </a:accent2>
      <a:accent3>
        <a:srgbClr val="5D0749"/>
      </a:accent3>
      <a:accent4>
        <a:srgbClr val="2A6C62"/>
      </a:accent4>
      <a:accent5>
        <a:srgbClr val="636F03"/>
      </a:accent5>
      <a:accent6>
        <a:srgbClr val="E83278"/>
      </a:accent6>
      <a:hlink>
        <a:srgbClr val="000000"/>
      </a:hlink>
      <a:folHlink>
        <a:srgbClr val="000000"/>
      </a:folHlink>
    </a:clrScheme>
    <a:fontScheme name="Making Waves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0" indent="0">
          <a:spcBef>
            <a:spcPct val="20000"/>
          </a:spcBef>
          <a:defRPr sz="1800" dirty="0" err="1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Casepresentasjon_Introduksjonsprogram_UiO2014</Template>
  <TotalTime>7512</TotalTime>
  <Words>430</Words>
  <Application>Microsoft Macintosh PowerPoint</Application>
  <PresentationFormat>Skjermfremvisning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Helvetica 65 Medium</vt:lpstr>
      <vt:lpstr>Casepresentasjon_Introduksjonsprogram_UiO2014</vt:lpstr>
      <vt:lpstr>Custom Design</vt:lpstr>
      <vt:lpstr>1_Custom Design</vt:lpstr>
      <vt:lpstr>styrkebasert_Exp.LeadsFINAL</vt:lpstr>
      <vt:lpstr>PowerPoint-presentasjon</vt:lpstr>
      <vt:lpstr>Agenda for møtet</vt:lpstr>
      <vt:lpstr>Mål for Forskpro</vt:lpstr>
      <vt:lpstr>PowerPoint-presentasjon</vt:lpstr>
      <vt:lpstr>Erfaringer fra Helseforsk</vt:lpstr>
      <vt:lpstr>Sånn blir Forskpro</vt:lpstr>
      <vt:lpstr>Overordnet tidsplan</vt:lpstr>
      <vt:lpstr>Hvorfor brukertest og pilot</vt:lpstr>
      <vt:lpstr>Om testsituasjonen</vt:lpstr>
      <vt:lpstr>Hva trenger prosjektet?</vt:lpstr>
      <vt:lpstr>Hvordan skal vi lansere?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Introduksjonsprogram for nytilsatte</dc:title>
  <dc:creator>Lene Renneflott</dc:creator>
  <cp:lastModifiedBy>Ingvild Sollund</cp:lastModifiedBy>
  <cp:revision>82</cp:revision>
  <dcterms:created xsi:type="dcterms:W3CDTF">2015-03-10T11:19:21Z</dcterms:created>
  <dcterms:modified xsi:type="dcterms:W3CDTF">2019-06-27T07:18:36Z</dcterms:modified>
</cp:coreProperties>
</file>