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306" r:id="rId2"/>
    <p:sldId id="309" r:id="rId3"/>
    <p:sldId id="308" r:id="rId4"/>
    <p:sldId id="299" r:id="rId5"/>
    <p:sldId id="319" r:id="rId6"/>
    <p:sldId id="320" r:id="rId7"/>
    <p:sldId id="310" r:id="rId8"/>
    <p:sldId id="327" r:id="rId9"/>
    <p:sldId id="321" r:id="rId10"/>
    <p:sldId id="256" r:id="rId11"/>
    <p:sldId id="325" r:id="rId12"/>
    <p:sldId id="307" r:id="rId13"/>
    <p:sldId id="323" r:id="rId14"/>
    <p:sldId id="328" r:id="rId15"/>
    <p:sldId id="329" r:id="rId16"/>
    <p:sldId id="293" r:id="rId17"/>
    <p:sldId id="322" r:id="rId18"/>
    <p:sldId id="326" r:id="rId19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21"/>
      <p:bold r:id="rId22"/>
      <p:italic r:id="rId23"/>
      <p:boldItalic r:id="rId24"/>
    </p:embeddedFont>
    <p:embeddedFont>
      <p:font typeface="Helvetica Neue Light" panose="02000403000000020004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99" userDrawn="1">
          <p15:clr>
            <a:srgbClr val="A4A3A4"/>
          </p15:clr>
        </p15:guide>
        <p15:guide id="2" pos="907" userDrawn="1">
          <p15:clr>
            <a:srgbClr val="A4A3A4"/>
          </p15:clr>
        </p15:guide>
        <p15:guide id="3" orient="horz" pos="10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DEC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587540-BF14-AA48-9BCF-653CBDD647AD}" v="33" dt="2020-08-21T08:26:05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07"/>
    <p:restoredTop sz="87271"/>
  </p:normalViewPr>
  <p:slideViewPr>
    <p:cSldViewPr snapToGrid="0" snapToObjects="1">
      <p:cViewPr varScale="1">
        <p:scale>
          <a:sx n="125" d="100"/>
          <a:sy n="125" d="100"/>
        </p:scale>
        <p:origin x="664" y="168"/>
      </p:cViewPr>
      <p:guideLst>
        <p:guide orient="horz" pos="599"/>
        <p:guide pos="907"/>
        <p:guide orient="horz" pos="10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vild Sollund" userId="3345d885-6fc5-4a16-a837-d5a76ec94d01" providerId="ADAL" clId="{36587540-BF14-AA48-9BCF-653CBDD647AD}"/>
    <pc:docChg chg="undo custSel addSld delSld modSld sldOrd">
      <pc:chgData name="Ingvild Sollund" userId="3345d885-6fc5-4a16-a837-d5a76ec94d01" providerId="ADAL" clId="{36587540-BF14-AA48-9BCF-653CBDD647AD}" dt="2020-08-21T08:30:33.375" v="4377" actId="20577"/>
      <pc:docMkLst>
        <pc:docMk/>
      </pc:docMkLst>
      <pc:sldChg chg="modSp">
        <pc:chgData name="Ingvild Sollund" userId="3345d885-6fc5-4a16-a837-d5a76ec94d01" providerId="ADAL" clId="{36587540-BF14-AA48-9BCF-653CBDD647AD}" dt="2020-08-21T08:30:33.375" v="4377" actId="20577"/>
        <pc:sldMkLst>
          <pc:docMk/>
          <pc:sldMk cId="0" sldId="256"/>
        </pc:sldMkLst>
        <pc:spChg chg="mod">
          <ac:chgData name="Ingvild Sollund" userId="3345d885-6fc5-4a16-a837-d5a76ec94d01" providerId="ADAL" clId="{36587540-BF14-AA48-9BCF-653CBDD647AD}" dt="2020-08-21T08:30:33.375" v="4377" actId="20577"/>
          <ac:spMkLst>
            <pc:docMk/>
            <pc:sldMk cId="0" sldId="256"/>
            <ac:spMk id="54" creationId="{00000000-0000-0000-0000-000000000000}"/>
          </ac:spMkLst>
        </pc:spChg>
      </pc:sldChg>
      <pc:sldChg chg="del">
        <pc:chgData name="Ingvild Sollund" userId="3345d885-6fc5-4a16-a837-d5a76ec94d01" providerId="ADAL" clId="{36587540-BF14-AA48-9BCF-653CBDD647AD}" dt="2020-08-16T19:16:08.785" v="1302" actId="2696"/>
        <pc:sldMkLst>
          <pc:docMk/>
          <pc:sldMk cId="0" sldId="261"/>
        </pc:sldMkLst>
      </pc:sldChg>
      <pc:sldChg chg="del">
        <pc:chgData name="Ingvild Sollund" userId="3345d885-6fc5-4a16-a837-d5a76ec94d01" providerId="ADAL" clId="{36587540-BF14-AA48-9BCF-653CBDD647AD}" dt="2020-08-16T19:19:57.153" v="1447" actId="2696"/>
        <pc:sldMkLst>
          <pc:docMk/>
          <pc:sldMk cId="2482301940" sldId="273"/>
        </pc:sldMkLst>
      </pc:sldChg>
      <pc:sldChg chg="del">
        <pc:chgData name="Ingvild Sollund" userId="3345d885-6fc5-4a16-a837-d5a76ec94d01" providerId="ADAL" clId="{36587540-BF14-AA48-9BCF-653CBDD647AD}" dt="2020-08-16T19:20:01.192" v="1449" actId="2696"/>
        <pc:sldMkLst>
          <pc:docMk/>
          <pc:sldMk cId="2958865368" sldId="275"/>
        </pc:sldMkLst>
      </pc:sldChg>
      <pc:sldChg chg="del">
        <pc:chgData name="Ingvild Sollund" userId="3345d885-6fc5-4a16-a837-d5a76ec94d01" providerId="ADAL" clId="{36587540-BF14-AA48-9BCF-653CBDD647AD}" dt="2020-08-16T19:20:04.248" v="1451" actId="2696"/>
        <pc:sldMkLst>
          <pc:docMk/>
          <pc:sldMk cId="2171681727" sldId="277"/>
        </pc:sldMkLst>
      </pc:sldChg>
      <pc:sldChg chg="del">
        <pc:chgData name="Ingvild Sollund" userId="3345d885-6fc5-4a16-a837-d5a76ec94d01" providerId="ADAL" clId="{36587540-BF14-AA48-9BCF-653CBDD647AD}" dt="2020-08-16T19:20:04.980" v="1452" actId="2696"/>
        <pc:sldMkLst>
          <pc:docMk/>
          <pc:sldMk cId="4292407512" sldId="279"/>
        </pc:sldMkLst>
      </pc:sldChg>
      <pc:sldChg chg="del">
        <pc:chgData name="Ingvild Sollund" userId="3345d885-6fc5-4a16-a837-d5a76ec94d01" providerId="ADAL" clId="{36587540-BF14-AA48-9BCF-653CBDD647AD}" dt="2020-08-16T19:19:29.026" v="1442" actId="2696"/>
        <pc:sldMkLst>
          <pc:docMk/>
          <pc:sldMk cId="2844406774" sldId="282"/>
        </pc:sldMkLst>
      </pc:sldChg>
      <pc:sldChg chg="del">
        <pc:chgData name="Ingvild Sollund" userId="3345d885-6fc5-4a16-a837-d5a76ec94d01" providerId="ADAL" clId="{36587540-BF14-AA48-9BCF-653CBDD647AD}" dt="2020-08-16T19:19:46.588" v="1443" actId="2696"/>
        <pc:sldMkLst>
          <pc:docMk/>
          <pc:sldMk cId="1437076594" sldId="283"/>
        </pc:sldMkLst>
      </pc:sldChg>
      <pc:sldChg chg="del">
        <pc:chgData name="Ingvild Sollund" userId="3345d885-6fc5-4a16-a837-d5a76ec94d01" providerId="ADAL" clId="{36587540-BF14-AA48-9BCF-653CBDD647AD}" dt="2020-08-16T19:19:53.473" v="1446" actId="2696"/>
        <pc:sldMkLst>
          <pc:docMk/>
          <pc:sldMk cId="4022138819" sldId="284"/>
        </pc:sldMkLst>
      </pc:sldChg>
      <pc:sldChg chg="del">
        <pc:chgData name="Ingvild Sollund" userId="3345d885-6fc5-4a16-a837-d5a76ec94d01" providerId="ADAL" clId="{36587540-BF14-AA48-9BCF-653CBDD647AD}" dt="2020-08-16T19:16:12.748" v="1303" actId="2696"/>
        <pc:sldMkLst>
          <pc:docMk/>
          <pc:sldMk cId="767735403" sldId="285"/>
        </pc:sldMkLst>
      </pc:sldChg>
      <pc:sldChg chg="del">
        <pc:chgData name="Ingvild Sollund" userId="3345d885-6fc5-4a16-a837-d5a76ec94d01" providerId="ADAL" clId="{36587540-BF14-AA48-9BCF-653CBDD647AD}" dt="2020-08-16T19:16:13.617" v="1304" actId="2696"/>
        <pc:sldMkLst>
          <pc:docMk/>
          <pc:sldMk cId="725742268" sldId="286"/>
        </pc:sldMkLst>
      </pc:sldChg>
      <pc:sldChg chg="modSp modNotesTx">
        <pc:chgData name="Ingvild Sollund" userId="3345d885-6fc5-4a16-a837-d5a76ec94d01" providerId="ADAL" clId="{36587540-BF14-AA48-9BCF-653CBDD647AD}" dt="2020-08-21T08:21:01.392" v="3700" actId="20577"/>
        <pc:sldMkLst>
          <pc:docMk/>
          <pc:sldMk cId="1086167778" sldId="293"/>
        </pc:sldMkLst>
        <pc:spChg chg="mod">
          <ac:chgData name="Ingvild Sollund" userId="3345d885-6fc5-4a16-a837-d5a76ec94d01" providerId="ADAL" clId="{36587540-BF14-AA48-9BCF-653CBDD647AD}" dt="2020-08-16T19:20:31.210" v="1465" actId="1076"/>
          <ac:spMkLst>
            <pc:docMk/>
            <pc:sldMk cId="1086167778" sldId="293"/>
            <ac:spMk id="2" creationId="{3FBE3A5B-F67B-5946-BA32-9D35482FB4CE}"/>
          </ac:spMkLst>
        </pc:spChg>
        <pc:spChg chg="mod">
          <ac:chgData name="Ingvild Sollund" userId="3345d885-6fc5-4a16-a837-d5a76ec94d01" providerId="ADAL" clId="{36587540-BF14-AA48-9BCF-653CBDD647AD}" dt="2020-08-21T08:21:01.392" v="3700" actId="20577"/>
          <ac:spMkLst>
            <pc:docMk/>
            <pc:sldMk cId="1086167778" sldId="293"/>
            <ac:spMk id="6" creationId="{EEA2FB2B-1E9D-8A49-9C87-E70C81B303B6}"/>
          </ac:spMkLst>
        </pc:spChg>
      </pc:sldChg>
      <pc:sldChg chg="del">
        <pc:chgData name="Ingvild Sollund" userId="3345d885-6fc5-4a16-a837-d5a76ec94d01" providerId="ADAL" clId="{36587540-BF14-AA48-9BCF-653CBDD647AD}" dt="2020-08-16T19:20:05.841" v="1453" actId="2696"/>
        <pc:sldMkLst>
          <pc:docMk/>
          <pc:sldMk cId="4156837073" sldId="295"/>
        </pc:sldMkLst>
      </pc:sldChg>
      <pc:sldChg chg="modSp ord">
        <pc:chgData name="Ingvild Sollund" userId="3345d885-6fc5-4a16-a837-d5a76ec94d01" providerId="ADAL" clId="{36587540-BF14-AA48-9BCF-653CBDD647AD}" dt="2020-08-21T08:21:33.516" v="3702" actId="5793"/>
        <pc:sldMkLst>
          <pc:docMk/>
          <pc:sldMk cId="3536858142" sldId="299"/>
        </pc:sldMkLst>
        <pc:spChg chg="mod">
          <ac:chgData name="Ingvild Sollund" userId="3345d885-6fc5-4a16-a837-d5a76ec94d01" providerId="ADAL" clId="{36587540-BF14-AA48-9BCF-653CBDD647AD}" dt="2020-08-21T08:21:33.516" v="3702" actId="5793"/>
          <ac:spMkLst>
            <pc:docMk/>
            <pc:sldMk cId="3536858142" sldId="299"/>
            <ac:spMk id="6" creationId="{84794A9A-50C3-1147-BDDD-AC47A67FCD6B}"/>
          </ac:spMkLst>
        </pc:spChg>
        <pc:spChg chg="mod">
          <ac:chgData name="Ingvild Sollund" userId="3345d885-6fc5-4a16-a837-d5a76ec94d01" providerId="ADAL" clId="{36587540-BF14-AA48-9BCF-653CBDD647AD}" dt="2020-08-16T18:52:15.292" v="266" actId="20577"/>
          <ac:spMkLst>
            <pc:docMk/>
            <pc:sldMk cId="3536858142" sldId="299"/>
            <ac:spMk id="7" creationId="{1B55957D-93EE-A944-B77D-C121DAFCF93F}"/>
          </ac:spMkLst>
        </pc:spChg>
      </pc:sldChg>
      <pc:sldChg chg="del">
        <pc:chgData name="Ingvild Sollund" userId="3345d885-6fc5-4a16-a837-d5a76ec94d01" providerId="ADAL" clId="{36587540-BF14-AA48-9BCF-653CBDD647AD}" dt="2020-08-16T19:00:17.492" v="801" actId="2696"/>
        <pc:sldMkLst>
          <pc:docMk/>
          <pc:sldMk cId="2088793572" sldId="300"/>
        </pc:sldMkLst>
      </pc:sldChg>
      <pc:sldChg chg="del">
        <pc:chgData name="Ingvild Sollund" userId="3345d885-6fc5-4a16-a837-d5a76ec94d01" providerId="ADAL" clId="{36587540-BF14-AA48-9BCF-653CBDD647AD}" dt="2020-08-16T19:19:25.058" v="1441" actId="2696"/>
        <pc:sldMkLst>
          <pc:docMk/>
          <pc:sldMk cId="2520288460" sldId="301"/>
        </pc:sldMkLst>
      </pc:sldChg>
      <pc:sldChg chg="del">
        <pc:chgData name="Ingvild Sollund" userId="3345d885-6fc5-4a16-a837-d5a76ec94d01" providerId="ADAL" clId="{36587540-BF14-AA48-9BCF-653CBDD647AD}" dt="2020-08-16T19:19:18.197" v="1438" actId="2696"/>
        <pc:sldMkLst>
          <pc:docMk/>
          <pc:sldMk cId="2433506515" sldId="303"/>
        </pc:sldMkLst>
      </pc:sldChg>
      <pc:sldChg chg="modSp">
        <pc:chgData name="Ingvild Sollund" userId="3345d885-6fc5-4a16-a837-d5a76ec94d01" providerId="ADAL" clId="{36587540-BF14-AA48-9BCF-653CBDD647AD}" dt="2020-08-14T12:57:10.308" v="11" actId="20577"/>
        <pc:sldMkLst>
          <pc:docMk/>
          <pc:sldMk cId="4194413039" sldId="306"/>
        </pc:sldMkLst>
        <pc:spChg chg="mod">
          <ac:chgData name="Ingvild Sollund" userId="3345d885-6fc5-4a16-a837-d5a76ec94d01" providerId="ADAL" clId="{36587540-BF14-AA48-9BCF-653CBDD647AD}" dt="2020-08-14T12:57:10.308" v="11" actId="20577"/>
          <ac:spMkLst>
            <pc:docMk/>
            <pc:sldMk cId="4194413039" sldId="306"/>
            <ac:spMk id="54" creationId="{00000000-0000-0000-0000-000000000000}"/>
          </ac:spMkLst>
        </pc:spChg>
      </pc:sldChg>
      <pc:sldChg chg="modSp ord">
        <pc:chgData name="Ingvild Sollund" userId="3345d885-6fc5-4a16-a837-d5a76ec94d01" providerId="ADAL" clId="{36587540-BF14-AA48-9BCF-653CBDD647AD}" dt="2020-08-16T19:16:05.694" v="1301"/>
        <pc:sldMkLst>
          <pc:docMk/>
          <pc:sldMk cId="2633850769" sldId="307"/>
        </pc:sldMkLst>
        <pc:spChg chg="mod">
          <ac:chgData name="Ingvild Sollund" userId="3345d885-6fc5-4a16-a837-d5a76ec94d01" providerId="ADAL" clId="{36587540-BF14-AA48-9BCF-653CBDD647AD}" dt="2020-08-16T19:00:06.334" v="800" actId="20577"/>
          <ac:spMkLst>
            <pc:docMk/>
            <pc:sldMk cId="2633850769" sldId="307"/>
            <ac:spMk id="14" creationId="{FDF557DD-A62B-B74E-B1ED-7623E736F738}"/>
          </ac:spMkLst>
        </pc:spChg>
      </pc:sldChg>
      <pc:sldChg chg="modSp">
        <pc:chgData name="Ingvild Sollund" userId="3345d885-6fc5-4a16-a837-d5a76ec94d01" providerId="ADAL" clId="{36587540-BF14-AA48-9BCF-653CBDD647AD}" dt="2020-08-16T19:37:25.856" v="1984" actId="20577"/>
        <pc:sldMkLst>
          <pc:docMk/>
          <pc:sldMk cId="4001515503" sldId="308"/>
        </pc:sldMkLst>
        <pc:spChg chg="mod">
          <ac:chgData name="Ingvild Sollund" userId="3345d885-6fc5-4a16-a837-d5a76ec94d01" providerId="ADAL" clId="{36587540-BF14-AA48-9BCF-653CBDD647AD}" dt="2020-08-16T19:37:25.856" v="1984" actId="20577"/>
          <ac:spMkLst>
            <pc:docMk/>
            <pc:sldMk cId="4001515503" sldId="308"/>
            <ac:spMk id="54" creationId="{00000000-0000-0000-0000-000000000000}"/>
          </ac:spMkLst>
        </pc:spChg>
      </pc:sldChg>
      <pc:sldChg chg="modSp">
        <pc:chgData name="Ingvild Sollund" userId="3345d885-6fc5-4a16-a837-d5a76ec94d01" providerId="ADAL" clId="{36587540-BF14-AA48-9BCF-653CBDD647AD}" dt="2020-08-16T19:53:01.112" v="2156" actId="20577"/>
        <pc:sldMkLst>
          <pc:docMk/>
          <pc:sldMk cId="4091767561" sldId="309"/>
        </pc:sldMkLst>
        <pc:spChg chg="mod">
          <ac:chgData name="Ingvild Sollund" userId="3345d885-6fc5-4a16-a837-d5a76ec94d01" providerId="ADAL" clId="{36587540-BF14-AA48-9BCF-653CBDD647AD}" dt="2020-08-16T19:53:01.112" v="2156" actId="20577"/>
          <ac:spMkLst>
            <pc:docMk/>
            <pc:sldMk cId="4091767561" sldId="309"/>
            <ac:spMk id="4" creationId="{D5D897D9-9107-434E-B704-8B6645E6B634}"/>
          </ac:spMkLst>
        </pc:spChg>
      </pc:sldChg>
      <pc:sldChg chg="modSp modNotesTx">
        <pc:chgData name="Ingvild Sollund" userId="3345d885-6fc5-4a16-a837-d5a76ec94d01" providerId="ADAL" clId="{36587540-BF14-AA48-9BCF-653CBDD647AD}" dt="2020-08-16T19:38:52.503" v="2106" actId="20577"/>
        <pc:sldMkLst>
          <pc:docMk/>
          <pc:sldMk cId="302630678" sldId="310"/>
        </pc:sldMkLst>
        <pc:spChg chg="mod">
          <ac:chgData name="Ingvild Sollund" userId="3345d885-6fc5-4a16-a837-d5a76ec94d01" providerId="ADAL" clId="{36587540-BF14-AA48-9BCF-653CBDD647AD}" dt="2020-08-16T18:55:52.173" v="335" actId="20577"/>
          <ac:spMkLst>
            <pc:docMk/>
            <pc:sldMk cId="302630678" sldId="310"/>
            <ac:spMk id="3" creationId="{D79AB552-E88A-0E44-9F6B-1F83B752AE87}"/>
          </ac:spMkLst>
        </pc:spChg>
        <pc:spChg chg="mod">
          <ac:chgData name="Ingvild Sollund" userId="3345d885-6fc5-4a16-a837-d5a76ec94d01" providerId="ADAL" clId="{36587540-BF14-AA48-9BCF-653CBDD647AD}" dt="2020-08-16T19:38:52.503" v="2106" actId="20577"/>
          <ac:spMkLst>
            <pc:docMk/>
            <pc:sldMk cId="302630678" sldId="310"/>
            <ac:spMk id="6" creationId="{84794A9A-50C3-1147-BDDD-AC47A67FCD6B}"/>
          </ac:spMkLst>
        </pc:spChg>
      </pc:sldChg>
      <pc:sldChg chg="del">
        <pc:chgData name="Ingvild Sollund" userId="3345d885-6fc5-4a16-a837-d5a76ec94d01" providerId="ADAL" clId="{36587540-BF14-AA48-9BCF-653CBDD647AD}" dt="2020-08-16T19:16:14.481" v="1305" actId="2696"/>
        <pc:sldMkLst>
          <pc:docMk/>
          <pc:sldMk cId="328882289" sldId="311"/>
        </pc:sldMkLst>
      </pc:sldChg>
      <pc:sldChg chg="del">
        <pc:chgData name="Ingvild Sollund" userId="3345d885-6fc5-4a16-a837-d5a76ec94d01" providerId="ADAL" clId="{36587540-BF14-AA48-9BCF-653CBDD647AD}" dt="2020-08-16T19:19:51.070" v="1444" actId="2696"/>
        <pc:sldMkLst>
          <pc:docMk/>
          <pc:sldMk cId="1191937714" sldId="312"/>
        </pc:sldMkLst>
      </pc:sldChg>
      <pc:sldChg chg="del">
        <pc:chgData name="Ingvild Sollund" userId="3345d885-6fc5-4a16-a837-d5a76ec94d01" providerId="ADAL" clId="{36587540-BF14-AA48-9BCF-653CBDD647AD}" dt="2020-08-16T19:19:51.926" v="1445" actId="2696"/>
        <pc:sldMkLst>
          <pc:docMk/>
          <pc:sldMk cId="1376257682" sldId="313"/>
        </pc:sldMkLst>
      </pc:sldChg>
      <pc:sldChg chg="del">
        <pc:chgData name="Ingvild Sollund" userId="3345d885-6fc5-4a16-a837-d5a76ec94d01" providerId="ADAL" clId="{36587540-BF14-AA48-9BCF-653CBDD647AD}" dt="2020-08-16T19:20:00.521" v="1448" actId="2696"/>
        <pc:sldMkLst>
          <pc:docMk/>
          <pc:sldMk cId="434922303" sldId="314"/>
        </pc:sldMkLst>
      </pc:sldChg>
      <pc:sldChg chg="del">
        <pc:chgData name="Ingvild Sollund" userId="3345d885-6fc5-4a16-a837-d5a76ec94d01" providerId="ADAL" clId="{36587540-BF14-AA48-9BCF-653CBDD647AD}" dt="2020-08-16T19:20:02.125" v="1450" actId="2696"/>
        <pc:sldMkLst>
          <pc:docMk/>
          <pc:sldMk cId="4133516412" sldId="315"/>
        </pc:sldMkLst>
      </pc:sldChg>
      <pc:sldChg chg="del">
        <pc:chgData name="Ingvild Sollund" userId="3345d885-6fc5-4a16-a837-d5a76ec94d01" providerId="ADAL" clId="{36587540-BF14-AA48-9BCF-653CBDD647AD}" dt="2020-08-16T19:19:19.439" v="1439" actId="2696"/>
        <pc:sldMkLst>
          <pc:docMk/>
          <pc:sldMk cId="2903826535" sldId="316"/>
        </pc:sldMkLst>
      </pc:sldChg>
      <pc:sldChg chg="del">
        <pc:chgData name="Ingvild Sollund" userId="3345d885-6fc5-4a16-a837-d5a76ec94d01" providerId="ADAL" clId="{36587540-BF14-AA48-9BCF-653CBDD647AD}" dt="2020-08-16T19:19:22.846" v="1440" actId="2696"/>
        <pc:sldMkLst>
          <pc:docMk/>
          <pc:sldMk cId="2200450851" sldId="317"/>
        </pc:sldMkLst>
      </pc:sldChg>
      <pc:sldChg chg="del">
        <pc:chgData name="Ingvild Sollund" userId="3345d885-6fc5-4a16-a837-d5a76ec94d01" providerId="ADAL" clId="{36587540-BF14-AA48-9BCF-653CBDD647AD}" dt="2020-08-16T19:20:06.688" v="1454" actId="2696"/>
        <pc:sldMkLst>
          <pc:docMk/>
          <pc:sldMk cId="3367823039" sldId="318"/>
        </pc:sldMkLst>
      </pc:sldChg>
      <pc:sldChg chg="addSp delSp modSp add modAnim">
        <pc:chgData name="Ingvild Sollund" userId="3345d885-6fc5-4a16-a837-d5a76ec94d01" providerId="ADAL" clId="{36587540-BF14-AA48-9BCF-653CBDD647AD}" dt="2020-08-16T18:44:31.616" v="79"/>
        <pc:sldMkLst>
          <pc:docMk/>
          <pc:sldMk cId="507091775" sldId="319"/>
        </pc:sldMkLst>
        <pc:spChg chg="del mod">
          <ac:chgData name="Ingvild Sollund" userId="3345d885-6fc5-4a16-a837-d5a76ec94d01" providerId="ADAL" clId="{36587540-BF14-AA48-9BCF-653CBDD647AD}" dt="2020-08-16T18:41:42.454" v="78" actId="478"/>
          <ac:spMkLst>
            <pc:docMk/>
            <pc:sldMk cId="507091775" sldId="319"/>
            <ac:spMk id="2" creationId="{208776A3-DC18-414F-B42D-D584BB0BECD3}"/>
          </ac:spMkLst>
        </pc:spChg>
        <pc:picChg chg="add mod">
          <ac:chgData name="Ingvild Sollund" userId="3345d885-6fc5-4a16-a837-d5a76ec94d01" providerId="ADAL" clId="{36587540-BF14-AA48-9BCF-653CBDD647AD}" dt="2020-08-16T18:44:31.616" v="79"/>
          <ac:picMkLst>
            <pc:docMk/>
            <pc:sldMk cId="507091775" sldId="319"/>
            <ac:picMk id="3" creationId="{A8E41C46-DE8E-F14D-8E5A-8F174A7A34BA}"/>
          </ac:picMkLst>
        </pc:picChg>
      </pc:sldChg>
      <pc:sldChg chg="modSp add ord">
        <pc:chgData name="Ingvild Sollund" userId="3345d885-6fc5-4a16-a837-d5a76ec94d01" providerId="ADAL" clId="{36587540-BF14-AA48-9BCF-653CBDD647AD}" dt="2020-08-16T18:55:22.529" v="319" actId="20577"/>
        <pc:sldMkLst>
          <pc:docMk/>
          <pc:sldMk cId="2884005378" sldId="320"/>
        </pc:sldMkLst>
        <pc:spChg chg="mod">
          <ac:chgData name="Ingvild Sollund" userId="3345d885-6fc5-4a16-a837-d5a76ec94d01" providerId="ADAL" clId="{36587540-BF14-AA48-9BCF-653CBDD647AD}" dt="2020-08-16T18:55:22.529" v="319" actId="20577"/>
          <ac:spMkLst>
            <pc:docMk/>
            <pc:sldMk cId="2884005378" sldId="320"/>
            <ac:spMk id="54" creationId="{00000000-0000-0000-0000-000000000000}"/>
          </ac:spMkLst>
        </pc:spChg>
      </pc:sldChg>
      <pc:sldChg chg="modSp add">
        <pc:chgData name="Ingvild Sollund" userId="3345d885-6fc5-4a16-a837-d5a76ec94d01" providerId="ADAL" clId="{36587540-BF14-AA48-9BCF-653CBDD647AD}" dt="2020-08-21T08:30:13.865" v="4376" actId="20577"/>
        <pc:sldMkLst>
          <pc:docMk/>
          <pc:sldMk cId="2523805662" sldId="321"/>
        </pc:sldMkLst>
        <pc:spChg chg="mod">
          <ac:chgData name="Ingvild Sollund" userId="3345d885-6fc5-4a16-a837-d5a76ec94d01" providerId="ADAL" clId="{36587540-BF14-AA48-9BCF-653CBDD647AD}" dt="2020-08-16T19:00:34.669" v="815" actId="20577"/>
          <ac:spMkLst>
            <pc:docMk/>
            <pc:sldMk cId="2523805662" sldId="321"/>
            <ac:spMk id="2" creationId="{22124FEC-7FBC-6149-8638-2C2473F0E023}"/>
          </ac:spMkLst>
        </pc:spChg>
        <pc:spChg chg="mod">
          <ac:chgData name="Ingvild Sollund" userId="3345d885-6fc5-4a16-a837-d5a76ec94d01" providerId="ADAL" clId="{36587540-BF14-AA48-9BCF-653CBDD647AD}" dt="2020-08-21T08:30:13.865" v="4376" actId="20577"/>
          <ac:spMkLst>
            <pc:docMk/>
            <pc:sldMk cId="2523805662" sldId="321"/>
            <ac:spMk id="14" creationId="{FDF557DD-A62B-B74E-B1ED-7623E736F738}"/>
          </ac:spMkLst>
        </pc:spChg>
      </pc:sldChg>
      <pc:sldChg chg="modSp add modNotesTx">
        <pc:chgData name="Ingvild Sollund" userId="3345d885-6fc5-4a16-a837-d5a76ec94d01" providerId="ADAL" clId="{36587540-BF14-AA48-9BCF-653CBDD647AD}" dt="2020-08-21T08:17:49.229" v="3656" actId="20577"/>
        <pc:sldMkLst>
          <pc:docMk/>
          <pc:sldMk cId="421709392" sldId="322"/>
        </pc:sldMkLst>
        <pc:spChg chg="mod">
          <ac:chgData name="Ingvild Sollund" userId="3345d885-6fc5-4a16-a837-d5a76ec94d01" providerId="ADAL" clId="{36587540-BF14-AA48-9BCF-653CBDD647AD}" dt="2020-08-21T08:17:49.229" v="3656" actId="20577"/>
          <ac:spMkLst>
            <pc:docMk/>
            <pc:sldMk cId="421709392" sldId="322"/>
            <ac:spMk id="6" creationId="{EEA2FB2B-1E9D-8A49-9C87-E70C81B303B6}"/>
          </ac:spMkLst>
        </pc:spChg>
      </pc:sldChg>
      <pc:sldChg chg="modSp add">
        <pc:chgData name="Ingvild Sollund" userId="3345d885-6fc5-4a16-a837-d5a76ec94d01" providerId="ADAL" clId="{36587540-BF14-AA48-9BCF-653CBDD647AD}" dt="2020-08-21T08:18:51.742" v="3662" actId="1076"/>
        <pc:sldMkLst>
          <pc:docMk/>
          <pc:sldMk cId="3111495334" sldId="323"/>
        </pc:sldMkLst>
        <pc:spChg chg="mod">
          <ac:chgData name="Ingvild Sollund" userId="3345d885-6fc5-4a16-a837-d5a76ec94d01" providerId="ADAL" clId="{36587540-BF14-AA48-9BCF-653CBDD647AD}" dt="2020-08-17T11:25:07.126" v="2179" actId="20577"/>
          <ac:spMkLst>
            <pc:docMk/>
            <pc:sldMk cId="3111495334" sldId="323"/>
            <ac:spMk id="2" creationId="{22124FEC-7FBC-6149-8638-2C2473F0E023}"/>
          </ac:spMkLst>
        </pc:spChg>
        <pc:spChg chg="mod">
          <ac:chgData name="Ingvild Sollund" userId="3345d885-6fc5-4a16-a837-d5a76ec94d01" providerId="ADAL" clId="{36587540-BF14-AA48-9BCF-653CBDD647AD}" dt="2020-08-21T08:18:51.742" v="3662" actId="1076"/>
          <ac:spMkLst>
            <pc:docMk/>
            <pc:sldMk cId="3111495334" sldId="323"/>
            <ac:spMk id="14" creationId="{FDF557DD-A62B-B74E-B1ED-7623E736F738}"/>
          </ac:spMkLst>
        </pc:spChg>
      </pc:sldChg>
      <pc:sldChg chg="add del modNotesTx">
        <pc:chgData name="Ingvild Sollund" userId="3345d885-6fc5-4a16-a837-d5a76ec94d01" providerId="ADAL" clId="{36587540-BF14-AA48-9BCF-653CBDD647AD}" dt="2020-08-21T08:13:07.054" v="3245" actId="2696"/>
        <pc:sldMkLst>
          <pc:docMk/>
          <pc:sldMk cId="1095212421" sldId="324"/>
        </pc:sldMkLst>
      </pc:sldChg>
      <pc:sldChg chg="add">
        <pc:chgData name="Ingvild Sollund" userId="3345d885-6fc5-4a16-a837-d5a76ec94d01" providerId="ADAL" clId="{36587540-BF14-AA48-9BCF-653CBDD647AD}" dt="2020-08-17T11:27:37.755" v="2542"/>
        <pc:sldMkLst>
          <pc:docMk/>
          <pc:sldMk cId="94649368" sldId="325"/>
        </pc:sldMkLst>
      </pc:sldChg>
      <pc:sldChg chg="add del">
        <pc:chgData name="Ingvild Sollund" userId="3345d885-6fc5-4a16-a837-d5a76ec94d01" providerId="ADAL" clId="{36587540-BF14-AA48-9BCF-653CBDD647AD}" dt="2020-08-17T11:27:34.900" v="2541" actId="2696"/>
        <pc:sldMkLst>
          <pc:docMk/>
          <pc:sldMk cId="1028856957" sldId="325"/>
        </pc:sldMkLst>
      </pc:sldChg>
      <pc:sldChg chg="modSp add ord">
        <pc:chgData name="Ingvild Sollund" userId="3345d885-6fc5-4a16-a837-d5a76ec94d01" providerId="ADAL" clId="{36587540-BF14-AA48-9BCF-653CBDD647AD}" dt="2020-08-17T11:29:25.620" v="2763" actId="20577"/>
        <pc:sldMkLst>
          <pc:docMk/>
          <pc:sldMk cId="226686535" sldId="326"/>
        </pc:sldMkLst>
        <pc:spChg chg="mod">
          <ac:chgData name="Ingvild Sollund" userId="3345d885-6fc5-4a16-a837-d5a76ec94d01" providerId="ADAL" clId="{36587540-BF14-AA48-9BCF-653CBDD647AD}" dt="2020-08-17T11:29:25.620" v="2763" actId="20577"/>
          <ac:spMkLst>
            <pc:docMk/>
            <pc:sldMk cId="226686535" sldId="326"/>
            <ac:spMk id="54" creationId="{00000000-0000-0000-0000-000000000000}"/>
          </ac:spMkLst>
        </pc:spChg>
      </pc:sldChg>
      <pc:sldChg chg="modSp add">
        <pc:chgData name="Ingvild Sollund" userId="3345d885-6fc5-4a16-a837-d5a76ec94d01" providerId="ADAL" clId="{36587540-BF14-AA48-9BCF-653CBDD647AD}" dt="2020-08-21T08:22:04.375" v="3704" actId="20577"/>
        <pc:sldMkLst>
          <pc:docMk/>
          <pc:sldMk cId="2499478468" sldId="327"/>
        </pc:sldMkLst>
        <pc:spChg chg="mod">
          <ac:chgData name="Ingvild Sollund" userId="3345d885-6fc5-4a16-a837-d5a76ec94d01" providerId="ADAL" clId="{36587540-BF14-AA48-9BCF-653CBDD647AD}" dt="2020-08-17T11:30:51.001" v="2870" actId="20577"/>
          <ac:spMkLst>
            <pc:docMk/>
            <pc:sldMk cId="2499478468" sldId="327"/>
            <ac:spMk id="3" creationId="{D79AB552-E88A-0E44-9F6B-1F83B752AE87}"/>
          </ac:spMkLst>
        </pc:spChg>
        <pc:spChg chg="mod">
          <ac:chgData name="Ingvild Sollund" userId="3345d885-6fc5-4a16-a837-d5a76ec94d01" providerId="ADAL" clId="{36587540-BF14-AA48-9BCF-653CBDD647AD}" dt="2020-08-21T08:22:04.375" v="3704" actId="20577"/>
          <ac:spMkLst>
            <pc:docMk/>
            <pc:sldMk cId="2499478468" sldId="327"/>
            <ac:spMk id="6" creationId="{84794A9A-50C3-1147-BDDD-AC47A67FCD6B}"/>
          </ac:spMkLst>
        </pc:spChg>
      </pc:sldChg>
      <pc:sldChg chg="modSp add modNotesTx">
        <pc:chgData name="Ingvild Sollund" userId="3345d885-6fc5-4a16-a837-d5a76ec94d01" providerId="ADAL" clId="{36587540-BF14-AA48-9BCF-653CBDD647AD}" dt="2020-08-21T08:19:04.639" v="3673" actId="20577"/>
        <pc:sldMkLst>
          <pc:docMk/>
          <pc:sldMk cId="3169223894" sldId="328"/>
        </pc:sldMkLst>
        <pc:spChg chg="mod">
          <ac:chgData name="Ingvild Sollund" userId="3345d885-6fc5-4a16-a837-d5a76ec94d01" providerId="ADAL" clId="{36587540-BF14-AA48-9BCF-653CBDD647AD}" dt="2020-08-21T08:19:04.639" v="3673" actId="20577"/>
          <ac:spMkLst>
            <pc:docMk/>
            <pc:sldMk cId="3169223894" sldId="328"/>
            <ac:spMk id="2" creationId="{22124FEC-7FBC-6149-8638-2C2473F0E023}"/>
          </ac:spMkLst>
        </pc:spChg>
        <pc:spChg chg="mod">
          <ac:chgData name="Ingvild Sollund" userId="3345d885-6fc5-4a16-a837-d5a76ec94d01" providerId="ADAL" clId="{36587540-BF14-AA48-9BCF-653CBDD647AD}" dt="2020-08-21T08:13:19.075" v="3247" actId="20577"/>
          <ac:spMkLst>
            <pc:docMk/>
            <pc:sldMk cId="3169223894" sldId="328"/>
            <ac:spMk id="14" creationId="{FDF557DD-A62B-B74E-B1ED-7623E736F738}"/>
          </ac:spMkLst>
        </pc:spChg>
      </pc:sldChg>
      <pc:sldChg chg="modSp add">
        <pc:chgData name="Ingvild Sollund" userId="3345d885-6fc5-4a16-a837-d5a76ec94d01" providerId="ADAL" clId="{36587540-BF14-AA48-9BCF-653CBDD647AD}" dt="2020-08-21T08:29:44.915" v="4346" actId="20577"/>
        <pc:sldMkLst>
          <pc:docMk/>
          <pc:sldMk cId="341837320" sldId="329"/>
        </pc:sldMkLst>
        <pc:spChg chg="mod">
          <ac:chgData name="Ingvild Sollund" userId="3345d885-6fc5-4a16-a837-d5a76ec94d01" providerId="ADAL" clId="{36587540-BF14-AA48-9BCF-653CBDD647AD}" dt="2020-08-21T08:26:23.157" v="4044" actId="20577"/>
          <ac:spMkLst>
            <pc:docMk/>
            <pc:sldMk cId="341837320" sldId="329"/>
            <ac:spMk id="2" creationId="{22124FEC-7FBC-6149-8638-2C2473F0E023}"/>
          </ac:spMkLst>
        </pc:spChg>
        <pc:spChg chg="mod">
          <ac:chgData name="Ingvild Sollund" userId="3345d885-6fc5-4a16-a837-d5a76ec94d01" providerId="ADAL" clId="{36587540-BF14-AA48-9BCF-653CBDD647AD}" dt="2020-08-21T08:29:44.915" v="4346" actId="20577"/>
          <ac:spMkLst>
            <pc:docMk/>
            <pc:sldMk cId="341837320" sldId="329"/>
            <ac:spMk id="14" creationId="{FDF557DD-A62B-B74E-B1ED-7623E736F7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708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934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90381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9853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Prosjektet har levert et system som kan brukes til å holde løpende oversikt. </a:t>
            </a:r>
          </a:p>
          <a:p>
            <a:r>
              <a:rPr lang="nb-NO" dirty="0"/>
              <a:t>Nå er det opp til enhetene å ta det i bruk</a:t>
            </a:r>
          </a:p>
          <a:p>
            <a:r>
              <a:rPr lang="nb-NO" dirty="0"/>
              <a:t>Det er der vi må ha fokus nå, før vi kan samle erfaring og gjøre eventuelle videreutviklinger</a:t>
            </a:r>
          </a:p>
        </p:txBody>
      </p:sp>
    </p:spTree>
    <p:extLst>
      <p:ext uri="{BB962C8B-B14F-4D97-AF65-F5344CB8AC3E}">
        <p14:creationId xmlns:p14="http://schemas.microsoft.com/office/powerpoint/2010/main" val="3291032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Prosjektet har levert et system som kan brukes til å holde løpende oversikt. </a:t>
            </a:r>
          </a:p>
          <a:p>
            <a:r>
              <a:rPr lang="nb-NO" dirty="0"/>
              <a:t>Nå er det opp til enhetene å ta det i bruk</a:t>
            </a:r>
          </a:p>
          <a:p>
            <a:r>
              <a:rPr lang="nb-NO" dirty="0"/>
              <a:t>Det er der vi må ha fokus nå, før vi kan samle erfaring og gjøre eventuelle videreutviklinger</a:t>
            </a:r>
          </a:p>
        </p:txBody>
      </p:sp>
    </p:spTree>
    <p:extLst>
      <p:ext uri="{BB962C8B-B14F-4D97-AF65-F5344CB8AC3E}">
        <p14:creationId xmlns:p14="http://schemas.microsoft.com/office/powerpoint/2010/main" val="2383114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5bb8666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5bb8666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307681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5bb8666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5bb8666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787759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882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33647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905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1242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896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0378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8860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0060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  <p:pic>
        <p:nvPicPr>
          <p:cNvPr id="5" name="Picture 6" descr="UiO_A.png">
            <a:extLst>
              <a:ext uri="{FF2B5EF4-FFF2-40B4-BE49-F238E27FC236}">
                <a16:creationId xmlns:a16="http://schemas.microsoft.com/office/drawing/2014/main" id="{1EED9B70-2487-B648-BBD7-DC342E1A45B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421856" y="4785404"/>
            <a:ext cx="230028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Google Shape;56;p13">
            <a:extLst>
              <a:ext uri="{FF2B5EF4-FFF2-40B4-BE49-F238E27FC236}">
                <a16:creationId xmlns:a16="http://schemas.microsoft.com/office/drawing/2014/main" id="{E982B266-C041-8B4D-BED7-9F3D5E3B71C7}"/>
              </a:ext>
            </a:extLst>
          </p:cNvPr>
          <p:cNvSpPr/>
          <p:nvPr userDrawn="1"/>
        </p:nvSpPr>
        <p:spPr>
          <a:xfrm>
            <a:off x="0" y="0"/>
            <a:ext cx="1437900" cy="49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695" y="757928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 err="1">
                <a:latin typeface="Helvetica Neue Light"/>
                <a:ea typeface="Helvetica Neue Light"/>
                <a:cs typeface="Helvetica Neue Light"/>
                <a:sym typeface="Helvetica Neue Light"/>
              </a:rPr>
              <a:t>Forskpro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Styringsgruppemøte 21.08.2020</a:t>
            </a:r>
            <a:endParaRPr sz="2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0"/>
            <a:ext cx="1437900" cy="49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4413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695" y="749836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Beslutningspunkt 1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/>
            <a:r>
              <a:rPr lang="nb-NO" sz="2400">
                <a:latin typeface="Helvetica Neue Light"/>
                <a:ea typeface="Helvetica Neue Light"/>
                <a:cs typeface="Helvetica Neue Light"/>
                <a:sym typeface="Helvetica Neue Light"/>
              </a:rPr>
              <a:t>Er leveranse </a:t>
            </a:r>
            <a:r>
              <a:rPr lang="nb-NO" sz="2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av fase 2 og plan for lansering godkjent?</a:t>
            </a:r>
          </a:p>
        </p:txBody>
      </p:sp>
      <p:sp>
        <p:nvSpPr>
          <p:cNvPr id="56" name="Google Shape;56;p13"/>
          <p:cNvSpPr/>
          <p:nvPr/>
        </p:nvSpPr>
        <p:spPr>
          <a:xfrm>
            <a:off x="0" y="0"/>
            <a:ext cx="1437900" cy="49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695" y="749836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Avslutning av prosjektet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/>
            <a:r>
              <a:rPr lang="nb-NO" sz="2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Overlevering og sluttrapport</a:t>
            </a:r>
          </a:p>
        </p:txBody>
      </p:sp>
      <p:sp>
        <p:nvSpPr>
          <p:cNvPr id="56" name="Google Shape;56;p13"/>
          <p:cNvSpPr/>
          <p:nvPr/>
        </p:nvSpPr>
        <p:spPr>
          <a:xfrm>
            <a:off x="0" y="0"/>
            <a:ext cx="1437900" cy="49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649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124FEC-7FBC-6149-8638-2C2473F0E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454" y="693133"/>
            <a:ext cx="8520600" cy="841800"/>
          </a:xfrm>
        </p:spPr>
        <p:txBody>
          <a:bodyPr/>
          <a:lstStyle/>
          <a:p>
            <a:pPr algn="l"/>
            <a:r>
              <a:rPr lang="nb-NO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Overlevering fra prosjekt til linje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DF557DD-A62B-B74E-B1ED-7623E736F738}"/>
              </a:ext>
            </a:extLst>
          </p:cNvPr>
          <p:cNvSpPr/>
          <p:nvPr/>
        </p:nvSpPr>
        <p:spPr>
          <a:xfrm>
            <a:off x="1347268" y="1615642"/>
            <a:ext cx="51668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Har overlevert</a:t>
            </a:r>
          </a:p>
          <a:p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Oppdatert forvaltningsplan og ROS-analyse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Brukerveiledninger til administratorer</a:t>
            </a:r>
          </a:p>
        </p:txBody>
      </p:sp>
    </p:spTree>
    <p:extLst>
      <p:ext uri="{BB962C8B-B14F-4D97-AF65-F5344CB8AC3E}">
        <p14:creationId xmlns:p14="http://schemas.microsoft.com/office/powerpoint/2010/main" val="2633850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124FEC-7FBC-6149-8638-2C2473F0E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454" y="693133"/>
            <a:ext cx="8520600" cy="841800"/>
          </a:xfrm>
        </p:spPr>
        <p:txBody>
          <a:bodyPr/>
          <a:lstStyle/>
          <a:p>
            <a:pPr algn="l"/>
            <a:r>
              <a:rPr lang="nb-NO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Veien videre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DF557DD-A62B-B74E-B1ED-7623E736F738}"/>
              </a:ext>
            </a:extLst>
          </p:cNvPr>
          <p:cNvSpPr/>
          <p:nvPr/>
        </p:nvSpPr>
        <p:spPr>
          <a:xfrm>
            <a:off x="1357428" y="1625802"/>
            <a:ext cx="51668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Prosjektgruppa anbefaler at vi lar systemet være i bruk i minst et år før vi gjør flere videreutviklinger</a:t>
            </a:r>
          </a:p>
          <a:p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nb-NO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Forskpro</a:t>
            </a: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har vært tilgjengelig for alle enheter siden oktober 2019, men status per i dag er at mange ikke bruker det aktivt.</a:t>
            </a:r>
          </a:p>
        </p:txBody>
      </p:sp>
    </p:spTree>
    <p:extLst>
      <p:ext uri="{BB962C8B-B14F-4D97-AF65-F5344CB8AC3E}">
        <p14:creationId xmlns:p14="http://schemas.microsoft.com/office/powerpoint/2010/main" val="3111495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124FEC-7FBC-6149-8638-2C2473F0E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454" y="693133"/>
            <a:ext cx="8520600" cy="841800"/>
          </a:xfrm>
        </p:spPr>
        <p:txBody>
          <a:bodyPr/>
          <a:lstStyle/>
          <a:p>
            <a:pPr algn="l"/>
            <a:r>
              <a:rPr lang="nb-NO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Prosjekter per enhet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DF557DD-A62B-B74E-B1ED-7623E736F738}"/>
              </a:ext>
            </a:extLst>
          </p:cNvPr>
          <p:cNvSpPr/>
          <p:nvPr/>
        </p:nvSpPr>
        <p:spPr>
          <a:xfrm>
            <a:off x="1347268" y="1615642"/>
            <a:ext cx="51668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MedFak</a:t>
            </a: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: 928 prosjekter</a:t>
            </a:r>
          </a:p>
          <a:p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nb-NO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Odont</a:t>
            </a: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: 161 prosjekter</a:t>
            </a:r>
          </a:p>
          <a:p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MN: 72 prosjekter (63 ved Farmasøytisk institutt)</a:t>
            </a:r>
          </a:p>
          <a:p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SV: 179 prosjekter (170 på PSI)</a:t>
            </a:r>
          </a:p>
          <a:p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UV: 131 prosjekter</a:t>
            </a:r>
          </a:p>
          <a:p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HF: 7 prosjekter</a:t>
            </a:r>
          </a:p>
          <a:p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TF. 6 prosjekter</a:t>
            </a:r>
          </a:p>
          <a:p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23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124FEC-7FBC-6149-8638-2C2473F0E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454" y="693133"/>
            <a:ext cx="8520600" cy="841800"/>
          </a:xfrm>
        </p:spPr>
        <p:txBody>
          <a:bodyPr/>
          <a:lstStyle/>
          <a:p>
            <a:pPr algn="l"/>
            <a:r>
              <a:rPr lang="nb-NO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Mål og gevinster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DF557DD-A62B-B74E-B1ED-7623E736F738}"/>
              </a:ext>
            </a:extLst>
          </p:cNvPr>
          <p:cNvSpPr/>
          <p:nvPr/>
        </p:nvSpPr>
        <p:spPr>
          <a:xfrm>
            <a:off x="1347268" y="1615642"/>
            <a:ext cx="567329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Målet for prosjektet var å levere et system som kan støtte enhetenes behov for å holde løpende oversikt over forskningsprosjekter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Det overordnede virksomhetsmålet er at enhet, fakultet og UiOs ledelse skal ha løpende oversikt over forskningsprosjekter. 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Gevinster som kan hentes ut er blant annet færre avvikssaker og bedre oversikt over forskningsvirksomheten.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For at dette skal oppnås må enheten innføre rutiner for hvordan de støtter forskere i å registrere prosjekter, og hvordan administrasjon og ledelse følger opp prosjektene i </a:t>
            </a:r>
            <a:r>
              <a:rPr lang="nb-NO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Forskpro</a:t>
            </a: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  <a:p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7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/>
          <p:nvPr/>
        </p:nvSpPr>
        <p:spPr>
          <a:xfrm>
            <a:off x="0" y="0"/>
            <a:ext cx="1437900" cy="49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FBE3A5B-F67B-5946-BA32-9D35482FB4CE}"/>
              </a:ext>
            </a:extLst>
          </p:cNvPr>
          <p:cNvSpPr txBox="1"/>
          <p:nvPr/>
        </p:nvSpPr>
        <p:spPr>
          <a:xfrm>
            <a:off x="1343746" y="845966"/>
            <a:ext cx="6915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o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Økonomi</a:t>
            </a:r>
            <a:endParaRPr lang="nb-NO" sz="32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EA2FB2B-1E9D-8A49-9C87-E70C81B303B6}"/>
              </a:ext>
            </a:extLst>
          </p:cNvPr>
          <p:cNvSpPr txBox="1"/>
          <p:nvPr/>
        </p:nvSpPr>
        <p:spPr>
          <a:xfrm>
            <a:off x="1339610" y="1708150"/>
            <a:ext cx="6047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Prosjektet har holdt budsjettet som var på 1.546.000.</a:t>
            </a:r>
          </a:p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Fase 0, 1.1 og 1.2. av prosjektet gikk under estimert timeantall</a:t>
            </a:r>
          </a:p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Fase 2, NSD-integrasjonen, gikk over estimert timeantall. Vi undervurderte kompleksiteten i integrasjonen.</a:t>
            </a:r>
          </a:p>
          <a:p>
            <a:pPr fontAlgn="ctr">
              <a:buSzPct val="150000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167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/>
          <p:nvPr/>
        </p:nvSpPr>
        <p:spPr>
          <a:xfrm>
            <a:off x="0" y="0"/>
            <a:ext cx="1437900" cy="49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FBE3A5B-F67B-5946-BA32-9D35482FB4CE}"/>
              </a:ext>
            </a:extLst>
          </p:cNvPr>
          <p:cNvSpPr txBox="1"/>
          <p:nvPr/>
        </p:nvSpPr>
        <p:spPr>
          <a:xfrm>
            <a:off x="1333586" y="825646"/>
            <a:ext cx="6915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o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Sluttrapport</a:t>
            </a:r>
            <a:endParaRPr lang="nb-NO" sz="32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EA2FB2B-1E9D-8A49-9C87-E70C81B303B6}"/>
              </a:ext>
            </a:extLst>
          </p:cNvPr>
          <p:cNvSpPr txBox="1"/>
          <p:nvPr/>
        </p:nvSpPr>
        <p:spPr>
          <a:xfrm>
            <a:off x="1339610" y="1708150"/>
            <a:ext cx="60477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Sluttrapport er påbegynt</a:t>
            </a:r>
          </a:p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Vi ber om at prosjekteier får beslutningsmyndighet til å godkjenne sluttrapport, eventuelt sende til styringsgruppa på e-post</a:t>
            </a:r>
          </a:p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9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695" y="749836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Beslutningspunkt 2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/>
            <a:r>
              <a:rPr lang="nb-NO" sz="2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Godkjenner styringsgruppa avslutning av prosjektet?</a:t>
            </a:r>
          </a:p>
        </p:txBody>
      </p:sp>
      <p:sp>
        <p:nvSpPr>
          <p:cNvPr id="56" name="Google Shape;56;p13"/>
          <p:cNvSpPr/>
          <p:nvPr/>
        </p:nvSpPr>
        <p:spPr>
          <a:xfrm>
            <a:off x="0" y="0"/>
            <a:ext cx="1437900" cy="49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686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BC467B-BE9A-8649-9561-F7454AF2C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347" y="689682"/>
            <a:ext cx="6099789" cy="841800"/>
          </a:xfrm>
        </p:spPr>
        <p:txBody>
          <a:bodyPr/>
          <a:lstStyle/>
          <a:p>
            <a:pPr algn="l"/>
            <a:r>
              <a:rPr lang="nb-NO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Saksliste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5D897D9-9107-434E-B704-8B6645E6B634}"/>
              </a:ext>
            </a:extLst>
          </p:cNvPr>
          <p:cNvSpPr txBox="1"/>
          <p:nvPr/>
        </p:nvSpPr>
        <p:spPr>
          <a:xfrm>
            <a:off x="1345163" y="1636052"/>
            <a:ext cx="53027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Leveranse av Fase 2: Visning av teknisk løsning</a:t>
            </a:r>
          </a:p>
          <a:p>
            <a:pPr marL="342900" indent="-342900">
              <a:buFont typeface="+mj-lt"/>
              <a:buAutoNum type="arabicPeriod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Plan for lansering </a:t>
            </a:r>
            <a:r>
              <a:rPr lang="nb-NO">
                <a:latin typeface="Helvetica Neue Light" panose="02000403000000020004" pitchFamily="2" charset="0"/>
                <a:ea typeface="Helvetica Neue Light" panose="02000403000000020004" pitchFamily="2" charset="0"/>
              </a:rPr>
              <a:t>og utrulling</a:t>
            </a:r>
          </a:p>
          <a:p>
            <a:pPr marL="342900" indent="-342900">
              <a:buFont typeface="+mj-lt"/>
              <a:buAutoNum type="arabicPeriod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Avslutning av prosjektet</a:t>
            </a:r>
          </a:p>
        </p:txBody>
      </p:sp>
    </p:spTree>
    <p:extLst>
      <p:ext uri="{BB962C8B-B14F-4D97-AF65-F5344CB8AC3E}">
        <p14:creationId xmlns:p14="http://schemas.microsoft.com/office/powerpoint/2010/main" val="4091767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695" y="1553670"/>
            <a:ext cx="8520600" cy="12461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Leveranse: NSD-integrasjon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Visning av teknisk løsning</a:t>
            </a:r>
            <a:endParaRPr sz="2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0"/>
            <a:ext cx="1437900" cy="49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515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84794A9A-50C3-1147-BDDD-AC47A67FCD6B}"/>
              </a:ext>
            </a:extLst>
          </p:cNvPr>
          <p:cNvSpPr txBox="1"/>
          <p:nvPr/>
        </p:nvSpPr>
        <p:spPr>
          <a:xfrm>
            <a:off x="1364826" y="1663809"/>
            <a:ext cx="60477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buSzPct val="150000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Vi brukertestet NSD-integrasjonen gjennom Zoom med fire forskere ved Sosialantropologisk institutt</a:t>
            </a:r>
          </a:p>
          <a:p>
            <a:pPr fontAlgn="ctr">
              <a:buSzPct val="150000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fontAlgn="ctr">
              <a:buSzPct val="150000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Det er gjort flere justeringer som følge av de funnene vi gjorde</a:t>
            </a:r>
          </a:p>
          <a:p>
            <a:pPr fontAlgn="ctr">
              <a:buSzPct val="150000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1B55957D-93EE-A944-B77D-C121DAFCF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120" y="711760"/>
            <a:ext cx="6099789" cy="841800"/>
          </a:xfrm>
        </p:spPr>
        <p:txBody>
          <a:bodyPr/>
          <a:lstStyle/>
          <a:p>
            <a:pPr algn="l"/>
            <a:r>
              <a:rPr lang="nb-NO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Brukertesting</a:t>
            </a:r>
          </a:p>
        </p:txBody>
      </p:sp>
    </p:spTree>
    <p:extLst>
      <p:ext uri="{BB962C8B-B14F-4D97-AF65-F5344CB8AC3E}">
        <p14:creationId xmlns:p14="http://schemas.microsoft.com/office/powerpoint/2010/main" val="3536858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rskpro e-post import.mp4" descr="Forskpro e-post import.mp4">
            <a:hlinkClick r:id="" action="ppaction://media"/>
            <a:extLst>
              <a:ext uri="{FF2B5EF4-FFF2-40B4-BE49-F238E27FC236}">
                <a16:creationId xmlns:a16="http://schemas.microsoft.com/office/drawing/2014/main" id="{A8E41C46-DE8E-F14D-8E5A-8F174A7A3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9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695" y="1553670"/>
            <a:ext cx="8520600" cy="12461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Lansering og utrulling</a:t>
            </a:r>
            <a:endParaRPr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Informasjonsplan, lansering og utrulling</a:t>
            </a:r>
            <a:endParaRPr sz="2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0"/>
            <a:ext cx="1437900" cy="49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005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84794A9A-50C3-1147-BDDD-AC47A67FCD6B}"/>
              </a:ext>
            </a:extLst>
          </p:cNvPr>
          <p:cNvSpPr txBox="1"/>
          <p:nvPr/>
        </p:nvSpPr>
        <p:spPr>
          <a:xfrm>
            <a:off x="1338788" y="1652236"/>
            <a:ext cx="60477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Prosjektgruppa hadde møter med fakultetskoordinatorene før sommeren for å koordinere informasjonsarbeidet</a:t>
            </a:r>
          </a:p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Prosjektgruppa har laget informasjonspakke på norsk og engelsk </a:t>
            </a:r>
          </a:p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 fontAlgn="ctr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Fakultetskoordinatorene tar informasjonen ut til enhetene på den måten de mener er formålstjenlig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D79AB552-E88A-0E44-9F6B-1F83B752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304" y="687486"/>
            <a:ext cx="6099789" cy="841800"/>
          </a:xfrm>
        </p:spPr>
        <p:txBody>
          <a:bodyPr/>
          <a:lstStyle/>
          <a:p>
            <a:pPr algn="l"/>
            <a:r>
              <a:rPr lang="nb-NO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Informasjonsplan</a:t>
            </a:r>
          </a:p>
        </p:txBody>
      </p:sp>
    </p:spTree>
    <p:extLst>
      <p:ext uri="{BB962C8B-B14F-4D97-AF65-F5344CB8AC3E}">
        <p14:creationId xmlns:p14="http://schemas.microsoft.com/office/powerpoint/2010/main" val="30263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84794A9A-50C3-1147-BDDD-AC47A67FCD6B}"/>
              </a:ext>
            </a:extLst>
          </p:cNvPr>
          <p:cNvSpPr txBox="1"/>
          <p:nvPr/>
        </p:nvSpPr>
        <p:spPr>
          <a:xfrm>
            <a:off x="1338788" y="1652236"/>
            <a:ext cx="6047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buSzPct val="150000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Spørsmål til styringsgruppa:</a:t>
            </a:r>
            <a:b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b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Er det noen grupper eller fora vi bør informere direkte?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D79AB552-E88A-0E44-9F6B-1F83B752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304" y="687486"/>
            <a:ext cx="6099789" cy="841800"/>
          </a:xfrm>
        </p:spPr>
        <p:txBody>
          <a:bodyPr/>
          <a:lstStyle/>
          <a:p>
            <a:pPr algn="l"/>
            <a:r>
              <a:rPr lang="nb-NO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Andre interessenter?</a:t>
            </a:r>
          </a:p>
        </p:txBody>
      </p:sp>
    </p:spTree>
    <p:extLst>
      <p:ext uri="{BB962C8B-B14F-4D97-AF65-F5344CB8AC3E}">
        <p14:creationId xmlns:p14="http://schemas.microsoft.com/office/powerpoint/2010/main" val="2499478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124FEC-7FBC-6149-8638-2C2473F0E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454" y="693133"/>
            <a:ext cx="8520600" cy="841800"/>
          </a:xfrm>
        </p:spPr>
        <p:txBody>
          <a:bodyPr/>
          <a:lstStyle/>
          <a:p>
            <a:pPr algn="l"/>
            <a:r>
              <a:rPr lang="nb-NO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Utrulling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DF557DD-A62B-B74E-B1ED-7623E736F738}"/>
              </a:ext>
            </a:extLst>
          </p:cNvPr>
          <p:cNvSpPr/>
          <p:nvPr/>
        </p:nvSpPr>
        <p:spPr>
          <a:xfrm>
            <a:off x="1347268" y="1503882"/>
            <a:ext cx="61406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Vi planlegger lansering 30. august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nb-NO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Prosjektet avsluttes og det er linja som skal administrere systemet og hente ut gevinster.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nb-NO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0566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17465</TotalTime>
  <Words>496</Words>
  <Application>Microsoft Macintosh PowerPoint</Application>
  <PresentationFormat>Skjermfremvisning (16:9)</PresentationFormat>
  <Paragraphs>83</Paragraphs>
  <Slides>18</Slides>
  <Notes>17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2" baseType="lpstr">
      <vt:lpstr>Helvetica Neue Light</vt:lpstr>
      <vt:lpstr>Arial</vt:lpstr>
      <vt:lpstr>Helvetica Neue</vt:lpstr>
      <vt:lpstr>Simple Light</vt:lpstr>
      <vt:lpstr>Forskpro Styringsgruppemøte 21.08.2020</vt:lpstr>
      <vt:lpstr>Saksliste</vt:lpstr>
      <vt:lpstr>Leveranse: NSD-integrasjon Visning av teknisk løsning</vt:lpstr>
      <vt:lpstr>Brukertesting</vt:lpstr>
      <vt:lpstr>PowerPoint-presentasjon</vt:lpstr>
      <vt:lpstr>Lansering og utrulling Informasjonsplan, lansering og utrulling</vt:lpstr>
      <vt:lpstr>Informasjonsplan</vt:lpstr>
      <vt:lpstr>Andre interessenter?</vt:lpstr>
      <vt:lpstr>Utrulling</vt:lpstr>
      <vt:lpstr>Beslutningspunkt 1 Er leveranse av fase 2 og plan for lansering godkjent?</vt:lpstr>
      <vt:lpstr>Avslutning av prosjektet Overlevering og sluttrapport</vt:lpstr>
      <vt:lpstr>Overlevering fra prosjekt til linje</vt:lpstr>
      <vt:lpstr>Veien videre</vt:lpstr>
      <vt:lpstr>Prosjekter per enhet</vt:lpstr>
      <vt:lpstr>Mål og gevinster</vt:lpstr>
      <vt:lpstr>PowerPoint-presentasjon</vt:lpstr>
      <vt:lpstr>PowerPoint-presentasjon</vt:lpstr>
      <vt:lpstr>Beslutningspunkt 2 Godkjenner styringsgruppa avslutning av prosjektet?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Hvordan lage gode poster? På Facebook</dc:title>
  <cp:lastModifiedBy>Ingvild Sollund</cp:lastModifiedBy>
  <cp:revision>7</cp:revision>
  <dcterms:modified xsi:type="dcterms:W3CDTF">2020-08-21T08:30:35Z</dcterms:modified>
</cp:coreProperties>
</file>