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761" r:id="rId2"/>
    <p:sldMasterId id="2147483774" r:id="rId3"/>
    <p:sldMasterId id="2147483738" r:id="rId4"/>
  </p:sldMasterIdLst>
  <p:notesMasterIdLst>
    <p:notesMasterId r:id="rId23"/>
  </p:notesMasterIdLst>
  <p:handoutMasterIdLst>
    <p:handoutMasterId r:id="rId24"/>
  </p:handoutMasterIdLst>
  <p:sldIdLst>
    <p:sldId id="256" r:id="rId5"/>
    <p:sldId id="271" r:id="rId6"/>
    <p:sldId id="264" r:id="rId7"/>
    <p:sldId id="260" r:id="rId8"/>
    <p:sldId id="296" r:id="rId9"/>
    <p:sldId id="268" r:id="rId10"/>
    <p:sldId id="302" r:id="rId11"/>
    <p:sldId id="303" r:id="rId12"/>
    <p:sldId id="291" r:id="rId13"/>
    <p:sldId id="292" r:id="rId14"/>
    <p:sldId id="300" r:id="rId15"/>
    <p:sldId id="301" r:id="rId16"/>
    <p:sldId id="297" r:id="rId17"/>
    <p:sldId id="299" r:id="rId18"/>
    <p:sldId id="293" r:id="rId19"/>
    <p:sldId id="298" r:id="rId20"/>
    <p:sldId id="294" r:id="rId21"/>
    <p:sldId id="259" r:id="rId2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663" userDrawn="1">
          <p15:clr>
            <a:srgbClr val="A4A3A4"/>
          </p15:clr>
        </p15:guide>
        <p15:guide id="2" pos="521" userDrawn="1">
          <p15:clr>
            <a:srgbClr val="A4A3A4"/>
          </p15:clr>
        </p15:guide>
        <p15:guide id="3" pos="5239" userDrawn="1">
          <p15:clr>
            <a:srgbClr val="A4A3A4"/>
          </p15:clr>
        </p15:guide>
        <p15:guide id="4" pos="204" userDrawn="1">
          <p15:clr>
            <a:srgbClr val="A4A3A4"/>
          </p15:clr>
        </p15:guide>
        <p15:guide id="5" pos="1610" userDrawn="1">
          <p15:clr>
            <a:srgbClr val="A4A3A4"/>
          </p15:clr>
        </p15:guide>
        <p15:guide id="6" orient="horz" pos="125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FC6"/>
    <a:srgbClr val="D2E7F8"/>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3C91E-D429-9642-8341-C7A9DCD75B2C}" v="328" dt="2019-05-19T19:29:46.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86392" autoAdjust="0"/>
  </p:normalViewPr>
  <p:slideViewPr>
    <p:cSldViewPr>
      <p:cViewPr>
        <p:scale>
          <a:sx n="100" d="100"/>
          <a:sy n="100" d="100"/>
        </p:scale>
        <p:origin x="1832" y="24"/>
      </p:cViewPr>
      <p:guideLst>
        <p:guide orient="horz" pos="663"/>
        <p:guide pos="521"/>
        <p:guide pos="5239"/>
        <p:guide pos="204"/>
        <p:guide pos="1610"/>
        <p:guide orient="horz" pos="1253"/>
      </p:guideLst>
    </p:cSldViewPr>
  </p:slideViewPr>
  <p:outlineViewPr>
    <p:cViewPr>
      <p:scale>
        <a:sx n="33" d="100"/>
        <a:sy n="33" d="100"/>
      </p:scale>
      <p:origin x="0" y="-4384"/>
    </p:cViewPr>
  </p:outlineViewPr>
  <p:notesTextViewPr>
    <p:cViewPr>
      <p:scale>
        <a:sx n="100" d="100"/>
        <a:sy n="100" d="100"/>
      </p:scale>
      <p:origin x="0" y="-296"/>
    </p:cViewPr>
  </p:notesTextViewPr>
  <p:sorterViewPr>
    <p:cViewPr>
      <p:scale>
        <a:sx n="100" d="100"/>
        <a:sy n="100" d="100"/>
      </p:scale>
      <p:origin x="0" y="0"/>
    </p:cViewPr>
  </p:sorterViewPr>
  <p:notesViewPr>
    <p:cSldViewPr>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vild Sollund" userId="3345d885-6fc5-4a16-a837-d5a76ec94d01" providerId="ADAL" clId="{25D3C91E-D429-9642-8341-C7A9DCD75B2C}"/>
    <pc:docChg chg="undo custSel addSld delSld modSld sldOrd">
      <pc:chgData name="Ingvild Sollund" userId="3345d885-6fc5-4a16-a837-d5a76ec94d01" providerId="ADAL" clId="{25D3C91E-D429-9642-8341-C7A9DCD75B2C}" dt="2019-05-19T19:32:28.508" v="3372" actId="20577"/>
      <pc:docMkLst>
        <pc:docMk/>
      </pc:docMkLst>
      <pc:sldChg chg="modSp">
        <pc:chgData name="Ingvild Sollund" userId="3345d885-6fc5-4a16-a837-d5a76ec94d01" providerId="ADAL" clId="{25D3C91E-D429-9642-8341-C7A9DCD75B2C}" dt="2019-05-16T08:18:41.245" v="83" actId="1076"/>
        <pc:sldMkLst>
          <pc:docMk/>
          <pc:sldMk cId="0" sldId="256"/>
        </pc:sldMkLst>
        <pc:spChg chg="mod">
          <ac:chgData name="Ingvild Sollund" userId="3345d885-6fc5-4a16-a837-d5a76ec94d01" providerId="ADAL" clId="{25D3C91E-D429-9642-8341-C7A9DCD75B2C}" dt="2019-05-16T08:18:41.245" v="83" actId="1076"/>
          <ac:spMkLst>
            <pc:docMk/>
            <pc:sldMk cId="0" sldId="256"/>
            <ac:spMk id="15363" creationId="{00000000-0000-0000-0000-000000000000}"/>
          </ac:spMkLst>
        </pc:spChg>
      </pc:sldChg>
      <pc:sldChg chg="addSp delSp modSp">
        <pc:chgData name="Ingvild Sollund" userId="3345d885-6fc5-4a16-a837-d5a76ec94d01" providerId="ADAL" clId="{25D3C91E-D429-9642-8341-C7A9DCD75B2C}" dt="2019-05-16T08:17:42.188" v="82" actId="255"/>
        <pc:sldMkLst>
          <pc:docMk/>
          <pc:sldMk cId="2730608746" sldId="259"/>
        </pc:sldMkLst>
        <pc:spChg chg="add del mod">
          <ac:chgData name="Ingvild Sollund" userId="3345d885-6fc5-4a16-a837-d5a76ec94d01" providerId="ADAL" clId="{25D3C91E-D429-9642-8341-C7A9DCD75B2C}" dt="2019-05-16T08:16:28.758" v="9"/>
          <ac:spMkLst>
            <pc:docMk/>
            <pc:sldMk cId="2730608746" sldId="259"/>
            <ac:spMk id="5" creationId="{8A82667C-A044-F04D-9982-0A539B1935B2}"/>
          </ac:spMkLst>
        </pc:spChg>
        <pc:spChg chg="del">
          <ac:chgData name="Ingvild Sollund" userId="3345d885-6fc5-4a16-a837-d5a76ec94d01" providerId="ADAL" clId="{25D3C91E-D429-9642-8341-C7A9DCD75B2C}" dt="2019-05-16T08:15:53.463" v="0"/>
          <ac:spMkLst>
            <pc:docMk/>
            <pc:sldMk cId="2730608746" sldId="259"/>
            <ac:spMk id="8" creationId="{711659E5-DE79-B747-91CB-1C648EB663D3}"/>
          </ac:spMkLst>
        </pc:spChg>
        <pc:spChg chg="mod">
          <ac:chgData name="Ingvild Sollund" userId="3345d885-6fc5-4a16-a837-d5a76ec94d01" providerId="ADAL" clId="{25D3C91E-D429-9642-8341-C7A9DCD75B2C}" dt="2019-05-16T08:17:42.188" v="82" actId="255"/>
          <ac:spMkLst>
            <pc:docMk/>
            <pc:sldMk cId="2730608746" sldId="259"/>
            <ac:spMk id="12" creationId="{00000000-0000-0000-0000-000000000000}"/>
          </ac:spMkLst>
        </pc:spChg>
        <pc:picChg chg="add del mod">
          <ac:chgData name="Ingvild Sollund" userId="3345d885-6fc5-4a16-a837-d5a76ec94d01" providerId="ADAL" clId="{25D3C91E-D429-9642-8341-C7A9DCD75B2C}" dt="2019-05-16T08:16:08.962" v="4" actId="478"/>
          <ac:picMkLst>
            <pc:docMk/>
            <pc:sldMk cId="2730608746" sldId="259"/>
            <ac:picMk id="3" creationId="{044969B5-8CBB-7D4E-B73D-BBE4CFB76DCC}"/>
          </ac:picMkLst>
        </pc:picChg>
        <pc:picChg chg="add mod">
          <ac:chgData name="Ingvild Sollund" userId="3345d885-6fc5-4a16-a837-d5a76ec94d01" providerId="ADAL" clId="{25D3C91E-D429-9642-8341-C7A9DCD75B2C}" dt="2019-05-16T08:17:29.788" v="81" actId="1037"/>
          <ac:picMkLst>
            <pc:docMk/>
            <pc:sldMk cId="2730608746" sldId="259"/>
            <ac:picMk id="7" creationId="{4D0CD33E-82AD-B84D-BF59-E48A644048B0}"/>
          </ac:picMkLst>
        </pc:picChg>
      </pc:sldChg>
      <pc:sldChg chg="modNotesTx">
        <pc:chgData name="Ingvild Sollund" userId="3345d885-6fc5-4a16-a837-d5a76ec94d01" providerId="ADAL" clId="{25D3C91E-D429-9642-8341-C7A9DCD75B2C}" dt="2019-05-16T12:18:54.917" v="2920" actId="20577"/>
        <pc:sldMkLst>
          <pc:docMk/>
          <pc:sldMk cId="1081019394" sldId="260"/>
        </pc:sldMkLst>
      </pc:sldChg>
      <pc:sldChg chg="modSp">
        <pc:chgData name="Ingvild Sollund" userId="3345d885-6fc5-4a16-a837-d5a76ec94d01" providerId="ADAL" clId="{25D3C91E-D429-9642-8341-C7A9DCD75B2C}" dt="2019-05-16T08:35:46.271" v="243" actId="20577"/>
        <pc:sldMkLst>
          <pc:docMk/>
          <pc:sldMk cId="1254380774" sldId="268"/>
        </pc:sldMkLst>
        <pc:spChg chg="mod">
          <ac:chgData name="Ingvild Sollund" userId="3345d885-6fc5-4a16-a837-d5a76ec94d01" providerId="ADAL" clId="{25D3C91E-D429-9642-8341-C7A9DCD75B2C}" dt="2019-05-16T08:35:46.271" v="243" actId="20577"/>
          <ac:spMkLst>
            <pc:docMk/>
            <pc:sldMk cId="1254380774" sldId="268"/>
            <ac:spMk id="3" creationId="{00000000-0000-0000-0000-000000000000}"/>
          </ac:spMkLst>
        </pc:spChg>
      </pc:sldChg>
      <pc:sldChg chg="modSp">
        <pc:chgData name="Ingvild Sollund" userId="3345d885-6fc5-4a16-a837-d5a76ec94d01" providerId="ADAL" clId="{25D3C91E-D429-9642-8341-C7A9DCD75B2C}" dt="2019-05-16T08:40:36.427" v="273" actId="20577"/>
        <pc:sldMkLst>
          <pc:docMk/>
          <pc:sldMk cId="1333427484" sldId="291"/>
        </pc:sldMkLst>
        <pc:spChg chg="mod">
          <ac:chgData name="Ingvild Sollund" userId="3345d885-6fc5-4a16-a837-d5a76ec94d01" providerId="ADAL" clId="{25D3C91E-D429-9642-8341-C7A9DCD75B2C}" dt="2019-05-16T08:39:50.653" v="263" actId="1076"/>
          <ac:spMkLst>
            <pc:docMk/>
            <pc:sldMk cId="1333427484" sldId="291"/>
            <ac:spMk id="2" creationId="{00000000-0000-0000-0000-000000000000}"/>
          </ac:spMkLst>
        </pc:spChg>
        <pc:spChg chg="mod">
          <ac:chgData name="Ingvild Sollund" userId="3345d885-6fc5-4a16-a837-d5a76ec94d01" providerId="ADAL" clId="{25D3C91E-D429-9642-8341-C7A9DCD75B2C}" dt="2019-05-16T08:40:36.427" v="273" actId="20577"/>
          <ac:spMkLst>
            <pc:docMk/>
            <pc:sldMk cId="1333427484" sldId="291"/>
            <ac:spMk id="3" creationId="{00000000-0000-0000-0000-000000000000}"/>
          </ac:spMkLst>
        </pc:spChg>
        <pc:spChg chg="mod">
          <ac:chgData name="Ingvild Sollund" userId="3345d885-6fc5-4a16-a837-d5a76ec94d01" providerId="ADAL" clId="{25D3C91E-D429-9642-8341-C7A9DCD75B2C}" dt="2019-05-16T08:39:45.603" v="262" actId="1076"/>
          <ac:spMkLst>
            <pc:docMk/>
            <pc:sldMk cId="1333427484" sldId="291"/>
            <ac:spMk id="6" creationId="{18274CF0-2B86-ED48-ACE7-E0FC9C140951}"/>
          </ac:spMkLst>
        </pc:spChg>
        <pc:spChg chg="mod">
          <ac:chgData name="Ingvild Sollund" userId="3345d885-6fc5-4a16-a837-d5a76ec94d01" providerId="ADAL" clId="{25D3C91E-D429-9642-8341-C7A9DCD75B2C}" dt="2019-05-16T08:39:40.663" v="261" actId="1076"/>
          <ac:spMkLst>
            <pc:docMk/>
            <pc:sldMk cId="1333427484" sldId="291"/>
            <ac:spMk id="7" creationId="{B5866031-1077-2242-9249-93B0606EAA13}"/>
          </ac:spMkLst>
        </pc:spChg>
        <pc:spChg chg="mod">
          <ac:chgData name="Ingvild Sollund" userId="3345d885-6fc5-4a16-a837-d5a76ec94d01" providerId="ADAL" clId="{25D3C91E-D429-9642-8341-C7A9DCD75B2C}" dt="2019-05-16T08:38:15.331" v="252" actId="1076"/>
          <ac:spMkLst>
            <pc:docMk/>
            <pc:sldMk cId="1333427484" sldId="291"/>
            <ac:spMk id="17" creationId="{1F0A593B-9F07-7541-A066-576C2576353B}"/>
          </ac:spMkLst>
        </pc:spChg>
        <pc:spChg chg="mod">
          <ac:chgData name="Ingvild Sollund" userId="3345d885-6fc5-4a16-a837-d5a76ec94d01" providerId="ADAL" clId="{25D3C91E-D429-9642-8341-C7A9DCD75B2C}" dt="2019-05-16T08:39:56.832" v="264" actId="1076"/>
          <ac:spMkLst>
            <pc:docMk/>
            <pc:sldMk cId="1333427484" sldId="291"/>
            <ac:spMk id="20" creationId="{78661F34-2F08-6D4F-9DB3-F51B5CE7E28F}"/>
          </ac:spMkLst>
        </pc:spChg>
        <pc:spChg chg="mod">
          <ac:chgData name="Ingvild Sollund" userId="3345d885-6fc5-4a16-a837-d5a76ec94d01" providerId="ADAL" clId="{25D3C91E-D429-9642-8341-C7A9DCD75B2C}" dt="2019-05-16T08:40:00.812" v="265" actId="1076"/>
          <ac:spMkLst>
            <pc:docMk/>
            <pc:sldMk cId="1333427484" sldId="291"/>
            <ac:spMk id="21" creationId="{3145558A-0115-9647-AAB7-C0C8F55E58C4}"/>
          </ac:spMkLst>
        </pc:spChg>
      </pc:sldChg>
      <pc:sldChg chg="addSp delSp modSp modNotesTx">
        <pc:chgData name="Ingvild Sollund" userId="3345d885-6fc5-4a16-a837-d5a76ec94d01" providerId="ADAL" clId="{25D3C91E-D429-9642-8341-C7A9DCD75B2C}" dt="2019-05-19T19:01:11.079" v="2960" actId="20577"/>
        <pc:sldMkLst>
          <pc:docMk/>
          <pc:sldMk cId="2260872776" sldId="292"/>
        </pc:sldMkLst>
        <pc:spChg chg="mod">
          <ac:chgData name="Ingvild Sollund" userId="3345d885-6fc5-4a16-a837-d5a76ec94d01" providerId="ADAL" clId="{25D3C91E-D429-9642-8341-C7A9DCD75B2C}" dt="2019-05-16T11:56:41.789" v="1107" actId="20577"/>
          <ac:spMkLst>
            <pc:docMk/>
            <pc:sldMk cId="2260872776" sldId="292"/>
            <ac:spMk id="2" creationId="{00000000-0000-0000-0000-000000000000}"/>
          </ac:spMkLst>
        </pc:spChg>
        <pc:spChg chg="del mod">
          <ac:chgData name="Ingvild Sollund" userId="3345d885-6fc5-4a16-a837-d5a76ec94d01" providerId="ADAL" clId="{25D3C91E-D429-9642-8341-C7A9DCD75B2C}" dt="2019-05-16T11:31:24.953" v="464" actId="478"/>
          <ac:spMkLst>
            <pc:docMk/>
            <pc:sldMk cId="2260872776" sldId="292"/>
            <ac:spMk id="3" creationId="{00000000-0000-0000-0000-000000000000}"/>
          </ac:spMkLst>
        </pc:spChg>
        <pc:spChg chg="add mod">
          <ac:chgData name="Ingvild Sollund" userId="3345d885-6fc5-4a16-a837-d5a76ec94d01" providerId="ADAL" clId="{25D3C91E-D429-9642-8341-C7A9DCD75B2C}" dt="2019-05-16T11:56:49.565" v="1114" actId="20577"/>
          <ac:spMkLst>
            <pc:docMk/>
            <pc:sldMk cId="2260872776" sldId="292"/>
            <ac:spMk id="4" creationId="{C44C4A61-65C8-A24B-B314-C6E797D36C64}"/>
          </ac:spMkLst>
        </pc:spChg>
        <pc:spChg chg="add mod">
          <ac:chgData name="Ingvild Sollund" userId="3345d885-6fc5-4a16-a837-d5a76ec94d01" providerId="ADAL" clId="{25D3C91E-D429-9642-8341-C7A9DCD75B2C}" dt="2019-05-16T11:34:02.906" v="591" actId="1076"/>
          <ac:spMkLst>
            <pc:docMk/>
            <pc:sldMk cId="2260872776" sldId="292"/>
            <ac:spMk id="6" creationId="{6F42AFBB-73BE-2B49-801B-1C178E2D0274}"/>
          </ac:spMkLst>
        </pc:spChg>
        <pc:spChg chg="add mod">
          <ac:chgData name="Ingvild Sollund" userId="3345d885-6fc5-4a16-a837-d5a76ec94d01" providerId="ADAL" clId="{25D3C91E-D429-9642-8341-C7A9DCD75B2C}" dt="2019-05-19T17:56:03.856" v="2929" actId="20577"/>
          <ac:spMkLst>
            <pc:docMk/>
            <pc:sldMk cId="2260872776" sldId="292"/>
            <ac:spMk id="7" creationId="{BBDB697B-B774-FA4F-94AE-0CB19FB8A3A9}"/>
          </ac:spMkLst>
        </pc:spChg>
        <pc:spChg chg="add mod">
          <ac:chgData name="Ingvild Sollund" userId="3345d885-6fc5-4a16-a837-d5a76ec94d01" providerId="ADAL" clId="{25D3C91E-D429-9642-8341-C7A9DCD75B2C}" dt="2019-05-16T11:33:56.864" v="589" actId="1076"/>
          <ac:spMkLst>
            <pc:docMk/>
            <pc:sldMk cId="2260872776" sldId="292"/>
            <ac:spMk id="8" creationId="{1D205387-A39D-0542-B21C-C76A71EDFA4F}"/>
          </ac:spMkLst>
        </pc:spChg>
        <pc:spChg chg="add del mod">
          <ac:chgData name="Ingvild Sollund" userId="3345d885-6fc5-4a16-a837-d5a76ec94d01" providerId="ADAL" clId="{25D3C91E-D429-9642-8341-C7A9DCD75B2C}" dt="2019-05-16T11:31:29.886" v="465" actId="478"/>
          <ac:spMkLst>
            <pc:docMk/>
            <pc:sldMk cId="2260872776" sldId="292"/>
            <ac:spMk id="10" creationId="{907B38BC-2C1D-C34B-B927-6F47C697D09E}"/>
          </ac:spMkLst>
        </pc:spChg>
        <pc:spChg chg="add mod">
          <ac:chgData name="Ingvild Sollund" userId="3345d885-6fc5-4a16-a837-d5a76ec94d01" providerId="ADAL" clId="{25D3C91E-D429-9642-8341-C7A9DCD75B2C}" dt="2019-05-16T11:33:50.888" v="587" actId="1036"/>
          <ac:spMkLst>
            <pc:docMk/>
            <pc:sldMk cId="2260872776" sldId="292"/>
            <ac:spMk id="11" creationId="{826C3FEB-0934-1B43-8284-DEEC5DDD00C2}"/>
          </ac:spMkLst>
        </pc:spChg>
        <pc:spChg chg="add mod">
          <ac:chgData name="Ingvild Sollund" userId="3345d885-6fc5-4a16-a837-d5a76ec94d01" providerId="ADAL" clId="{25D3C91E-D429-9642-8341-C7A9DCD75B2C}" dt="2019-05-16T11:33:59.195" v="590" actId="1076"/>
          <ac:spMkLst>
            <pc:docMk/>
            <pc:sldMk cId="2260872776" sldId="292"/>
            <ac:spMk id="12" creationId="{C9E31B43-2291-B447-95A3-BFA1A28D3AB6}"/>
          </ac:spMkLst>
        </pc:spChg>
        <pc:spChg chg="add mod">
          <ac:chgData name="Ingvild Sollund" userId="3345d885-6fc5-4a16-a837-d5a76ec94d01" providerId="ADAL" clId="{25D3C91E-D429-9642-8341-C7A9DCD75B2C}" dt="2019-05-16T12:13:56.657" v="2602"/>
          <ac:spMkLst>
            <pc:docMk/>
            <pc:sldMk cId="2260872776" sldId="292"/>
            <ac:spMk id="13" creationId="{DB966AD7-073B-D246-8A1B-779980FCFE1F}"/>
          </ac:spMkLst>
        </pc:spChg>
        <pc:spChg chg="add mod">
          <ac:chgData name="Ingvild Sollund" userId="3345d885-6fc5-4a16-a837-d5a76ec94d01" providerId="ADAL" clId="{25D3C91E-D429-9642-8341-C7A9DCD75B2C}" dt="2019-05-16T12:15:54.224" v="2790" actId="5793"/>
          <ac:spMkLst>
            <pc:docMk/>
            <pc:sldMk cId="2260872776" sldId="292"/>
            <ac:spMk id="14" creationId="{61ADADBE-B1DA-1E49-8B78-E371433CE532}"/>
          </ac:spMkLst>
        </pc:spChg>
        <pc:spChg chg="add mod">
          <ac:chgData name="Ingvild Sollund" userId="3345d885-6fc5-4a16-a837-d5a76ec94d01" providerId="ADAL" clId="{25D3C91E-D429-9642-8341-C7A9DCD75B2C}" dt="2019-05-19T19:01:11.079" v="2960" actId="20577"/>
          <ac:spMkLst>
            <pc:docMk/>
            <pc:sldMk cId="2260872776" sldId="292"/>
            <ac:spMk id="15" creationId="{E57F0087-A42A-724C-A096-B7D1DCAF4689}"/>
          </ac:spMkLst>
        </pc:spChg>
        <pc:spChg chg="add mod">
          <ac:chgData name="Ingvild Sollund" userId="3345d885-6fc5-4a16-a837-d5a76ec94d01" providerId="ADAL" clId="{25D3C91E-D429-9642-8341-C7A9DCD75B2C}" dt="2019-05-16T11:37:13.302" v="634" actId="20577"/>
          <ac:spMkLst>
            <pc:docMk/>
            <pc:sldMk cId="2260872776" sldId="292"/>
            <ac:spMk id="16" creationId="{5AA763B4-81D3-A547-AA8B-CEF7D0ADCEEA}"/>
          </ac:spMkLst>
        </pc:spChg>
      </pc:sldChg>
      <pc:sldChg chg="addSp delSp modSp">
        <pc:chgData name="Ingvild Sollund" userId="3345d885-6fc5-4a16-a837-d5a76ec94d01" providerId="ADAL" clId="{25D3C91E-D429-9642-8341-C7A9DCD75B2C}" dt="2019-05-16T08:34:53.952" v="229" actId="3064"/>
        <pc:sldMkLst>
          <pc:docMk/>
          <pc:sldMk cId="2332948014" sldId="296"/>
        </pc:sldMkLst>
        <pc:spChg chg="add del mod">
          <ac:chgData name="Ingvild Sollund" userId="3345d885-6fc5-4a16-a837-d5a76ec94d01" providerId="ADAL" clId="{25D3C91E-D429-9642-8341-C7A9DCD75B2C}" dt="2019-05-16T08:34:34.836" v="226" actId="767"/>
          <ac:spMkLst>
            <pc:docMk/>
            <pc:sldMk cId="2332948014" sldId="296"/>
            <ac:spMk id="3" creationId="{A261C862-1B91-D041-8EAF-EA7DD68B44B9}"/>
          </ac:spMkLst>
        </pc:spChg>
        <pc:spChg chg="mod">
          <ac:chgData name="Ingvild Sollund" userId="3345d885-6fc5-4a16-a837-d5a76ec94d01" providerId="ADAL" clId="{25D3C91E-D429-9642-8341-C7A9DCD75B2C}" dt="2019-05-16T08:21:29.716" v="177" actId="14100"/>
          <ac:spMkLst>
            <pc:docMk/>
            <pc:sldMk cId="2332948014" sldId="296"/>
            <ac:spMk id="8" creationId="{975D6481-E39D-404A-9D69-CF22619DBD89}"/>
          </ac:spMkLst>
        </pc:spChg>
        <pc:spChg chg="mod">
          <ac:chgData name="Ingvild Sollund" userId="3345d885-6fc5-4a16-a837-d5a76ec94d01" providerId="ADAL" clId="{25D3C91E-D429-9642-8341-C7A9DCD75B2C}" dt="2019-05-16T08:21:27.331" v="176" actId="14100"/>
          <ac:spMkLst>
            <pc:docMk/>
            <pc:sldMk cId="2332948014" sldId="296"/>
            <ac:spMk id="9" creationId="{CF79E920-395D-2B4D-A4B2-C0CD3DF67182}"/>
          </ac:spMkLst>
        </pc:spChg>
        <pc:spChg chg="mod">
          <ac:chgData name="Ingvild Sollund" userId="3345d885-6fc5-4a16-a837-d5a76ec94d01" providerId="ADAL" clId="{25D3C91E-D429-9642-8341-C7A9DCD75B2C}" dt="2019-05-16T08:34:20.368" v="224" actId="3064"/>
          <ac:spMkLst>
            <pc:docMk/>
            <pc:sldMk cId="2332948014" sldId="296"/>
            <ac:spMk id="28" creationId="{00000000-0000-0000-0000-000000000000}"/>
          </ac:spMkLst>
        </pc:spChg>
        <pc:spChg chg="mod">
          <ac:chgData name="Ingvild Sollund" userId="3345d885-6fc5-4a16-a837-d5a76ec94d01" providerId="ADAL" clId="{25D3C91E-D429-9642-8341-C7A9DCD75B2C}" dt="2019-05-16T08:34:48.587" v="228" actId="3064"/>
          <ac:spMkLst>
            <pc:docMk/>
            <pc:sldMk cId="2332948014" sldId="296"/>
            <ac:spMk id="30" creationId="{00000000-0000-0000-0000-000000000000}"/>
          </ac:spMkLst>
        </pc:spChg>
        <pc:spChg chg="mod">
          <ac:chgData name="Ingvild Sollund" userId="3345d885-6fc5-4a16-a837-d5a76ec94d01" providerId="ADAL" clId="{25D3C91E-D429-9642-8341-C7A9DCD75B2C}" dt="2019-05-16T08:21:23.292" v="174" actId="14100"/>
          <ac:spMkLst>
            <pc:docMk/>
            <pc:sldMk cId="2332948014" sldId="296"/>
            <ac:spMk id="32" creationId="{707B9991-6EE6-2E4B-86D8-102118EA3828}"/>
          </ac:spMkLst>
        </pc:spChg>
        <pc:spChg chg="mod">
          <ac:chgData name="Ingvild Sollund" userId="3345d885-6fc5-4a16-a837-d5a76ec94d01" providerId="ADAL" clId="{25D3C91E-D429-9642-8341-C7A9DCD75B2C}" dt="2019-05-16T08:34:05.105" v="219" actId="3064"/>
          <ac:spMkLst>
            <pc:docMk/>
            <pc:sldMk cId="2332948014" sldId="296"/>
            <ac:spMk id="8196" creationId="{00000000-0000-0000-0000-000000000000}"/>
          </ac:spMkLst>
        </pc:spChg>
        <pc:spChg chg="mod">
          <ac:chgData name="Ingvild Sollund" userId="3345d885-6fc5-4a16-a837-d5a76ec94d01" providerId="ADAL" clId="{25D3C91E-D429-9642-8341-C7A9DCD75B2C}" dt="2019-05-16T08:33:51.663" v="214" actId="3064"/>
          <ac:spMkLst>
            <pc:docMk/>
            <pc:sldMk cId="2332948014" sldId="296"/>
            <ac:spMk id="8201" creationId="{00000000-0000-0000-0000-000000000000}"/>
          </ac:spMkLst>
        </pc:spChg>
        <pc:spChg chg="mod">
          <ac:chgData name="Ingvild Sollund" userId="3345d885-6fc5-4a16-a837-d5a76ec94d01" providerId="ADAL" clId="{25D3C91E-D429-9642-8341-C7A9DCD75B2C}" dt="2019-05-16T08:34:53.952" v="229" actId="3064"/>
          <ac:spMkLst>
            <pc:docMk/>
            <pc:sldMk cId="2332948014" sldId="296"/>
            <ac:spMk id="8202" creationId="{00000000-0000-0000-0000-000000000000}"/>
          </ac:spMkLst>
        </pc:spChg>
        <pc:spChg chg="mod">
          <ac:chgData name="Ingvild Sollund" userId="3345d885-6fc5-4a16-a837-d5a76ec94d01" providerId="ADAL" clId="{25D3C91E-D429-9642-8341-C7A9DCD75B2C}" dt="2019-05-16T08:34:44.741" v="227" actId="3064"/>
          <ac:spMkLst>
            <pc:docMk/>
            <pc:sldMk cId="2332948014" sldId="296"/>
            <ac:spMk id="8208" creationId="{00000000-0000-0000-0000-000000000000}"/>
          </ac:spMkLst>
        </pc:spChg>
      </pc:sldChg>
      <pc:sldChg chg="addSp delSp modSp modNotesTx">
        <pc:chgData name="Ingvild Sollund" userId="3345d885-6fc5-4a16-a837-d5a76ec94d01" providerId="ADAL" clId="{25D3C91E-D429-9642-8341-C7A9DCD75B2C}" dt="2019-05-16T12:26:40.468" v="2923" actId="255"/>
        <pc:sldMkLst>
          <pc:docMk/>
          <pc:sldMk cId="419017418" sldId="297"/>
        </pc:sldMkLst>
        <pc:spChg chg="mod">
          <ac:chgData name="Ingvild Sollund" userId="3345d885-6fc5-4a16-a837-d5a76ec94d01" providerId="ADAL" clId="{25D3C91E-D429-9642-8341-C7A9DCD75B2C}" dt="2019-05-16T12:26:40.468" v="2923" actId="255"/>
          <ac:spMkLst>
            <pc:docMk/>
            <pc:sldMk cId="419017418" sldId="297"/>
            <ac:spMk id="3" creationId="{00000000-0000-0000-0000-000000000000}"/>
          </ac:spMkLst>
        </pc:spChg>
        <pc:spChg chg="add del">
          <ac:chgData name="Ingvild Sollund" userId="3345d885-6fc5-4a16-a837-d5a76ec94d01" providerId="ADAL" clId="{25D3C91E-D429-9642-8341-C7A9DCD75B2C}" dt="2019-05-16T12:11:47.003" v="2536"/>
          <ac:spMkLst>
            <pc:docMk/>
            <pc:sldMk cId="419017418" sldId="297"/>
            <ac:spMk id="6" creationId="{CA15F3C3-9F6D-D849-8D50-B6EC0B357DBB}"/>
          </ac:spMkLst>
        </pc:spChg>
        <pc:spChg chg="add del">
          <ac:chgData name="Ingvild Sollund" userId="3345d885-6fc5-4a16-a837-d5a76ec94d01" providerId="ADAL" clId="{25D3C91E-D429-9642-8341-C7A9DCD75B2C}" dt="2019-05-16T12:11:56.514" v="2540"/>
          <ac:spMkLst>
            <pc:docMk/>
            <pc:sldMk cId="419017418" sldId="297"/>
            <ac:spMk id="7" creationId="{A5620CE8-08B7-0447-88DB-80539EB3A483}"/>
          </ac:spMkLst>
        </pc:spChg>
        <pc:spChg chg="add del">
          <ac:chgData name="Ingvild Sollund" userId="3345d885-6fc5-4a16-a837-d5a76ec94d01" providerId="ADAL" clId="{25D3C91E-D429-9642-8341-C7A9DCD75B2C}" dt="2019-05-16T12:11:58.561" v="2542"/>
          <ac:spMkLst>
            <pc:docMk/>
            <pc:sldMk cId="419017418" sldId="297"/>
            <ac:spMk id="8" creationId="{97253960-7ED0-814B-B642-D6BDAD10C5F7}"/>
          </ac:spMkLst>
        </pc:spChg>
        <pc:spChg chg="add">
          <ac:chgData name="Ingvild Sollund" userId="3345d885-6fc5-4a16-a837-d5a76ec94d01" providerId="ADAL" clId="{25D3C91E-D429-9642-8341-C7A9DCD75B2C}" dt="2019-05-16T12:12:25.337" v="2547"/>
          <ac:spMkLst>
            <pc:docMk/>
            <pc:sldMk cId="419017418" sldId="297"/>
            <ac:spMk id="10" creationId="{E742C9B0-CCE7-7E49-AED4-75ACE1CB6A9A}"/>
          </ac:spMkLst>
        </pc:spChg>
        <pc:spChg chg="add mod">
          <ac:chgData name="Ingvild Sollund" userId="3345d885-6fc5-4a16-a837-d5a76ec94d01" providerId="ADAL" clId="{25D3C91E-D429-9642-8341-C7A9DCD75B2C}" dt="2019-05-16T12:16:29.878" v="2793" actId="313"/>
          <ac:spMkLst>
            <pc:docMk/>
            <pc:sldMk cId="419017418" sldId="297"/>
            <ac:spMk id="11" creationId="{7E1ECBEC-997C-3244-8215-8687D11DC399}"/>
          </ac:spMkLst>
        </pc:spChg>
        <pc:picChg chg="add del">
          <ac:chgData name="Ingvild Sollund" userId="3345d885-6fc5-4a16-a837-d5a76ec94d01" providerId="ADAL" clId="{25D3C91E-D429-9642-8341-C7A9DCD75B2C}" dt="2019-05-16T12:11:48.918" v="2538" actId="478"/>
          <ac:picMkLst>
            <pc:docMk/>
            <pc:sldMk cId="419017418" sldId="297"/>
            <ac:picMk id="4" creationId="{773C7F6B-B608-8647-A881-0E5E47DDDD54}"/>
          </ac:picMkLst>
        </pc:picChg>
        <pc:picChg chg="add del">
          <ac:chgData name="Ingvild Sollund" userId="3345d885-6fc5-4a16-a837-d5a76ec94d01" providerId="ADAL" clId="{25D3C91E-D429-9642-8341-C7A9DCD75B2C}" dt="2019-05-16T12:12:10.355" v="2544" actId="478"/>
          <ac:picMkLst>
            <pc:docMk/>
            <pc:sldMk cId="419017418" sldId="297"/>
            <ac:picMk id="9" creationId="{51781706-168A-D84E-9573-29FAC5D55EB7}"/>
          </ac:picMkLst>
        </pc:picChg>
      </pc:sldChg>
      <pc:sldChg chg="delSp modSp modNotesTx">
        <pc:chgData name="Ingvild Sollund" userId="3345d885-6fc5-4a16-a837-d5a76ec94d01" providerId="ADAL" clId="{25D3C91E-D429-9642-8341-C7A9DCD75B2C}" dt="2019-05-16T12:18:13.861" v="2878" actId="20577"/>
        <pc:sldMkLst>
          <pc:docMk/>
          <pc:sldMk cId="1379514183" sldId="298"/>
        </pc:sldMkLst>
        <pc:spChg chg="mod">
          <ac:chgData name="Ingvild Sollund" userId="3345d885-6fc5-4a16-a837-d5a76ec94d01" providerId="ADAL" clId="{25D3C91E-D429-9642-8341-C7A9DCD75B2C}" dt="2019-05-16T12:17:50.807" v="2872" actId="6549"/>
          <ac:spMkLst>
            <pc:docMk/>
            <pc:sldMk cId="1379514183" sldId="298"/>
            <ac:spMk id="3" creationId="{55A6CC55-1487-6541-AE21-A505A3526BC4}"/>
          </ac:spMkLst>
        </pc:spChg>
        <pc:spChg chg="del">
          <ac:chgData name="Ingvild Sollund" userId="3345d885-6fc5-4a16-a837-d5a76ec94d01" providerId="ADAL" clId="{25D3C91E-D429-9642-8341-C7A9DCD75B2C}" dt="2019-05-16T12:17:56.378" v="2873" actId="478"/>
          <ac:spMkLst>
            <pc:docMk/>
            <pc:sldMk cId="1379514183" sldId="298"/>
            <ac:spMk id="6" creationId="{DB6B7577-8262-1C44-909C-A8B9F9F18AE5}"/>
          </ac:spMkLst>
        </pc:spChg>
        <pc:spChg chg="del">
          <ac:chgData name="Ingvild Sollund" userId="3345d885-6fc5-4a16-a837-d5a76ec94d01" providerId="ADAL" clId="{25D3C91E-D429-9642-8341-C7A9DCD75B2C}" dt="2019-05-16T12:18:03.411" v="2876" actId="478"/>
          <ac:spMkLst>
            <pc:docMk/>
            <pc:sldMk cId="1379514183" sldId="298"/>
            <ac:spMk id="7" creationId="{C422CEF9-7C58-A04D-A4DF-00CC49FA021A}"/>
          </ac:spMkLst>
        </pc:spChg>
        <pc:spChg chg="mod">
          <ac:chgData name="Ingvild Sollund" userId="3345d885-6fc5-4a16-a837-d5a76ec94d01" providerId="ADAL" clId="{25D3C91E-D429-9642-8341-C7A9DCD75B2C}" dt="2019-05-16T12:18:00.683" v="2875" actId="1037"/>
          <ac:spMkLst>
            <pc:docMk/>
            <pc:sldMk cId="1379514183" sldId="298"/>
            <ac:spMk id="9" creationId="{C5F89057-9B20-5D41-93A5-8DD0CDCF4E67}"/>
          </ac:spMkLst>
        </pc:spChg>
      </pc:sldChg>
      <pc:sldChg chg="addSp delSp modSp add modTransition">
        <pc:chgData name="Ingvild Sollund" userId="3345d885-6fc5-4a16-a837-d5a76ec94d01" providerId="ADAL" clId="{25D3C91E-D429-9642-8341-C7A9DCD75B2C}" dt="2019-05-16T12:13:01.498" v="2549"/>
        <pc:sldMkLst>
          <pc:docMk/>
          <pc:sldMk cId="1507480376" sldId="299"/>
        </pc:sldMkLst>
        <pc:spChg chg="del">
          <ac:chgData name="Ingvild Sollund" userId="3345d885-6fc5-4a16-a837-d5a76ec94d01" providerId="ADAL" clId="{25D3C91E-D429-9642-8341-C7A9DCD75B2C}" dt="2019-05-16T11:19:47.987" v="309" actId="478"/>
          <ac:spMkLst>
            <pc:docMk/>
            <pc:sldMk cId="1507480376" sldId="299"/>
            <ac:spMk id="2" creationId="{5F55C3E4-01C1-6B4F-9BE2-EF3CA0D52B8A}"/>
          </ac:spMkLst>
        </pc:spChg>
        <pc:spChg chg="del">
          <ac:chgData name="Ingvild Sollund" userId="3345d885-6fc5-4a16-a837-d5a76ec94d01" providerId="ADAL" clId="{25D3C91E-D429-9642-8341-C7A9DCD75B2C}" dt="2019-05-16T11:19:50.119" v="310" actId="478"/>
          <ac:spMkLst>
            <pc:docMk/>
            <pc:sldMk cId="1507480376" sldId="299"/>
            <ac:spMk id="3" creationId="{9DF8C80E-677D-1C42-85E4-B97A3D767906}"/>
          </ac:spMkLst>
        </pc:spChg>
        <pc:spChg chg="del">
          <ac:chgData name="Ingvild Sollund" userId="3345d885-6fc5-4a16-a837-d5a76ec94d01" providerId="ADAL" clId="{25D3C91E-D429-9642-8341-C7A9DCD75B2C}" dt="2019-05-16T11:19:53.754" v="311" actId="478"/>
          <ac:spMkLst>
            <pc:docMk/>
            <pc:sldMk cId="1507480376" sldId="299"/>
            <ac:spMk id="4" creationId="{A1E96FC0-EB01-ED43-91AD-9754856F04FC}"/>
          </ac:spMkLst>
        </pc:spChg>
        <pc:spChg chg="add del">
          <ac:chgData name="Ingvild Sollund" userId="3345d885-6fc5-4a16-a837-d5a76ec94d01" providerId="ADAL" clId="{25D3C91E-D429-9642-8341-C7A9DCD75B2C}" dt="2019-05-16T11:20:45.500" v="328" actId="478"/>
          <ac:spMkLst>
            <pc:docMk/>
            <pc:sldMk cId="1507480376" sldId="299"/>
            <ac:spMk id="5" creationId="{156A72A9-2F5B-D54D-A19B-F061A43B06A8}"/>
          </ac:spMkLst>
        </pc:spChg>
        <pc:spChg chg="add del">
          <ac:chgData name="Ingvild Sollund" userId="3345d885-6fc5-4a16-a837-d5a76ec94d01" providerId="ADAL" clId="{25D3C91E-D429-9642-8341-C7A9DCD75B2C}" dt="2019-05-16T11:19:45.086" v="308"/>
          <ac:spMkLst>
            <pc:docMk/>
            <pc:sldMk cId="1507480376" sldId="299"/>
            <ac:spMk id="6" creationId="{1CDBA683-2C11-C645-BBD5-939B33849BD4}"/>
          </ac:spMkLst>
        </pc:spChg>
        <pc:spChg chg="add del">
          <ac:chgData name="Ingvild Sollund" userId="3345d885-6fc5-4a16-a837-d5a76ec94d01" providerId="ADAL" clId="{25D3C91E-D429-9642-8341-C7A9DCD75B2C}" dt="2019-05-16T11:19:45.086" v="308"/>
          <ac:spMkLst>
            <pc:docMk/>
            <pc:sldMk cId="1507480376" sldId="299"/>
            <ac:spMk id="8" creationId="{EDEE4F22-E67F-2F48-9F5B-968F0F731E96}"/>
          </ac:spMkLst>
        </pc:spChg>
        <pc:spChg chg="add del">
          <ac:chgData name="Ingvild Sollund" userId="3345d885-6fc5-4a16-a837-d5a76ec94d01" providerId="ADAL" clId="{25D3C91E-D429-9642-8341-C7A9DCD75B2C}" dt="2019-05-16T11:19:45.086" v="308"/>
          <ac:spMkLst>
            <pc:docMk/>
            <pc:sldMk cId="1507480376" sldId="299"/>
            <ac:spMk id="9" creationId="{59377DA9-E8E9-BE44-9EB6-CD0A798CA7DD}"/>
          </ac:spMkLst>
        </pc:spChg>
        <pc:spChg chg="add del">
          <ac:chgData name="Ingvild Sollund" userId="3345d885-6fc5-4a16-a837-d5a76ec94d01" providerId="ADAL" clId="{25D3C91E-D429-9642-8341-C7A9DCD75B2C}" dt="2019-05-16T11:19:45.086" v="308"/>
          <ac:spMkLst>
            <pc:docMk/>
            <pc:sldMk cId="1507480376" sldId="299"/>
            <ac:spMk id="10" creationId="{3EA1B546-9B4C-E047-A5CC-990DAF361036}"/>
          </ac:spMkLst>
        </pc:spChg>
        <pc:spChg chg="add del">
          <ac:chgData name="Ingvild Sollund" userId="3345d885-6fc5-4a16-a837-d5a76ec94d01" providerId="ADAL" clId="{25D3C91E-D429-9642-8341-C7A9DCD75B2C}" dt="2019-05-16T11:19:45.086" v="308"/>
          <ac:spMkLst>
            <pc:docMk/>
            <pc:sldMk cId="1507480376" sldId="299"/>
            <ac:spMk id="13" creationId="{2D78ED83-E862-1741-B966-B4595F78C98F}"/>
          </ac:spMkLst>
        </pc:spChg>
        <pc:spChg chg="add del">
          <ac:chgData name="Ingvild Sollund" userId="3345d885-6fc5-4a16-a837-d5a76ec94d01" providerId="ADAL" clId="{25D3C91E-D429-9642-8341-C7A9DCD75B2C}" dt="2019-05-16T11:19:45.086" v="308"/>
          <ac:spMkLst>
            <pc:docMk/>
            <pc:sldMk cId="1507480376" sldId="299"/>
            <ac:spMk id="14" creationId="{9F2AEF3B-EF58-9B4A-98CB-5FCD88876A06}"/>
          </ac:spMkLst>
        </pc:spChg>
        <pc:spChg chg="add del">
          <ac:chgData name="Ingvild Sollund" userId="3345d885-6fc5-4a16-a837-d5a76ec94d01" providerId="ADAL" clId="{25D3C91E-D429-9642-8341-C7A9DCD75B2C}" dt="2019-05-16T11:19:45.086" v="308"/>
          <ac:spMkLst>
            <pc:docMk/>
            <pc:sldMk cId="1507480376" sldId="299"/>
            <ac:spMk id="15" creationId="{55AE9415-9E82-AB47-BB7D-0D3D3769A805}"/>
          </ac:spMkLst>
        </pc:spChg>
        <pc:spChg chg="add del">
          <ac:chgData name="Ingvild Sollund" userId="3345d885-6fc5-4a16-a837-d5a76ec94d01" providerId="ADAL" clId="{25D3C91E-D429-9642-8341-C7A9DCD75B2C}" dt="2019-05-16T11:19:45.086" v="308"/>
          <ac:spMkLst>
            <pc:docMk/>
            <pc:sldMk cId="1507480376" sldId="299"/>
            <ac:spMk id="16" creationId="{4D5701E3-1623-3C41-88BD-876E899E9108}"/>
          </ac:spMkLst>
        </pc:spChg>
        <pc:spChg chg="add del">
          <ac:chgData name="Ingvild Sollund" userId="3345d885-6fc5-4a16-a837-d5a76ec94d01" providerId="ADAL" clId="{25D3C91E-D429-9642-8341-C7A9DCD75B2C}" dt="2019-05-16T11:19:45.086" v="308"/>
          <ac:spMkLst>
            <pc:docMk/>
            <pc:sldMk cId="1507480376" sldId="299"/>
            <ac:spMk id="17" creationId="{606D5AA0-28C1-AA4A-ABA1-E005086BAEAB}"/>
          </ac:spMkLst>
        </pc:spChg>
        <pc:spChg chg="add del">
          <ac:chgData name="Ingvild Sollund" userId="3345d885-6fc5-4a16-a837-d5a76ec94d01" providerId="ADAL" clId="{25D3C91E-D429-9642-8341-C7A9DCD75B2C}" dt="2019-05-16T11:19:45.086" v="308"/>
          <ac:spMkLst>
            <pc:docMk/>
            <pc:sldMk cId="1507480376" sldId="299"/>
            <ac:spMk id="18" creationId="{1ECAE8D7-8AA3-3D47-98CE-1C0CE77BFF4A}"/>
          </ac:spMkLst>
        </pc:spChg>
        <pc:spChg chg="add del">
          <ac:chgData name="Ingvild Sollund" userId="3345d885-6fc5-4a16-a837-d5a76ec94d01" providerId="ADAL" clId="{25D3C91E-D429-9642-8341-C7A9DCD75B2C}" dt="2019-05-16T11:19:45.086" v="308"/>
          <ac:spMkLst>
            <pc:docMk/>
            <pc:sldMk cId="1507480376" sldId="299"/>
            <ac:spMk id="22" creationId="{59823D8B-D92B-BB4E-A764-5AFEE341E8F1}"/>
          </ac:spMkLst>
        </pc:spChg>
        <pc:spChg chg="add del">
          <ac:chgData name="Ingvild Sollund" userId="3345d885-6fc5-4a16-a837-d5a76ec94d01" providerId="ADAL" clId="{25D3C91E-D429-9642-8341-C7A9DCD75B2C}" dt="2019-05-16T11:19:45.086" v="308"/>
          <ac:spMkLst>
            <pc:docMk/>
            <pc:sldMk cId="1507480376" sldId="299"/>
            <ac:spMk id="30" creationId="{B5BBE854-EDE0-2F45-9F2A-FA8798997EB0}"/>
          </ac:spMkLst>
        </pc:spChg>
        <pc:spChg chg="add mod">
          <ac:chgData name="Ingvild Sollund" userId="3345d885-6fc5-4a16-a837-d5a76ec94d01" providerId="ADAL" clId="{25D3C91E-D429-9642-8341-C7A9DCD75B2C}" dt="2019-05-16T11:20:34.291" v="325" actId="1076"/>
          <ac:spMkLst>
            <pc:docMk/>
            <pc:sldMk cId="1507480376" sldId="299"/>
            <ac:spMk id="32" creationId="{2D3B23A3-200D-D14E-AE84-756C3E151205}"/>
          </ac:spMkLst>
        </pc:spChg>
        <pc:spChg chg="add del mod">
          <ac:chgData name="Ingvild Sollund" userId="3345d885-6fc5-4a16-a837-d5a76ec94d01" providerId="ADAL" clId="{25D3C91E-D429-9642-8341-C7A9DCD75B2C}" dt="2019-05-16T11:20:38.996" v="326" actId="478"/>
          <ac:spMkLst>
            <pc:docMk/>
            <pc:sldMk cId="1507480376" sldId="299"/>
            <ac:spMk id="34" creationId="{21B75480-4641-4F4F-B27E-B437D425100B}"/>
          </ac:spMkLst>
        </pc:spChg>
        <pc:spChg chg="add del mod">
          <ac:chgData name="Ingvild Sollund" userId="3345d885-6fc5-4a16-a837-d5a76ec94d01" providerId="ADAL" clId="{25D3C91E-D429-9642-8341-C7A9DCD75B2C}" dt="2019-05-16T11:20:50.322" v="330" actId="478"/>
          <ac:spMkLst>
            <pc:docMk/>
            <pc:sldMk cId="1507480376" sldId="299"/>
            <ac:spMk id="35" creationId="{0C12953B-9402-0449-B59F-70337E92AFB1}"/>
          </ac:spMkLst>
        </pc:spChg>
        <pc:spChg chg="add mod">
          <ac:chgData name="Ingvild Sollund" userId="3345d885-6fc5-4a16-a837-d5a76ec94d01" providerId="ADAL" clId="{25D3C91E-D429-9642-8341-C7A9DCD75B2C}" dt="2019-05-16T11:20:23.920" v="322" actId="1076"/>
          <ac:spMkLst>
            <pc:docMk/>
            <pc:sldMk cId="1507480376" sldId="299"/>
            <ac:spMk id="36" creationId="{34D74574-1B62-3546-8D07-2B6DAB2A8D55}"/>
          </ac:spMkLst>
        </pc:spChg>
        <pc:spChg chg="add mod">
          <ac:chgData name="Ingvild Sollund" userId="3345d885-6fc5-4a16-a837-d5a76ec94d01" providerId="ADAL" clId="{25D3C91E-D429-9642-8341-C7A9DCD75B2C}" dt="2019-05-16T11:20:23.920" v="322" actId="1076"/>
          <ac:spMkLst>
            <pc:docMk/>
            <pc:sldMk cId="1507480376" sldId="299"/>
            <ac:spMk id="39" creationId="{3E73C028-5B0B-5C45-960C-2A920CEF2C32}"/>
          </ac:spMkLst>
        </pc:spChg>
        <pc:spChg chg="add mod">
          <ac:chgData name="Ingvild Sollund" userId="3345d885-6fc5-4a16-a837-d5a76ec94d01" providerId="ADAL" clId="{25D3C91E-D429-9642-8341-C7A9DCD75B2C}" dt="2019-05-16T11:20:23.920" v="322" actId="1076"/>
          <ac:spMkLst>
            <pc:docMk/>
            <pc:sldMk cId="1507480376" sldId="299"/>
            <ac:spMk id="40" creationId="{9A9DA744-A396-AD4A-ADA6-132D88ECA1A4}"/>
          </ac:spMkLst>
        </pc:spChg>
        <pc:spChg chg="add mod">
          <ac:chgData name="Ingvild Sollund" userId="3345d885-6fc5-4a16-a837-d5a76ec94d01" providerId="ADAL" clId="{25D3C91E-D429-9642-8341-C7A9DCD75B2C}" dt="2019-05-16T11:20:23.920" v="322" actId="1076"/>
          <ac:spMkLst>
            <pc:docMk/>
            <pc:sldMk cId="1507480376" sldId="299"/>
            <ac:spMk id="41" creationId="{716DF9EB-F902-694F-AC91-E70EE5A7800F}"/>
          </ac:spMkLst>
        </pc:spChg>
        <pc:spChg chg="add mod">
          <ac:chgData name="Ingvild Sollund" userId="3345d885-6fc5-4a16-a837-d5a76ec94d01" providerId="ADAL" clId="{25D3C91E-D429-9642-8341-C7A9DCD75B2C}" dt="2019-05-16T11:20:23.920" v="322" actId="1076"/>
          <ac:spMkLst>
            <pc:docMk/>
            <pc:sldMk cId="1507480376" sldId="299"/>
            <ac:spMk id="42" creationId="{6D116B23-9D81-F14E-BCBC-043482680B51}"/>
          </ac:spMkLst>
        </pc:spChg>
        <pc:spChg chg="add mod">
          <ac:chgData name="Ingvild Sollund" userId="3345d885-6fc5-4a16-a837-d5a76ec94d01" providerId="ADAL" clId="{25D3C91E-D429-9642-8341-C7A9DCD75B2C}" dt="2019-05-16T11:20:23.920" v="322" actId="1076"/>
          <ac:spMkLst>
            <pc:docMk/>
            <pc:sldMk cId="1507480376" sldId="299"/>
            <ac:spMk id="43" creationId="{39D1EDC9-D1E1-1E4F-BF8C-4BB8E86CE7A2}"/>
          </ac:spMkLst>
        </pc:spChg>
        <pc:spChg chg="add mod">
          <ac:chgData name="Ingvild Sollund" userId="3345d885-6fc5-4a16-a837-d5a76ec94d01" providerId="ADAL" clId="{25D3C91E-D429-9642-8341-C7A9DCD75B2C}" dt="2019-05-16T11:20:23.920" v="322" actId="1076"/>
          <ac:spMkLst>
            <pc:docMk/>
            <pc:sldMk cId="1507480376" sldId="299"/>
            <ac:spMk id="44" creationId="{268E0145-DAFD-7D4A-BED7-2F0D9CC88852}"/>
          </ac:spMkLst>
        </pc:spChg>
        <pc:spChg chg="add mod">
          <ac:chgData name="Ingvild Sollund" userId="3345d885-6fc5-4a16-a837-d5a76ec94d01" providerId="ADAL" clId="{25D3C91E-D429-9642-8341-C7A9DCD75B2C}" dt="2019-05-16T11:20:23.920" v="322" actId="1076"/>
          <ac:spMkLst>
            <pc:docMk/>
            <pc:sldMk cId="1507480376" sldId="299"/>
            <ac:spMk id="48" creationId="{EA2A17E4-3EC4-0442-ABAF-9E7C06C9B438}"/>
          </ac:spMkLst>
        </pc:spChg>
        <pc:spChg chg="add mod">
          <ac:chgData name="Ingvild Sollund" userId="3345d885-6fc5-4a16-a837-d5a76ec94d01" providerId="ADAL" clId="{25D3C91E-D429-9642-8341-C7A9DCD75B2C}" dt="2019-05-16T11:20:23.920" v="322" actId="1076"/>
          <ac:spMkLst>
            <pc:docMk/>
            <pc:sldMk cId="1507480376" sldId="299"/>
            <ac:spMk id="56" creationId="{72472594-17CB-8747-BCE6-F0D2D5F1FAA4}"/>
          </ac:spMkLst>
        </pc:spChg>
        <pc:graphicFrameChg chg="add del">
          <ac:chgData name="Ingvild Sollund" userId="3345d885-6fc5-4a16-a837-d5a76ec94d01" providerId="ADAL" clId="{25D3C91E-D429-9642-8341-C7A9DCD75B2C}" dt="2019-05-16T11:19:45.086" v="308"/>
          <ac:graphicFrameMkLst>
            <pc:docMk/>
            <pc:sldMk cId="1507480376" sldId="299"/>
            <ac:graphicFrameMk id="7" creationId="{69047E7E-5E1F-0245-BD80-FDF53694A4E7}"/>
          </ac:graphicFrameMkLst>
        </pc:graphicFrameChg>
        <pc:graphicFrameChg chg="add mod">
          <ac:chgData name="Ingvild Sollund" userId="3345d885-6fc5-4a16-a837-d5a76ec94d01" providerId="ADAL" clId="{25D3C91E-D429-9642-8341-C7A9DCD75B2C}" dt="2019-05-16T11:20:23.920" v="322" actId="1076"/>
          <ac:graphicFrameMkLst>
            <pc:docMk/>
            <pc:sldMk cId="1507480376" sldId="299"/>
            <ac:graphicFrameMk id="33" creationId="{765F0E0E-5FDB-7345-9AA5-3674C93B8F4A}"/>
          </ac:graphicFrameMkLst>
        </pc:graphicFrameChg>
        <pc:cxnChg chg="add del">
          <ac:chgData name="Ingvild Sollund" userId="3345d885-6fc5-4a16-a837-d5a76ec94d01" providerId="ADAL" clId="{25D3C91E-D429-9642-8341-C7A9DCD75B2C}" dt="2019-05-16T11:19:45.086" v="308"/>
          <ac:cxnSpMkLst>
            <pc:docMk/>
            <pc:sldMk cId="1507480376" sldId="299"/>
            <ac:cxnSpMk id="11" creationId="{18AC0339-C1CD-CD43-A7C7-6A32914D6210}"/>
          </ac:cxnSpMkLst>
        </pc:cxnChg>
        <pc:cxnChg chg="add del">
          <ac:chgData name="Ingvild Sollund" userId="3345d885-6fc5-4a16-a837-d5a76ec94d01" providerId="ADAL" clId="{25D3C91E-D429-9642-8341-C7A9DCD75B2C}" dt="2019-05-16T11:19:45.086" v="308"/>
          <ac:cxnSpMkLst>
            <pc:docMk/>
            <pc:sldMk cId="1507480376" sldId="299"/>
            <ac:cxnSpMk id="12" creationId="{955EF677-D25C-D64B-833B-469F623960CA}"/>
          </ac:cxnSpMkLst>
        </pc:cxnChg>
        <pc:cxnChg chg="add del">
          <ac:chgData name="Ingvild Sollund" userId="3345d885-6fc5-4a16-a837-d5a76ec94d01" providerId="ADAL" clId="{25D3C91E-D429-9642-8341-C7A9DCD75B2C}" dt="2019-05-16T11:19:45.086" v="308"/>
          <ac:cxnSpMkLst>
            <pc:docMk/>
            <pc:sldMk cId="1507480376" sldId="299"/>
            <ac:cxnSpMk id="19" creationId="{03BF4568-44A3-454E-AADD-ACCB634DB2D0}"/>
          </ac:cxnSpMkLst>
        </pc:cxnChg>
        <pc:cxnChg chg="add del">
          <ac:chgData name="Ingvild Sollund" userId="3345d885-6fc5-4a16-a837-d5a76ec94d01" providerId="ADAL" clId="{25D3C91E-D429-9642-8341-C7A9DCD75B2C}" dt="2019-05-16T11:19:45.086" v="308"/>
          <ac:cxnSpMkLst>
            <pc:docMk/>
            <pc:sldMk cId="1507480376" sldId="299"/>
            <ac:cxnSpMk id="20" creationId="{E2419E6F-36C5-0E4D-9352-A0D6086F506A}"/>
          </ac:cxnSpMkLst>
        </pc:cxnChg>
        <pc:cxnChg chg="add del">
          <ac:chgData name="Ingvild Sollund" userId="3345d885-6fc5-4a16-a837-d5a76ec94d01" providerId="ADAL" clId="{25D3C91E-D429-9642-8341-C7A9DCD75B2C}" dt="2019-05-16T11:19:45.086" v="308"/>
          <ac:cxnSpMkLst>
            <pc:docMk/>
            <pc:sldMk cId="1507480376" sldId="299"/>
            <ac:cxnSpMk id="21" creationId="{DBBDECD8-DBDF-B348-9BFC-B74D9B693145}"/>
          </ac:cxnSpMkLst>
        </pc:cxnChg>
        <pc:cxnChg chg="add del">
          <ac:chgData name="Ingvild Sollund" userId="3345d885-6fc5-4a16-a837-d5a76ec94d01" providerId="ADAL" clId="{25D3C91E-D429-9642-8341-C7A9DCD75B2C}" dt="2019-05-16T11:19:45.086" v="308"/>
          <ac:cxnSpMkLst>
            <pc:docMk/>
            <pc:sldMk cId="1507480376" sldId="299"/>
            <ac:cxnSpMk id="23" creationId="{71C62CFF-0FFA-1145-9AFD-A3A56989CC1C}"/>
          </ac:cxnSpMkLst>
        </pc:cxnChg>
        <pc:cxnChg chg="add del">
          <ac:chgData name="Ingvild Sollund" userId="3345d885-6fc5-4a16-a837-d5a76ec94d01" providerId="ADAL" clId="{25D3C91E-D429-9642-8341-C7A9DCD75B2C}" dt="2019-05-16T11:19:45.086" v="308"/>
          <ac:cxnSpMkLst>
            <pc:docMk/>
            <pc:sldMk cId="1507480376" sldId="299"/>
            <ac:cxnSpMk id="24" creationId="{E0DFB45B-DBE0-EE48-94C8-D828DABDDB65}"/>
          </ac:cxnSpMkLst>
        </pc:cxnChg>
        <pc:cxnChg chg="add del">
          <ac:chgData name="Ingvild Sollund" userId="3345d885-6fc5-4a16-a837-d5a76ec94d01" providerId="ADAL" clId="{25D3C91E-D429-9642-8341-C7A9DCD75B2C}" dt="2019-05-16T11:19:45.086" v="308"/>
          <ac:cxnSpMkLst>
            <pc:docMk/>
            <pc:sldMk cId="1507480376" sldId="299"/>
            <ac:cxnSpMk id="25" creationId="{6D00481F-59E4-1A48-96A4-7E2C8988FCE6}"/>
          </ac:cxnSpMkLst>
        </pc:cxnChg>
        <pc:cxnChg chg="add del">
          <ac:chgData name="Ingvild Sollund" userId="3345d885-6fc5-4a16-a837-d5a76ec94d01" providerId="ADAL" clId="{25D3C91E-D429-9642-8341-C7A9DCD75B2C}" dt="2019-05-16T11:19:45.086" v="308"/>
          <ac:cxnSpMkLst>
            <pc:docMk/>
            <pc:sldMk cId="1507480376" sldId="299"/>
            <ac:cxnSpMk id="26" creationId="{77F4A0EB-A462-E14A-8CC8-FCAA9D457C29}"/>
          </ac:cxnSpMkLst>
        </pc:cxnChg>
        <pc:cxnChg chg="add del">
          <ac:chgData name="Ingvild Sollund" userId="3345d885-6fc5-4a16-a837-d5a76ec94d01" providerId="ADAL" clId="{25D3C91E-D429-9642-8341-C7A9DCD75B2C}" dt="2019-05-16T11:19:45.086" v="308"/>
          <ac:cxnSpMkLst>
            <pc:docMk/>
            <pc:sldMk cId="1507480376" sldId="299"/>
            <ac:cxnSpMk id="27" creationId="{0291385E-95E9-6441-ACA2-BA977BC98FAF}"/>
          </ac:cxnSpMkLst>
        </pc:cxnChg>
        <pc:cxnChg chg="add del">
          <ac:chgData name="Ingvild Sollund" userId="3345d885-6fc5-4a16-a837-d5a76ec94d01" providerId="ADAL" clId="{25D3C91E-D429-9642-8341-C7A9DCD75B2C}" dt="2019-05-16T11:19:45.086" v="308"/>
          <ac:cxnSpMkLst>
            <pc:docMk/>
            <pc:sldMk cId="1507480376" sldId="299"/>
            <ac:cxnSpMk id="28" creationId="{A452B12F-3E78-F64F-89F8-B982516A9944}"/>
          </ac:cxnSpMkLst>
        </pc:cxnChg>
        <pc:cxnChg chg="add del">
          <ac:chgData name="Ingvild Sollund" userId="3345d885-6fc5-4a16-a837-d5a76ec94d01" providerId="ADAL" clId="{25D3C91E-D429-9642-8341-C7A9DCD75B2C}" dt="2019-05-16T11:19:45.086" v="308"/>
          <ac:cxnSpMkLst>
            <pc:docMk/>
            <pc:sldMk cId="1507480376" sldId="299"/>
            <ac:cxnSpMk id="29" creationId="{49B56533-6FED-D04A-9C2E-1003FAD96C9C}"/>
          </ac:cxnSpMkLst>
        </pc:cxnChg>
        <pc:cxnChg chg="add del">
          <ac:chgData name="Ingvild Sollund" userId="3345d885-6fc5-4a16-a837-d5a76ec94d01" providerId="ADAL" clId="{25D3C91E-D429-9642-8341-C7A9DCD75B2C}" dt="2019-05-16T11:19:45.086" v="308"/>
          <ac:cxnSpMkLst>
            <pc:docMk/>
            <pc:sldMk cId="1507480376" sldId="299"/>
            <ac:cxnSpMk id="31" creationId="{958BA030-C2A9-0748-9770-3E03D34B24B4}"/>
          </ac:cxnSpMkLst>
        </pc:cxnChg>
        <pc:cxnChg chg="add mod">
          <ac:chgData name="Ingvild Sollund" userId="3345d885-6fc5-4a16-a837-d5a76ec94d01" providerId="ADAL" clId="{25D3C91E-D429-9642-8341-C7A9DCD75B2C}" dt="2019-05-16T11:20:23.920" v="322" actId="1076"/>
          <ac:cxnSpMkLst>
            <pc:docMk/>
            <pc:sldMk cId="1507480376" sldId="299"/>
            <ac:cxnSpMk id="37" creationId="{BBA07264-5616-2A4D-998D-3086E54D913F}"/>
          </ac:cxnSpMkLst>
        </pc:cxnChg>
        <pc:cxnChg chg="add mod">
          <ac:chgData name="Ingvild Sollund" userId="3345d885-6fc5-4a16-a837-d5a76ec94d01" providerId="ADAL" clId="{25D3C91E-D429-9642-8341-C7A9DCD75B2C}" dt="2019-05-16T11:20:23.920" v="322" actId="1076"/>
          <ac:cxnSpMkLst>
            <pc:docMk/>
            <pc:sldMk cId="1507480376" sldId="299"/>
            <ac:cxnSpMk id="38" creationId="{CFEA8267-FDAB-C44D-B721-4904A23C5EE2}"/>
          </ac:cxnSpMkLst>
        </pc:cxnChg>
        <pc:cxnChg chg="add mod">
          <ac:chgData name="Ingvild Sollund" userId="3345d885-6fc5-4a16-a837-d5a76ec94d01" providerId="ADAL" clId="{25D3C91E-D429-9642-8341-C7A9DCD75B2C}" dt="2019-05-16T11:20:23.920" v="322" actId="1076"/>
          <ac:cxnSpMkLst>
            <pc:docMk/>
            <pc:sldMk cId="1507480376" sldId="299"/>
            <ac:cxnSpMk id="45" creationId="{1FA76BB7-B92B-1C4F-B6B1-5A31A191E203}"/>
          </ac:cxnSpMkLst>
        </pc:cxnChg>
        <pc:cxnChg chg="add mod">
          <ac:chgData name="Ingvild Sollund" userId="3345d885-6fc5-4a16-a837-d5a76ec94d01" providerId="ADAL" clId="{25D3C91E-D429-9642-8341-C7A9DCD75B2C}" dt="2019-05-16T11:20:23.920" v="322" actId="1076"/>
          <ac:cxnSpMkLst>
            <pc:docMk/>
            <pc:sldMk cId="1507480376" sldId="299"/>
            <ac:cxnSpMk id="46" creationId="{34E52128-603E-E74C-98CA-051EAED931D5}"/>
          </ac:cxnSpMkLst>
        </pc:cxnChg>
        <pc:cxnChg chg="add mod">
          <ac:chgData name="Ingvild Sollund" userId="3345d885-6fc5-4a16-a837-d5a76ec94d01" providerId="ADAL" clId="{25D3C91E-D429-9642-8341-C7A9DCD75B2C}" dt="2019-05-16T11:20:23.920" v="322" actId="1076"/>
          <ac:cxnSpMkLst>
            <pc:docMk/>
            <pc:sldMk cId="1507480376" sldId="299"/>
            <ac:cxnSpMk id="47" creationId="{95E60F3F-AEF2-EA44-9095-2F5C16A21A5B}"/>
          </ac:cxnSpMkLst>
        </pc:cxnChg>
        <pc:cxnChg chg="add mod">
          <ac:chgData name="Ingvild Sollund" userId="3345d885-6fc5-4a16-a837-d5a76ec94d01" providerId="ADAL" clId="{25D3C91E-D429-9642-8341-C7A9DCD75B2C}" dt="2019-05-16T11:20:23.920" v="322" actId="1076"/>
          <ac:cxnSpMkLst>
            <pc:docMk/>
            <pc:sldMk cId="1507480376" sldId="299"/>
            <ac:cxnSpMk id="49" creationId="{BE8582E8-2253-5D40-BB7F-867DBE3A0926}"/>
          </ac:cxnSpMkLst>
        </pc:cxnChg>
        <pc:cxnChg chg="add mod">
          <ac:chgData name="Ingvild Sollund" userId="3345d885-6fc5-4a16-a837-d5a76ec94d01" providerId="ADAL" clId="{25D3C91E-D429-9642-8341-C7A9DCD75B2C}" dt="2019-05-16T11:20:23.920" v="322" actId="1076"/>
          <ac:cxnSpMkLst>
            <pc:docMk/>
            <pc:sldMk cId="1507480376" sldId="299"/>
            <ac:cxnSpMk id="50" creationId="{90188996-F180-2743-9612-F6C5A4156905}"/>
          </ac:cxnSpMkLst>
        </pc:cxnChg>
        <pc:cxnChg chg="add mod">
          <ac:chgData name="Ingvild Sollund" userId="3345d885-6fc5-4a16-a837-d5a76ec94d01" providerId="ADAL" clId="{25D3C91E-D429-9642-8341-C7A9DCD75B2C}" dt="2019-05-16T11:20:23.920" v="322" actId="1076"/>
          <ac:cxnSpMkLst>
            <pc:docMk/>
            <pc:sldMk cId="1507480376" sldId="299"/>
            <ac:cxnSpMk id="51" creationId="{73A00249-B43F-344A-BCEA-DA52CBDF4284}"/>
          </ac:cxnSpMkLst>
        </pc:cxnChg>
        <pc:cxnChg chg="add mod">
          <ac:chgData name="Ingvild Sollund" userId="3345d885-6fc5-4a16-a837-d5a76ec94d01" providerId="ADAL" clId="{25D3C91E-D429-9642-8341-C7A9DCD75B2C}" dt="2019-05-16T11:20:23.920" v="322" actId="1076"/>
          <ac:cxnSpMkLst>
            <pc:docMk/>
            <pc:sldMk cId="1507480376" sldId="299"/>
            <ac:cxnSpMk id="52" creationId="{73783E43-B294-F841-B215-7A2A04723426}"/>
          </ac:cxnSpMkLst>
        </pc:cxnChg>
        <pc:cxnChg chg="add mod">
          <ac:chgData name="Ingvild Sollund" userId="3345d885-6fc5-4a16-a837-d5a76ec94d01" providerId="ADAL" clId="{25D3C91E-D429-9642-8341-C7A9DCD75B2C}" dt="2019-05-16T11:20:23.920" v="322" actId="1076"/>
          <ac:cxnSpMkLst>
            <pc:docMk/>
            <pc:sldMk cId="1507480376" sldId="299"/>
            <ac:cxnSpMk id="53" creationId="{9985D4FD-926E-9945-96C0-86EC65392341}"/>
          </ac:cxnSpMkLst>
        </pc:cxnChg>
        <pc:cxnChg chg="add mod">
          <ac:chgData name="Ingvild Sollund" userId="3345d885-6fc5-4a16-a837-d5a76ec94d01" providerId="ADAL" clId="{25D3C91E-D429-9642-8341-C7A9DCD75B2C}" dt="2019-05-16T11:20:23.920" v="322" actId="1076"/>
          <ac:cxnSpMkLst>
            <pc:docMk/>
            <pc:sldMk cId="1507480376" sldId="299"/>
            <ac:cxnSpMk id="54" creationId="{0290D964-F4FC-AF4B-AE3C-291DEA129FBB}"/>
          </ac:cxnSpMkLst>
        </pc:cxnChg>
        <pc:cxnChg chg="add mod">
          <ac:chgData name="Ingvild Sollund" userId="3345d885-6fc5-4a16-a837-d5a76ec94d01" providerId="ADAL" clId="{25D3C91E-D429-9642-8341-C7A9DCD75B2C}" dt="2019-05-16T11:20:23.920" v="322" actId="1076"/>
          <ac:cxnSpMkLst>
            <pc:docMk/>
            <pc:sldMk cId="1507480376" sldId="299"/>
            <ac:cxnSpMk id="55" creationId="{1980295A-4C43-EE45-BD90-ED1528919095}"/>
          </ac:cxnSpMkLst>
        </pc:cxnChg>
        <pc:cxnChg chg="add mod">
          <ac:chgData name="Ingvild Sollund" userId="3345d885-6fc5-4a16-a837-d5a76ec94d01" providerId="ADAL" clId="{25D3C91E-D429-9642-8341-C7A9DCD75B2C}" dt="2019-05-16T11:20:23.920" v="322" actId="1076"/>
          <ac:cxnSpMkLst>
            <pc:docMk/>
            <pc:sldMk cId="1507480376" sldId="299"/>
            <ac:cxnSpMk id="57" creationId="{EBBA6591-1E9C-3D45-807C-46056473BC7E}"/>
          </ac:cxnSpMkLst>
        </pc:cxnChg>
      </pc:sldChg>
      <pc:sldChg chg="addSp delSp modSp add ord">
        <pc:chgData name="Ingvild Sollund" userId="3345d885-6fc5-4a16-a837-d5a76ec94d01" providerId="ADAL" clId="{25D3C91E-D429-9642-8341-C7A9DCD75B2C}" dt="2019-05-19T17:56:34.423" v="2930"/>
        <pc:sldMkLst>
          <pc:docMk/>
          <pc:sldMk cId="15584944" sldId="300"/>
        </pc:sldMkLst>
        <pc:spChg chg="del">
          <ac:chgData name="Ingvild Sollund" userId="3345d885-6fc5-4a16-a837-d5a76ec94d01" providerId="ADAL" clId="{25D3C91E-D429-9642-8341-C7A9DCD75B2C}" dt="2019-05-16T11:21:42.868" v="332" actId="478"/>
          <ac:spMkLst>
            <pc:docMk/>
            <pc:sldMk cId="15584944" sldId="300"/>
            <ac:spMk id="2" creationId="{52E05692-1A3D-F542-86DC-F9CAAFB78819}"/>
          </ac:spMkLst>
        </pc:spChg>
        <pc:spChg chg="del">
          <ac:chgData name="Ingvild Sollund" userId="3345d885-6fc5-4a16-a837-d5a76ec94d01" providerId="ADAL" clId="{25D3C91E-D429-9642-8341-C7A9DCD75B2C}" dt="2019-05-16T11:21:46.371" v="333" actId="478"/>
          <ac:spMkLst>
            <pc:docMk/>
            <pc:sldMk cId="15584944" sldId="300"/>
            <ac:spMk id="3" creationId="{1D8B941C-A117-654C-91FB-C7A6EDA86FFE}"/>
          </ac:spMkLst>
        </pc:spChg>
        <pc:spChg chg="del mod">
          <ac:chgData name="Ingvild Sollund" userId="3345d885-6fc5-4a16-a837-d5a76ec94d01" providerId="ADAL" clId="{25D3C91E-D429-9642-8341-C7A9DCD75B2C}" dt="2019-05-16T11:25:57.672" v="340" actId="478"/>
          <ac:spMkLst>
            <pc:docMk/>
            <pc:sldMk cId="15584944" sldId="300"/>
            <ac:spMk id="4" creationId="{C472BB37-73D9-DA4F-A8A1-EFD61C7E4946}"/>
          </ac:spMkLst>
        </pc:spChg>
        <pc:picChg chg="add mod">
          <ac:chgData name="Ingvild Sollund" userId="3345d885-6fc5-4a16-a837-d5a76ec94d01" providerId="ADAL" clId="{25D3C91E-D429-9642-8341-C7A9DCD75B2C}" dt="2019-05-16T11:26:10.727" v="347" actId="1035"/>
          <ac:picMkLst>
            <pc:docMk/>
            <pc:sldMk cId="15584944" sldId="300"/>
            <ac:picMk id="7" creationId="{A9144F65-8449-D44B-8589-A8942F456930}"/>
          </ac:picMkLst>
        </pc:picChg>
      </pc:sldChg>
      <pc:sldChg chg="addSp delSp modSp add modNotesTx">
        <pc:chgData name="Ingvild Sollund" userId="3345d885-6fc5-4a16-a837-d5a76ec94d01" providerId="ADAL" clId="{25D3C91E-D429-9642-8341-C7A9DCD75B2C}" dt="2019-05-19T19:32:28.508" v="3372" actId="20577"/>
        <pc:sldMkLst>
          <pc:docMk/>
          <pc:sldMk cId="3110518372" sldId="301"/>
        </pc:sldMkLst>
        <pc:spChg chg="mod">
          <ac:chgData name="Ingvild Sollund" userId="3345d885-6fc5-4a16-a837-d5a76ec94d01" providerId="ADAL" clId="{25D3C91E-D429-9642-8341-C7A9DCD75B2C}" dt="2019-05-16T12:19:43.443" v="2921" actId="255"/>
          <ac:spMkLst>
            <pc:docMk/>
            <pc:sldMk cId="3110518372" sldId="301"/>
            <ac:spMk id="3" creationId="{00000000-0000-0000-0000-000000000000}"/>
          </ac:spMkLst>
        </pc:spChg>
        <pc:spChg chg="del">
          <ac:chgData name="Ingvild Sollund" userId="3345d885-6fc5-4a16-a837-d5a76ec94d01" providerId="ADAL" clId="{25D3C91E-D429-9642-8341-C7A9DCD75B2C}" dt="2019-05-16T11:38:50.789" v="678" actId="478"/>
          <ac:spMkLst>
            <pc:docMk/>
            <pc:sldMk cId="3110518372" sldId="301"/>
            <ac:spMk id="4" creationId="{C44C4A61-65C8-A24B-B314-C6E797D36C64}"/>
          </ac:spMkLst>
        </pc:spChg>
        <pc:spChg chg="add del mod">
          <ac:chgData name="Ingvild Sollund" userId="3345d885-6fc5-4a16-a837-d5a76ec94d01" providerId="ADAL" clId="{25D3C91E-D429-9642-8341-C7A9DCD75B2C}" dt="2019-05-16T12:12:18.705" v="2546" actId="478"/>
          <ac:spMkLst>
            <pc:docMk/>
            <pc:sldMk cId="3110518372" sldId="301"/>
            <ac:spMk id="6" creationId="{6F42AFBB-73BE-2B49-801B-1C178E2D0274}"/>
          </ac:spMkLst>
        </pc:spChg>
        <pc:spChg chg="mod">
          <ac:chgData name="Ingvild Sollund" userId="3345d885-6fc5-4a16-a837-d5a76ec94d01" providerId="ADAL" clId="{25D3C91E-D429-9642-8341-C7A9DCD75B2C}" dt="2019-05-16T11:57:28.586" v="1143" actId="20577"/>
          <ac:spMkLst>
            <pc:docMk/>
            <pc:sldMk cId="3110518372" sldId="301"/>
            <ac:spMk id="7" creationId="{BBDB697B-B774-FA4F-94AE-0CB19FB8A3A9}"/>
          </ac:spMkLst>
        </pc:spChg>
      </pc:sldChg>
      <pc:sldChg chg="addSp delSp modSp add">
        <pc:chgData name="Ingvild Sollund" userId="3345d885-6fc5-4a16-a837-d5a76ec94d01" providerId="ADAL" clId="{25D3C91E-D429-9642-8341-C7A9DCD75B2C}" dt="2019-05-16T11:51:56.114" v="1032" actId="1076"/>
        <pc:sldMkLst>
          <pc:docMk/>
          <pc:sldMk cId="4168305295" sldId="302"/>
        </pc:sldMkLst>
        <pc:spChg chg="del">
          <ac:chgData name="Ingvild Sollund" userId="3345d885-6fc5-4a16-a837-d5a76ec94d01" providerId="ADAL" clId="{25D3C91E-D429-9642-8341-C7A9DCD75B2C}" dt="2019-05-16T11:42:48.417" v="955" actId="478"/>
          <ac:spMkLst>
            <pc:docMk/>
            <pc:sldMk cId="4168305295" sldId="302"/>
            <ac:spMk id="2" creationId="{E99B4D88-0BDC-C64A-BE7C-041A97B1EC94}"/>
          </ac:spMkLst>
        </pc:spChg>
        <pc:spChg chg="del">
          <ac:chgData name="Ingvild Sollund" userId="3345d885-6fc5-4a16-a837-d5a76ec94d01" providerId="ADAL" clId="{25D3C91E-D429-9642-8341-C7A9DCD75B2C}" dt="2019-05-16T11:42:51.551" v="956" actId="478"/>
          <ac:spMkLst>
            <pc:docMk/>
            <pc:sldMk cId="4168305295" sldId="302"/>
            <ac:spMk id="3" creationId="{65734956-D987-DC43-8424-84114AD31C16}"/>
          </ac:spMkLst>
        </pc:spChg>
        <pc:spChg chg="del">
          <ac:chgData name="Ingvild Sollund" userId="3345d885-6fc5-4a16-a837-d5a76ec94d01" providerId="ADAL" clId="{25D3C91E-D429-9642-8341-C7A9DCD75B2C}" dt="2019-05-16T11:42:54.687" v="957" actId="478"/>
          <ac:spMkLst>
            <pc:docMk/>
            <pc:sldMk cId="4168305295" sldId="302"/>
            <ac:spMk id="4" creationId="{FD513840-6405-8744-82A7-25BD44E98640}"/>
          </ac:spMkLst>
        </pc:spChg>
        <pc:spChg chg="add mod">
          <ac:chgData name="Ingvild Sollund" userId="3345d885-6fc5-4a16-a837-d5a76ec94d01" providerId="ADAL" clId="{25D3C91E-D429-9642-8341-C7A9DCD75B2C}" dt="2019-05-16T11:51:22.534" v="1027" actId="14100"/>
          <ac:spMkLst>
            <pc:docMk/>
            <pc:sldMk cId="4168305295" sldId="302"/>
            <ac:spMk id="8" creationId="{60E79E6A-D5BC-9C4E-BAF3-837E657D085E}"/>
          </ac:spMkLst>
        </pc:spChg>
        <pc:picChg chg="add mod">
          <ac:chgData name="Ingvild Sollund" userId="3345d885-6fc5-4a16-a837-d5a76ec94d01" providerId="ADAL" clId="{25D3C91E-D429-9642-8341-C7A9DCD75B2C}" dt="2019-05-16T11:51:56.114" v="1032" actId="1076"/>
          <ac:picMkLst>
            <pc:docMk/>
            <pc:sldMk cId="4168305295" sldId="302"/>
            <ac:picMk id="7" creationId="{5F992096-83A3-1B42-8C99-50DFA6325CBE}"/>
          </ac:picMkLst>
        </pc:picChg>
      </pc:sldChg>
      <pc:sldChg chg="addSp delSp modSp add del modAnim modNotesTx">
        <pc:chgData name="Ingvild Sollund" userId="3345d885-6fc5-4a16-a837-d5a76ec94d01" providerId="ADAL" clId="{25D3C91E-D429-9642-8341-C7A9DCD75B2C}" dt="2019-05-16T11:56:02.311" v="1103" actId="1037"/>
        <pc:sldMkLst>
          <pc:docMk/>
          <pc:sldMk cId="2908508762" sldId="303"/>
        </pc:sldMkLst>
        <pc:spChg chg="add mod">
          <ac:chgData name="Ingvild Sollund" userId="3345d885-6fc5-4a16-a837-d5a76ec94d01" providerId="ADAL" clId="{25D3C91E-D429-9642-8341-C7A9DCD75B2C}" dt="2019-05-16T11:48:17.938" v="990" actId="692"/>
          <ac:spMkLst>
            <pc:docMk/>
            <pc:sldMk cId="2908508762" sldId="303"/>
            <ac:spMk id="13" creationId="{D9DF62C3-DBF7-4D40-A44F-FF78B8E3D810}"/>
          </ac:spMkLst>
        </pc:spChg>
        <pc:spChg chg="add mod">
          <ac:chgData name="Ingvild Sollund" userId="3345d885-6fc5-4a16-a837-d5a76ec94d01" providerId="ADAL" clId="{25D3C91E-D429-9642-8341-C7A9DCD75B2C}" dt="2019-05-16T11:56:02.311" v="1103" actId="1037"/>
          <ac:spMkLst>
            <pc:docMk/>
            <pc:sldMk cId="2908508762" sldId="303"/>
            <ac:spMk id="14" creationId="{5DA23A97-B8A5-AD47-A394-8967731EF16E}"/>
          </ac:spMkLst>
        </pc:spChg>
        <pc:spChg chg="add mod">
          <ac:chgData name="Ingvild Sollund" userId="3345d885-6fc5-4a16-a837-d5a76ec94d01" providerId="ADAL" clId="{25D3C91E-D429-9642-8341-C7A9DCD75B2C}" dt="2019-05-16T11:55:20.946" v="1102" actId="14100"/>
          <ac:spMkLst>
            <pc:docMk/>
            <pc:sldMk cId="2908508762" sldId="303"/>
            <ac:spMk id="15" creationId="{EA7CA49E-FFA0-6149-AC36-27CCA3F29E25}"/>
          </ac:spMkLst>
        </pc:spChg>
        <pc:spChg chg="add mod">
          <ac:chgData name="Ingvild Sollund" userId="3345d885-6fc5-4a16-a837-d5a76ec94d01" providerId="ADAL" clId="{25D3C91E-D429-9642-8341-C7A9DCD75B2C}" dt="2019-05-16T11:54:40.207" v="1090" actId="14100"/>
          <ac:spMkLst>
            <pc:docMk/>
            <pc:sldMk cId="2908508762" sldId="303"/>
            <ac:spMk id="16" creationId="{1CBA00FF-8509-9345-AD0E-CD3D77FE71E6}"/>
          </ac:spMkLst>
        </pc:spChg>
        <pc:picChg chg="add del mod">
          <ac:chgData name="Ingvild Sollund" userId="3345d885-6fc5-4a16-a837-d5a76ec94d01" providerId="ADAL" clId="{25D3C91E-D429-9642-8341-C7A9DCD75B2C}" dt="2019-05-16T11:44:41.576" v="971" actId="478"/>
          <ac:picMkLst>
            <pc:docMk/>
            <pc:sldMk cId="2908508762" sldId="303"/>
            <ac:picMk id="3" creationId="{E2F7802D-7815-9548-B940-90CBD51A7DF4}"/>
          </ac:picMkLst>
        </pc:picChg>
        <pc:picChg chg="add mod">
          <ac:chgData name="Ingvild Sollund" userId="3345d885-6fc5-4a16-a837-d5a76ec94d01" providerId="ADAL" clId="{25D3C91E-D429-9642-8341-C7A9DCD75B2C}" dt="2019-05-16T11:44:53.794" v="975" actId="1076"/>
          <ac:picMkLst>
            <pc:docMk/>
            <pc:sldMk cId="2908508762" sldId="303"/>
            <ac:picMk id="6" creationId="{7CD1BE94-5DF3-3F49-9BFE-1F0887D33495}"/>
          </ac:picMkLst>
        </pc:picChg>
        <pc:picChg chg="del mod">
          <ac:chgData name="Ingvild Sollund" userId="3345d885-6fc5-4a16-a837-d5a76ec94d01" providerId="ADAL" clId="{25D3C91E-D429-9642-8341-C7A9DCD75B2C}" dt="2019-05-16T11:44:31.680" v="967" actId="478"/>
          <ac:picMkLst>
            <pc:docMk/>
            <pc:sldMk cId="2908508762" sldId="303"/>
            <ac:picMk id="7" creationId="{5F992096-83A3-1B42-8C99-50DFA6325CBE}"/>
          </ac:picMkLst>
        </pc:picChg>
        <pc:picChg chg="add mod">
          <ac:chgData name="Ingvild Sollund" userId="3345d885-6fc5-4a16-a837-d5a76ec94d01" providerId="ADAL" clId="{25D3C91E-D429-9642-8341-C7A9DCD75B2C}" dt="2019-05-16T11:56:02.311" v="1103" actId="1037"/>
          <ac:picMkLst>
            <pc:docMk/>
            <pc:sldMk cId="2908508762" sldId="303"/>
            <ac:picMk id="9" creationId="{8C9B681E-EA54-5642-94EB-927E35CEE900}"/>
          </ac:picMkLst>
        </pc:picChg>
        <pc:picChg chg="add mod">
          <ac:chgData name="Ingvild Sollund" userId="3345d885-6fc5-4a16-a837-d5a76ec94d01" providerId="ADAL" clId="{25D3C91E-D429-9642-8341-C7A9DCD75B2C}" dt="2019-05-16T11:47:56.007" v="986" actId="1076"/>
          <ac:picMkLst>
            <pc:docMk/>
            <pc:sldMk cId="2908508762" sldId="303"/>
            <ac:picMk id="11" creationId="{B7FAB823-C946-3F49-B461-F3B608DB07D8}"/>
          </ac:picMkLst>
        </pc:picChg>
        <pc:inkChg chg="add del">
          <ac:chgData name="Ingvild Sollund" userId="3345d885-6fc5-4a16-a837-d5a76ec94d01" providerId="ADAL" clId="{25D3C91E-D429-9642-8341-C7A9DCD75B2C}" dt="2019-05-16T11:46:58.615" v="984" actId="32730"/>
          <ac:inkMkLst>
            <pc:docMk/>
            <pc:sldMk cId="2908508762" sldId="303"/>
            <ac:inkMk id="12" creationId="{90866913-33BE-7B43-94F8-A370DB848F7B}"/>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839CB-F9DB-450C-A4B2-F9F355A5DC2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C056C09-4F07-4203-970F-CECDE774BD9A}">
      <dgm:prSet phldrT="[Text]"/>
      <dgm:spPr>
        <a:solidFill>
          <a:schemeClr val="accent1"/>
        </a:solidFill>
      </dgm:spPr>
      <dgm:t>
        <a:bodyPr/>
        <a:lstStyle/>
        <a:p>
          <a:r>
            <a:rPr lang="en-US" dirty="0">
              <a:solidFill>
                <a:schemeClr val="bg1"/>
              </a:solidFill>
            </a:rPr>
            <a:t>Ide </a:t>
          </a:r>
        </a:p>
      </dgm:t>
    </dgm:pt>
    <dgm:pt modelId="{692FCA05-D290-4433-8501-3B283FF1A219}" type="parTrans" cxnId="{AEB8AE49-BA18-4E2D-8F8C-7D0E61A754B8}">
      <dgm:prSet/>
      <dgm:spPr/>
      <dgm:t>
        <a:bodyPr/>
        <a:lstStyle/>
        <a:p>
          <a:endParaRPr lang="en-US"/>
        </a:p>
      </dgm:t>
    </dgm:pt>
    <dgm:pt modelId="{6FF43972-1AFB-407D-AD68-4A18CCF1AAA5}" type="sibTrans" cxnId="{AEB8AE49-BA18-4E2D-8F8C-7D0E61A754B8}">
      <dgm:prSet/>
      <dgm:spPr/>
      <dgm:t>
        <a:bodyPr/>
        <a:lstStyle/>
        <a:p>
          <a:endParaRPr lang="en-US"/>
        </a:p>
      </dgm:t>
    </dgm:pt>
    <dgm:pt modelId="{F0DAB021-74D5-4B39-857B-661EA4B66C95}">
      <dgm:prSet phldrT="[Text]"/>
      <dgm:spPr>
        <a:solidFill>
          <a:schemeClr val="accent1"/>
        </a:solidFill>
      </dgm:spPr>
      <dgm:t>
        <a:bodyPr/>
        <a:lstStyle/>
        <a:p>
          <a:r>
            <a:rPr lang="en-US" dirty="0" err="1">
              <a:solidFill>
                <a:schemeClr val="bg1"/>
              </a:solidFill>
            </a:rPr>
            <a:t>Søke</a:t>
          </a:r>
          <a:endParaRPr lang="en-US" dirty="0">
            <a:solidFill>
              <a:schemeClr val="bg1"/>
            </a:solidFill>
          </a:endParaRPr>
        </a:p>
      </dgm:t>
    </dgm:pt>
    <dgm:pt modelId="{B5961CF0-0DDC-49E8-8081-A1DF9FDD3E64}" type="parTrans" cxnId="{1AA60088-0062-46C2-BA01-2FCE85FC0BED}">
      <dgm:prSet/>
      <dgm:spPr/>
      <dgm:t>
        <a:bodyPr/>
        <a:lstStyle/>
        <a:p>
          <a:endParaRPr lang="en-US"/>
        </a:p>
      </dgm:t>
    </dgm:pt>
    <dgm:pt modelId="{8EB91676-4E87-40A0-A5D6-E02FC267AF2F}" type="sibTrans" cxnId="{1AA60088-0062-46C2-BA01-2FCE85FC0BED}">
      <dgm:prSet/>
      <dgm:spPr/>
      <dgm:t>
        <a:bodyPr/>
        <a:lstStyle/>
        <a:p>
          <a:endParaRPr lang="en-US"/>
        </a:p>
      </dgm:t>
    </dgm:pt>
    <dgm:pt modelId="{66F40C71-67E0-49DF-82E4-E0E0F1342AE8}">
      <dgm:prSet phldrT="[Text]"/>
      <dgm:spPr>
        <a:solidFill>
          <a:schemeClr val="accent1"/>
        </a:solidFill>
      </dgm:spPr>
      <dgm:t>
        <a:bodyPr/>
        <a:lstStyle/>
        <a:p>
          <a:r>
            <a:rPr lang="en-US" dirty="0" err="1">
              <a:solidFill>
                <a:schemeClr val="bg1"/>
              </a:solidFill>
            </a:rPr>
            <a:t>Godkjenning</a:t>
          </a:r>
          <a:r>
            <a:rPr lang="en-US" dirty="0">
              <a:solidFill>
                <a:schemeClr val="bg1"/>
              </a:solidFill>
            </a:rPr>
            <a:t> </a:t>
          </a:r>
          <a:r>
            <a:rPr lang="en-US" dirty="0" err="1">
              <a:solidFill>
                <a:schemeClr val="bg1"/>
              </a:solidFill>
            </a:rPr>
            <a:t>Internt</a:t>
          </a:r>
          <a:endParaRPr lang="en-US" dirty="0">
            <a:solidFill>
              <a:schemeClr val="bg1"/>
            </a:solidFill>
          </a:endParaRPr>
        </a:p>
      </dgm:t>
    </dgm:pt>
    <dgm:pt modelId="{2B70F8E4-CB4B-4AD6-9732-C62B43E00A5E}" type="parTrans" cxnId="{0AE5BEDB-02CE-4CAF-AC55-98D603DE5A52}">
      <dgm:prSet/>
      <dgm:spPr/>
      <dgm:t>
        <a:bodyPr/>
        <a:lstStyle/>
        <a:p>
          <a:endParaRPr lang="en-US"/>
        </a:p>
      </dgm:t>
    </dgm:pt>
    <dgm:pt modelId="{8CAAF65A-7982-4EB0-BE97-FBFAB2EF9EFF}" type="sibTrans" cxnId="{0AE5BEDB-02CE-4CAF-AC55-98D603DE5A52}">
      <dgm:prSet/>
      <dgm:spPr/>
      <dgm:t>
        <a:bodyPr/>
        <a:lstStyle/>
        <a:p>
          <a:endParaRPr lang="en-US"/>
        </a:p>
      </dgm:t>
    </dgm:pt>
    <dgm:pt modelId="{77284B8D-E99B-4E2B-8B3C-09663A501870}">
      <dgm:prSet/>
      <dgm:spPr>
        <a:solidFill>
          <a:schemeClr val="accent1"/>
        </a:solidFill>
      </dgm:spPr>
      <dgm:t>
        <a:bodyPr/>
        <a:lstStyle/>
        <a:p>
          <a:r>
            <a:rPr lang="en-US" dirty="0" err="1">
              <a:solidFill>
                <a:schemeClr val="bg1"/>
              </a:solidFill>
            </a:rPr>
            <a:t>Godkjenning</a:t>
          </a:r>
          <a:r>
            <a:rPr lang="en-US" dirty="0">
              <a:solidFill>
                <a:schemeClr val="bg1"/>
              </a:solidFill>
            </a:rPr>
            <a:t> </a:t>
          </a:r>
          <a:r>
            <a:rPr lang="en-US" dirty="0" err="1">
              <a:solidFill>
                <a:schemeClr val="bg1"/>
              </a:solidFill>
            </a:rPr>
            <a:t>ekstern</a:t>
          </a:r>
          <a:endParaRPr lang="en-US" dirty="0">
            <a:solidFill>
              <a:schemeClr val="bg1"/>
            </a:solidFill>
          </a:endParaRPr>
        </a:p>
      </dgm:t>
    </dgm:pt>
    <dgm:pt modelId="{0B2D5DB5-6F16-4CDF-A5C9-6E3A4C102CCF}" type="parTrans" cxnId="{4B3A6F0F-2AB2-4D0A-8276-91A15A25EECB}">
      <dgm:prSet/>
      <dgm:spPr/>
      <dgm:t>
        <a:bodyPr/>
        <a:lstStyle/>
        <a:p>
          <a:endParaRPr lang="en-US"/>
        </a:p>
      </dgm:t>
    </dgm:pt>
    <dgm:pt modelId="{087DB808-183F-48E2-9277-2E476CD24DF2}" type="sibTrans" cxnId="{4B3A6F0F-2AB2-4D0A-8276-91A15A25EECB}">
      <dgm:prSet/>
      <dgm:spPr/>
      <dgm:t>
        <a:bodyPr/>
        <a:lstStyle/>
        <a:p>
          <a:endParaRPr lang="en-US"/>
        </a:p>
      </dgm:t>
    </dgm:pt>
    <dgm:pt modelId="{860DA799-A42A-44F4-8DDD-64514A38E201}">
      <dgm:prSet/>
      <dgm:spPr>
        <a:solidFill>
          <a:schemeClr val="accent1"/>
        </a:solidFill>
      </dgm:spPr>
      <dgm:t>
        <a:bodyPr/>
        <a:lstStyle/>
        <a:p>
          <a:r>
            <a:rPr lang="en-US" dirty="0" err="1">
              <a:solidFill>
                <a:schemeClr val="bg1"/>
              </a:solidFill>
            </a:rPr>
            <a:t>Søke</a:t>
          </a:r>
          <a:r>
            <a:rPr lang="en-US" dirty="0">
              <a:solidFill>
                <a:schemeClr val="bg1"/>
              </a:solidFill>
            </a:rPr>
            <a:t> </a:t>
          </a:r>
          <a:r>
            <a:rPr lang="en-US" dirty="0" err="1">
              <a:solidFill>
                <a:schemeClr val="bg1"/>
              </a:solidFill>
            </a:rPr>
            <a:t>finansiering</a:t>
          </a:r>
          <a:endParaRPr lang="en-US" dirty="0">
            <a:solidFill>
              <a:schemeClr val="bg1"/>
            </a:solidFill>
          </a:endParaRPr>
        </a:p>
      </dgm:t>
    </dgm:pt>
    <dgm:pt modelId="{C6F7A591-138F-4760-8480-A811BAF70A66}" type="parTrans" cxnId="{C5526392-464C-4487-B2F8-6B110575EFF3}">
      <dgm:prSet/>
      <dgm:spPr/>
      <dgm:t>
        <a:bodyPr/>
        <a:lstStyle/>
        <a:p>
          <a:endParaRPr lang="en-US"/>
        </a:p>
      </dgm:t>
    </dgm:pt>
    <dgm:pt modelId="{37AB2CFF-038C-43AD-B774-5BBA5AFA9BD3}" type="sibTrans" cxnId="{C5526392-464C-4487-B2F8-6B110575EFF3}">
      <dgm:prSet/>
      <dgm:spPr/>
      <dgm:t>
        <a:bodyPr/>
        <a:lstStyle/>
        <a:p>
          <a:endParaRPr lang="en-US"/>
        </a:p>
      </dgm:t>
    </dgm:pt>
    <dgm:pt modelId="{8CCFE2EF-2E96-48D8-9AD4-AEB587E5AD7C}">
      <dgm:prSet/>
      <dgm:spPr>
        <a:solidFill>
          <a:schemeClr val="accent1"/>
        </a:solidFill>
      </dgm:spPr>
      <dgm:t>
        <a:bodyPr/>
        <a:lstStyle/>
        <a:p>
          <a:r>
            <a:rPr lang="en-US" dirty="0" err="1">
              <a:solidFill>
                <a:schemeClr val="bg1"/>
              </a:solidFill>
            </a:rPr>
            <a:t>Budsjettere</a:t>
          </a:r>
          <a:endParaRPr lang="en-US" dirty="0">
            <a:solidFill>
              <a:schemeClr val="bg1"/>
            </a:solidFill>
          </a:endParaRPr>
        </a:p>
      </dgm:t>
    </dgm:pt>
    <dgm:pt modelId="{3734CEF6-5012-4290-B106-4F73CE8AF990}" type="parTrans" cxnId="{01453708-7C94-4DF0-B5CC-5FAEFBA7324D}">
      <dgm:prSet/>
      <dgm:spPr/>
      <dgm:t>
        <a:bodyPr/>
        <a:lstStyle/>
        <a:p>
          <a:endParaRPr lang="en-US"/>
        </a:p>
      </dgm:t>
    </dgm:pt>
    <dgm:pt modelId="{D89B6028-4A94-423C-849E-B0056257B9A9}" type="sibTrans" cxnId="{01453708-7C94-4DF0-B5CC-5FAEFBA7324D}">
      <dgm:prSet/>
      <dgm:spPr/>
      <dgm:t>
        <a:bodyPr/>
        <a:lstStyle/>
        <a:p>
          <a:endParaRPr lang="en-US"/>
        </a:p>
      </dgm:t>
    </dgm:pt>
    <dgm:pt modelId="{4D451546-6287-43D5-8403-74ECAA67B193}">
      <dgm:prSet/>
      <dgm:spPr>
        <a:solidFill>
          <a:schemeClr val="accent1"/>
        </a:solidFill>
      </dgm:spPr>
      <dgm:t>
        <a:bodyPr/>
        <a:lstStyle/>
        <a:p>
          <a:r>
            <a:rPr lang="en-US" dirty="0" err="1">
              <a:solidFill>
                <a:schemeClr val="bg1"/>
              </a:solidFill>
            </a:rPr>
            <a:t>Publisere</a:t>
          </a:r>
          <a:endParaRPr lang="en-US" dirty="0">
            <a:solidFill>
              <a:schemeClr val="bg1"/>
            </a:solidFill>
          </a:endParaRPr>
        </a:p>
      </dgm:t>
    </dgm:pt>
    <dgm:pt modelId="{C375D002-823F-43EC-814A-055EDDB8CF6D}" type="parTrans" cxnId="{2A2156DB-5203-4BA2-A568-1D1D7C196188}">
      <dgm:prSet/>
      <dgm:spPr/>
      <dgm:t>
        <a:bodyPr/>
        <a:lstStyle/>
        <a:p>
          <a:endParaRPr lang="en-US"/>
        </a:p>
      </dgm:t>
    </dgm:pt>
    <dgm:pt modelId="{A5846CE8-5D87-442E-B872-504A72F9FD80}" type="sibTrans" cxnId="{2A2156DB-5203-4BA2-A568-1D1D7C196188}">
      <dgm:prSet/>
      <dgm:spPr/>
      <dgm:t>
        <a:bodyPr/>
        <a:lstStyle/>
        <a:p>
          <a:endParaRPr lang="en-US"/>
        </a:p>
      </dgm:t>
    </dgm:pt>
    <dgm:pt modelId="{6D2AD166-C189-4C8C-A866-656A36B2409E}" type="pres">
      <dgm:prSet presAssocID="{88F839CB-F9DB-450C-A4B2-F9F355A5DC23}" presName="Name0" presStyleCnt="0">
        <dgm:presLayoutVars>
          <dgm:dir/>
          <dgm:resizeHandles val="exact"/>
        </dgm:presLayoutVars>
      </dgm:prSet>
      <dgm:spPr/>
    </dgm:pt>
    <dgm:pt modelId="{3F376F84-2FA5-498C-B1D1-0147DD2EF029}" type="pres">
      <dgm:prSet presAssocID="{7C056C09-4F07-4203-970F-CECDE774BD9A}" presName="node" presStyleLbl="node1" presStyleIdx="0" presStyleCnt="7" custLinFactNeighborY="-15506">
        <dgm:presLayoutVars>
          <dgm:bulletEnabled val="1"/>
        </dgm:presLayoutVars>
      </dgm:prSet>
      <dgm:spPr>
        <a:prstGeom prst="star12">
          <a:avLst/>
        </a:prstGeom>
      </dgm:spPr>
    </dgm:pt>
    <dgm:pt modelId="{30853ACF-94E5-4997-9ACE-25B6A3796FBF}" type="pres">
      <dgm:prSet presAssocID="{6FF43972-1AFB-407D-AD68-4A18CCF1AAA5}" presName="sibTrans" presStyleLbl="sibTrans2D1" presStyleIdx="0" presStyleCnt="6"/>
      <dgm:spPr/>
    </dgm:pt>
    <dgm:pt modelId="{0FA958C3-D3AC-4BFB-95E6-CD2096CE5CAA}" type="pres">
      <dgm:prSet presAssocID="{6FF43972-1AFB-407D-AD68-4A18CCF1AAA5}" presName="connectorText" presStyleLbl="sibTrans2D1" presStyleIdx="0" presStyleCnt="6"/>
      <dgm:spPr/>
    </dgm:pt>
    <dgm:pt modelId="{EC5E86AD-44E3-4B5A-A5FA-18BF6C95E3A9}" type="pres">
      <dgm:prSet presAssocID="{F0DAB021-74D5-4B39-857B-661EA4B66C95}" presName="node" presStyleLbl="node1" presStyleIdx="1" presStyleCnt="7" custLinFactNeighborY="-7753">
        <dgm:presLayoutVars>
          <dgm:bulletEnabled val="1"/>
        </dgm:presLayoutVars>
      </dgm:prSet>
      <dgm:spPr>
        <a:prstGeom prst="roundRect">
          <a:avLst/>
        </a:prstGeom>
      </dgm:spPr>
    </dgm:pt>
    <dgm:pt modelId="{D929BB80-7294-4176-B979-7253D7110398}" type="pres">
      <dgm:prSet presAssocID="{8EB91676-4E87-40A0-A5D6-E02FC267AF2F}" presName="sibTrans" presStyleLbl="sibTrans2D1" presStyleIdx="1" presStyleCnt="6"/>
      <dgm:spPr/>
    </dgm:pt>
    <dgm:pt modelId="{D8F167F7-E663-4919-BE19-100D61ED1151}" type="pres">
      <dgm:prSet presAssocID="{8EB91676-4E87-40A0-A5D6-E02FC267AF2F}" presName="connectorText" presStyleLbl="sibTrans2D1" presStyleIdx="1" presStyleCnt="6"/>
      <dgm:spPr/>
    </dgm:pt>
    <dgm:pt modelId="{F49E1FB1-5206-4AD5-B044-A4C2F9257DBF}" type="pres">
      <dgm:prSet presAssocID="{66F40C71-67E0-49DF-82E4-E0E0F1342AE8}" presName="node" presStyleLbl="node1" presStyleIdx="2" presStyleCnt="7" custLinFactNeighborY="-7753">
        <dgm:presLayoutVars>
          <dgm:bulletEnabled val="1"/>
        </dgm:presLayoutVars>
      </dgm:prSet>
      <dgm:spPr/>
    </dgm:pt>
    <dgm:pt modelId="{5310CC70-B797-4E9B-AAF3-87EFD65B3DA5}" type="pres">
      <dgm:prSet presAssocID="{8CAAF65A-7982-4EB0-BE97-FBFAB2EF9EFF}" presName="sibTrans" presStyleLbl="sibTrans2D1" presStyleIdx="2" presStyleCnt="6"/>
      <dgm:spPr/>
    </dgm:pt>
    <dgm:pt modelId="{304F0491-2B0F-470D-A571-EF1A5DC4A179}" type="pres">
      <dgm:prSet presAssocID="{8CAAF65A-7982-4EB0-BE97-FBFAB2EF9EFF}" presName="connectorText" presStyleLbl="sibTrans2D1" presStyleIdx="2" presStyleCnt="6"/>
      <dgm:spPr/>
    </dgm:pt>
    <dgm:pt modelId="{FE481C6F-7F19-40A4-9AF1-DD4642E2419E}" type="pres">
      <dgm:prSet presAssocID="{77284B8D-E99B-4E2B-8B3C-09663A501870}" presName="node" presStyleLbl="node1" presStyleIdx="3" presStyleCnt="7" custLinFactNeighborY="-7753">
        <dgm:presLayoutVars>
          <dgm:bulletEnabled val="1"/>
        </dgm:presLayoutVars>
      </dgm:prSet>
      <dgm:spPr/>
    </dgm:pt>
    <dgm:pt modelId="{8417B220-D2A8-448D-BDB8-5499443ED6EA}" type="pres">
      <dgm:prSet presAssocID="{087DB808-183F-48E2-9277-2E476CD24DF2}" presName="sibTrans" presStyleLbl="sibTrans2D1" presStyleIdx="3" presStyleCnt="6"/>
      <dgm:spPr/>
    </dgm:pt>
    <dgm:pt modelId="{9EBB7411-E3CA-4EF9-9C0A-69EFD55F0E60}" type="pres">
      <dgm:prSet presAssocID="{087DB808-183F-48E2-9277-2E476CD24DF2}" presName="connectorText" presStyleLbl="sibTrans2D1" presStyleIdx="3" presStyleCnt="6"/>
      <dgm:spPr/>
    </dgm:pt>
    <dgm:pt modelId="{ED48F96C-BD40-4C3B-94EC-E87691F84B54}" type="pres">
      <dgm:prSet presAssocID="{8CCFE2EF-2E96-48D8-9AD4-AEB587E5AD7C}" presName="node" presStyleLbl="node1" presStyleIdx="4" presStyleCnt="7" custLinFactNeighborY="-7753">
        <dgm:presLayoutVars>
          <dgm:bulletEnabled val="1"/>
        </dgm:presLayoutVars>
      </dgm:prSet>
      <dgm:spPr/>
    </dgm:pt>
    <dgm:pt modelId="{B19F0229-C7D3-4FA4-A604-E2FA257A65FD}" type="pres">
      <dgm:prSet presAssocID="{D89B6028-4A94-423C-849E-B0056257B9A9}" presName="sibTrans" presStyleLbl="sibTrans2D1" presStyleIdx="4" presStyleCnt="6"/>
      <dgm:spPr/>
    </dgm:pt>
    <dgm:pt modelId="{F128D848-18F6-496F-ADFC-F446E83CD277}" type="pres">
      <dgm:prSet presAssocID="{D89B6028-4A94-423C-849E-B0056257B9A9}" presName="connectorText" presStyleLbl="sibTrans2D1" presStyleIdx="4" presStyleCnt="6"/>
      <dgm:spPr/>
    </dgm:pt>
    <dgm:pt modelId="{307DABEF-CCDD-4A82-B6EB-6773F7E137A8}" type="pres">
      <dgm:prSet presAssocID="{860DA799-A42A-44F4-8DDD-64514A38E201}" presName="node" presStyleLbl="node1" presStyleIdx="5" presStyleCnt="7" custLinFactNeighborY="-7753">
        <dgm:presLayoutVars>
          <dgm:bulletEnabled val="1"/>
        </dgm:presLayoutVars>
      </dgm:prSet>
      <dgm:spPr/>
    </dgm:pt>
    <dgm:pt modelId="{77D3D7E4-E555-44A4-98E8-59114D8E3A8B}" type="pres">
      <dgm:prSet presAssocID="{37AB2CFF-038C-43AD-B774-5BBA5AFA9BD3}" presName="sibTrans" presStyleLbl="sibTrans2D1" presStyleIdx="5" presStyleCnt="6"/>
      <dgm:spPr/>
    </dgm:pt>
    <dgm:pt modelId="{2AF32979-598A-4004-8EDC-DDF4F03CEF8C}" type="pres">
      <dgm:prSet presAssocID="{37AB2CFF-038C-43AD-B774-5BBA5AFA9BD3}" presName="connectorText" presStyleLbl="sibTrans2D1" presStyleIdx="5" presStyleCnt="6"/>
      <dgm:spPr/>
    </dgm:pt>
    <dgm:pt modelId="{FDAD0E5D-5725-4942-82A4-36B6E11D1A82}" type="pres">
      <dgm:prSet presAssocID="{4D451546-6287-43D5-8403-74ECAA67B193}" presName="node" presStyleLbl="node1" presStyleIdx="6" presStyleCnt="7" custLinFactNeighborY="-7753">
        <dgm:presLayoutVars>
          <dgm:bulletEnabled val="1"/>
        </dgm:presLayoutVars>
      </dgm:prSet>
      <dgm:spPr/>
    </dgm:pt>
  </dgm:ptLst>
  <dgm:cxnLst>
    <dgm:cxn modelId="{01453708-7C94-4DF0-B5CC-5FAEFBA7324D}" srcId="{88F839CB-F9DB-450C-A4B2-F9F355A5DC23}" destId="{8CCFE2EF-2E96-48D8-9AD4-AEB587E5AD7C}" srcOrd="4" destOrd="0" parTransId="{3734CEF6-5012-4290-B106-4F73CE8AF990}" sibTransId="{D89B6028-4A94-423C-849E-B0056257B9A9}"/>
    <dgm:cxn modelId="{3EC1820C-8A8C-452B-BF05-ED829AB48397}" type="presOf" srcId="{087DB808-183F-48E2-9277-2E476CD24DF2}" destId="{8417B220-D2A8-448D-BDB8-5499443ED6EA}" srcOrd="0" destOrd="0" presId="urn:microsoft.com/office/officeart/2005/8/layout/process1"/>
    <dgm:cxn modelId="{4B3A6F0F-2AB2-4D0A-8276-91A15A25EECB}" srcId="{88F839CB-F9DB-450C-A4B2-F9F355A5DC23}" destId="{77284B8D-E99B-4E2B-8B3C-09663A501870}" srcOrd="3" destOrd="0" parTransId="{0B2D5DB5-6F16-4CDF-A5C9-6E3A4C102CCF}" sibTransId="{087DB808-183F-48E2-9277-2E476CD24DF2}"/>
    <dgm:cxn modelId="{B4218711-B17D-4E2B-B298-8FE83911A3B8}" type="presOf" srcId="{D89B6028-4A94-423C-849E-B0056257B9A9}" destId="{B19F0229-C7D3-4FA4-A604-E2FA257A65FD}" srcOrd="0" destOrd="0" presId="urn:microsoft.com/office/officeart/2005/8/layout/process1"/>
    <dgm:cxn modelId="{A29FB511-2FB8-4FB8-AE96-84439BAB2222}" type="presOf" srcId="{F0DAB021-74D5-4B39-857B-661EA4B66C95}" destId="{EC5E86AD-44E3-4B5A-A5FA-18BF6C95E3A9}" srcOrd="0" destOrd="0" presId="urn:microsoft.com/office/officeart/2005/8/layout/process1"/>
    <dgm:cxn modelId="{9EBDB416-A137-4F42-A20D-9B7E99E26ECD}" type="presOf" srcId="{6FF43972-1AFB-407D-AD68-4A18CCF1AAA5}" destId="{30853ACF-94E5-4997-9ACE-25B6A3796FBF}" srcOrd="0" destOrd="0" presId="urn:microsoft.com/office/officeart/2005/8/layout/process1"/>
    <dgm:cxn modelId="{1F4D0128-84C2-4270-B4EA-16759AF2E913}" type="presOf" srcId="{8CAAF65A-7982-4EB0-BE97-FBFAB2EF9EFF}" destId="{304F0491-2B0F-470D-A571-EF1A5DC4A179}" srcOrd="1" destOrd="0" presId="urn:microsoft.com/office/officeart/2005/8/layout/process1"/>
    <dgm:cxn modelId="{AEB8AE49-BA18-4E2D-8F8C-7D0E61A754B8}" srcId="{88F839CB-F9DB-450C-A4B2-F9F355A5DC23}" destId="{7C056C09-4F07-4203-970F-CECDE774BD9A}" srcOrd="0" destOrd="0" parTransId="{692FCA05-D290-4433-8501-3B283FF1A219}" sibTransId="{6FF43972-1AFB-407D-AD68-4A18CCF1AAA5}"/>
    <dgm:cxn modelId="{B1271B4B-6621-4C1C-99E5-CA490DDE7D66}" type="presOf" srcId="{77284B8D-E99B-4E2B-8B3C-09663A501870}" destId="{FE481C6F-7F19-40A4-9AF1-DD4642E2419E}" srcOrd="0" destOrd="0" presId="urn:microsoft.com/office/officeart/2005/8/layout/process1"/>
    <dgm:cxn modelId="{D2B6926C-0F69-4A4A-8963-21AA83EA5197}" type="presOf" srcId="{4D451546-6287-43D5-8403-74ECAA67B193}" destId="{FDAD0E5D-5725-4942-82A4-36B6E11D1A82}" srcOrd="0" destOrd="0" presId="urn:microsoft.com/office/officeart/2005/8/layout/process1"/>
    <dgm:cxn modelId="{8227086F-BE29-4EBD-82D8-959951EBED5C}" type="presOf" srcId="{8EB91676-4E87-40A0-A5D6-E02FC267AF2F}" destId="{D929BB80-7294-4176-B979-7253D7110398}" srcOrd="0" destOrd="0" presId="urn:microsoft.com/office/officeart/2005/8/layout/process1"/>
    <dgm:cxn modelId="{7EC24978-A245-4B1E-A4E9-B772F0F49450}" type="presOf" srcId="{6FF43972-1AFB-407D-AD68-4A18CCF1AAA5}" destId="{0FA958C3-D3AC-4BFB-95E6-CD2096CE5CAA}" srcOrd="1" destOrd="0" presId="urn:microsoft.com/office/officeart/2005/8/layout/process1"/>
    <dgm:cxn modelId="{1F02727F-E7A8-404D-942C-EDF8227D350B}" type="presOf" srcId="{7C056C09-4F07-4203-970F-CECDE774BD9A}" destId="{3F376F84-2FA5-498C-B1D1-0147DD2EF029}" srcOrd="0" destOrd="0" presId="urn:microsoft.com/office/officeart/2005/8/layout/process1"/>
    <dgm:cxn modelId="{1AA60088-0062-46C2-BA01-2FCE85FC0BED}" srcId="{88F839CB-F9DB-450C-A4B2-F9F355A5DC23}" destId="{F0DAB021-74D5-4B39-857B-661EA4B66C95}" srcOrd="1" destOrd="0" parTransId="{B5961CF0-0DDC-49E8-8081-A1DF9FDD3E64}" sibTransId="{8EB91676-4E87-40A0-A5D6-E02FC267AF2F}"/>
    <dgm:cxn modelId="{C5526392-464C-4487-B2F8-6B110575EFF3}" srcId="{88F839CB-F9DB-450C-A4B2-F9F355A5DC23}" destId="{860DA799-A42A-44F4-8DDD-64514A38E201}" srcOrd="5" destOrd="0" parTransId="{C6F7A591-138F-4760-8480-A811BAF70A66}" sibTransId="{37AB2CFF-038C-43AD-B774-5BBA5AFA9BD3}"/>
    <dgm:cxn modelId="{0C020893-A8FD-479A-A75E-916434B43938}" type="presOf" srcId="{37AB2CFF-038C-43AD-B774-5BBA5AFA9BD3}" destId="{2AF32979-598A-4004-8EDC-DDF4F03CEF8C}" srcOrd="1" destOrd="0" presId="urn:microsoft.com/office/officeart/2005/8/layout/process1"/>
    <dgm:cxn modelId="{44A04FA0-A7E5-4C30-A94D-E34DC7F516ED}" type="presOf" srcId="{8CCFE2EF-2E96-48D8-9AD4-AEB587E5AD7C}" destId="{ED48F96C-BD40-4C3B-94EC-E87691F84B54}" srcOrd="0" destOrd="0" presId="urn:microsoft.com/office/officeart/2005/8/layout/process1"/>
    <dgm:cxn modelId="{6B25A2AF-BAC1-4DC2-80F7-F23408A4F66C}" type="presOf" srcId="{66F40C71-67E0-49DF-82E4-E0E0F1342AE8}" destId="{F49E1FB1-5206-4AD5-B044-A4C2F9257DBF}" srcOrd="0" destOrd="0" presId="urn:microsoft.com/office/officeart/2005/8/layout/process1"/>
    <dgm:cxn modelId="{97D0C5B5-4A3F-4B24-AD37-B030AEB96B86}" type="presOf" srcId="{D89B6028-4A94-423C-849E-B0056257B9A9}" destId="{F128D848-18F6-496F-ADFC-F446E83CD277}" srcOrd="1" destOrd="0" presId="urn:microsoft.com/office/officeart/2005/8/layout/process1"/>
    <dgm:cxn modelId="{7297E4C5-4580-4369-B23A-025EC3F30C7E}" type="presOf" srcId="{8CAAF65A-7982-4EB0-BE97-FBFAB2EF9EFF}" destId="{5310CC70-B797-4E9B-AAF3-87EFD65B3DA5}" srcOrd="0" destOrd="0" presId="urn:microsoft.com/office/officeart/2005/8/layout/process1"/>
    <dgm:cxn modelId="{6D392CC6-9C79-4944-B16B-A8C52149C714}" type="presOf" srcId="{37AB2CFF-038C-43AD-B774-5BBA5AFA9BD3}" destId="{77D3D7E4-E555-44A4-98E8-59114D8E3A8B}" srcOrd="0" destOrd="0" presId="urn:microsoft.com/office/officeart/2005/8/layout/process1"/>
    <dgm:cxn modelId="{2A2156DB-5203-4BA2-A568-1D1D7C196188}" srcId="{88F839CB-F9DB-450C-A4B2-F9F355A5DC23}" destId="{4D451546-6287-43D5-8403-74ECAA67B193}" srcOrd="6" destOrd="0" parTransId="{C375D002-823F-43EC-814A-055EDDB8CF6D}" sibTransId="{A5846CE8-5D87-442E-B872-504A72F9FD80}"/>
    <dgm:cxn modelId="{0AE5BEDB-02CE-4CAF-AC55-98D603DE5A52}" srcId="{88F839CB-F9DB-450C-A4B2-F9F355A5DC23}" destId="{66F40C71-67E0-49DF-82E4-E0E0F1342AE8}" srcOrd="2" destOrd="0" parTransId="{2B70F8E4-CB4B-4AD6-9732-C62B43E00A5E}" sibTransId="{8CAAF65A-7982-4EB0-BE97-FBFAB2EF9EFF}"/>
    <dgm:cxn modelId="{024EECDE-CC6A-42E2-925C-94BF13712AB6}" type="presOf" srcId="{860DA799-A42A-44F4-8DDD-64514A38E201}" destId="{307DABEF-CCDD-4A82-B6EB-6773F7E137A8}" srcOrd="0" destOrd="0" presId="urn:microsoft.com/office/officeart/2005/8/layout/process1"/>
    <dgm:cxn modelId="{677DC2F1-AFDA-4078-ABEB-513F3F75EC5E}" type="presOf" srcId="{087DB808-183F-48E2-9277-2E476CD24DF2}" destId="{9EBB7411-E3CA-4EF9-9C0A-69EFD55F0E60}" srcOrd="1" destOrd="0" presId="urn:microsoft.com/office/officeart/2005/8/layout/process1"/>
    <dgm:cxn modelId="{A233B1FA-DFB5-4BAC-937F-4E6FBF70A966}" type="presOf" srcId="{8EB91676-4E87-40A0-A5D6-E02FC267AF2F}" destId="{D8F167F7-E663-4919-BE19-100D61ED1151}" srcOrd="1" destOrd="0" presId="urn:microsoft.com/office/officeart/2005/8/layout/process1"/>
    <dgm:cxn modelId="{B9A6BFFB-BAD4-48E1-A2DC-53292F5BCECB}" type="presOf" srcId="{88F839CB-F9DB-450C-A4B2-F9F355A5DC23}" destId="{6D2AD166-C189-4C8C-A866-656A36B2409E}" srcOrd="0" destOrd="0" presId="urn:microsoft.com/office/officeart/2005/8/layout/process1"/>
    <dgm:cxn modelId="{CA238748-BC2F-444A-8100-5F5C578F3816}" type="presParOf" srcId="{6D2AD166-C189-4C8C-A866-656A36B2409E}" destId="{3F376F84-2FA5-498C-B1D1-0147DD2EF029}" srcOrd="0" destOrd="0" presId="urn:microsoft.com/office/officeart/2005/8/layout/process1"/>
    <dgm:cxn modelId="{A7C64B3A-EFF5-4E9F-B1E0-97F6D94B5473}" type="presParOf" srcId="{6D2AD166-C189-4C8C-A866-656A36B2409E}" destId="{30853ACF-94E5-4997-9ACE-25B6A3796FBF}" srcOrd="1" destOrd="0" presId="urn:microsoft.com/office/officeart/2005/8/layout/process1"/>
    <dgm:cxn modelId="{51B1E27A-FED6-482D-99F8-06C2CD29BD10}" type="presParOf" srcId="{30853ACF-94E5-4997-9ACE-25B6A3796FBF}" destId="{0FA958C3-D3AC-4BFB-95E6-CD2096CE5CAA}" srcOrd="0" destOrd="0" presId="urn:microsoft.com/office/officeart/2005/8/layout/process1"/>
    <dgm:cxn modelId="{0D232EA1-12EC-4EBB-AF33-A422C3C5EF70}" type="presParOf" srcId="{6D2AD166-C189-4C8C-A866-656A36B2409E}" destId="{EC5E86AD-44E3-4B5A-A5FA-18BF6C95E3A9}" srcOrd="2" destOrd="0" presId="urn:microsoft.com/office/officeart/2005/8/layout/process1"/>
    <dgm:cxn modelId="{D1CDC2EE-369E-4F06-BEAE-DDB1A83B2117}" type="presParOf" srcId="{6D2AD166-C189-4C8C-A866-656A36B2409E}" destId="{D929BB80-7294-4176-B979-7253D7110398}" srcOrd="3" destOrd="0" presId="urn:microsoft.com/office/officeart/2005/8/layout/process1"/>
    <dgm:cxn modelId="{BE2D260B-CA68-4562-BBFC-AA6B36DB5E3F}" type="presParOf" srcId="{D929BB80-7294-4176-B979-7253D7110398}" destId="{D8F167F7-E663-4919-BE19-100D61ED1151}" srcOrd="0" destOrd="0" presId="urn:microsoft.com/office/officeart/2005/8/layout/process1"/>
    <dgm:cxn modelId="{1C84804D-28DB-4342-BE69-14AA24926889}" type="presParOf" srcId="{6D2AD166-C189-4C8C-A866-656A36B2409E}" destId="{F49E1FB1-5206-4AD5-B044-A4C2F9257DBF}" srcOrd="4" destOrd="0" presId="urn:microsoft.com/office/officeart/2005/8/layout/process1"/>
    <dgm:cxn modelId="{E6C914BD-D15B-4FA2-BBF7-20FB1A6BBE9C}" type="presParOf" srcId="{6D2AD166-C189-4C8C-A866-656A36B2409E}" destId="{5310CC70-B797-4E9B-AAF3-87EFD65B3DA5}" srcOrd="5" destOrd="0" presId="urn:microsoft.com/office/officeart/2005/8/layout/process1"/>
    <dgm:cxn modelId="{6236103A-3AEC-40A3-A0C1-DFAC23756640}" type="presParOf" srcId="{5310CC70-B797-4E9B-AAF3-87EFD65B3DA5}" destId="{304F0491-2B0F-470D-A571-EF1A5DC4A179}" srcOrd="0" destOrd="0" presId="urn:microsoft.com/office/officeart/2005/8/layout/process1"/>
    <dgm:cxn modelId="{7F422E48-358D-4220-A6B0-650F6964E2E6}" type="presParOf" srcId="{6D2AD166-C189-4C8C-A866-656A36B2409E}" destId="{FE481C6F-7F19-40A4-9AF1-DD4642E2419E}" srcOrd="6" destOrd="0" presId="urn:microsoft.com/office/officeart/2005/8/layout/process1"/>
    <dgm:cxn modelId="{9D5454D9-35DC-4EEB-A298-B321B614B0E3}" type="presParOf" srcId="{6D2AD166-C189-4C8C-A866-656A36B2409E}" destId="{8417B220-D2A8-448D-BDB8-5499443ED6EA}" srcOrd="7" destOrd="0" presId="urn:microsoft.com/office/officeart/2005/8/layout/process1"/>
    <dgm:cxn modelId="{9AF683C3-075D-42F6-93E7-E44A26459BCC}" type="presParOf" srcId="{8417B220-D2A8-448D-BDB8-5499443ED6EA}" destId="{9EBB7411-E3CA-4EF9-9C0A-69EFD55F0E60}" srcOrd="0" destOrd="0" presId="urn:microsoft.com/office/officeart/2005/8/layout/process1"/>
    <dgm:cxn modelId="{C96295D3-12D2-4BB2-9EFE-6DAFA4A904F8}" type="presParOf" srcId="{6D2AD166-C189-4C8C-A866-656A36B2409E}" destId="{ED48F96C-BD40-4C3B-94EC-E87691F84B54}" srcOrd="8" destOrd="0" presId="urn:microsoft.com/office/officeart/2005/8/layout/process1"/>
    <dgm:cxn modelId="{8F405D7A-BFB1-438F-920C-12682641696B}" type="presParOf" srcId="{6D2AD166-C189-4C8C-A866-656A36B2409E}" destId="{B19F0229-C7D3-4FA4-A604-E2FA257A65FD}" srcOrd="9" destOrd="0" presId="urn:microsoft.com/office/officeart/2005/8/layout/process1"/>
    <dgm:cxn modelId="{6A56204A-9D0B-4085-8E8F-FC1E756DB6D5}" type="presParOf" srcId="{B19F0229-C7D3-4FA4-A604-E2FA257A65FD}" destId="{F128D848-18F6-496F-ADFC-F446E83CD277}" srcOrd="0" destOrd="0" presId="urn:microsoft.com/office/officeart/2005/8/layout/process1"/>
    <dgm:cxn modelId="{1C747488-B441-433A-B2A6-98FFD7199B61}" type="presParOf" srcId="{6D2AD166-C189-4C8C-A866-656A36B2409E}" destId="{307DABEF-CCDD-4A82-B6EB-6773F7E137A8}" srcOrd="10" destOrd="0" presId="urn:microsoft.com/office/officeart/2005/8/layout/process1"/>
    <dgm:cxn modelId="{CE0D078A-96E9-4548-B0EA-FD2EFCE88595}" type="presParOf" srcId="{6D2AD166-C189-4C8C-A866-656A36B2409E}" destId="{77D3D7E4-E555-44A4-98E8-59114D8E3A8B}" srcOrd="11" destOrd="0" presId="urn:microsoft.com/office/officeart/2005/8/layout/process1"/>
    <dgm:cxn modelId="{1C44480A-7285-47F0-BD6A-38F274D58B3B}" type="presParOf" srcId="{77D3D7E4-E555-44A4-98E8-59114D8E3A8B}" destId="{2AF32979-598A-4004-8EDC-DDF4F03CEF8C}" srcOrd="0" destOrd="0" presId="urn:microsoft.com/office/officeart/2005/8/layout/process1"/>
    <dgm:cxn modelId="{201F826E-5977-4DE6-95F6-C3E3AED5EB32}" type="presParOf" srcId="{6D2AD166-C189-4C8C-A866-656A36B2409E}" destId="{FDAD0E5D-5725-4942-82A4-36B6E11D1A82}"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76F84-2FA5-498C-B1D1-0147DD2EF029}">
      <dsp:nvSpPr>
        <dsp:cNvPr id="0" name=""/>
        <dsp:cNvSpPr/>
      </dsp:nvSpPr>
      <dsp:spPr>
        <a:xfrm>
          <a:off x="2224" y="1383331"/>
          <a:ext cx="842590" cy="505554"/>
        </a:xfrm>
        <a:prstGeom prst="star12">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Ide </a:t>
          </a:r>
        </a:p>
      </dsp:txBody>
      <dsp:txXfrm>
        <a:off x="200094" y="1502053"/>
        <a:ext cx="446850" cy="268110"/>
      </dsp:txXfrm>
    </dsp:sp>
    <dsp:sp modelId="{30853ACF-94E5-4997-9ACE-25B6A3796FBF}">
      <dsp:nvSpPr>
        <dsp:cNvPr id="0" name=""/>
        <dsp:cNvSpPr/>
      </dsp:nvSpPr>
      <dsp:spPr>
        <a:xfrm rot="114184">
          <a:off x="929025" y="1551393"/>
          <a:ext cx="178727"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9040" y="1592295"/>
        <a:ext cx="125109" cy="125378"/>
      </dsp:txXfrm>
    </dsp:sp>
    <dsp:sp modelId="{EC5E86AD-44E3-4B5A-A5FA-18BF6C95E3A9}">
      <dsp:nvSpPr>
        <dsp:cNvPr id="0" name=""/>
        <dsp:cNvSpPr/>
      </dsp:nvSpPr>
      <dsp:spPr>
        <a:xfrm>
          <a:off x="1181851" y="1422527"/>
          <a:ext cx="842590" cy="50555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Søke</a:t>
          </a:r>
          <a:endParaRPr lang="en-US" sz="1000" kern="1200" dirty="0">
            <a:solidFill>
              <a:schemeClr val="bg1"/>
            </a:solidFill>
          </a:endParaRPr>
        </a:p>
      </dsp:txBody>
      <dsp:txXfrm>
        <a:off x="1206530" y="1447206"/>
        <a:ext cx="793232" cy="456196"/>
      </dsp:txXfrm>
    </dsp:sp>
    <dsp:sp modelId="{D929BB80-7294-4176-B979-7253D7110398}">
      <dsp:nvSpPr>
        <dsp:cNvPr id="0" name=""/>
        <dsp:cNvSpPr/>
      </dsp:nvSpPr>
      <dsp:spPr>
        <a:xfrm>
          <a:off x="2108701" y="1570823"/>
          <a:ext cx="178629"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08701" y="1612615"/>
        <a:ext cx="125040" cy="125378"/>
      </dsp:txXfrm>
    </dsp:sp>
    <dsp:sp modelId="{F49E1FB1-5206-4AD5-B044-A4C2F9257DBF}">
      <dsp:nvSpPr>
        <dsp:cNvPr id="0" name=""/>
        <dsp:cNvSpPr/>
      </dsp:nvSpPr>
      <dsp:spPr>
        <a:xfrm>
          <a:off x="2361478" y="1422527"/>
          <a:ext cx="842590" cy="50555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Godkjenning</a:t>
          </a:r>
          <a:r>
            <a:rPr lang="en-US" sz="1000" kern="1200" dirty="0">
              <a:solidFill>
                <a:schemeClr val="bg1"/>
              </a:solidFill>
            </a:rPr>
            <a:t> </a:t>
          </a:r>
          <a:r>
            <a:rPr lang="en-US" sz="1000" kern="1200" dirty="0" err="1">
              <a:solidFill>
                <a:schemeClr val="bg1"/>
              </a:solidFill>
            </a:rPr>
            <a:t>Internt</a:t>
          </a:r>
          <a:endParaRPr lang="en-US" sz="1000" kern="1200" dirty="0">
            <a:solidFill>
              <a:schemeClr val="bg1"/>
            </a:solidFill>
          </a:endParaRPr>
        </a:p>
      </dsp:txBody>
      <dsp:txXfrm>
        <a:off x="2376285" y="1437334"/>
        <a:ext cx="812976" cy="475940"/>
      </dsp:txXfrm>
    </dsp:sp>
    <dsp:sp modelId="{5310CC70-B797-4E9B-AAF3-87EFD65B3DA5}">
      <dsp:nvSpPr>
        <dsp:cNvPr id="0" name=""/>
        <dsp:cNvSpPr/>
      </dsp:nvSpPr>
      <dsp:spPr>
        <a:xfrm>
          <a:off x="3288327" y="1570823"/>
          <a:ext cx="178629"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88327" y="1612615"/>
        <a:ext cx="125040" cy="125378"/>
      </dsp:txXfrm>
    </dsp:sp>
    <dsp:sp modelId="{FE481C6F-7F19-40A4-9AF1-DD4642E2419E}">
      <dsp:nvSpPr>
        <dsp:cNvPr id="0" name=""/>
        <dsp:cNvSpPr/>
      </dsp:nvSpPr>
      <dsp:spPr>
        <a:xfrm>
          <a:off x="3541104" y="1422527"/>
          <a:ext cx="842590" cy="50555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Godkjenning</a:t>
          </a:r>
          <a:r>
            <a:rPr lang="en-US" sz="1000" kern="1200" dirty="0">
              <a:solidFill>
                <a:schemeClr val="bg1"/>
              </a:solidFill>
            </a:rPr>
            <a:t> </a:t>
          </a:r>
          <a:r>
            <a:rPr lang="en-US" sz="1000" kern="1200" dirty="0" err="1">
              <a:solidFill>
                <a:schemeClr val="bg1"/>
              </a:solidFill>
            </a:rPr>
            <a:t>ekstern</a:t>
          </a:r>
          <a:endParaRPr lang="en-US" sz="1000" kern="1200" dirty="0">
            <a:solidFill>
              <a:schemeClr val="bg1"/>
            </a:solidFill>
          </a:endParaRPr>
        </a:p>
      </dsp:txBody>
      <dsp:txXfrm>
        <a:off x="3555911" y="1437334"/>
        <a:ext cx="812976" cy="475940"/>
      </dsp:txXfrm>
    </dsp:sp>
    <dsp:sp modelId="{8417B220-D2A8-448D-BDB8-5499443ED6EA}">
      <dsp:nvSpPr>
        <dsp:cNvPr id="0" name=""/>
        <dsp:cNvSpPr/>
      </dsp:nvSpPr>
      <dsp:spPr>
        <a:xfrm>
          <a:off x="4467954" y="1570823"/>
          <a:ext cx="178629"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467954" y="1612615"/>
        <a:ext cx="125040" cy="125378"/>
      </dsp:txXfrm>
    </dsp:sp>
    <dsp:sp modelId="{ED48F96C-BD40-4C3B-94EC-E87691F84B54}">
      <dsp:nvSpPr>
        <dsp:cNvPr id="0" name=""/>
        <dsp:cNvSpPr/>
      </dsp:nvSpPr>
      <dsp:spPr>
        <a:xfrm>
          <a:off x="4720731" y="1422527"/>
          <a:ext cx="842590" cy="50555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Budsjettere</a:t>
          </a:r>
          <a:endParaRPr lang="en-US" sz="1000" kern="1200" dirty="0">
            <a:solidFill>
              <a:schemeClr val="bg1"/>
            </a:solidFill>
          </a:endParaRPr>
        </a:p>
      </dsp:txBody>
      <dsp:txXfrm>
        <a:off x="4735538" y="1437334"/>
        <a:ext cx="812976" cy="475940"/>
      </dsp:txXfrm>
    </dsp:sp>
    <dsp:sp modelId="{B19F0229-C7D3-4FA4-A604-E2FA257A65FD}">
      <dsp:nvSpPr>
        <dsp:cNvPr id="0" name=""/>
        <dsp:cNvSpPr/>
      </dsp:nvSpPr>
      <dsp:spPr>
        <a:xfrm>
          <a:off x="5647580" y="1570823"/>
          <a:ext cx="178629"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647580" y="1612615"/>
        <a:ext cx="125040" cy="125378"/>
      </dsp:txXfrm>
    </dsp:sp>
    <dsp:sp modelId="{307DABEF-CCDD-4A82-B6EB-6773F7E137A8}">
      <dsp:nvSpPr>
        <dsp:cNvPr id="0" name=""/>
        <dsp:cNvSpPr/>
      </dsp:nvSpPr>
      <dsp:spPr>
        <a:xfrm>
          <a:off x="5900357" y="1422527"/>
          <a:ext cx="842590" cy="50555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Søke</a:t>
          </a:r>
          <a:r>
            <a:rPr lang="en-US" sz="1000" kern="1200" dirty="0">
              <a:solidFill>
                <a:schemeClr val="bg1"/>
              </a:solidFill>
            </a:rPr>
            <a:t> </a:t>
          </a:r>
          <a:r>
            <a:rPr lang="en-US" sz="1000" kern="1200" dirty="0" err="1">
              <a:solidFill>
                <a:schemeClr val="bg1"/>
              </a:solidFill>
            </a:rPr>
            <a:t>finansiering</a:t>
          </a:r>
          <a:endParaRPr lang="en-US" sz="1000" kern="1200" dirty="0">
            <a:solidFill>
              <a:schemeClr val="bg1"/>
            </a:solidFill>
          </a:endParaRPr>
        </a:p>
      </dsp:txBody>
      <dsp:txXfrm>
        <a:off x="5915164" y="1437334"/>
        <a:ext cx="812976" cy="475940"/>
      </dsp:txXfrm>
    </dsp:sp>
    <dsp:sp modelId="{77D3D7E4-E555-44A4-98E8-59114D8E3A8B}">
      <dsp:nvSpPr>
        <dsp:cNvPr id="0" name=""/>
        <dsp:cNvSpPr/>
      </dsp:nvSpPr>
      <dsp:spPr>
        <a:xfrm>
          <a:off x="6827207" y="1570823"/>
          <a:ext cx="178629" cy="2089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827207" y="1612615"/>
        <a:ext cx="125040" cy="125378"/>
      </dsp:txXfrm>
    </dsp:sp>
    <dsp:sp modelId="{FDAD0E5D-5725-4942-82A4-36B6E11D1A82}">
      <dsp:nvSpPr>
        <dsp:cNvPr id="0" name=""/>
        <dsp:cNvSpPr/>
      </dsp:nvSpPr>
      <dsp:spPr>
        <a:xfrm>
          <a:off x="7079984" y="1422527"/>
          <a:ext cx="842590" cy="50555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Publisere</a:t>
          </a:r>
          <a:endParaRPr lang="en-US" sz="1000" kern="1200" dirty="0">
            <a:solidFill>
              <a:schemeClr val="bg1"/>
            </a:solidFill>
          </a:endParaRPr>
        </a:p>
      </dsp:txBody>
      <dsp:txXfrm>
        <a:off x="7094791" y="1437334"/>
        <a:ext cx="812976" cy="4759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16.05.2019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Slår de to første sammen. De er to ulike problemer, men gir samme risiko. </a:t>
            </a:r>
          </a:p>
          <a:p>
            <a:endParaRPr lang="nb-NO"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Dersom interngodkjenning ikke er en del av </a:t>
            </a:r>
            <a:r>
              <a:rPr lang="nb-NO" sz="1200" dirty="0" err="1"/>
              <a:t>Allforsk</a:t>
            </a:r>
            <a:r>
              <a:rPr lang="nb-NO" sz="1200" dirty="0"/>
              <a:t>, så er ikke det lenger et incentiv for forskeren til å registrere det der. Og forskeren opplever at NSD fungerer veldig godt, lederen opplever at NSD gir god oversikt over prosjekter som behandler personopplysninger. Risiko 1 er. </a:t>
            </a:r>
            <a:r>
              <a:rPr lang="nb-NO" sz="1200"/>
              <a:t>Risiko 2.</a:t>
            </a:r>
            <a:endParaRPr lang="nb-NO"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kern="1200" dirty="0">
              <a:solidFill>
                <a:schemeClr val="tx1"/>
              </a:solidFill>
              <a:effectLst/>
              <a:latin typeface="Arial"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Arial" charset="0"/>
                <a:ea typeface="ヒラギノ角ゴ Pro W3" charset="-128"/>
                <a:cs typeface="ヒラギノ角ゴ Pro W3" charset="-128"/>
              </a:rPr>
              <a:t>UiO-prosjektene er laget for å formidle, </a:t>
            </a:r>
            <a:r>
              <a:rPr lang="nb-NO" sz="1200" kern="1200" dirty="0" err="1">
                <a:solidFill>
                  <a:schemeClr val="tx1"/>
                </a:solidFill>
                <a:effectLst/>
                <a:latin typeface="Arial" charset="0"/>
                <a:ea typeface="ヒラギノ角ゴ Pro W3" charset="-128"/>
                <a:cs typeface="ヒラギノ角ゴ Pro W3" charset="-128"/>
              </a:rPr>
              <a:t>Allforsk</a:t>
            </a:r>
            <a:r>
              <a:rPr lang="nb-NO" sz="1200" kern="1200" dirty="0">
                <a:solidFill>
                  <a:schemeClr val="tx1"/>
                </a:solidFill>
                <a:effectLst/>
                <a:latin typeface="Arial" charset="0"/>
                <a:ea typeface="ヒラギノ角ゴ Pro W3" charset="-128"/>
                <a:cs typeface="ヒラギノ角ゴ Pro W3" charset="-128"/>
              </a:rPr>
              <a:t> for administrativ oversikt. ulike målgrupper, men dette kan tilpasses i ulike visninger. Forsker vil oppleve en bedre oversikt over sine UiO-prosjekter og UiO vil vi få input til forskningsnettsidene.</a:t>
            </a:r>
          </a:p>
          <a:p>
            <a:endParaRPr lang="nb-NO" dirty="0"/>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13</a:t>
            </a:fld>
            <a:endParaRPr lang="en-US"/>
          </a:p>
        </p:txBody>
      </p:sp>
    </p:spTree>
    <p:extLst>
      <p:ext uri="{BB962C8B-B14F-4D97-AF65-F5344CB8AC3E}">
        <p14:creationId xmlns:p14="http://schemas.microsoft.com/office/powerpoint/2010/main" val="267183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 undersøke mye mer rundt behovet og hvordan vi kan løse det.</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14</a:t>
            </a:fld>
            <a:endParaRPr lang="en-US"/>
          </a:p>
        </p:txBody>
      </p:sp>
    </p:spTree>
    <p:extLst>
      <p:ext uri="{BB962C8B-B14F-4D97-AF65-F5344CB8AC3E}">
        <p14:creationId xmlns:p14="http://schemas.microsoft.com/office/powerpoint/2010/main" val="176843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Vårt prosjekt bør forsøke å gjøre en veldig kort </a:t>
            </a:r>
            <a:r>
              <a:rPr lang="nb-NO" dirty="0" err="1"/>
              <a:t>avsjekk</a:t>
            </a:r>
            <a:r>
              <a:rPr lang="nb-NO" dirty="0"/>
              <a:t> på "Dette passer ikke våre behov" eller "dette kan kanskje passe våre behov".</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17</a:t>
            </a:fld>
            <a:endParaRPr lang="en-US"/>
          </a:p>
        </p:txBody>
      </p:sp>
    </p:spTree>
    <p:extLst>
      <p:ext uri="{BB962C8B-B14F-4D97-AF65-F5344CB8AC3E}">
        <p14:creationId xmlns:p14="http://schemas.microsoft.com/office/powerpoint/2010/main" val="140751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følte dere at dette møtet fungerte? Er styringsgruppa fornøyd med hyppighet på møter? Hadde dere ønsket å møtes i april selv om det da ikke forelå noe beslutningspunkt?</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18</a:t>
            </a:fld>
            <a:endParaRPr lang="en-US"/>
          </a:p>
        </p:txBody>
      </p:sp>
    </p:spTree>
    <p:extLst>
      <p:ext uri="{BB962C8B-B14F-4D97-AF65-F5344CB8AC3E}">
        <p14:creationId xmlns:p14="http://schemas.microsoft.com/office/powerpoint/2010/main" val="248233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19</a:t>
            </a:fld>
            <a:endParaRPr lang="en-US"/>
          </a:p>
        </p:txBody>
      </p:sp>
    </p:spTree>
    <p:extLst>
      <p:ext uri="{BB962C8B-B14F-4D97-AF65-F5344CB8AC3E}">
        <p14:creationId xmlns:p14="http://schemas.microsoft.com/office/powerpoint/2010/main" val="120417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105249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4</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Arial" charset="0"/>
                <a:ea typeface="ヒラギノ角ゴ Pro W3" charset="-128"/>
              </a:rPr>
              <a:t>Minne om hvor vi er i prosessen. Dette er UiOs </a:t>
            </a:r>
            <a:r>
              <a:rPr lang="nb-NO" sz="1200" b="0" i="0" kern="1200" baseline="0" dirty="0">
                <a:solidFill>
                  <a:schemeClr val="tx1"/>
                </a:solidFill>
                <a:effectLst/>
                <a:latin typeface="Arial" charset="0"/>
                <a:ea typeface="ヒラギノ角ゴ Pro W3" charset="-128"/>
              </a:rPr>
              <a:t>prosjektmodell. Vi befinner oss nå i gjennomføringsfasen og vi har i dette prosjektet flere leveranser. Vi har gjennomført GDPR-leveransen. Nå er vi i Fase 1.1. som er utvidelsen til </a:t>
            </a:r>
            <a:r>
              <a:rPr lang="nb-NO" sz="1200" b="0" i="0" kern="1200" baseline="0" dirty="0" err="1">
                <a:solidFill>
                  <a:schemeClr val="tx1"/>
                </a:solidFill>
                <a:effectLst/>
                <a:latin typeface="Arial" charset="0"/>
                <a:ea typeface="ヒラギノ角ゴ Pro W3" charset="-128"/>
              </a:rPr>
              <a:t>Allforsk</a:t>
            </a:r>
            <a:r>
              <a:rPr lang="nb-NO" sz="1200" b="0" i="0" kern="1200" baseline="0" dirty="0">
                <a:solidFill>
                  <a:schemeClr val="tx1"/>
                </a:solidFill>
                <a:effectLst/>
                <a:latin typeface="Arial" charset="0"/>
                <a:ea typeface="ヒラギノ角ゴ Pro W3" charset="-128"/>
              </a:rPr>
              <a:t>. Det er viktig at vi nå i denne fasen evaluerer de funnene vi gjør, tar velfunderte valg, rapporterer på uforutsette hendelser og involverer riktige interessenter.</a:t>
            </a:r>
            <a:endParaRPr lang="en-US" b="0" i="0"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336760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6</a:t>
            </a:fld>
            <a:endParaRPr lang="en-US"/>
          </a:p>
        </p:txBody>
      </p:sp>
    </p:spTree>
    <p:extLst>
      <p:ext uri="{BB962C8B-B14F-4D97-AF65-F5344CB8AC3E}">
        <p14:creationId xmlns:p14="http://schemas.microsoft.com/office/powerpoint/2010/main" val="202293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8</a:t>
            </a:fld>
            <a:endParaRPr lang="en-US"/>
          </a:p>
        </p:txBody>
      </p:sp>
    </p:spTree>
    <p:extLst>
      <p:ext uri="{BB962C8B-B14F-4D97-AF65-F5344CB8AC3E}">
        <p14:creationId xmlns:p14="http://schemas.microsoft.com/office/powerpoint/2010/main" val="367009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Løsningsforslag fortsetter</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9</a:t>
            </a:fld>
            <a:endParaRPr lang="en-US"/>
          </a:p>
        </p:txBody>
      </p:sp>
    </p:spTree>
    <p:extLst>
      <p:ext uri="{BB962C8B-B14F-4D97-AF65-F5344CB8AC3E}">
        <p14:creationId xmlns:p14="http://schemas.microsoft.com/office/powerpoint/2010/main" val="121663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suksesskriterium for at oversikten skal være en nyttig oversikt er at forskerne faktisk legger inn prosjektene sine. Erfaringsmessig vet vi at når nye rutiner og systemer skal innføres så må det </a:t>
            </a:r>
            <a:r>
              <a:rPr lang="nb-NO" dirty="0" err="1"/>
              <a:t>backes</a:t>
            </a:r>
            <a:r>
              <a:rPr lang="nb-NO" dirty="0"/>
              <a:t> av ledere og også dyttes litt på forskerne for at de skal legge inn. Det blir lettere for lederne å </a:t>
            </a:r>
            <a:r>
              <a:rPr lang="nb-NO" dirty="0" err="1"/>
              <a:t>backe</a:t>
            </a:r>
            <a:r>
              <a:rPr lang="nb-NO" dirty="0"/>
              <a:t> systemet hvis systemet er verdifullt. Systemet blir bare verdifullt dersom forskerne legger inn </a:t>
            </a:r>
            <a:r>
              <a:rPr lang="nb-NO" dirty="0" err="1"/>
              <a:t>prosjketene</a:t>
            </a:r>
            <a:r>
              <a:rPr lang="nb-NO" dirty="0"/>
              <a:t> sine....</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10</a:t>
            </a:fld>
            <a:endParaRPr lang="en-US"/>
          </a:p>
        </p:txBody>
      </p:sp>
    </p:spTree>
    <p:extLst>
      <p:ext uri="{BB962C8B-B14F-4D97-AF65-F5344CB8AC3E}">
        <p14:creationId xmlns:p14="http://schemas.microsoft.com/office/powerpoint/2010/main" val="88648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ser risikoer for at gevinster ikke vil kunne realiseres på den måten prosjektbeskrivelsen legger opp til. Men det ligger også muligheter her for å maksimere gevinst.</a:t>
            </a:r>
          </a:p>
        </p:txBody>
      </p:sp>
      <p:sp>
        <p:nvSpPr>
          <p:cNvPr id="4" name="Plassholder for lysbildenummer 3"/>
          <p:cNvSpPr>
            <a:spLocks noGrp="1"/>
          </p:cNvSpPr>
          <p:nvPr>
            <p:ph type="sldNum" sz="quarter" idx="5"/>
          </p:nvPr>
        </p:nvSpPr>
        <p:spPr/>
        <p:txBody>
          <a:bodyPr/>
          <a:lstStyle/>
          <a:p>
            <a:pPr>
              <a:defRPr/>
            </a:pPr>
            <a:fld id="{2FCB4F33-0A36-4A46-968A-02FC27E43280}" type="slidenum">
              <a:rPr lang="en-US" smtClean="0"/>
              <a:pPr>
                <a:defRPr/>
              </a:pPr>
              <a:t>11</a:t>
            </a:fld>
            <a:endParaRPr lang="en-US"/>
          </a:p>
        </p:txBody>
      </p:sp>
    </p:spTree>
    <p:extLst>
      <p:ext uri="{BB962C8B-B14F-4D97-AF65-F5344CB8AC3E}">
        <p14:creationId xmlns:p14="http://schemas.microsoft.com/office/powerpoint/2010/main" val="2570464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16.05.2019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16.05.2019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16.05.2019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dirty="0"/>
              <a:t>3.9.2015</a:t>
            </a:r>
          </a:p>
        </p:txBody>
      </p:sp>
      <p:sp>
        <p:nvSpPr>
          <p:cNvPr id="5" name="Rectangle 11"/>
          <p:cNvSpPr>
            <a:spLocks noGrp="1" noChangeArrowheads="1"/>
          </p:cNvSpPr>
          <p:nvPr>
            <p:ph type="ftr" sz="quarter" idx="11"/>
          </p:nvPr>
        </p:nvSpPr>
        <p:spPr/>
        <p:txBody>
          <a:bodyPr/>
          <a:lstStyle>
            <a:lvl1pPr>
              <a:defRPr/>
            </a:lvl1pPr>
          </a:lstStyle>
          <a:p>
            <a:pPr>
              <a:defRPr/>
            </a:pPr>
            <a:r>
              <a:rPr lang="en-US" dirty="0"/>
              <a:t>Mal for </a:t>
            </a:r>
            <a:r>
              <a:rPr lang="en-US" dirty="0" err="1"/>
              <a:t>styringsdokument</a:t>
            </a:r>
            <a:r>
              <a:rPr lang="en-US" dirty="0"/>
              <a:t>  </a:t>
            </a:r>
            <a:r>
              <a:rPr lang="en-US" dirty="0" err="1"/>
              <a:t>september</a:t>
            </a:r>
            <a:r>
              <a:rPr lang="en-US" dirty="0"/>
              <a:t> 2015</a:t>
            </a:r>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16.05.2019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16.05.2019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16.05.2019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a:t>Mal for </a:t>
            </a:r>
            <a:r>
              <a:rPr lang="en-US" dirty="0" err="1"/>
              <a:t>styringsdokument</a:t>
            </a:r>
            <a:r>
              <a:rPr lang="en-US" dirty="0"/>
              <a:t>  </a:t>
            </a:r>
            <a:r>
              <a:rPr lang="en-US" dirty="0" err="1"/>
              <a:t>september</a:t>
            </a:r>
            <a:r>
              <a:rPr lang="en-US" dirty="0"/>
              <a:t> 2015</a:t>
            </a:r>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16.05.2019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16.05.2019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16.05.2019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dirty="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dirty="0"/>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a:t>Click to edit Master title style</a:t>
            </a:r>
            <a:endParaRPr lang="en-US" dirty="0"/>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dirty="0"/>
              <a:t>Mal for </a:t>
            </a:r>
            <a:r>
              <a:rPr lang="en-US" dirty="0" err="1"/>
              <a:t>styringsdokument</a:t>
            </a:r>
            <a:r>
              <a:rPr lang="en-US" dirty="0"/>
              <a:t> </a:t>
            </a:r>
            <a:r>
              <a:rPr lang="en-US" dirty="0" err="1"/>
              <a:t>sep</a:t>
            </a:r>
            <a:r>
              <a:rPr lang="en-US" dirty="0"/>
              <a:t> 2015</a:t>
            </a:r>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a:t>Click to edit Master title style</a:t>
            </a:r>
            <a:endParaRPr lang="en-US" dirty="0"/>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a:t>Click to edit Master title style</a:t>
            </a:r>
            <a:endParaRPr lang="en-US" dirty="0"/>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dirty="0"/>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a:t>Click to edit Master title style</a:t>
            </a:r>
            <a:endParaRPr lang="en-US" dirty="0"/>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dirty="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a:t>Click to edit Master title style</a:t>
            </a:r>
            <a:endParaRPr lang="en-US" dirty="0"/>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dirty="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dirty="0" err="1">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Mal for styringsdokument mars 2015</a:t>
            </a:r>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Mal for styringsdokument mars 2015</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16.05.2019</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16.05.2019</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b-NO"/>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io.no/for-ansatte/arbeidsstotte/prosjekter/allforsk/arbeidsdokumenter/behovskartlegging-allforsk/forslag-hms-parametre-allforsk.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uio.no/for-ansatte/arbeidsstotte/prosjekter/allforsk/arbeidsdokumenter/behovskartlegging-allforsk/nsd/" TargetMode="External"/><Relationship Id="rId4" Type="http://schemas.openxmlformats.org/officeDocument/2006/relationships/hyperlink" Target="https://www.uio.no/for-ansatte/arbeidsstotte/prosjekter/allforsk/arbeidsdokumenter/behovskartlegging-allforsk/sammenslaing-prosjektmaler/eventuell-sammenslaing-med-prosjekter.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io.no/for-ansatte/arbeidsstotte/prosjekter/allforsk/arbeidsdokumenter/behovskartlegging-allforsk/forslag-hms-parametre-allforsk.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uio.no/for-ansatte/arbeidsstotte/prosjekter/allforsk/arbeidsdokumenter/behovskartlegging-allforsk/nsd/" TargetMode="External"/><Relationship Id="rId4" Type="http://schemas.openxmlformats.org/officeDocument/2006/relationships/hyperlink" Target="https://www.uio.no/for-ansatte/arbeidsstotte/prosjekter/allforsk/arbeidsdokumenter/behovskartlegging-allforsk/sammenslaing-prosjektmaler/eventuell-sammenslaing-med-prosjekter.html"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1187624" y="3140968"/>
            <a:ext cx="7543800" cy="1752600"/>
          </a:xfrm>
        </p:spPr>
        <p:txBody>
          <a:bodyPr/>
          <a:lstStyle/>
          <a:p>
            <a:pPr eaLnBrk="1" hangingPunct="1"/>
            <a:r>
              <a:rPr lang="nb-NO" sz="3200" b="1" dirty="0"/>
              <a:t>Styringsgruppemøte </a:t>
            </a:r>
            <a:r>
              <a:rPr lang="nb-NO" sz="3200" b="1" dirty="0" err="1"/>
              <a:t>Allforsk</a:t>
            </a:r>
            <a:endParaRPr lang="nb-NO" sz="3200" b="1" dirty="0"/>
          </a:p>
          <a:p>
            <a:pPr eaLnBrk="1" hangingPunct="1"/>
            <a:endParaRPr lang="nb-NO" sz="3200" b="1" dirty="0"/>
          </a:p>
          <a:p>
            <a:pPr eaLnBrk="1" hangingPunct="1"/>
            <a:r>
              <a:rPr lang="nb-NO" sz="2000" dirty="0"/>
              <a:t>20. Mai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9014" y="989472"/>
            <a:ext cx="7696200" cy="558421"/>
          </a:xfrm>
        </p:spPr>
        <p:txBody>
          <a:bodyPr/>
          <a:lstStyle/>
          <a:p>
            <a:r>
              <a:rPr lang="nb-NO" dirty="0"/>
              <a:t>Funn, risikoer og muligheter</a:t>
            </a:r>
          </a:p>
        </p:txBody>
      </p:sp>
      <p:sp>
        <p:nvSpPr>
          <p:cNvPr id="5" name="Plassholder for lysbildenummer 4"/>
          <p:cNvSpPr>
            <a:spLocks noGrp="1"/>
          </p:cNvSpPr>
          <p:nvPr>
            <p:ph type="sldNum" sz="quarter" idx="12"/>
          </p:nvPr>
        </p:nvSpPr>
        <p:spPr/>
        <p:txBody>
          <a:bodyPr/>
          <a:lstStyle/>
          <a:p>
            <a:fld id="{3272E124-581F-5C46-A44F-4620125B4F28}" type="slidenum">
              <a:rPr lang="en-US" smtClean="0"/>
              <a:pPr/>
              <a:t>11</a:t>
            </a:fld>
            <a:endParaRPr lang="en-US"/>
          </a:p>
        </p:txBody>
      </p:sp>
      <p:sp>
        <p:nvSpPr>
          <p:cNvPr id="6" name="Ellipse 5">
            <a:extLst>
              <a:ext uri="{FF2B5EF4-FFF2-40B4-BE49-F238E27FC236}">
                <a16:creationId xmlns:a16="http://schemas.microsoft.com/office/drawing/2014/main" id="{6F42AFBB-73BE-2B49-801B-1C178E2D0274}"/>
              </a:ext>
            </a:extLst>
          </p:cNvPr>
          <p:cNvSpPr/>
          <p:nvPr/>
        </p:nvSpPr>
        <p:spPr bwMode="auto">
          <a:xfrm>
            <a:off x="827591" y="2930483"/>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4" name="TekstSylinder 3">
            <a:extLst>
              <a:ext uri="{FF2B5EF4-FFF2-40B4-BE49-F238E27FC236}">
                <a16:creationId xmlns:a16="http://schemas.microsoft.com/office/drawing/2014/main" id="{C44C4A61-65C8-A24B-B314-C6E797D36C64}"/>
              </a:ext>
            </a:extLst>
          </p:cNvPr>
          <p:cNvSpPr txBox="1"/>
          <p:nvPr/>
        </p:nvSpPr>
        <p:spPr>
          <a:xfrm>
            <a:off x="783404" y="1961199"/>
            <a:ext cx="7056784" cy="646331"/>
          </a:xfrm>
          <a:prstGeom prst="rect">
            <a:avLst/>
          </a:prstGeom>
          <a:noFill/>
        </p:spPr>
        <p:txBody>
          <a:bodyPr wrap="square" rtlCol="0">
            <a:spAutoFit/>
          </a:bodyPr>
          <a:lstStyle/>
          <a:p>
            <a:r>
              <a:rPr lang="nb-NO" sz="1800" dirty="0"/>
              <a:t>I behovskartleggingen har vi identifisert tre områder hvor vi ser risikoer, men også muligheter. </a:t>
            </a:r>
            <a:endParaRPr lang="nb-NO" sz="1800" dirty="0">
              <a:latin typeface="+mn-lt"/>
            </a:endParaRPr>
          </a:p>
        </p:txBody>
      </p:sp>
      <p:sp>
        <p:nvSpPr>
          <p:cNvPr id="7" name="TekstSylinder 6">
            <a:extLst>
              <a:ext uri="{FF2B5EF4-FFF2-40B4-BE49-F238E27FC236}">
                <a16:creationId xmlns:a16="http://schemas.microsoft.com/office/drawing/2014/main" id="{BBDB697B-B774-FA4F-94AE-0CB19FB8A3A9}"/>
              </a:ext>
            </a:extLst>
          </p:cNvPr>
          <p:cNvSpPr txBox="1"/>
          <p:nvPr/>
        </p:nvSpPr>
        <p:spPr>
          <a:xfrm>
            <a:off x="1331639" y="2911700"/>
            <a:ext cx="6984769" cy="369332"/>
          </a:xfrm>
          <a:prstGeom prst="rect">
            <a:avLst/>
          </a:prstGeom>
          <a:noFill/>
        </p:spPr>
        <p:txBody>
          <a:bodyPr wrap="square" rtlCol="0">
            <a:spAutoFit/>
          </a:bodyPr>
          <a:lstStyle/>
          <a:p>
            <a:r>
              <a:rPr lang="nb-NO" sz="1800" dirty="0"/>
              <a:t>DOBBELTREGISTRERING</a:t>
            </a:r>
          </a:p>
        </p:txBody>
      </p:sp>
      <p:sp>
        <p:nvSpPr>
          <p:cNvPr id="8" name="Ellipse 7">
            <a:extLst>
              <a:ext uri="{FF2B5EF4-FFF2-40B4-BE49-F238E27FC236}">
                <a16:creationId xmlns:a16="http://schemas.microsoft.com/office/drawing/2014/main" id="{1D205387-A39D-0542-B21C-C76A71EDFA4F}"/>
              </a:ext>
            </a:extLst>
          </p:cNvPr>
          <p:cNvSpPr/>
          <p:nvPr/>
        </p:nvSpPr>
        <p:spPr bwMode="auto">
          <a:xfrm>
            <a:off x="807267" y="4250470"/>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1" name="TekstSylinder 10">
            <a:extLst>
              <a:ext uri="{FF2B5EF4-FFF2-40B4-BE49-F238E27FC236}">
                <a16:creationId xmlns:a16="http://schemas.microsoft.com/office/drawing/2014/main" id="{826C3FEB-0934-1B43-8284-DEEC5DDD00C2}"/>
              </a:ext>
            </a:extLst>
          </p:cNvPr>
          <p:cNvSpPr txBox="1"/>
          <p:nvPr/>
        </p:nvSpPr>
        <p:spPr>
          <a:xfrm>
            <a:off x="1331640" y="4245824"/>
            <a:ext cx="5904656" cy="369332"/>
          </a:xfrm>
          <a:prstGeom prst="rect">
            <a:avLst/>
          </a:prstGeom>
          <a:noFill/>
        </p:spPr>
        <p:txBody>
          <a:bodyPr wrap="square" rtlCol="0">
            <a:spAutoFit/>
          </a:bodyPr>
          <a:lstStyle/>
          <a:p>
            <a:r>
              <a:rPr lang="nb-NO" sz="1800" dirty="0"/>
              <a:t>VARIERENDE INTERNGODKJENNINGSRUTINER</a:t>
            </a:r>
          </a:p>
        </p:txBody>
      </p:sp>
      <p:sp>
        <p:nvSpPr>
          <p:cNvPr id="12" name="Ellipse 11">
            <a:extLst>
              <a:ext uri="{FF2B5EF4-FFF2-40B4-BE49-F238E27FC236}">
                <a16:creationId xmlns:a16="http://schemas.microsoft.com/office/drawing/2014/main" id="{C9E31B43-2291-B447-95A3-BFA1A28D3AB6}"/>
              </a:ext>
            </a:extLst>
          </p:cNvPr>
          <p:cNvSpPr/>
          <p:nvPr/>
        </p:nvSpPr>
        <p:spPr bwMode="auto">
          <a:xfrm>
            <a:off x="827591" y="5584594"/>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3" name="TekstSylinder 12">
            <a:extLst>
              <a:ext uri="{FF2B5EF4-FFF2-40B4-BE49-F238E27FC236}">
                <a16:creationId xmlns:a16="http://schemas.microsoft.com/office/drawing/2014/main" id="{DB966AD7-073B-D246-8A1B-779980FCFE1F}"/>
              </a:ext>
            </a:extLst>
          </p:cNvPr>
          <p:cNvSpPr txBox="1"/>
          <p:nvPr/>
        </p:nvSpPr>
        <p:spPr>
          <a:xfrm>
            <a:off x="1331640" y="5579948"/>
            <a:ext cx="4176464" cy="369332"/>
          </a:xfrm>
          <a:prstGeom prst="rect">
            <a:avLst/>
          </a:prstGeom>
          <a:noFill/>
        </p:spPr>
        <p:txBody>
          <a:bodyPr wrap="square" rtlCol="0">
            <a:spAutoFit/>
          </a:bodyPr>
          <a:lstStyle/>
          <a:p>
            <a:r>
              <a:rPr lang="nb-NO" sz="1800" dirty="0"/>
              <a:t>«ANDRE OPPLYSNINGER»?</a:t>
            </a:r>
          </a:p>
        </p:txBody>
      </p:sp>
      <p:sp>
        <p:nvSpPr>
          <p:cNvPr id="14" name="TekstSylinder 13">
            <a:extLst>
              <a:ext uri="{FF2B5EF4-FFF2-40B4-BE49-F238E27FC236}">
                <a16:creationId xmlns:a16="http://schemas.microsoft.com/office/drawing/2014/main" id="{61ADADBE-B1DA-1E49-8B78-E371433CE532}"/>
              </a:ext>
            </a:extLst>
          </p:cNvPr>
          <p:cNvSpPr txBox="1"/>
          <p:nvPr/>
        </p:nvSpPr>
        <p:spPr>
          <a:xfrm>
            <a:off x="1263649" y="4644839"/>
            <a:ext cx="6120680" cy="923330"/>
          </a:xfrm>
          <a:prstGeom prst="rect">
            <a:avLst/>
          </a:prstGeom>
          <a:noFill/>
        </p:spPr>
        <p:txBody>
          <a:bodyPr wrap="square" rtlCol="0">
            <a:spAutoFit/>
          </a:bodyPr>
          <a:lstStyle/>
          <a:p>
            <a:r>
              <a:rPr lang="nb-NO" sz="1800" dirty="0"/>
              <a:t>Ikke alle har interngodkjenning og ikke alle ønsker det. Dette er en bit vi tidligere har tenkt inn i </a:t>
            </a:r>
            <a:r>
              <a:rPr lang="nb-NO" sz="1800" dirty="0" err="1"/>
              <a:t>Allforsk</a:t>
            </a:r>
            <a:r>
              <a:rPr lang="nb-NO" sz="1800" dirty="0"/>
              <a:t>.</a:t>
            </a:r>
          </a:p>
          <a:p>
            <a:endParaRPr lang="nb-NO" sz="1800" dirty="0"/>
          </a:p>
        </p:txBody>
      </p:sp>
      <p:sp>
        <p:nvSpPr>
          <p:cNvPr id="15" name="TekstSylinder 14">
            <a:extLst>
              <a:ext uri="{FF2B5EF4-FFF2-40B4-BE49-F238E27FC236}">
                <a16:creationId xmlns:a16="http://schemas.microsoft.com/office/drawing/2014/main" id="{E57F0087-A42A-724C-A096-B7D1DCAF4689}"/>
              </a:ext>
            </a:extLst>
          </p:cNvPr>
          <p:cNvSpPr txBox="1"/>
          <p:nvPr/>
        </p:nvSpPr>
        <p:spPr>
          <a:xfrm>
            <a:off x="1391601" y="3306366"/>
            <a:ext cx="6120680" cy="646331"/>
          </a:xfrm>
          <a:prstGeom prst="rect">
            <a:avLst/>
          </a:prstGeom>
          <a:noFill/>
        </p:spPr>
        <p:txBody>
          <a:bodyPr wrap="square" rtlCol="0">
            <a:spAutoFit/>
          </a:bodyPr>
          <a:lstStyle/>
          <a:p>
            <a:r>
              <a:rPr lang="nb-NO" sz="1800" dirty="0"/>
              <a:t>Veldig mange forskere registrerer allerede i NSD eller/og UiOs nettside (</a:t>
            </a:r>
            <a:r>
              <a:rPr lang="nb-NO" sz="1800" dirty="0" err="1"/>
              <a:t>Vortex</a:t>
            </a:r>
            <a:r>
              <a:rPr lang="nb-NO" sz="1800" dirty="0"/>
              <a:t>). </a:t>
            </a:r>
          </a:p>
        </p:txBody>
      </p:sp>
      <p:sp>
        <p:nvSpPr>
          <p:cNvPr id="16" name="TekstSylinder 15">
            <a:extLst>
              <a:ext uri="{FF2B5EF4-FFF2-40B4-BE49-F238E27FC236}">
                <a16:creationId xmlns:a16="http://schemas.microsoft.com/office/drawing/2014/main" id="{5AA763B4-81D3-A547-AA8B-CEF7D0ADCEEA}"/>
              </a:ext>
            </a:extLst>
          </p:cNvPr>
          <p:cNvSpPr txBox="1"/>
          <p:nvPr/>
        </p:nvSpPr>
        <p:spPr>
          <a:xfrm>
            <a:off x="1346630" y="6004596"/>
            <a:ext cx="6120680" cy="923330"/>
          </a:xfrm>
          <a:prstGeom prst="rect">
            <a:avLst/>
          </a:prstGeom>
          <a:noFill/>
        </p:spPr>
        <p:txBody>
          <a:bodyPr wrap="square" rtlCol="0">
            <a:spAutoFit/>
          </a:bodyPr>
          <a:lstStyle/>
          <a:p>
            <a:r>
              <a:rPr lang="nb-NO" sz="1800" dirty="0"/>
              <a:t>Enkelte institutter melder at de kunne ønske å registrere HMS-opplysninger i sine prosjekter (stråling, farlige stoffer, feltarbeid)</a:t>
            </a:r>
          </a:p>
        </p:txBody>
      </p:sp>
    </p:spTree>
    <p:extLst>
      <p:ext uri="{BB962C8B-B14F-4D97-AF65-F5344CB8AC3E}">
        <p14:creationId xmlns:p14="http://schemas.microsoft.com/office/powerpoint/2010/main" val="226087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E71D7FE6-4228-E34E-A71B-9FE4869FBB6F}"/>
              </a:ext>
            </a:extLst>
          </p:cNvPr>
          <p:cNvSpPr>
            <a:spLocks noGrp="1"/>
          </p:cNvSpPr>
          <p:nvPr>
            <p:ph type="sldNum" sz="quarter" idx="12"/>
          </p:nvPr>
        </p:nvSpPr>
        <p:spPr/>
        <p:txBody>
          <a:bodyPr/>
          <a:lstStyle/>
          <a:p>
            <a:pPr>
              <a:defRPr/>
            </a:pPr>
            <a:fld id="{3272E124-581F-5C46-A44F-4620125B4F28}" type="slidenum">
              <a:rPr lang="en-US" smtClean="0"/>
              <a:pPr>
                <a:defRPr/>
              </a:pPr>
              <a:t>12</a:t>
            </a:fld>
            <a:endParaRPr lang="en-US"/>
          </a:p>
        </p:txBody>
      </p:sp>
      <p:pic>
        <p:nvPicPr>
          <p:cNvPr id="7" name="Bilde 6" descr="Et bilde som inneholder skjermbilde&#10;&#10;Automatisk generert beskrivelse">
            <a:extLst>
              <a:ext uri="{FF2B5EF4-FFF2-40B4-BE49-F238E27FC236}">
                <a16:creationId xmlns:a16="http://schemas.microsoft.com/office/drawing/2014/main" id="{A9144F65-8449-D44B-8589-A8942F456930}"/>
              </a:ext>
            </a:extLst>
          </p:cNvPr>
          <p:cNvPicPr>
            <a:picLocks noChangeAspect="1"/>
          </p:cNvPicPr>
          <p:nvPr/>
        </p:nvPicPr>
        <p:blipFill>
          <a:blip r:embed="rId2"/>
          <a:stretch>
            <a:fillRect/>
          </a:stretch>
        </p:blipFill>
        <p:spPr>
          <a:xfrm>
            <a:off x="-180527" y="-27384"/>
            <a:ext cx="9498316" cy="6369459"/>
          </a:xfrm>
          <a:prstGeom prst="rect">
            <a:avLst/>
          </a:prstGeom>
        </p:spPr>
      </p:pic>
    </p:spTree>
    <p:extLst>
      <p:ext uri="{BB962C8B-B14F-4D97-AF65-F5344CB8AC3E}">
        <p14:creationId xmlns:p14="http://schemas.microsoft.com/office/powerpoint/2010/main" val="1558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9014" y="989472"/>
            <a:ext cx="7696200" cy="558421"/>
          </a:xfrm>
        </p:spPr>
        <p:txBody>
          <a:bodyPr/>
          <a:lstStyle/>
          <a:p>
            <a:r>
              <a:rPr lang="nb-NO" dirty="0"/>
              <a:t>Diskusjon og veivalg </a:t>
            </a:r>
          </a:p>
        </p:txBody>
      </p:sp>
      <p:sp>
        <p:nvSpPr>
          <p:cNvPr id="3" name="Plassholder for innhold 2"/>
          <p:cNvSpPr>
            <a:spLocks noGrp="1"/>
          </p:cNvSpPr>
          <p:nvPr>
            <p:ph idx="1"/>
          </p:nvPr>
        </p:nvSpPr>
        <p:spPr>
          <a:xfrm>
            <a:off x="765691" y="3052800"/>
            <a:ext cx="7696200" cy="4114800"/>
          </a:xfrm>
        </p:spPr>
        <p:txBody>
          <a:bodyPr/>
          <a:lstStyle/>
          <a:p>
            <a:pPr marL="0" indent="0">
              <a:buNone/>
            </a:pPr>
            <a:r>
              <a:rPr lang="nb-NO" sz="1600" dirty="0"/>
              <a:t>Risiko 1: Forskere tenker at </a:t>
            </a:r>
            <a:r>
              <a:rPr lang="nb-NO" sz="1600" dirty="0" err="1"/>
              <a:t>Allforsk</a:t>
            </a:r>
            <a:r>
              <a:rPr lang="nb-NO" sz="1600" dirty="0"/>
              <a:t> er dobbeltregistrering og unødvendig da det ikke trengs hverken for å få interngodkjenning eller holde oversikt.</a:t>
            </a:r>
          </a:p>
          <a:p>
            <a:pPr marL="0" indent="0">
              <a:buNone/>
            </a:pPr>
            <a:r>
              <a:rPr lang="nb-NO" sz="1600" dirty="0"/>
              <a:t>Risiko 2: Det blir liggende feil / gammel informasjon i </a:t>
            </a:r>
            <a:r>
              <a:rPr lang="nb-NO" sz="1600" dirty="0" err="1"/>
              <a:t>Allforsk</a:t>
            </a:r>
            <a:endParaRPr lang="nb-NO" sz="1600" dirty="0"/>
          </a:p>
          <a:p>
            <a:pPr marL="0" indent="0">
              <a:buNone/>
            </a:pPr>
            <a:endParaRPr lang="nb-NO" sz="1600" dirty="0"/>
          </a:p>
          <a:p>
            <a:pPr marL="0" indent="0">
              <a:buNone/>
            </a:pPr>
            <a:r>
              <a:rPr lang="nb-NO" sz="1600" dirty="0"/>
              <a:t>Mulighet 1: </a:t>
            </a:r>
            <a:r>
              <a:rPr lang="nb-NO" sz="1600" dirty="0" err="1"/>
              <a:t>Intergrere</a:t>
            </a:r>
            <a:r>
              <a:rPr lang="nb-NO" sz="1600" dirty="0"/>
              <a:t> mot NSD sånn at forskeren opplever at prosjektene kommer automatisk inn i </a:t>
            </a:r>
            <a:r>
              <a:rPr lang="nb-NO" sz="1600" dirty="0" err="1"/>
              <a:t>Allforsk</a:t>
            </a:r>
            <a:r>
              <a:rPr lang="nb-NO" sz="1600" dirty="0"/>
              <a:t> og vi minimerer risiko for feildata.</a:t>
            </a:r>
          </a:p>
          <a:p>
            <a:pPr marL="0" indent="0">
              <a:buNone/>
            </a:pPr>
            <a:r>
              <a:rPr lang="nb-NO" sz="1600" dirty="0"/>
              <a:t>Mulighet 2: Slå sammen </a:t>
            </a:r>
            <a:r>
              <a:rPr lang="nb-NO" sz="1600" dirty="0" err="1"/>
              <a:t>Vortex</a:t>
            </a:r>
            <a:r>
              <a:rPr lang="nb-NO" sz="1600" dirty="0"/>
              <a:t>-malene sånn at det bare blir én prosjektoversikt på </a:t>
            </a:r>
            <a:r>
              <a:rPr lang="nb-NO" sz="1600" dirty="0" err="1"/>
              <a:t>uio.no</a:t>
            </a:r>
            <a:r>
              <a:rPr lang="nb-NO" sz="1600" dirty="0"/>
              <a:t>, men at den kan vises på ulike måter til ulike målgrupper.</a:t>
            </a:r>
          </a:p>
          <a:p>
            <a:pPr marL="0" indent="0">
              <a:buNone/>
            </a:pPr>
            <a:endParaRPr lang="nb-NO" sz="1400" dirty="0"/>
          </a:p>
          <a:p>
            <a:pPr marL="0" indent="0">
              <a:buNone/>
            </a:pPr>
            <a:br>
              <a:rPr lang="nb-NO" sz="1400" dirty="0"/>
            </a:br>
            <a:endParaRPr lang="nb-NO" sz="1400" dirty="0"/>
          </a:p>
          <a:p>
            <a:pPr marL="0" indent="0">
              <a:buNone/>
            </a:pPr>
            <a:endParaRPr lang="nb-NO" sz="1400" dirty="0"/>
          </a:p>
          <a:p>
            <a:pPr marL="0" indent="0">
              <a:buNone/>
            </a:pPr>
            <a:r>
              <a:rPr lang="nb-NO" sz="1400" dirty="0"/>
              <a:t>*</a:t>
            </a:r>
            <a:r>
              <a:rPr lang="nb-NO" sz="1400" i="1" dirty="0"/>
              <a:t>Notater om: </a:t>
            </a:r>
            <a:r>
              <a:rPr lang="nb-NO" sz="1400" i="1" dirty="0">
                <a:hlinkClick r:id="rId3"/>
              </a:rPr>
              <a:t>HMS-</a:t>
            </a:r>
            <a:r>
              <a:rPr lang="nb-NO" sz="1400" i="1" dirty="0" err="1">
                <a:hlinkClick r:id="rId3"/>
              </a:rPr>
              <a:t>parametre</a:t>
            </a:r>
            <a:r>
              <a:rPr lang="nb-NO" sz="1400" i="1" dirty="0"/>
              <a:t>, </a:t>
            </a:r>
            <a:r>
              <a:rPr lang="nb-NO" sz="1400" i="1" dirty="0">
                <a:hlinkClick r:id="rId4"/>
              </a:rPr>
              <a:t>UiOs prosjektregister </a:t>
            </a:r>
            <a:r>
              <a:rPr lang="nb-NO" sz="1400" i="1" dirty="0"/>
              <a:t>og </a:t>
            </a:r>
            <a:r>
              <a:rPr lang="nb-NO" sz="1400" i="1" dirty="0">
                <a:hlinkClick r:id="rId5"/>
              </a:rPr>
              <a:t>NSD-</a:t>
            </a:r>
            <a:r>
              <a:rPr lang="nb-NO" sz="1400" i="1" dirty="0" err="1">
                <a:hlinkClick r:id="rId5"/>
              </a:rPr>
              <a:t>intergrasjon</a:t>
            </a:r>
            <a:r>
              <a:rPr lang="nb-NO" sz="1400" i="1" dirty="0"/>
              <a:t> ligger på prosjektområdet på </a:t>
            </a:r>
            <a:r>
              <a:rPr lang="nb-NO" sz="1400" i="1" dirty="0" err="1"/>
              <a:t>uio.no</a:t>
            </a:r>
            <a:r>
              <a:rPr lang="nb-NO" sz="1400" i="1" dirty="0"/>
              <a:t>/for-ansatte/</a:t>
            </a:r>
            <a:r>
              <a:rPr lang="nb-NO" sz="1400" i="1" dirty="0" err="1"/>
              <a:t>arbeidsstotte</a:t>
            </a:r>
            <a:r>
              <a:rPr lang="nb-NO" sz="1400" i="1" dirty="0"/>
              <a:t>/prosjekter/</a:t>
            </a:r>
            <a:r>
              <a:rPr lang="nb-NO" sz="1400" i="1" dirty="0" err="1"/>
              <a:t>allforsk</a:t>
            </a:r>
            <a:r>
              <a:rPr lang="nb-NO" sz="1400" i="1" dirty="0"/>
              <a:t>/</a:t>
            </a:r>
          </a:p>
          <a:p>
            <a:pPr marL="0" indent="0">
              <a:buNone/>
            </a:pPr>
            <a:r>
              <a:rPr lang="nb-NO" sz="1400" dirty="0"/>
              <a:t> </a:t>
            </a:r>
          </a:p>
        </p:txBody>
      </p:sp>
      <p:sp>
        <p:nvSpPr>
          <p:cNvPr id="5" name="Plassholder for lysbildenummer 4"/>
          <p:cNvSpPr>
            <a:spLocks noGrp="1"/>
          </p:cNvSpPr>
          <p:nvPr>
            <p:ph type="sldNum" sz="quarter" idx="12"/>
          </p:nvPr>
        </p:nvSpPr>
        <p:spPr/>
        <p:txBody>
          <a:bodyPr/>
          <a:lstStyle/>
          <a:p>
            <a:fld id="{3272E124-581F-5C46-A44F-4620125B4F28}" type="slidenum">
              <a:rPr lang="en-US" smtClean="0"/>
              <a:pPr/>
              <a:t>13</a:t>
            </a:fld>
            <a:endParaRPr lang="en-US"/>
          </a:p>
        </p:txBody>
      </p:sp>
      <p:sp>
        <p:nvSpPr>
          <p:cNvPr id="6" name="Ellipse 5">
            <a:extLst>
              <a:ext uri="{FF2B5EF4-FFF2-40B4-BE49-F238E27FC236}">
                <a16:creationId xmlns:a16="http://schemas.microsoft.com/office/drawing/2014/main" id="{6F42AFBB-73BE-2B49-801B-1C178E2D0274}"/>
              </a:ext>
            </a:extLst>
          </p:cNvPr>
          <p:cNvSpPr/>
          <p:nvPr/>
        </p:nvSpPr>
        <p:spPr bwMode="auto">
          <a:xfrm>
            <a:off x="827088" y="2023923"/>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7" name="TekstSylinder 6">
            <a:extLst>
              <a:ext uri="{FF2B5EF4-FFF2-40B4-BE49-F238E27FC236}">
                <a16:creationId xmlns:a16="http://schemas.microsoft.com/office/drawing/2014/main" id="{BBDB697B-B774-FA4F-94AE-0CB19FB8A3A9}"/>
              </a:ext>
            </a:extLst>
          </p:cNvPr>
          <p:cNvSpPr txBox="1"/>
          <p:nvPr/>
        </p:nvSpPr>
        <p:spPr>
          <a:xfrm>
            <a:off x="1331640" y="2023923"/>
            <a:ext cx="4176464" cy="646331"/>
          </a:xfrm>
          <a:prstGeom prst="rect">
            <a:avLst/>
          </a:prstGeom>
          <a:noFill/>
        </p:spPr>
        <p:txBody>
          <a:bodyPr wrap="square" rtlCol="0">
            <a:spAutoFit/>
          </a:bodyPr>
          <a:lstStyle/>
          <a:p>
            <a:r>
              <a:rPr lang="nb-NO" sz="1800" dirty="0"/>
              <a:t>DOBBELTREGISTRERING OG INTERNGODKJENNING</a:t>
            </a:r>
          </a:p>
        </p:txBody>
      </p:sp>
    </p:spTree>
    <p:extLst>
      <p:ext uri="{BB962C8B-B14F-4D97-AF65-F5344CB8AC3E}">
        <p14:creationId xmlns:p14="http://schemas.microsoft.com/office/powerpoint/2010/main" val="311051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Diskusjon og veivalg forts.</a:t>
            </a:r>
          </a:p>
        </p:txBody>
      </p:sp>
      <p:sp>
        <p:nvSpPr>
          <p:cNvPr id="3" name="Plassholder for innhold 2"/>
          <p:cNvSpPr>
            <a:spLocks noGrp="1"/>
          </p:cNvSpPr>
          <p:nvPr>
            <p:ph idx="1"/>
          </p:nvPr>
        </p:nvSpPr>
        <p:spPr>
          <a:xfrm>
            <a:off x="990600" y="2996952"/>
            <a:ext cx="7696200" cy="3099048"/>
          </a:xfrm>
        </p:spPr>
        <p:txBody>
          <a:bodyPr/>
          <a:lstStyle/>
          <a:p>
            <a:pPr marL="0" indent="0">
              <a:buNone/>
            </a:pPr>
            <a:r>
              <a:rPr lang="nb-NO" sz="1800" dirty="0"/>
              <a:t>Enkelte institutter melder at de kunne ønske å registrere HMS-opplysninger i sine prosjekter (stråling, farlige stoffer, feltarbeid)</a:t>
            </a:r>
          </a:p>
          <a:p>
            <a:pPr marL="0" indent="0">
              <a:buNone/>
            </a:pPr>
            <a:endParaRPr lang="nb-NO" sz="1800" dirty="0"/>
          </a:p>
          <a:p>
            <a:pPr marL="0" indent="0">
              <a:buNone/>
            </a:pPr>
            <a:r>
              <a:rPr lang="nb-NO" sz="1800" dirty="0"/>
              <a:t>Mulighet: Gi merverdi til enkelte institutter, gi en oversikt vi ikke har i dag?</a:t>
            </a:r>
          </a:p>
          <a:p>
            <a:pPr marL="0" indent="0">
              <a:buNone/>
            </a:pPr>
            <a:endParaRPr lang="nb-NO" sz="1800" dirty="0"/>
          </a:p>
          <a:p>
            <a:pPr marL="0" indent="0">
              <a:buNone/>
            </a:pPr>
            <a:endParaRPr lang="nb-NO" sz="1800" dirty="0"/>
          </a:p>
          <a:p>
            <a:pPr marL="0" indent="0">
              <a:buNone/>
            </a:pPr>
            <a:endParaRPr lang="nb-NO" sz="1800" dirty="0"/>
          </a:p>
          <a:p>
            <a:pPr marL="0" indent="0">
              <a:buNone/>
            </a:pPr>
            <a:endParaRPr lang="nb-NO" sz="1800" dirty="0"/>
          </a:p>
          <a:p>
            <a:pPr marL="0" indent="0">
              <a:buNone/>
            </a:pPr>
            <a:r>
              <a:rPr lang="nb-NO" sz="1400" dirty="0"/>
              <a:t>*</a:t>
            </a:r>
            <a:r>
              <a:rPr lang="nb-NO" sz="1400" i="1" dirty="0"/>
              <a:t>Notater om: </a:t>
            </a:r>
            <a:r>
              <a:rPr lang="nb-NO" sz="1400" i="1" dirty="0">
                <a:hlinkClick r:id="rId3"/>
              </a:rPr>
              <a:t>HMS-parametre</a:t>
            </a:r>
            <a:r>
              <a:rPr lang="nb-NO" sz="1400" i="1" dirty="0"/>
              <a:t>, </a:t>
            </a:r>
            <a:r>
              <a:rPr lang="nb-NO" sz="1400" i="1" dirty="0">
                <a:hlinkClick r:id="rId4"/>
              </a:rPr>
              <a:t>UiOs prosjektregister </a:t>
            </a:r>
            <a:r>
              <a:rPr lang="nb-NO" sz="1400" i="1" dirty="0"/>
              <a:t>og </a:t>
            </a:r>
            <a:r>
              <a:rPr lang="nb-NO" sz="1400" i="1" dirty="0">
                <a:hlinkClick r:id="rId5"/>
              </a:rPr>
              <a:t>NSD-intergrasjon</a:t>
            </a:r>
            <a:r>
              <a:rPr lang="nb-NO" sz="1400" i="1" dirty="0"/>
              <a:t> ligger på prosjektområdet på </a:t>
            </a:r>
            <a:r>
              <a:rPr lang="nb-NO" sz="1400" i="1" dirty="0" err="1"/>
              <a:t>uio.no</a:t>
            </a:r>
            <a:r>
              <a:rPr lang="nb-NO" sz="1400" i="1" dirty="0"/>
              <a:t>/for-ansatte/</a:t>
            </a:r>
            <a:r>
              <a:rPr lang="nb-NO" sz="1400" i="1" dirty="0" err="1"/>
              <a:t>arbeidsstotte</a:t>
            </a:r>
            <a:r>
              <a:rPr lang="nb-NO" sz="1400" i="1" dirty="0"/>
              <a:t>/prosjekter/</a:t>
            </a:r>
            <a:r>
              <a:rPr lang="nb-NO" sz="1400" i="1" dirty="0" err="1"/>
              <a:t>allforsk</a:t>
            </a:r>
            <a:r>
              <a:rPr lang="nb-NO" sz="1400" i="1" dirty="0"/>
              <a:t>/</a:t>
            </a:r>
          </a:p>
          <a:p>
            <a:pPr marL="0" indent="0">
              <a:buNone/>
            </a:pPr>
            <a:r>
              <a:rPr lang="nb-NO" sz="1800" dirty="0"/>
              <a:t> </a:t>
            </a:r>
          </a:p>
        </p:txBody>
      </p:sp>
      <p:sp>
        <p:nvSpPr>
          <p:cNvPr id="5" name="Plassholder for lysbildenummer 4"/>
          <p:cNvSpPr>
            <a:spLocks noGrp="1"/>
          </p:cNvSpPr>
          <p:nvPr>
            <p:ph type="sldNum" sz="quarter" idx="12"/>
          </p:nvPr>
        </p:nvSpPr>
        <p:spPr/>
        <p:txBody>
          <a:bodyPr/>
          <a:lstStyle/>
          <a:p>
            <a:fld id="{3272E124-581F-5C46-A44F-4620125B4F28}" type="slidenum">
              <a:rPr lang="en-US" smtClean="0"/>
              <a:pPr/>
              <a:t>14</a:t>
            </a:fld>
            <a:endParaRPr lang="en-US"/>
          </a:p>
        </p:txBody>
      </p:sp>
      <p:sp>
        <p:nvSpPr>
          <p:cNvPr id="10" name="Ellipse 9">
            <a:extLst>
              <a:ext uri="{FF2B5EF4-FFF2-40B4-BE49-F238E27FC236}">
                <a16:creationId xmlns:a16="http://schemas.microsoft.com/office/drawing/2014/main" id="{E742C9B0-CCE7-7E49-AED4-75ACE1CB6A9A}"/>
              </a:ext>
            </a:extLst>
          </p:cNvPr>
          <p:cNvSpPr/>
          <p:nvPr/>
        </p:nvSpPr>
        <p:spPr bwMode="auto">
          <a:xfrm>
            <a:off x="827088" y="2023923"/>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1" name="TekstSylinder 10">
            <a:extLst>
              <a:ext uri="{FF2B5EF4-FFF2-40B4-BE49-F238E27FC236}">
                <a16:creationId xmlns:a16="http://schemas.microsoft.com/office/drawing/2014/main" id="{7E1ECBEC-997C-3244-8215-8687D11DC399}"/>
              </a:ext>
            </a:extLst>
          </p:cNvPr>
          <p:cNvSpPr txBox="1"/>
          <p:nvPr/>
        </p:nvSpPr>
        <p:spPr>
          <a:xfrm>
            <a:off x="1331640" y="2023923"/>
            <a:ext cx="4176464" cy="369332"/>
          </a:xfrm>
          <a:prstGeom prst="rect">
            <a:avLst/>
          </a:prstGeom>
          <a:noFill/>
        </p:spPr>
        <p:txBody>
          <a:bodyPr wrap="square" rtlCol="0">
            <a:spAutoFit/>
          </a:bodyPr>
          <a:lstStyle/>
          <a:p>
            <a:r>
              <a:rPr lang="nb-NO" sz="1800" dirty="0"/>
              <a:t>«ANDRE OPPLYSNINGER»</a:t>
            </a:r>
          </a:p>
        </p:txBody>
      </p:sp>
    </p:spTree>
    <p:extLst>
      <p:ext uri="{BB962C8B-B14F-4D97-AF65-F5344CB8AC3E}">
        <p14:creationId xmlns:p14="http://schemas.microsoft.com/office/powerpoint/2010/main" val="41901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56A72A9-2F5B-D54D-A19B-F061A43B06A8}"/>
              </a:ext>
            </a:extLst>
          </p:cNvPr>
          <p:cNvSpPr>
            <a:spLocks noGrp="1"/>
          </p:cNvSpPr>
          <p:nvPr>
            <p:ph type="sldNum" sz="quarter" idx="12"/>
          </p:nvPr>
        </p:nvSpPr>
        <p:spPr/>
        <p:txBody>
          <a:bodyPr/>
          <a:lstStyle/>
          <a:p>
            <a:pPr>
              <a:defRPr/>
            </a:pPr>
            <a:fld id="{3272E124-581F-5C46-A44F-4620125B4F28}" type="slidenum">
              <a:rPr lang="en-US" smtClean="0"/>
              <a:pPr>
                <a:defRPr/>
              </a:pPr>
              <a:t>15</a:t>
            </a:fld>
            <a:endParaRPr lang="en-US"/>
          </a:p>
        </p:txBody>
      </p:sp>
      <p:sp>
        <p:nvSpPr>
          <p:cNvPr id="32" name="Title 1">
            <a:extLst>
              <a:ext uri="{FF2B5EF4-FFF2-40B4-BE49-F238E27FC236}">
                <a16:creationId xmlns:a16="http://schemas.microsoft.com/office/drawing/2014/main" id="{2D3B23A3-200D-D14E-AE84-756C3E151205}"/>
              </a:ext>
            </a:extLst>
          </p:cNvPr>
          <p:cNvSpPr>
            <a:spLocks noGrp="1"/>
          </p:cNvSpPr>
          <p:nvPr>
            <p:ph type="title"/>
          </p:nvPr>
        </p:nvSpPr>
        <p:spPr>
          <a:xfrm>
            <a:off x="765175" y="917142"/>
            <a:ext cx="7921625" cy="641698"/>
          </a:xfrm>
        </p:spPr>
        <p:txBody>
          <a:bodyPr/>
          <a:lstStyle/>
          <a:p>
            <a:r>
              <a:rPr lang="nb-NO" dirty="0"/>
              <a:t>Fremtiden?</a:t>
            </a:r>
          </a:p>
        </p:txBody>
      </p:sp>
      <p:graphicFrame>
        <p:nvGraphicFramePr>
          <p:cNvPr id="33" name="Content Placeholder 5">
            <a:extLst>
              <a:ext uri="{FF2B5EF4-FFF2-40B4-BE49-F238E27FC236}">
                <a16:creationId xmlns:a16="http://schemas.microsoft.com/office/drawing/2014/main" id="{765F0E0E-5FDB-7345-9AA5-3674C93B8F4A}"/>
              </a:ext>
            </a:extLst>
          </p:cNvPr>
          <p:cNvGraphicFramePr>
            <a:graphicFrameLocks noGrp="1"/>
          </p:cNvGraphicFramePr>
          <p:nvPr>
            <p:ph idx="1"/>
            <p:extLst>
              <p:ext uri="{D42A27DB-BD31-4B8C-83A1-F6EECF244321}">
                <p14:modId xmlns:p14="http://schemas.microsoft.com/office/powerpoint/2010/main" val="2300248855"/>
              </p:ext>
            </p:extLst>
          </p:nvPr>
        </p:nvGraphicFramePr>
        <p:xfrm>
          <a:off x="577519" y="2630310"/>
          <a:ext cx="7924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Oval 6">
            <a:extLst>
              <a:ext uri="{FF2B5EF4-FFF2-40B4-BE49-F238E27FC236}">
                <a16:creationId xmlns:a16="http://schemas.microsoft.com/office/drawing/2014/main" id="{34D74574-1B62-3546-8D07-2B6DAB2A8D55}"/>
              </a:ext>
            </a:extLst>
          </p:cNvPr>
          <p:cNvSpPr/>
          <p:nvPr/>
        </p:nvSpPr>
        <p:spPr bwMode="auto">
          <a:xfrm>
            <a:off x="2443303" y="2354569"/>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b-NO" sz="1000" dirty="0" err="1">
                <a:cs typeface="ヒラギノ角ゴ Pro W3" charset="-128"/>
              </a:rPr>
              <a:t>Forskpro</a:t>
            </a:r>
            <a:endParaRPr kumimoji="0" lang="nb-NO" sz="1000" b="0" i="0" u="none" strike="noStrike" cap="none" normalizeH="0" baseline="0" dirty="0">
              <a:ln>
                <a:noFill/>
              </a:ln>
              <a:solidFill>
                <a:schemeClr val="tx1"/>
              </a:solidFill>
              <a:effectLst/>
              <a:cs typeface="ヒラギノ角ゴ Pro W3" charset="-128"/>
            </a:endParaRPr>
          </a:p>
        </p:txBody>
      </p:sp>
      <p:cxnSp>
        <p:nvCxnSpPr>
          <p:cNvPr id="37" name="Straight Arrow Connector 8">
            <a:extLst>
              <a:ext uri="{FF2B5EF4-FFF2-40B4-BE49-F238E27FC236}">
                <a16:creationId xmlns:a16="http://schemas.microsoft.com/office/drawing/2014/main" id="{BBA07264-5616-2A4D-998D-3086E54D913F}"/>
              </a:ext>
            </a:extLst>
          </p:cNvPr>
          <p:cNvCxnSpPr/>
          <p:nvPr/>
        </p:nvCxnSpPr>
        <p:spPr bwMode="auto">
          <a:xfrm flipV="1">
            <a:off x="2227279" y="2895423"/>
            <a:ext cx="504056" cy="11574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Straight Arrow Connector 10">
            <a:extLst>
              <a:ext uri="{FF2B5EF4-FFF2-40B4-BE49-F238E27FC236}">
                <a16:creationId xmlns:a16="http://schemas.microsoft.com/office/drawing/2014/main" id="{CFEA8267-FDAB-C44D-B721-4904A23C5EE2}"/>
              </a:ext>
            </a:extLst>
          </p:cNvPr>
          <p:cNvCxnSpPr>
            <a:endCxn id="36" idx="4"/>
          </p:cNvCxnSpPr>
          <p:nvPr/>
        </p:nvCxnSpPr>
        <p:spPr bwMode="auto">
          <a:xfrm flipH="1" flipV="1">
            <a:off x="2947359" y="2895423"/>
            <a:ext cx="216024" cy="1157411"/>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39" name="Oval 11">
            <a:extLst>
              <a:ext uri="{FF2B5EF4-FFF2-40B4-BE49-F238E27FC236}">
                <a16:creationId xmlns:a16="http://schemas.microsoft.com/office/drawing/2014/main" id="{3E73C028-5B0B-5C45-960C-2A920CEF2C32}"/>
              </a:ext>
            </a:extLst>
          </p:cNvPr>
          <p:cNvSpPr/>
          <p:nvPr/>
        </p:nvSpPr>
        <p:spPr bwMode="auto">
          <a:xfrm>
            <a:off x="3874488" y="2376310"/>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b-NO" sz="1000" dirty="0">
                <a:cs typeface="ヒラギノ角ゴ Pro W3" charset="-128"/>
              </a:rPr>
              <a:t>NSD</a:t>
            </a:r>
            <a:endParaRPr kumimoji="0" lang="nb-NO" sz="1000" b="0" i="0" u="none" strike="noStrike" cap="none" normalizeH="0" baseline="0" dirty="0">
              <a:ln>
                <a:noFill/>
              </a:ln>
              <a:solidFill>
                <a:schemeClr val="tx1"/>
              </a:solidFill>
              <a:effectLst/>
              <a:cs typeface="ヒラギノ角ゴ Pro W3" charset="-128"/>
            </a:endParaRPr>
          </a:p>
        </p:txBody>
      </p:sp>
      <p:sp>
        <p:nvSpPr>
          <p:cNvPr id="40" name="Oval 12">
            <a:extLst>
              <a:ext uri="{FF2B5EF4-FFF2-40B4-BE49-F238E27FC236}">
                <a16:creationId xmlns:a16="http://schemas.microsoft.com/office/drawing/2014/main" id="{9A9DA744-A396-AD4A-ADA6-132D88ECA1A4}"/>
              </a:ext>
            </a:extLst>
          </p:cNvPr>
          <p:cNvSpPr/>
          <p:nvPr/>
        </p:nvSpPr>
        <p:spPr bwMode="auto">
          <a:xfrm>
            <a:off x="5130453" y="2560483"/>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nb-NO" sz="1000" b="0" i="0" u="none" strike="noStrike" cap="none" normalizeH="0" baseline="0" dirty="0">
                <a:ln>
                  <a:noFill/>
                </a:ln>
                <a:solidFill>
                  <a:schemeClr val="tx1"/>
                </a:solidFill>
                <a:effectLst/>
                <a:cs typeface="ヒラギノ角ゴ Pro W3" charset="-128"/>
              </a:rPr>
              <a:t>DFØ Øk-prosjekt</a:t>
            </a:r>
          </a:p>
        </p:txBody>
      </p:sp>
      <p:sp>
        <p:nvSpPr>
          <p:cNvPr id="41" name="Rectangle 15">
            <a:extLst>
              <a:ext uri="{FF2B5EF4-FFF2-40B4-BE49-F238E27FC236}">
                <a16:creationId xmlns:a16="http://schemas.microsoft.com/office/drawing/2014/main" id="{716DF9EB-F902-694F-AC91-E70EE5A7800F}"/>
              </a:ext>
            </a:extLst>
          </p:cNvPr>
          <p:cNvSpPr/>
          <p:nvPr/>
        </p:nvSpPr>
        <p:spPr bwMode="auto">
          <a:xfrm>
            <a:off x="787119" y="4846666"/>
            <a:ext cx="7931224" cy="7183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			</a:t>
            </a:r>
            <a:r>
              <a:rPr kumimoji="0" lang="nb-NO" sz="2000" b="0" i="0" u="none" strike="noStrike" cap="none" normalizeH="0" baseline="0" dirty="0" err="1">
                <a:ln>
                  <a:noFill/>
                </a:ln>
                <a:solidFill>
                  <a:schemeClr val="tx1"/>
                </a:solidFill>
                <a:effectLst/>
                <a:latin typeface="Arial" charset="0"/>
                <a:ea typeface="ヒラギノ角ゴ Pro W3" charset="-128"/>
                <a:cs typeface="ヒラギノ角ゴ Pro W3" charset="-128"/>
              </a:rPr>
              <a:t>Forskpro</a:t>
            </a: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oppdateres</a:t>
            </a:r>
            <a:r>
              <a:rPr kumimoji="0" lang="nb-NO" sz="1400" b="0" i="0" u="none" strike="noStrike" cap="none" normalizeH="0" dirty="0">
                <a:ln>
                  <a:noFill/>
                </a:ln>
                <a:solidFill>
                  <a:schemeClr val="tx1"/>
                </a:solidFill>
                <a:effectLst/>
                <a:latin typeface="Arial" charset="0"/>
                <a:ea typeface="ヒラギノ角ゴ Pro W3" charset="-128"/>
                <a:cs typeface="ヒラギノ角ゴ Pro W3" charset="-128"/>
              </a:rPr>
              <a:t> for hver steg, men har ikke/lite informasjonen selv, men referanse til hvor den er.</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42" name="Oval 16">
            <a:extLst>
              <a:ext uri="{FF2B5EF4-FFF2-40B4-BE49-F238E27FC236}">
                <a16:creationId xmlns:a16="http://schemas.microsoft.com/office/drawing/2014/main" id="{6D116B23-9D81-F14E-BCBC-043482680B51}"/>
              </a:ext>
            </a:extLst>
          </p:cNvPr>
          <p:cNvSpPr/>
          <p:nvPr/>
        </p:nvSpPr>
        <p:spPr bwMode="auto">
          <a:xfrm>
            <a:off x="4309087" y="2007182"/>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nb-NO" sz="1000" b="0" i="0" u="none" strike="noStrike" cap="none" normalizeH="0" baseline="0" dirty="0">
                <a:ln>
                  <a:noFill/>
                </a:ln>
                <a:solidFill>
                  <a:schemeClr val="tx1"/>
                </a:solidFill>
                <a:effectLst/>
                <a:cs typeface="ヒラギノ角ゴ Pro W3" charset="-128"/>
              </a:rPr>
              <a:t>REK</a:t>
            </a:r>
          </a:p>
        </p:txBody>
      </p:sp>
      <p:sp>
        <p:nvSpPr>
          <p:cNvPr id="43" name="Oval 20">
            <a:extLst>
              <a:ext uri="{FF2B5EF4-FFF2-40B4-BE49-F238E27FC236}">
                <a16:creationId xmlns:a16="http://schemas.microsoft.com/office/drawing/2014/main" id="{39D1EDC9-D1E1-1E4F-BF8C-4BB8E86CE7A2}"/>
              </a:ext>
            </a:extLst>
          </p:cNvPr>
          <p:cNvSpPr/>
          <p:nvPr/>
        </p:nvSpPr>
        <p:spPr bwMode="auto">
          <a:xfrm>
            <a:off x="6237484" y="2548036"/>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nb-NO" sz="1000" b="0" i="0" u="none" strike="noStrike" cap="none" normalizeH="0" baseline="0" dirty="0">
                <a:ln>
                  <a:noFill/>
                </a:ln>
                <a:solidFill>
                  <a:schemeClr val="tx1"/>
                </a:solidFill>
                <a:effectLst/>
                <a:cs typeface="ヒラギノ角ゴ Pro W3" charset="-128"/>
              </a:rPr>
              <a:t>NFR</a:t>
            </a:r>
          </a:p>
        </p:txBody>
      </p:sp>
      <p:sp>
        <p:nvSpPr>
          <p:cNvPr id="44" name="Oval 21">
            <a:extLst>
              <a:ext uri="{FF2B5EF4-FFF2-40B4-BE49-F238E27FC236}">
                <a16:creationId xmlns:a16="http://schemas.microsoft.com/office/drawing/2014/main" id="{268E0145-DAFD-7D4A-BED7-2F0D9CC88852}"/>
              </a:ext>
            </a:extLst>
          </p:cNvPr>
          <p:cNvSpPr/>
          <p:nvPr/>
        </p:nvSpPr>
        <p:spPr bwMode="auto">
          <a:xfrm>
            <a:off x="6336403" y="2818463"/>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nb-NO" sz="1000" b="0" i="0" u="none" strike="noStrike" cap="none" normalizeH="0" baseline="0" dirty="0">
                <a:ln>
                  <a:noFill/>
                </a:ln>
                <a:solidFill>
                  <a:schemeClr val="tx1"/>
                </a:solidFill>
                <a:effectLst/>
                <a:cs typeface="ヒラギノ角ゴ Pro W3" charset="-128"/>
              </a:rPr>
              <a:t>EU</a:t>
            </a:r>
          </a:p>
        </p:txBody>
      </p:sp>
      <p:cxnSp>
        <p:nvCxnSpPr>
          <p:cNvPr id="45" name="Straight Arrow Connector 24">
            <a:extLst>
              <a:ext uri="{FF2B5EF4-FFF2-40B4-BE49-F238E27FC236}">
                <a16:creationId xmlns:a16="http://schemas.microsoft.com/office/drawing/2014/main" id="{1FA76BB7-B92B-1C4F-B6B1-5A31A191E203}"/>
              </a:ext>
            </a:extLst>
          </p:cNvPr>
          <p:cNvCxnSpPr/>
          <p:nvPr/>
        </p:nvCxnSpPr>
        <p:spPr bwMode="auto">
          <a:xfrm flipH="1" flipV="1">
            <a:off x="4410255" y="2895710"/>
            <a:ext cx="216024" cy="1157411"/>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6" name="Straight Arrow Connector 25">
            <a:extLst>
              <a:ext uri="{FF2B5EF4-FFF2-40B4-BE49-F238E27FC236}">
                <a16:creationId xmlns:a16="http://schemas.microsoft.com/office/drawing/2014/main" id="{34E52128-603E-E74C-98CA-051EAED931D5}"/>
              </a:ext>
            </a:extLst>
          </p:cNvPr>
          <p:cNvCxnSpPr>
            <a:endCxn id="40" idx="4"/>
          </p:cNvCxnSpPr>
          <p:nvPr/>
        </p:nvCxnSpPr>
        <p:spPr bwMode="auto">
          <a:xfrm flipH="1" flipV="1">
            <a:off x="5634509" y="3101337"/>
            <a:ext cx="108012" cy="101101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47" name="Straight Arrow Connector 27">
            <a:extLst>
              <a:ext uri="{FF2B5EF4-FFF2-40B4-BE49-F238E27FC236}">
                <a16:creationId xmlns:a16="http://schemas.microsoft.com/office/drawing/2014/main" id="{95E60F3F-AEF2-EA44-9095-2F5C16A21A5B}"/>
              </a:ext>
            </a:extLst>
          </p:cNvPr>
          <p:cNvCxnSpPr/>
          <p:nvPr/>
        </p:nvCxnSpPr>
        <p:spPr bwMode="auto">
          <a:xfrm flipH="1" flipV="1">
            <a:off x="6784233" y="3206623"/>
            <a:ext cx="225458" cy="94624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48" name="Oval 29">
            <a:extLst>
              <a:ext uri="{FF2B5EF4-FFF2-40B4-BE49-F238E27FC236}">
                <a16:creationId xmlns:a16="http://schemas.microsoft.com/office/drawing/2014/main" id="{EA2A17E4-3EC4-0442-ABAF-9E7C06C9B438}"/>
              </a:ext>
            </a:extLst>
          </p:cNvPr>
          <p:cNvSpPr/>
          <p:nvPr/>
        </p:nvSpPr>
        <p:spPr bwMode="auto">
          <a:xfrm>
            <a:off x="7577407" y="2572782"/>
            <a:ext cx="1008112" cy="54085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b-NO" sz="800" dirty="0">
                <a:cs typeface="ヒラギノ角ゴ Pro W3" charset="-128"/>
              </a:rPr>
              <a:t>Tidsskrifter</a:t>
            </a:r>
            <a:endParaRPr kumimoji="0" lang="nb-NO" sz="800" b="0" i="0" u="none" strike="noStrike" cap="none" normalizeH="0" baseline="0" dirty="0">
              <a:ln>
                <a:noFill/>
              </a:ln>
              <a:solidFill>
                <a:schemeClr val="tx1"/>
              </a:solidFill>
              <a:effectLst/>
              <a:cs typeface="ヒラギノ角ゴ Pro W3" charset="-128"/>
            </a:endParaRPr>
          </a:p>
        </p:txBody>
      </p:sp>
      <p:cxnSp>
        <p:nvCxnSpPr>
          <p:cNvPr id="49" name="Straight Arrow Connector 30">
            <a:extLst>
              <a:ext uri="{FF2B5EF4-FFF2-40B4-BE49-F238E27FC236}">
                <a16:creationId xmlns:a16="http://schemas.microsoft.com/office/drawing/2014/main" id="{BE8582E8-2253-5D40-BB7F-867DBE3A0926}"/>
              </a:ext>
            </a:extLst>
          </p:cNvPr>
          <p:cNvCxnSpPr/>
          <p:nvPr/>
        </p:nvCxnSpPr>
        <p:spPr bwMode="auto">
          <a:xfrm flipH="1" flipV="1">
            <a:off x="8081463" y="3171164"/>
            <a:ext cx="33042" cy="869296"/>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50" name="Straight Arrow Connector 35">
            <a:extLst>
              <a:ext uri="{FF2B5EF4-FFF2-40B4-BE49-F238E27FC236}">
                <a16:creationId xmlns:a16="http://schemas.microsoft.com/office/drawing/2014/main" id="{90188996-F180-2743-9612-F6C5A4156905}"/>
              </a:ext>
            </a:extLst>
          </p:cNvPr>
          <p:cNvCxnSpPr/>
          <p:nvPr/>
        </p:nvCxnSpPr>
        <p:spPr bwMode="auto">
          <a:xfrm>
            <a:off x="2155271"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 name="Straight Arrow Connector 36">
            <a:extLst>
              <a:ext uri="{FF2B5EF4-FFF2-40B4-BE49-F238E27FC236}">
                <a16:creationId xmlns:a16="http://schemas.microsoft.com/office/drawing/2014/main" id="{73A00249-B43F-344A-BCEA-DA52CBDF4284}"/>
              </a:ext>
            </a:extLst>
          </p:cNvPr>
          <p:cNvCxnSpPr/>
          <p:nvPr/>
        </p:nvCxnSpPr>
        <p:spPr bwMode="auto">
          <a:xfrm>
            <a:off x="3379407"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 name="Straight Arrow Connector 37">
            <a:extLst>
              <a:ext uri="{FF2B5EF4-FFF2-40B4-BE49-F238E27FC236}">
                <a16:creationId xmlns:a16="http://schemas.microsoft.com/office/drawing/2014/main" id="{73783E43-B294-F841-B215-7A2A04723426}"/>
              </a:ext>
            </a:extLst>
          </p:cNvPr>
          <p:cNvCxnSpPr/>
          <p:nvPr/>
        </p:nvCxnSpPr>
        <p:spPr bwMode="auto">
          <a:xfrm>
            <a:off x="4539919"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Straight Arrow Connector 38">
            <a:extLst>
              <a:ext uri="{FF2B5EF4-FFF2-40B4-BE49-F238E27FC236}">
                <a16:creationId xmlns:a16="http://schemas.microsoft.com/office/drawing/2014/main" id="{9985D4FD-926E-9945-96C0-86EC65392341}"/>
              </a:ext>
            </a:extLst>
          </p:cNvPr>
          <p:cNvCxnSpPr/>
          <p:nvPr/>
        </p:nvCxnSpPr>
        <p:spPr bwMode="auto">
          <a:xfrm>
            <a:off x="5742521"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Straight Arrow Connector 39">
            <a:extLst>
              <a:ext uri="{FF2B5EF4-FFF2-40B4-BE49-F238E27FC236}">
                <a16:creationId xmlns:a16="http://schemas.microsoft.com/office/drawing/2014/main" id="{0290D964-F4FC-AF4B-AE3C-291DEA129FBB}"/>
              </a:ext>
            </a:extLst>
          </p:cNvPr>
          <p:cNvCxnSpPr/>
          <p:nvPr/>
        </p:nvCxnSpPr>
        <p:spPr bwMode="auto">
          <a:xfrm>
            <a:off x="6907799"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 name="Straight Arrow Connector 40">
            <a:extLst>
              <a:ext uri="{FF2B5EF4-FFF2-40B4-BE49-F238E27FC236}">
                <a16:creationId xmlns:a16="http://schemas.microsoft.com/office/drawing/2014/main" id="{1980295A-4C43-EE45-BD90-ED1528919095}"/>
              </a:ext>
            </a:extLst>
          </p:cNvPr>
          <p:cNvCxnSpPr/>
          <p:nvPr/>
        </p:nvCxnSpPr>
        <p:spPr bwMode="auto">
          <a:xfrm>
            <a:off x="8051403" y="4556890"/>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6" name="Rectangle 41">
            <a:extLst>
              <a:ext uri="{FF2B5EF4-FFF2-40B4-BE49-F238E27FC236}">
                <a16:creationId xmlns:a16="http://schemas.microsoft.com/office/drawing/2014/main" id="{72472594-17CB-8747-BCE6-F0D2D5F1FAA4}"/>
              </a:ext>
            </a:extLst>
          </p:cNvPr>
          <p:cNvSpPr/>
          <p:nvPr/>
        </p:nvSpPr>
        <p:spPr bwMode="auto">
          <a:xfrm>
            <a:off x="797463" y="5737566"/>
            <a:ext cx="7920880" cy="43947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rPr>
              <a:t>			Arkiv</a:t>
            </a:r>
          </a:p>
        </p:txBody>
      </p:sp>
      <p:cxnSp>
        <p:nvCxnSpPr>
          <p:cNvPr id="57" name="Straight Arrow Connector 42">
            <a:extLst>
              <a:ext uri="{FF2B5EF4-FFF2-40B4-BE49-F238E27FC236}">
                <a16:creationId xmlns:a16="http://schemas.microsoft.com/office/drawing/2014/main" id="{EBBA6591-1E9C-3D45-807C-46056473BC7E}"/>
              </a:ext>
            </a:extLst>
          </p:cNvPr>
          <p:cNvCxnSpPr/>
          <p:nvPr/>
        </p:nvCxnSpPr>
        <p:spPr bwMode="auto">
          <a:xfrm>
            <a:off x="4410255" y="5521542"/>
            <a:ext cx="0" cy="2160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0748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4381" y="817712"/>
            <a:ext cx="7696200" cy="811088"/>
          </a:xfrm>
        </p:spPr>
        <p:txBody>
          <a:bodyPr/>
          <a:lstStyle/>
          <a:p>
            <a:r>
              <a:rPr lang="nb-NO" dirty="0"/>
              <a:t>Beslutningspunkter</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16</a:t>
            </a:fld>
            <a:endParaRPr lang="en-US"/>
          </a:p>
        </p:txBody>
      </p:sp>
      <p:sp>
        <p:nvSpPr>
          <p:cNvPr id="6" name="Plassholder for innhold 2">
            <a:extLst>
              <a:ext uri="{FF2B5EF4-FFF2-40B4-BE49-F238E27FC236}">
                <a16:creationId xmlns:a16="http://schemas.microsoft.com/office/drawing/2014/main" id="{DB6B7577-8262-1C44-909C-A8B9F9F18AE5}"/>
              </a:ext>
            </a:extLst>
          </p:cNvPr>
          <p:cNvSpPr txBox="1">
            <a:spLocks/>
          </p:cNvSpPr>
          <p:nvPr/>
        </p:nvSpPr>
        <p:spPr bwMode="auto">
          <a:xfrm>
            <a:off x="768920" y="1981200"/>
            <a:ext cx="7410400"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FontTx/>
              <a:buNone/>
            </a:pPr>
            <a:r>
              <a:rPr lang="nb-NO" sz="1800" kern="0" dirty="0">
                <a:cs typeface="Arial" panose="020B0604020202020204" pitchFamily="34" charset="0"/>
              </a:rPr>
              <a:t>BESLUTNINGSPUNKT 1: </a:t>
            </a:r>
            <a:br>
              <a:rPr lang="nb-NO" sz="1800" kern="0" dirty="0">
                <a:cs typeface="Arial" panose="020B0604020202020204" pitchFamily="34" charset="0"/>
              </a:rPr>
            </a:br>
            <a:endParaRPr lang="nb-NO" sz="1800" kern="0" dirty="0">
              <a:cs typeface="Arial" panose="020B0604020202020204" pitchFamily="34" charset="0"/>
            </a:endParaRPr>
          </a:p>
          <a:p>
            <a:pPr marL="0" indent="0">
              <a:buFontTx/>
              <a:buNone/>
            </a:pPr>
            <a:r>
              <a:rPr lang="nb-NO" sz="1800" kern="0" dirty="0">
                <a:cs typeface="Arial" panose="020B0604020202020204" pitchFamily="34" charset="0"/>
              </a:rPr>
              <a:t>         Godkjenne behovsbeskrivelsen</a:t>
            </a:r>
          </a:p>
          <a:p>
            <a:pPr marL="0" indent="0">
              <a:buFontTx/>
              <a:buNone/>
            </a:pPr>
            <a:endParaRPr lang="nb-NO" sz="1800" kern="0" dirty="0">
              <a:cs typeface="Arial" panose="020B0604020202020204" pitchFamily="34" charset="0"/>
            </a:endParaRPr>
          </a:p>
          <a:p>
            <a:pPr marL="0" indent="0">
              <a:buFontTx/>
              <a:buNone/>
            </a:pPr>
            <a:endParaRPr lang="nb-NO" sz="1800" kern="0" dirty="0">
              <a:cs typeface="Arial" panose="020B0604020202020204" pitchFamily="34" charset="0"/>
            </a:endParaRPr>
          </a:p>
          <a:p>
            <a:pPr marL="0" indent="0">
              <a:buFontTx/>
              <a:buNone/>
            </a:pPr>
            <a:r>
              <a:rPr lang="nb-NO" sz="1800" kern="0" dirty="0">
                <a:cs typeface="Arial" panose="020B0604020202020204" pitchFamily="34" charset="0"/>
              </a:rPr>
              <a:t>BESLUTNINGSPUNKT 2: </a:t>
            </a:r>
            <a:br>
              <a:rPr lang="nb-NO" sz="1800" kern="0" dirty="0">
                <a:cs typeface="Arial" panose="020B0604020202020204" pitchFamily="34" charset="0"/>
              </a:rPr>
            </a:br>
            <a:endParaRPr lang="nb-NO" sz="1800" kern="0" dirty="0">
              <a:cs typeface="Arial" panose="020B0604020202020204" pitchFamily="34" charset="0"/>
            </a:endParaRPr>
          </a:p>
          <a:p>
            <a:pPr marL="0" indent="0">
              <a:buFontTx/>
              <a:buNone/>
            </a:pPr>
            <a:r>
              <a:rPr lang="nb-NO" sz="1800" kern="0" dirty="0">
                <a:cs typeface="Arial" panose="020B0604020202020204" pitchFamily="34" charset="0"/>
              </a:rPr>
              <a:t>         Skal vi lansere løsningsforslaget vi har nå?</a:t>
            </a:r>
          </a:p>
          <a:p>
            <a:pPr marL="0" indent="0">
              <a:buFontTx/>
              <a:buNone/>
            </a:pPr>
            <a:endParaRPr lang="nb-NO" sz="1800" kern="0" dirty="0">
              <a:latin typeface="Arial" panose="020B0604020202020204" pitchFamily="34" charset="0"/>
              <a:cs typeface="Arial" panose="020B0604020202020204" pitchFamily="34" charset="0"/>
            </a:endParaRPr>
          </a:p>
          <a:p>
            <a:pPr marL="0" indent="0">
              <a:buFontTx/>
              <a:buNone/>
            </a:pPr>
            <a:endParaRPr lang="nb-NO" sz="1800" kern="0" dirty="0">
              <a:latin typeface="Arial" panose="020B0604020202020204" pitchFamily="34" charset="0"/>
              <a:cs typeface="Arial" panose="020B0604020202020204" pitchFamily="34" charset="0"/>
            </a:endParaRPr>
          </a:p>
          <a:p>
            <a:pPr marL="0" indent="0">
              <a:buFontTx/>
              <a:buNone/>
            </a:pPr>
            <a:endParaRPr lang="nb-NO" sz="1800" kern="0" dirty="0">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C422CEF9-7C58-A04D-A4DF-00CC49FA021A}"/>
              </a:ext>
            </a:extLst>
          </p:cNvPr>
          <p:cNvSpPr/>
          <p:nvPr/>
        </p:nvSpPr>
        <p:spPr bwMode="auto">
          <a:xfrm>
            <a:off x="827088" y="4177444"/>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8" name="Ellipse 7">
            <a:extLst>
              <a:ext uri="{FF2B5EF4-FFF2-40B4-BE49-F238E27FC236}">
                <a16:creationId xmlns:a16="http://schemas.microsoft.com/office/drawing/2014/main" id="{551E0BE3-E934-B440-A1A3-8A782AE5BD05}"/>
              </a:ext>
            </a:extLst>
          </p:cNvPr>
          <p:cNvSpPr/>
          <p:nvPr/>
        </p:nvSpPr>
        <p:spPr bwMode="auto">
          <a:xfrm>
            <a:off x="827088" y="2636912"/>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60171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4381" y="817712"/>
            <a:ext cx="7696200" cy="811088"/>
          </a:xfrm>
        </p:spPr>
        <p:txBody>
          <a:bodyPr/>
          <a:lstStyle/>
          <a:p>
            <a:r>
              <a:rPr lang="nb-NO" dirty="0"/>
              <a:t>Til orientering</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17</a:t>
            </a:fld>
            <a:endParaRPr lang="en-US"/>
          </a:p>
        </p:txBody>
      </p:sp>
      <p:sp>
        <p:nvSpPr>
          <p:cNvPr id="8" name="Ellipse 7">
            <a:extLst>
              <a:ext uri="{FF2B5EF4-FFF2-40B4-BE49-F238E27FC236}">
                <a16:creationId xmlns:a16="http://schemas.microsoft.com/office/drawing/2014/main" id="{551E0BE3-E934-B440-A1A3-8A782AE5BD05}"/>
              </a:ext>
            </a:extLst>
          </p:cNvPr>
          <p:cNvSpPr/>
          <p:nvPr/>
        </p:nvSpPr>
        <p:spPr bwMode="auto">
          <a:xfrm>
            <a:off x="827088" y="2636912"/>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TekstSylinder 2">
            <a:extLst>
              <a:ext uri="{FF2B5EF4-FFF2-40B4-BE49-F238E27FC236}">
                <a16:creationId xmlns:a16="http://schemas.microsoft.com/office/drawing/2014/main" id="{55A6CC55-1487-6541-AE21-A505A3526BC4}"/>
              </a:ext>
            </a:extLst>
          </p:cNvPr>
          <p:cNvSpPr txBox="1"/>
          <p:nvPr/>
        </p:nvSpPr>
        <p:spPr>
          <a:xfrm>
            <a:off x="1331640" y="2636912"/>
            <a:ext cx="6985272" cy="646331"/>
          </a:xfrm>
          <a:prstGeom prst="rect">
            <a:avLst/>
          </a:prstGeom>
          <a:noFill/>
        </p:spPr>
        <p:txBody>
          <a:bodyPr wrap="square" rtlCol="0">
            <a:spAutoFit/>
          </a:bodyPr>
          <a:lstStyle/>
          <a:p>
            <a:pPr marL="0" indent="0">
              <a:buNone/>
            </a:pPr>
            <a:r>
              <a:rPr lang="nb-NO" sz="1800" dirty="0"/>
              <a:t> Idrettshøgskolen sitt </a:t>
            </a:r>
            <a:r>
              <a:rPr lang="nb-NO" sz="1800" i="1" dirty="0" err="1"/>
              <a:t>Prosjektweb</a:t>
            </a:r>
            <a:r>
              <a:rPr lang="nb-NO" sz="1800" dirty="0"/>
              <a:t>, Bergen sitt </a:t>
            </a:r>
            <a:r>
              <a:rPr lang="nb-NO" sz="1800" i="1" dirty="0"/>
              <a:t>RETTE. </a:t>
            </a:r>
            <a:r>
              <a:rPr lang="nb-NO" sz="1800" dirty="0"/>
              <a:t>Vårt prosjekt bør forsøke å gjøre en veldig kort </a:t>
            </a:r>
            <a:r>
              <a:rPr lang="nb-NO" sz="1800" dirty="0" err="1"/>
              <a:t>avsjekk</a:t>
            </a:r>
            <a:r>
              <a:rPr lang="nb-NO" sz="1800" dirty="0"/>
              <a:t>.</a:t>
            </a:r>
          </a:p>
        </p:txBody>
      </p:sp>
      <p:sp>
        <p:nvSpPr>
          <p:cNvPr id="9" name="Plassholder for innhold 2">
            <a:extLst>
              <a:ext uri="{FF2B5EF4-FFF2-40B4-BE49-F238E27FC236}">
                <a16:creationId xmlns:a16="http://schemas.microsoft.com/office/drawing/2014/main" id="{C5F89057-9B20-5D41-93A5-8DD0CDCF4E67}"/>
              </a:ext>
            </a:extLst>
          </p:cNvPr>
          <p:cNvSpPr txBox="1">
            <a:spLocks/>
          </p:cNvSpPr>
          <p:nvPr/>
        </p:nvSpPr>
        <p:spPr bwMode="auto">
          <a:xfrm>
            <a:off x="755576" y="1952836"/>
            <a:ext cx="74104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FontTx/>
              <a:buNone/>
            </a:pPr>
            <a:r>
              <a:rPr lang="nb-NO" sz="1800" dirty="0"/>
              <a:t>ANDRE INITIATIVER I SEKTOREN</a:t>
            </a:r>
          </a:p>
        </p:txBody>
      </p:sp>
    </p:spTree>
    <p:extLst>
      <p:ext uri="{BB962C8B-B14F-4D97-AF65-F5344CB8AC3E}">
        <p14:creationId xmlns:p14="http://schemas.microsoft.com/office/powerpoint/2010/main" val="137951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3900" y="764704"/>
            <a:ext cx="7696200" cy="854968"/>
          </a:xfrm>
        </p:spPr>
        <p:txBody>
          <a:bodyPr/>
          <a:lstStyle/>
          <a:p>
            <a:r>
              <a:rPr lang="nb-NO" dirty="0"/>
              <a:t>Oppsummering av veien videre</a:t>
            </a:r>
          </a:p>
        </p:txBody>
      </p:sp>
      <p:sp>
        <p:nvSpPr>
          <p:cNvPr id="3" name="Plassholder for innhold 2"/>
          <p:cNvSpPr>
            <a:spLocks noGrp="1"/>
          </p:cNvSpPr>
          <p:nvPr>
            <p:ph idx="1"/>
          </p:nvPr>
        </p:nvSpPr>
        <p:spPr>
          <a:xfrm>
            <a:off x="798513" y="1978496"/>
            <a:ext cx="7696200" cy="4114800"/>
          </a:xfrm>
        </p:spPr>
        <p:txBody>
          <a:bodyPr/>
          <a:lstStyle/>
          <a:p>
            <a:pPr marL="0" indent="0">
              <a:buNone/>
            </a:pPr>
            <a:r>
              <a:rPr lang="nb-NO" sz="1800" dirty="0"/>
              <a:t>Er vi enige om hva vi skal gjøre videre?</a:t>
            </a:r>
          </a:p>
          <a:p>
            <a:pPr marL="0" indent="0">
              <a:buNone/>
            </a:pPr>
            <a:endParaRPr lang="nb-NO" sz="1800" dirty="0"/>
          </a:p>
          <a:p>
            <a:pPr marL="0" indent="0">
              <a:buNone/>
            </a:pPr>
            <a:r>
              <a:rPr lang="nb-NO" sz="1800" dirty="0"/>
              <a:t>Evaluering av dette møtet</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18</a:t>
            </a:fld>
            <a:endParaRPr lang="en-US"/>
          </a:p>
        </p:txBody>
      </p:sp>
    </p:spTree>
    <p:extLst>
      <p:ext uri="{BB962C8B-B14F-4D97-AF65-F5344CB8AC3E}">
        <p14:creationId xmlns:p14="http://schemas.microsoft.com/office/powerpoint/2010/main" val="114254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741784" y="967954"/>
            <a:ext cx="5486400" cy="804862"/>
          </a:xfrm>
        </p:spPr>
        <p:txBody>
          <a:bodyPr/>
          <a:lstStyle/>
          <a:p>
            <a:r>
              <a:rPr lang="en-US" sz="3200" b="1" dirty="0" err="1"/>
              <a:t>Takk</a:t>
            </a:r>
            <a:r>
              <a:rPr lang="en-US" sz="3200" b="1" dirty="0"/>
              <a:t> for </a:t>
            </a:r>
            <a:r>
              <a:rPr lang="en-US" sz="3200" b="1" dirty="0" err="1"/>
              <a:t>møtet</a:t>
            </a:r>
            <a:r>
              <a:rPr lang="en-US" sz="3200" b="1" dirty="0"/>
              <a:t>!</a:t>
            </a:r>
          </a:p>
          <a:p>
            <a:endParaRPr lang="en-US" dirty="0"/>
          </a:p>
        </p:txBody>
      </p:sp>
      <p:sp>
        <p:nvSpPr>
          <p:cNvPr id="9" name="Slide Number Placeholder 8"/>
          <p:cNvSpPr>
            <a:spLocks noGrp="1"/>
          </p:cNvSpPr>
          <p:nvPr>
            <p:ph type="sldNum" sz="quarter" idx="12"/>
          </p:nvPr>
        </p:nvSpPr>
        <p:spPr/>
        <p:txBody>
          <a:bodyPr/>
          <a:lstStyle/>
          <a:p>
            <a:pPr>
              <a:defRPr/>
            </a:pPr>
            <a:fld id="{D17EC2BD-4BA6-B24A-A2C4-893A6966CF86}" type="slidenum">
              <a:rPr lang="en-US" smtClean="0"/>
              <a:pPr>
                <a:defRPr/>
              </a:pPr>
              <a:t>19</a:t>
            </a:fld>
            <a:endParaRPr lang="en-US"/>
          </a:p>
        </p:txBody>
      </p:sp>
      <p:pic>
        <p:nvPicPr>
          <p:cNvPr id="7" name="Plassholder for bilde 6" descr="tegneseriestripe om statistikk">
            <a:extLst>
              <a:ext uri="{FF2B5EF4-FFF2-40B4-BE49-F238E27FC236}">
                <a16:creationId xmlns:a16="http://schemas.microsoft.com/office/drawing/2014/main" id="{4D0CD33E-82AD-B84D-BF59-E48A644048B0}"/>
              </a:ext>
            </a:extLst>
          </p:cNvPr>
          <p:cNvPicPr>
            <a:picLocks noGrp="1" noChangeAspect="1"/>
          </p:cNvPicPr>
          <p:nvPr>
            <p:ph type="pic" idx="1"/>
          </p:nvPr>
        </p:nvPicPr>
        <p:blipFill>
          <a:blip r:embed="rId3"/>
          <a:srcRect l="975" r="975"/>
          <a:stretch>
            <a:fillRect/>
          </a:stretch>
        </p:blipFill>
        <p:spPr>
          <a:xfrm>
            <a:off x="827584" y="2011653"/>
            <a:ext cx="7489825" cy="2376487"/>
          </a:xfrm>
        </p:spPr>
      </p:pic>
    </p:spTree>
    <p:extLst>
      <p:ext uri="{BB962C8B-B14F-4D97-AF65-F5344CB8AC3E}">
        <p14:creationId xmlns:p14="http://schemas.microsoft.com/office/powerpoint/2010/main" val="273060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62000" y="1916832"/>
            <a:ext cx="7410400" cy="4392488"/>
          </a:xfrm>
        </p:spPr>
        <p:txBody>
          <a:bodyPr/>
          <a:lstStyle/>
          <a:p>
            <a:pPr marL="0" indent="0">
              <a:buNone/>
            </a:pPr>
            <a:r>
              <a:rPr lang="nb-NO" sz="1800" dirty="0">
                <a:cs typeface="Arial" panose="020B0604020202020204" pitchFamily="34" charset="0"/>
              </a:rPr>
              <a:t>BESLUTNINGSPUNKT 1: </a:t>
            </a:r>
            <a:br>
              <a:rPr lang="nb-NO" sz="1800" dirty="0">
                <a:cs typeface="Arial" panose="020B0604020202020204" pitchFamily="34" charset="0"/>
              </a:rPr>
            </a:br>
            <a:endParaRPr lang="nb-NO" sz="1800" dirty="0">
              <a:cs typeface="Arial" panose="020B0604020202020204" pitchFamily="34" charset="0"/>
            </a:endParaRPr>
          </a:p>
          <a:p>
            <a:pPr marL="0" indent="0">
              <a:buNone/>
            </a:pPr>
            <a:r>
              <a:rPr lang="nb-NO" sz="1800" dirty="0">
                <a:cs typeface="Arial" panose="020B0604020202020204" pitchFamily="34" charset="0"/>
              </a:rPr>
              <a:t>         Godkjenne behovsbeskrivelsen</a:t>
            </a:r>
          </a:p>
          <a:p>
            <a:pPr marL="0" indent="0">
              <a:buNone/>
            </a:pPr>
            <a:endParaRPr lang="nb-NO" sz="1800" dirty="0">
              <a:cs typeface="Arial" panose="020B0604020202020204" pitchFamily="34" charset="0"/>
            </a:endParaRPr>
          </a:p>
          <a:p>
            <a:pPr marL="0" indent="0">
              <a:buNone/>
            </a:pPr>
            <a:endParaRPr lang="nb-NO" sz="1800" dirty="0">
              <a:cs typeface="Arial" panose="020B0604020202020204" pitchFamily="34" charset="0"/>
            </a:endParaRPr>
          </a:p>
          <a:p>
            <a:pPr marL="0" indent="0">
              <a:buNone/>
            </a:pPr>
            <a:r>
              <a:rPr lang="nb-NO" sz="1800" dirty="0">
                <a:cs typeface="Arial" panose="020B0604020202020204" pitchFamily="34" charset="0"/>
              </a:rPr>
              <a:t>BESLUTNINGSPUNKT 2: </a:t>
            </a:r>
            <a:br>
              <a:rPr lang="nb-NO" sz="1800" dirty="0">
                <a:cs typeface="Arial" panose="020B0604020202020204" pitchFamily="34" charset="0"/>
              </a:rPr>
            </a:br>
            <a:endParaRPr lang="nb-NO" sz="1800" dirty="0">
              <a:cs typeface="Arial" panose="020B0604020202020204" pitchFamily="34" charset="0"/>
            </a:endParaRPr>
          </a:p>
          <a:p>
            <a:pPr marL="0" indent="0">
              <a:buNone/>
            </a:pPr>
            <a:r>
              <a:rPr lang="nb-NO" sz="1800" dirty="0">
                <a:cs typeface="Arial" panose="020B0604020202020204" pitchFamily="34" charset="0"/>
              </a:rPr>
              <a:t>         Skal vi lansere løsningsforslaget vi har nå?</a:t>
            </a:r>
          </a:p>
          <a:p>
            <a:pPr marL="0" indent="0">
              <a:buNone/>
            </a:pPr>
            <a:endParaRPr lang="nb-NO" sz="1800" dirty="0">
              <a:latin typeface="Arial" panose="020B0604020202020204" pitchFamily="34" charset="0"/>
              <a:cs typeface="Arial" panose="020B0604020202020204" pitchFamily="34" charset="0"/>
            </a:endParaRPr>
          </a:p>
          <a:p>
            <a:pPr marL="0" indent="0">
              <a:buNone/>
            </a:pPr>
            <a:endParaRPr lang="nb-NO" sz="1800" dirty="0">
              <a:latin typeface="Arial" panose="020B0604020202020204" pitchFamily="34" charset="0"/>
              <a:cs typeface="Arial" panose="020B0604020202020204" pitchFamily="34" charset="0"/>
            </a:endParaRPr>
          </a:p>
          <a:p>
            <a:pPr marL="0" indent="0">
              <a:buNone/>
            </a:pPr>
            <a:endParaRPr lang="nb-NO" sz="1800" dirty="0">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E33440A2-0A53-2044-A980-562D61F0F8B1}"/>
              </a:ext>
            </a:extLst>
          </p:cNvPr>
          <p:cNvSpPr/>
          <p:nvPr/>
        </p:nvSpPr>
        <p:spPr bwMode="auto">
          <a:xfrm>
            <a:off x="899592" y="4113076"/>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tel 1"/>
          <p:cNvSpPr>
            <a:spLocks noGrp="1"/>
          </p:cNvSpPr>
          <p:nvPr>
            <p:ph type="title"/>
          </p:nvPr>
        </p:nvSpPr>
        <p:spPr>
          <a:xfrm>
            <a:off x="762000" y="728700"/>
            <a:ext cx="7620000" cy="936104"/>
          </a:xfrm>
        </p:spPr>
        <p:txBody>
          <a:bodyPr/>
          <a:lstStyle/>
          <a:p>
            <a:r>
              <a:rPr lang="nb-NO" dirty="0"/>
              <a:t>Mål for møtet</a:t>
            </a:r>
            <a:endParaRPr lang="nb-NO" sz="3200" dirty="0"/>
          </a:p>
        </p:txBody>
      </p:sp>
      <p:sp>
        <p:nvSpPr>
          <p:cNvPr id="6" name="Plassholder for lysbildenummer 3"/>
          <p:cNvSpPr>
            <a:spLocks noGrp="1"/>
          </p:cNvSpPr>
          <p:nvPr>
            <p:ph type="sldNum" sz="quarter" idx="11"/>
          </p:nvPr>
        </p:nvSpPr>
        <p:spPr>
          <a:xfrm>
            <a:off x="8604448" y="6309320"/>
            <a:ext cx="216024" cy="457200"/>
          </a:xfrm>
        </p:spPr>
        <p:txBody>
          <a:bodyPr/>
          <a:lstStyle/>
          <a:p>
            <a:fld id="{50A64383-DDEF-46E4-9EA6-0AF878096D55}" type="slidenum">
              <a:rPr lang="nb-NO" smtClean="0"/>
              <a:pPr/>
              <a:t>3</a:t>
            </a:fld>
            <a:endParaRPr lang="nb-NO" dirty="0"/>
          </a:p>
        </p:txBody>
      </p:sp>
      <p:sp>
        <p:nvSpPr>
          <p:cNvPr id="4" name="Ellipse 3">
            <a:extLst>
              <a:ext uri="{FF2B5EF4-FFF2-40B4-BE49-F238E27FC236}">
                <a16:creationId xmlns:a16="http://schemas.microsoft.com/office/drawing/2014/main" id="{F30BB330-2574-714E-ABC5-8068573D2265}"/>
              </a:ext>
            </a:extLst>
          </p:cNvPr>
          <p:cNvSpPr/>
          <p:nvPr/>
        </p:nvSpPr>
        <p:spPr bwMode="auto">
          <a:xfrm>
            <a:off x="899592" y="2492896"/>
            <a:ext cx="360040" cy="3600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77720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14908"/>
            <a:ext cx="7696200" cy="1143000"/>
          </a:xfrm>
        </p:spPr>
        <p:txBody>
          <a:bodyPr/>
          <a:lstStyle/>
          <a:p>
            <a:pPr marL="0" indent="0"/>
            <a:r>
              <a:rPr lang="nb-NO" dirty="0"/>
              <a:t>Mål for </a:t>
            </a:r>
            <a:r>
              <a:rPr lang="nb-NO" dirty="0" err="1"/>
              <a:t>Allforsk</a:t>
            </a:r>
            <a:endParaRPr lang="nb-NO" dirty="0"/>
          </a:p>
        </p:txBody>
      </p:sp>
      <p:sp>
        <p:nvSpPr>
          <p:cNvPr id="3" name="Content Placeholder 2"/>
          <p:cNvSpPr>
            <a:spLocks noGrp="1"/>
          </p:cNvSpPr>
          <p:nvPr>
            <p:ph idx="1"/>
          </p:nvPr>
        </p:nvSpPr>
        <p:spPr>
          <a:xfrm>
            <a:off x="723900" y="1834480"/>
            <a:ext cx="7696200" cy="4114800"/>
          </a:xfrm>
        </p:spPr>
        <p:txBody>
          <a:bodyPr/>
          <a:lstStyle/>
          <a:p>
            <a:pPr marL="0" indent="0">
              <a:lnSpc>
                <a:spcPct val="150000"/>
              </a:lnSpc>
              <a:buNone/>
            </a:pPr>
            <a:r>
              <a:rPr lang="nb-NO" sz="1800" dirty="0"/>
              <a:t>FORMÅL: </a:t>
            </a:r>
          </a:p>
          <a:p>
            <a:pPr marL="0" indent="0">
              <a:lnSpc>
                <a:spcPct val="150000"/>
              </a:lnSpc>
              <a:buNone/>
            </a:pPr>
            <a:r>
              <a:rPr lang="nb-NO" sz="1800" dirty="0"/>
              <a:t>Understøtte etterlevelse av regelverk for forskning og fakultetenes behov for oversikt over egen forskningsportefølje</a:t>
            </a:r>
          </a:p>
          <a:p>
            <a:pPr marL="0" indent="0">
              <a:lnSpc>
                <a:spcPct val="150000"/>
              </a:lnSpc>
              <a:buNone/>
            </a:pPr>
            <a:endParaRPr lang="nb-NO" sz="1800" dirty="0"/>
          </a:p>
          <a:p>
            <a:pPr marL="0" indent="0">
              <a:lnSpc>
                <a:spcPct val="150000"/>
              </a:lnSpc>
              <a:buNone/>
            </a:pPr>
            <a:r>
              <a:rPr lang="nb-NO" sz="1800" dirty="0"/>
              <a:t>LEVERANSE:</a:t>
            </a:r>
          </a:p>
          <a:p>
            <a:pPr marL="0" indent="0">
              <a:lnSpc>
                <a:spcPct val="150000"/>
              </a:lnSpc>
              <a:buNone/>
            </a:pPr>
            <a:r>
              <a:rPr lang="nb-NO" sz="1800" dirty="0"/>
              <a:t>Levere et IT-verktøy som gjør det enkelt å holde oversikt over alle forskningsprosjekter tilpasset bredden av UiOs virksomhet. </a:t>
            </a:r>
            <a:endParaRPr lang="en-US" sz="1800" dirty="0"/>
          </a:p>
          <a:p>
            <a:pPr marL="0" indent="0">
              <a:lnSpc>
                <a:spcPct val="150000"/>
              </a:lnSpc>
              <a:buNone/>
            </a:pPr>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4</a:t>
            </a:fld>
            <a:endParaRPr lang="en-US"/>
          </a:p>
        </p:txBody>
      </p:sp>
    </p:spTree>
    <p:extLst>
      <p:ext uri="{BB962C8B-B14F-4D97-AF65-F5344CB8AC3E}">
        <p14:creationId xmlns:p14="http://schemas.microsoft.com/office/powerpoint/2010/main" val="258532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extLst>
              <a:ext uri="{28A0092B-C50C-407E-A947-70E740481C1C}">
                <a14:useLocalDpi xmlns:a14="http://schemas.microsoft.com/office/drawing/2010/main" val="0"/>
              </a:ext>
            </a:extLst>
          </a:blip>
          <a:srcRect t="22136" b="12839"/>
          <a:stretch/>
        </p:blipFill>
        <p:spPr bwMode="auto">
          <a:xfrm>
            <a:off x="-396552" y="1628800"/>
            <a:ext cx="9540552" cy="3096344"/>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sp>
        <p:nvSpPr>
          <p:cNvPr id="32" name="Rectangle 31"/>
          <p:cNvSpPr/>
          <p:nvPr/>
        </p:nvSpPr>
        <p:spPr>
          <a:xfrm>
            <a:off x="3635896" y="4159076"/>
            <a:ext cx="2664296" cy="2448272"/>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dirty="0">
                <a:ln>
                  <a:noFill/>
                </a:ln>
                <a:solidFill>
                  <a:srgbClr val="FFFFFF">
                    <a:lumMod val="10000"/>
                  </a:srgbClr>
                </a:solidFill>
                <a:effectLst/>
                <a:uLnTx/>
                <a:uFillTx/>
                <a:latin typeface="Arial"/>
                <a:ea typeface="+mn-ea"/>
                <a:cs typeface="+mn-cs"/>
              </a:rPr>
              <a:t>Gjennomføring i en eller</a:t>
            </a:r>
            <a:r>
              <a:rPr kumimoji="0" lang="nb-NO" sz="1800" b="0" i="0" u="none" strike="noStrike" kern="0" cap="none" spc="0" normalizeH="0" dirty="0">
                <a:ln>
                  <a:noFill/>
                </a:ln>
                <a:solidFill>
                  <a:srgbClr val="FFFFFF">
                    <a:lumMod val="10000"/>
                  </a:srgbClr>
                </a:solidFill>
                <a:effectLst/>
                <a:uLnTx/>
                <a:uFillTx/>
                <a:latin typeface="Arial"/>
                <a:ea typeface="+mn-ea"/>
                <a:cs typeface="+mn-cs"/>
              </a:rPr>
              <a:t> flere faser.</a:t>
            </a:r>
            <a:endParaRPr kumimoji="0" lang="nb-NO" sz="1800" b="0" i="0" u="none" strike="noStrike" kern="0" cap="none" spc="0" normalizeH="0" baseline="0" dirty="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800" kern="0" dirty="0">
                <a:solidFill>
                  <a:srgbClr val="FFFFFF">
                    <a:lumMod val="10000"/>
                  </a:srgbClr>
                </a:solidFill>
                <a:latin typeface="Arial"/>
              </a:rPr>
              <a:t>Rapportering på framdrift, veivalg, uforutsette hendelser</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nb-NO" sz="1800" kern="0" dirty="0">
                <a:solidFill>
                  <a:srgbClr val="FFFFFF">
                    <a:lumMod val="10000"/>
                  </a:srgbClr>
                </a:solidFill>
                <a:latin typeface="Arial"/>
              </a:rPr>
              <a:t>INVOLVERING</a:t>
            </a:r>
            <a:endParaRPr kumimoji="0" lang="nb-NO" sz="1800" b="0" i="0" u="none" strike="noStrike" kern="0" cap="none" spc="0" normalizeH="0" baseline="0" dirty="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nb-NO" sz="1800" kern="0" noProof="0" dirty="0">
              <a:solidFill>
                <a:srgbClr val="FFFFFF">
                  <a:lumMod val="10000"/>
                </a:srgbClr>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dirty="0">
              <a:ln>
                <a:noFill/>
              </a:ln>
              <a:solidFill>
                <a:srgbClr val="FFFFFF">
                  <a:lumMod val="10000"/>
                </a:srgbClr>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rgbClr val="FFFFFF">
                  <a:lumMod val="10000"/>
                </a:srgbClr>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mn-ea"/>
              <a:cs typeface="+mn-cs"/>
            </a:endParaRPr>
          </a:p>
        </p:txBody>
      </p:sp>
      <p:sp>
        <p:nvSpPr>
          <p:cNvPr id="24" name="Title 2"/>
          <p:cNvSpPr txBox="1">
            <a:spLocks/>
          </p:cNvSpPr>
          <p:nvPr/>
        </p:nvSpPr>
        <p:spPr bwMode="auto">
          <a:xfrm>
            <a:off x="829269" y="983480"/>
            <a:ext cx="83534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1" fontAlgn="base" hangingPunct="1">
              <a:lnSpc>
                <a:spcPct val="100000"/>
              </a:lnSpc>
              <a:spcBef>
                <a:spcPct val="0"/>
              </a:spcBef>
              <a:spcAft>
                <a:spcPct val="0"/>
              </a:spcAft>
              <a:defRPr sz="3600" b="1" i="1" cap="none" baseline="0">
                <a:solidFill>
                  <a:srgbClr val="080808"/>
                </a:solidFill>
                <a:latin typeface="Georgia" pitchFamily="18" charset="0"/>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i="0" kern="0" dirty="0">
                <a:latin typeface="Arial"/>
              </a:rPr>
              <a:t>P</a:t>
            </a:r>
            <a:r>
              <a:rPr kumimoji="0" lang="en-US" sz="3200" i="0" u="none" strike="noStrike" kern="0" cap="none" spc="0" normalizeH="0" baseline="0" noProof="0" dirty="0" err="1">
                <a:ln>
                  <a:noFill/>
                </a:ln>
                <a:solidFill>
                  <a:srgbClr val="080808"/>
                </a:solidFill>
                <a:effectLst/>
                <a:uLnTx/>
                <a:uFillTx/>
                <a:latin typeface="Arial"/>
                <a:ea typeface="ＭＳ Ｐゴシック" charset="0"/>
                <a:cs typeface="Times New Roman" pitchFamily="18" charset="0"/>
              </a:rPr>
              <a:t>rosjektplan</a:t>
            </a:r>
            <a:r>
              <a:rPr lang="en-US" sz="3200" i="0" kern="0" dirty="0" err="1">
                <a:latin typeface="Arial"/>
              </a:rPr>
              <a:t>en</a:t>
            </a:r>
            <a:r>
              <a:rPr lang="en-US" sz="3200" i="0" kern="0" dirty="0">
                <a:latin typeface="Arial"/>
              </a:rPr>
              <a:t> </a:t>
            </a:r>
            <a:r>
              <a:rPr lang="en-US" sz="3200" i="0" kern="0" dirty="0" err="1">
                <a:latin typeface="Arial"/>
              </a:rPr>
              <a:t>i</a:t>
            </a:r>
            <a:r>
              <a:rPr lang="en-US" sz="3200" i="0" kern="0" dirty="0">
                <a:latin typeface="Arial"/>
              </a:rPr>
              <a:t> </a:t>
            </a:r>
            <a:r>
              <a:rPr lang="en-US" sz="3200" i="0" kern="0" dirty="0" err="1">
                <a:latin typeface="Arial"/>
              </a:rPr>
              <a:t>faser</a:t>
            </a:r>
            <a:endParaRPr kumimoji="0" lang="en-US" sz="3200" i="0" u="none" strike="noStrike" kern="0" cap="none" spc="0" normalizeH="0" baseline="0" noProof="0" dirty="0">
              <a:ln>
                <a:noFill/>
              </a:ln>
              <a:solidFill>
                <a:srgbClr val="080808"/>
              </a:solidFill>
              <a:effectLst/>
              <a:uLnTx/>
              <a:uFillTx/>
              <a:latin typeface="Arial"/>
              <a:ea typeface="ＭＳ Ｐゴシック" charset="0"/>
              <a:cs typeface="Times New Roman" pitchFamily="18" charset="0"/>
            </a:endParaRPr>
          </a:p>
        </p:txBody>
      </p:sp>
    </p:spTree>
    <p:extLst>
      <p:ext uri="{BB962C8B-B14F-4D97-AF65-F5344CB8AC3E}">
        <p14:creationId xmlns:p14="http://schemas.microsoft.com/office/powerpoint/2010/main" val="108101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bwMode="auto">
          <a:xfrm>
            <a:off x="3847472" y="5465753"/>
            <a:ext cx="1749575" cy="504825"/>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lIns="180000" anchor="ctr" anchorCtr="0"/>
          <a:lstStyle/>
          <a:p>
            <a:r>
              <a:rPr lang="nb-NO" altLang="nb-NO" sz="1200" dirty="0"/>
              <a:t>Utvide   løsningsforslag?</a:t>
            </a:r>
          </a:p>
        </p:txBody>
      </p:sp>
      <p:sp>
        <p:nvSpPr>
          <p:cNvPr id="8196" name="Pentagon 3"/>
          <p:cNvSpPr>
            <a:spLocks noChangeArrowheads="1"/>
          </p:cNvSpPr>
          <p:nvPr/>
        </p:nvSpPr>
        <p:spPr bwMode="auto">
          <a:xfrm>
            <a:off x="323850" y="2708920"/>
            <a:ext cx="1396302" cy="504825"/>
          </a:xfrm>
          <a:prstGeom prst="homePlate">
            <a:avLst>
              <a:gd name="adj" fmla="val 49931"/>
            </a:avLst>
          </a:prstGeom>
          <a:solidFill>
            <a:schemeClr val="accent1"/>
          </a:solidFill>
          <a:ln w="28575" algn="ctr">
            <a:noFill/>
            <a:round/>
            <a:headEnd/>
            <a:tailEnd/>
          </a:ln>
        </p:spPr>
        <p:txBody>
          <a:bodyPr lIns="180000" anchor="ctr" anchorCtr="0"/>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t>GDPR-endring</a:t>
            </a:r>
          </a:p>
        </p:txBody>
      </p:sp>
      <p:cxnSp>
        <p:nvCxnSpPr>
          <p:cNvPr id="8197" name="Straight Connector 5"/>
          <p:cNvCxnSpPr>
            <a:cxnSpLocks noChangeShapeType="1"/>
          </p:cNvCxnSpPr>
          <p:nvPr/>
        </p:nvCxnSpPr>
        <p:spPr bwMode="auto">
          <a:xfrm>
            <a:off x="827088" y="2474947"/>
            <a:ext cx="7418386" cy="17949"/>
          </a:xfrm>
          <a:prstGeom prst="line">
            <a:avLst/>
          </a:prstGeom>
          <a:noFill/>
          <a:ln w="412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198" name="TextBox 7"/>
          <p:cNvSpPr txBox="1">
            <a:spLocks noChangeArrowheads="1"/>
          </p:cNvSpPr>
          <p:nvPr/>
        </p:nvSpPr>
        <p:spPr bwMode="auto">
          <a:xfrm>
            <a:off x="750933" y="1950930"/>
            <a:ext cx="542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Mars</a:t>
            </a:r>
          </a:p>
        </p:txBody>
      </p:sp>
      <p:sp>
        <p:nvSpPr>
          <p:cNvPr id="8199" name="TextBox 8"/>
          <p:cNvSpPr txBox="1">
            <a:spLocks noChangeArrowheads="1"/>
          </p:cNvSpPr>
          <p:nvPr/>
        </p:nvSpPr>
        <p:spPr bwMode="auto">
          <a:xfrm>
            <a:off x="7874976" y="1950930"/>
            <a:ext cx="5180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err="1"/>
              <a:t>Sept</a:t>
            </a:r>
            <a:endParaRPr lang="nb-NO" altLang="nb-NO" sz="1200" b="1" dirty="0"/>
          </a:p>
        </p:txBody>
      </p:sp>
      <p:sp>
        <p:nvSpPr>
          <p:cNvPr id="8200" name="TextBox 9"/>
          <p:cNvSpPr txBox="1">
            <a:spLocks noChangeArrowheads="1"/>
          </p:cNvSpPr>
          <p:nvPr/>
        </p:nvSpPr>
        <p:spPr bwMode="auto">
          <a:xfrm>
            <a:off x="5521670" y="1950930"/>
            <a:ext cx="450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Juli</a:t>
            </a:r>
          </a:p>
        </p:txBody>
      </p:sp>
      <p:sp>
        <p:nvSpPr>
          <p:cNvPr id="8201" name="Pentagon 10"/>
          <p:cNvSpPr>
            <a:spLocks noChangeArrowheads="1"/>
          </p:cNvSpPr>
          <p:nvPr/>
        </p:nvSpPr>
        <p:spPr bwMode="auto">
          <a:xfrm>
            <a:off x="1354680" y="3429000"/>
            <a:ext cx="2103416" cy="504825"/>
          </a:xfrm>
          <a:prstGeom prst="homePlate">
            <a:avLst>
              <a:gd name="adj" fmla="val 49897"/>
            </a:avLst>
          </a:prstGeom>
          <a:solidFill>
            <a:schemeClr val="accent1"/>
          </a:solidFill>
          <a:ln w="28575" algn="ctr">
            <a:noFill/>
            <a:round/>
            <a:headEnd/>
            <a:tailEnd/>
          </a:ln>
        </p:spPr>
        <p:txBody>
          <a:bodyPr lIns="180000" anchor="ctr" anchorCtr="0"/>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t>Behovsbeskrivelse</a:t>
            </a:r>
          </a:p>
        </p:txBody>
      </p:sp>
      <p:sp>
        <p:nvSpPr>
          <p:cNvPr id="8202" name="Pentagon 12"/>
          <p:cNvSpPr>
            <a:spLocks noChangeArrowheads="1"/>
          </p:cNvSpPr>
          <p:nvPr/>
        </p:nvSpPr>
        <p:spPr bwMode="auto">
          <a:xfrm>
            <a:off x="2339753" y="4077072"/>
            <a:ext cx="1240978" cy="504825"/>
          </a:xfrm>
          <a:prstGeom prst="homePlate">
            <a:avLst>
              <a:gd name="adj" fmla="val 49897"/>
            </a:avLst>
          </a:prstGeom>
          <a:solidFill>
            <a:schemeClr val="accent1"/>
          </a:solidFill>
          <a:ln w="28575" algn="ctr">
            <a:noFill/>
            <a:round/>
            <a:headEnd/>
            <a:tailEnd/>
          </a:ln>
        </p:spPr>
        <p:txBody>
          <a:bodyPr lIns="180000" anchor="ctr" anchorCtr="0"/>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t>Løsnings-forslag 1</a:t>
            </a:r>
          </a:p>
        </p:txBody>
      </p:sp>
      <p:cxnSp>
        <p:nvCxnSpPr>
          <p:cNvPr id="8203" name="Straight Connector 16"/>
          <p:cNvCxnSpPr>
            <a:cxnSpLocks noChangeShapeType="1"/>
          </p:cNvCxnSpPr>
          <p:nvPr/>
        </p:nvCxnSpPr>
        <p:spPr bwMode="auto">
          <a:xfrm rot="5400000">
            <a:off x="755353" y="2501027"/>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17"/>
          <p:cNvCxnSpPr>
            <a:cxnSpLocks noChangeShapeType="1"/>
          </p:cNvCxnSpPr>
          <p:nvPr/>
        </p:nvCxnSpPr>
        <p:spPr bwMode="auto">
          <a:xfrm rot="5400000">
            <a:off x="5651897" y="2516185"/>
            <a:ext cx="1444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18"/>
          <p:cNvCxnSpPr>
            <a:cxnSpLocks noChangeShapeType="1"/>
          </p:cNvCxnSpPr>
          <p:nvPr/>
        </p:nvCxnSpPr>
        <p:spPr bwMode="auto">
          <a:xfrm rot="5400000">
            <a:off x="6876033" y="2492896"/>
            <a:ext cx="1444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19"/>
          <p:cNvCxnSpPr>
            <a:cxnSpLocks noChangeShapeType="1"/>
          </p:cNvCxnSpPr>
          <p:nvPr/>
        </p:nvCxnSpPr>
        <p:spPr bwMode="auto">
          <a:xfrm rot="5400000">
            <a:off x="4499769" y="2492896"/>
            <a:ext cx="1444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207" name="Title 20"/>
          <p:cNvSpPr>
            <a:spLocks noGrp="1"/>
          </p:cNvSpPr>
          <p:nvPr>
            <p:ph type="title"/>
          </p:nvPr>
        </p:nvSpPr>
        <p:spPr>
          <a:xfrm>
            <a:off x="723900" y="863036"/>
            <a:ext cx="7696200" cy="720080"/>
          </a:xfrm>
        </p:spPr>
        <p:txBody>
          <a:bodyPr/>
          <a:lstStyle/>
          <a:p>
            <a:r>
              <a:rPr lang="nb-NO" altLang="nb-NO" dirty="0"/>
              <a:t>Overordnet tidsplan</a:t>
            </a:r>
          </a:p>
        </p:txBody>
      </p:sp>
      <p:sp>
        <p:nvSpPr>
          <p:cNvPr id="8208" name="Pentagon 26"/>
          <p:cNvSpPr>
            <a:spLocks noChangeArrowheads="1"/>
          </p:cNvSpPr>
          <p:nvPr/>
        </p:nvSpPr>
        <p:spPr bwMode="auto">
          <a:xfrm>
            <a:off x="3847473" y="4798522"/>
            <a:ext cx="1749574" cy="504825"/>
          </a:xfrm>
          <a:prstGeom prst="homePlate">
            <a:avLst>
              <a:gd name="adj" fmla="val 49923"/>
            </a:avLst>
          </a:prstGeom>
          <a:solidFill>
            <a:schemeClr val="accent2">
              <a:lumMod val="20000"/>
              <a:lumOff val="80000"/>
            </a:schemeClr>
          </a:solidFill>
          <a:ln w="28575" algn="ctr">
            <a:noFill/>
            <a:round/>
            <a:headEnd/>
            <a:tailEnd/>
          </a:ln>
        </p:spPr>
        <p:txBody>
          <a:bodyPr lIns="180000" anchor="ctr" anchorCtr="0"/>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dirty="0"/>
              <a:t>Implementering av forslag 1?</a:t>
            </a:r>
          </a:p>
        </p:txBody>
      </p:sp>
      <p:sp>
        <p:nvSpPr>
          <p:cNvPr id="28" name="Pentagon 27"/>
          <p:cNvSpPr/>
          <p:nvPr/>
        </p:nvSpPr>
        <p:spPr bwMode="auto">
          <a:xfrm>
            <a:off x="6338414" y="6109593"/>
            <a:ext cx="1978500" cy="504825"/>
          </a:xfrm>
          <a:prstGeom prst="homePlate">
            <a:avLst/>
          </a:prstGeom>
          <a:solidFill>
            <a:schemeClr val="accent1">
              <a:lumMod val="90000"/>
              <a:alpha val="99000"/>
            </a:schemeClr>
          </a:solidFill>
          <a:ln w="28575" cap="flat" cmpd="sng" algn="ctr">
            <a:noFill/>
            <a:prstDash val="solid"/>
            <a:round/>
            <a:headEnd type="none" w="med" len="med"/>
            <a:tailEnd type="none" w="med" len="med"/>
          </a:ln>
          <a:effectLst/>
        </p:spPr>
        <p:txBody>
          <a:bodyPr lIns="180000" anchor="ctr" anchorCtr="0"/>
          <a:lstStyle/>
          <a:p>
            <a:r>
              <a:rPr lang="nb-NO" altLang="nb-NO" sz="1200" dirty="0"/>
              <a:t>Fase 2</a:t>
            </a:r>
          </a:p>
        </p:txBody>
      </p:sp>
      <p:cxnSp>
        <p:nvCxnSpPr>
          <p:cNvPr id="8210" name="Straight Connector 17"/>
          <p:cNvCxnSpPr>
            <a:cxnSpLocks noChangeShapeType="1"/>
          </p:cNvCxnSpPr>
          <p:nvPr/>
        </p:nvCxnSpPr>
        <p:spPr bwMode="auto">
          <a:xfrm rot="5400000">
            <a:off x="3348434" y="2462971"/>
            <a:ext cx="1428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1" name="TextBox 9"/>
          <p:cNvSpPr txBox="1">
            <a:spLocks noChangeArrowheads="1"/>
          </p:cNvSpPr>
          <p:nvPr/>
        </p:nvSpPr>
        <p:spPr bwMode="auto">
          <a:xfrm>
            <a:off x="3160347" y="1950930"/>
            <a:ext cx="441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Mai</a:t>
            </a:r>
          </a:p>
        </p:txBody>
      </p:sp>
      <p:cxnSp>
        <p:nvCxnSpPr>
          <p:cNvPr id="8212" name="Straight Connector 17"/>
          <p:cNvCxnSpPr>
            <a:cxnSpLocks noChangeShapeType="1"/>
          </p:cNvCxnSpPr>
          <p:nvPr/>
        </p:nvCxnSpPr>
        <p:spPr bwMode="auto">
          <a:xfrm rot="5400000">
            <a:off x="2123505" y="2474947"/>
            <a:ext cx="1444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13" name="TextBox 9"/>
          <p:cNvSpPr txBox="1">
            <a:spLocks noChangeArrowheads="1"/>
          </p:cNvSpPr>
          <p:nvPr/>
        </p:nvSpPr>
        <p:spPr bwMode="auto">
          <a:xfrm>
            <a:off x="2002127" y="1950930"/>
            <a:ext cx="44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err="1"/>
              <a:t>Apr</a:t>
            </a:r>
            <a:endParaRPr lang="nb-NO" altLang="nb-NO" sz="1200" b="1" dirty="0"/>
          </a:p>
        </p:txBody>
      </p:sp>
      <p:sp>
        <p:nvSpPr>
          <p:cNvPr id="22" name="TextBox 9"/>
          <p:cNvSpPr txBox="1">
            <a:spLocks noChangeArrowheads="1"/>
          </p:cNvSpPr>
          <p:nvPr/>
        </p:nvSpPr>
        <p:spPr bwMode="auto">
          <a:xfrm>
            <a:off x="4310551" y="1950930"/>
            <a:ext cx="502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ea typeface="ヒラギノ角ゴ Pro W3"/>
                <a:cs typeface="ヒラギノ角ゴ Pro W3"/>
              </a:defRPr>
            </a:lvl1pPr>
            <a:lvl2pPr marL="742950" indent="-285750">
              <a:defRPr sz="2000">
                <a:solidFill>
                  <a:schemeClr val="tx1"/>
                </a:solidFill>
                <a:latin typeface="Arial" pitchFamily="34" charset="0"/>
                <a:ea typeface="ヒラギノ角ゴ Pro W3"/>
                <a:cs typeface="ヒラギノ角ゴ Pro W3"/>
              </a:defRPr>
            </a:lvl2pPr>
            <a:lvl3pPr marL="1143000" indent="-228600">
              <a:defRPr sz="2000">
                <a:solidFill>
                  <a:schemeClr val="tx1"/>
                </a:solidFill>
                <a:latin typeface="Arial" pitchFamily="34" charset="0"/>
                <a:ea typeface="ヒラギノ角ゴ Pro W3"/>
                <a:cs typeface="ヒラギノ角ゴ Pro W3"/>
              </a:defRPr>
            </a:lvl3pPr>
            <a:lvl4pPr marL="1600200" indent="-228600">
              <a:defRPr sz="2000">
                <a:solidFill>
                  <a:schemeClr val="tx1"/>
                </a:solidFill>
                <a:latin typeface="Arial" pitchFamily="34" charset="0"/>
                <a:ea typeface="ヒラギノ角ゴ Pro W3"/>
                <a:cs typeface="ヒラギノ角ゴ Pro W3"/>
              </a:defRPr>
            </a:lvl4pPr>
            <a:lvl5pPr marL="2057400" indent="-228600">
              <a:defRPr sz="2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a:cs typeface="ヒラギノ角ゴ Pro W3"/>
              </a:defRPr>
            </a:lvl9pPr>
          </a:lstStyle>
          <a:p>
            <a:r>
              <a:rPr lang="nb-NO" altLang="nb-NO" sz="1200" b="1" dirty="0"/>
              <a:t>Juni</a:t>
            </a:r>
          </a:p>
        </p:txBody>
      </p:sp>
      <p:sp>
        <p:nvSpPr>
          <p:cNvPr id="2" name="Rektangel 1">
            <a:extLst>
              <a:ext uri="{FF2B5EF4-FFF2-40B4-BE49-F238E27FC236}">
                <a16:creationId xmlns:a16="http://schemas.microsoft.com/office/drawing/2014/main" id="{C62CC13F-B7F8-C447-AE8D-094E31BFB6BF}"/>
              </a:ext>
            </a:extLst>
          </p:cNvPr>
          <p:cNvSpPr/>
          <p:nvPr/>
        </p:nvSpPr>
        <p:spPr>
          <a:xfrm>
            <a:off x="6681492" y="1950930"/>
            <a:ext cx="484428" cy="276999"/>
          </a:xfrm>
          <a:prstGeom prst="rect">
            <a:avLst/>
          </a:prstGeom>
        </p:spPr>
        <p:txBody>
          <a:bodyPr wrap="none">
            <a:spAutoFit/>
          </a:bodyPr>
          <a:lstStyle/>
          <a:p>
            <a:r>
              <a:rPr lang="nb-NO" altLang="nb-NO" sz="1200" b="1" dirty="0" err="1"/>
              <a:t>Aug</a:t>
            </a:r>
            <a:endParaRPr lang="nb-NO" altLang="nb-NO" sz="1200" b="1" dirty="0"/>
          </a:p>
        </p:txBody>
      </p:sp>
      <p:sp>
        <p:nvSpPr>
          <p:cNvPr id="8" name="Rektangel 7">
            <a:extLst>
              <a:ext uri="{FF2B5EF4-FFF2-40B4-BE49-F238E27FC236}">
                <a16:creationId xmlns:a16="http://schemas.microsoft.com/office/drawing/2014/main" id="{975D6481-E39D-404A-9D69-CF22619DBD89}"/>
              </a:ext>
            </a:extLst>
          </p:cNvPr>
          <p:cNvSpPr/>
          <p:nvPr/>
        </p:nvSpPr>
        <p:spPr bwMode="auto">
          <a:xfrm>
            <a:off x="3450888" y="4954678"/>
            <a:ext cx="482788" cy="113298"/>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9" name="Rektangel 8">
            <a:extLst>
              <a:ext uri="{FF2B5EF4-FFF2-40B4-BE49-F238E27FC236}">
                <a16:creationId xmlns:a16="http://schemas.microsoft.com/office/drawing/2014/main" id="{CF79E920-395D-2B4D-A4B2-C0CD3DF67182}"/>
              </a:ext>
            </a:extLst>
          </p:cNvPr>
          <p:cNvSpPr/>
          <p:nvPr/>
        </p:nvSpPr>
        <p:spPr bwMode="auto">
          <a:xfrm>
            <a:off x="3450888" y="4653136"/>
            <a:ext cx="113000" cy="40079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1" name="Rektangel 30">
            <a:extLst>
              <a:ext uri="{FF2B5EF4-FFF2-40B4-BE49-F238E27FC236}">
                <a16:creationId xmlns:a16="http://schemas.microsoft.com/office/drawing/2014/main" id="{279245B6-DAE4-0E48-8F0C-2779BAE8AB34}"/>
              </a:ext>
            </a:extLst>
          </p:cNvPr>
          <p:cNvSpPr/>
          <p:nvPr/>
        </p:nvSpPr>
        <p:spPr bwMode="auto">
          <a:xfrm>
            <a:off x="3316848" y="5619479"/>
            <a:ext cx="547381" cy="113298"/>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2" name="Rektangel 31">
            <a:extLst>
              <a:ext uri="{FF2B5EF4-FFF2-40B4-BE49-F238E27FC236}">
                <a16:creationId xmlns:a16="http://schemas.microsoft.com/office/drawing/2014/main" id="{707B9991-6EE6-2E4B-86D8-102118EA3828}"/>
              </a:ext>
            </a:extLst>
          </p:cNvPr>
          <p:cNvSpPr/>
          <p:nvPr/>
        </p:nvSpPr>
        <p:spPr bwMode="auto">
          <a:xfrm>
            <a:off x="3203848" y="4652624"/>
            <a:ext cx="113000" cy="108015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33294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32" y="908720"/>
            <a:ext cx="7696200" cy="699244"/>
          </a:xfrm>
        </p:spPr>
        <p:txBody>
          <a:bodyPr/>
          <a:lstStyle/>
          <a:p>
            <a:pPr marL="0" lvl="0" indent="0"/>
            <a:r>
              <a:rPr lang="nb-NO" dirty="0"/>
              <a:t>Ressursbruk</a:t>
            </a:r>
          </a:p>
        </p:txBody>
      </p:sp>
      <p:sp>
        <p:nvSpPr>
          <p:cNvPr id="3" name="Content Placeholder 2"/>
          <p:cNvSpPr>
            <a:spLocks noGrp="1"/>
          </p:cNvSpPr>
          <p:nvPr>
            <p:ph idx="1"/>
          </p:nvPr>
        </p:nvSpPr>
        <p:spPr>
          <a:xfrm>
            <a:off x="739130" y="1916832"/>
            <a:ext cx="7696200" cy="4114800"/>
          </a:xfrm>
        </p:spPr>
        <p:txBody>
          <a:bodyPr/>
          <a:lstStyle/>
          <a:p>
            <a:pPr marL="0" indent="0">
              <a:buNone/>
            </a:pPr>
            <a:r>
              <a:rPr lang="nb-NO" sz="1800" dirty="0"/>
              <a:t>FASE 0 KARTLEGGING</a:t>
            </a:r>
          </a:p>
          <a:p>
            <a:pPr marL="0" indent="0">
              <a:buNone/>
            </a:pPr>
            <a:endParaRPr lang="nb-NO" sz="1800" dirty="0"/>
          </a:p>
          <a:p>
            <a:pPr marL="0" indent="0">
              <a:buNone/>
            </a:pPr>
            <a:r>
              <a:rPr lang="nb-NO" sz="1800" dirty="0"/>
              <a:t>56 timer under estimatet</a:t>
            </a:r>
          </a:p>
          <a:p>
            <a:pPr marL="0" indent="0">
              <a:buNone/>
            </a:pPr>
            <a:endParaRPr lang="nb-NO" sz="1800" dirty="0"/>
          </a:p>
          <a:p>
            <a:pPr marL="0" indent="0">
              <a:buNone/>
            </a:pPr>
            <a:r>
              <a:rPr lang="nb-NO" sz="1800" dirty="0"/>
              <a:t>FASE 1.1 GDPR</a:t>
            </a:r>
          </a:p>
          <a:p>
            <a:pPr marL="0" indent="0">
              <a:buNone/>
            </a:pPr>
            <a:endParaRPr lang="nb-NO" sz="1800" dirty="0"/>
          </a:p>
          <a:p>
            <a:pPr marL="0" indent="0">
              <a:buNone/>
            </a:pPr>
            <a:r>
              <a:rPr lang="nb-NO" sz="1800" dirty="0"/>
              <a:t>23 timer under estimatet</a:t>
            </a:r>
          </a:p>
          <a:p>
            <a:pPr marL="0" indent="0">
              <a:buNone/>
            </a:pPr>
            <a:endParaRPr lang="nb-NO" sz="1800" dirty="0"/>
          </a:p>
          <a:p>
            <a:pPr marL="0" indent="0">
              <a:buNone/>
            </a:pPr>
            <a:r>
              <a:rPr lang="nb-NO" sz="1800" dirty="0"/>
              <a:t>PROGNOSE FASE 1.2. ALLFORSK</a:t>
            </a:r>
          </a:p>
          <a:p>
            <a:pPr marL="0" indent="0">
              <a:buNone/>
            </a:pPr>
            <a:endParaRPr lang="nb-NO" sz="1800" dirty="0"/>
          </a:p>
          <a:p>
            <a:pPr marL="0" indent="0">
              <a:buNone/>
            </a:pPr>
            <a:r>
              <a:rPr lang="nb-NO" sz="1800" dirty="0"/>
              <a:t>Dersom vi går for dette løsningsforslaget og avslutter fase 1.2. etter å ha implementert og lansert dette vil vi ende opp 217 timer under estimatet</a:t>
            </a:r>
            <a:endParaRPr lang="en-US" sz="1800" dirty="0"/>
          </a:p>
          <a:p>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spTree>
    <p:extLst>
      <p:ext uri="{BB962C8B-B14F-4D97-AF65-F5344CB8AC3E}">
        <p14:creationId xmlns:p14="http://schemas.microsoft.com/office/powerpoint/2010/main" val="125438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BF99209-130B-B849-9547-45B446A86CD0}"/>
              </a:ext>
            </a:extLst>
          </p:cNvPr>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pic>
        <p:nvPicPr>
          <p:cNvPr id="7" name="Bilde 6" descr="Et bilde som inneholder skjermbilde&#10;&#10;Automatisk generert beskrivelse">
            <a:extLst>
              <a:ext uri="{FF2B5EF4-FFF2-40B4-BE49-F238E27FC236}">
                <a16:creationId xmlns:a16="http://schemas.microsoft.com/office/drawing/2014/main" id="{5F992096-83A3-1B42-8C99-50DFA6325CBE}"/>
              </a:ext>
            </a:extLst>
          </p:cNvPr>
          <p:cNvPicPr>
            <a:picLocks noChangeAspect="1"/>
          </p:cNvPicPr>
          <p:nvPr/>
        </p:nvPicPr>
        <p:blipFill>
          <a:blip r:embed="rId3"/>
          <a:stretch>
            <a:fillRect/>
          </a:stretch>
        </p:blipFill>
        <p:spPr>
          <a:xfrm>
            <a:off x="842751" y="1404418"/>
            <a:ext cx="7555341" cy="5453582"/>
          </a:xfrm>
          <a:prstGeom prst="rect">
            <a:avLst/>
          </a:prstGeom>
        </p:spPr>
      </p:pic>
      <p:sp>
        <p:nvSpPr>
          <p:cNvPr id="8" name="TekstSylinder 7">
            <a:extLst>
              <a:ext uri="{FF2B5EF4-FFF2-40B4-BE49-F238E27FC236}">
                <a16:creationId xmlns:a16="http://schemas.microsoft.com/office/drawing/2014/main" id="{60E79E6A-D5BC-9C4E-BAF3-837E657D085E}"/>
              </a:ext>
            </a:extLst>
          </p:cNvPr>
          <p:cNvSpPr txBox="1"/>
          <p:nvPr/>
        </p:nvSpPr>
        <p:spPr>
          <a:xfrm>
            <a:off x="755576" y="620688"/>
            <a:ext cx="3528392" cy="584775"/>
          </a:xfrm>
          <a:prstGeom prst="rect">
            <a:avLst/>
          </a:prstGeom>
          <a:noFill/>
        </p:spPr>
        <p:txBody>
          <a:bodyPr wrap="square" rtlCol="0">
            <a:spAutoFit/>
          </a:bodyPr>
          <a:lstStyle/>
          <a:p>
            <a:r>
              <a:rPr lang="nb-NO" sz="3200" b="1" dirty="0"/>
              <a:t>Løsningsforslag</a:t>
            </a:r>
          </a:p>
        </p:txBody>
      </p:sp>
    </p:spTree>
    <p:extLst>
      <p:ext uri="{BB962C8B-B14F-4D97-AF65-F5344CB8AC3E}">
        <p14:creationId xmlns:p14="http://schemas.microsoft.com/office/powerpoint/2010/main" val="416830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BF99209-130B-B849-9547-45B446A86CD0}"/>
              </a:ext>
            </a:extLst>
          </p:cNvPr>
          <p:cNvSpPr>
            <a:spLocks noGrp="1"/>
          </p:cNvSpPr>
          <p:nvPr>
            <p:ph type="sldNum" sz="quarter" idx="12"/>
          </p:nvPr>
        </p:nvSpPr>
        <p:spPr/>
        <p:txBody>
          <a:bodyPr/>
          <a:lstStyle/>
          <a:p>
            <a:pPr>
              <a:defRPr/>
            </a:pPr>
            <a:fld id="{3272E124-581F-5C46-A44F-4620125B4F28}" type="slidenum">
              <a:rPr lang="en-US" smtClean="0"/>
              <a:pPr>
                <a:defRPr/>
              </a:pPr>
              <a:t>9</a:t>
            </a:fld>
            <a:endParaRPr lang="en-US"/>
          </a:p>
        </p:txBody>
      </p:sp>
      <p:pic>
        <p:nvPicPr>
          <p:cNvPr id="6" name="Bilde 5" descr="Et bilde som inneholder skjermbilde&#10;&#10;Automatisk generert beskrivelse">
            <a:extLst>
              <a:ext uri="{FF2B5EF4-FFF2-40B4-BE49-F238E27FC236}">
                <a16:creationId xmlns:a16="http://schemas.microsoft.com/office/drawing/2014/main" id="{7CD1BE94-5DF3-3F49-9BFE-1F0887D33495}"/>
              </a:ext>
            </a:extLst>
          </p:cNvPr>
          <p:cNvPicPr>
            <a:picLocks noChangeAspect="1"/>
          </p:cNvPicPr>
          <p:nvPr/>
        </p:nvPicPr>
        <p:blipFill>
          <a:blip r:embed="rId3"/>
          <a:stretch>
            <a:fillRect/>
          </a:stretch>
        </p:blipFill>
        <p:spPr>
          <a:xfrm>
            <a:off x="6451878" y="0"/>
            <a:ext cx="2692122" cy="6858000"/>
          </a:xfrm>
          <a:prstGeom prst="rect">
            <a:avLst/>
          </a:prstGeom>
        </p:spPr>
      </p:pic>
      <p:pic>
        <p:nvPicPr>
          <p:cNvPr id="9" name="Bilde 8" descr="Et bilde som inneholder skjermbilde&#10;&#10;Automatisk generert beskrivelse">
            <a:extLst>
              <a:ext uri="{FF2B5EF4-FFF2-40B4-BE49-F238E27FC236}">
                <a16:creationId xmlns:a16="http://schemas.microsoft.com/office/drawing/2014/main" id="{8C9B681E-EA54-5642-94EB-927E35CEE900}"/>
              </a:ext>
            </a:extLst>
          </p:cNvPr>
          <p:cNvPicPr>
            <a:picLocks noChangeAspect="1"/>
          </p:cNvPicPr>
          <p:nvPr/>
        </p:nvPicPr>
        <p:blipFill>
          <a:blip r:embed="rId4"/>
          <a:stretch>
            <a:fillRect/>
          </a:stretch>
        </p:blipFill>
        <p:spPr>
          <a:xfrm>
            <a:off x="3131840" y="0"/>
            <a:ext cx="2293986" cy="6858000"/>
          </a:xfrm>
          <a:prstGeom prst="rect">
            <a:avLst/>
          </a:prstGeom>
        </p:spPr>
      </p:pic>
      <p:pic>
        <p:nvPicPr>
          <p:cNvPr id="11" name="Bilde 10" descr="Et bilde som inneholder skjermbilde&#10;&#10;Automatisk generert beskrivelse">
            <a:extLst>
              <a:ext uri="{FF2B5EF4-FFF2-40B4-BE49-F238E27FC236}">
                <a16:creationId xmlns:a16="http://schemas.microsoft.com/office/drawing/2014/main" id="{B7FAB823-C946-3F49-B461-F3B608DB07D8}"/>
              </a:ext>
            </a:extLst>
          </p:cNvPr>
          <p:cNvPicPr>
            <a:picLocks noChangeAspect="1"/>
          </p:cNvPicPr>
          <p:nvPr/>
        </p:nvPicPr>
        <p:blipFill>
          <a:blip r:embed="rId5"/>
          <a:stretch>
            <a:fillRect/>
          </a:stretch>
        </p:blipFill>
        <p:spPr>
          <a:xfrm>
            <a:off x="0" y="0"/>
            <a:ext cx="2020472" cy="6858000"/>
          </a:xfrm>
          <a:prstGeom prst="rect">
            <a:avLst/>
          </a:prstGeom>
        </p:spPr>
      </p:pic>
      <p:sp>
        <p:nvSpPr>
          <p:cNvPr id="13" name="Rektangel 12">
            <a:extLst>
              <a:ext uri="{FF2B5EF4-FFF2-40B4-BE49-F238E27FC236}">
                <a16:creationId xmlns:a16="http://schemas.microsoft.com/office/drawing/2014/main" id="{D9DF62C3-DBF7-4D40-A44F-FF78B8E3D810}"/>
              </a:ext>
            </a:extLst>
          </p:cNvPr>
          <p:cNvSpPr/>
          <p:nvPr/>
        </p:nvSpPr>
        <p:spPr bwMode="auto">
          <a:xfrm>
            <a:off x="179512" y="5517232"/>
            <a:ext cx="1080120" cy="864096"/>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4" name="Rektangel 13">
            <a:extLst>
              <a:ext uri="{FF2B5EF4-FFF2-40B4-BE49-F238E27FC236}">
                <a16:creationId xmlns:a16="http://schemas.microsoft.com/office/drawing/2014/main" id="{5DA23A97-B8A5-AD47-A394-8967731EF16E}"/>
              </a:ext>
            </a:extLst>
          </p:cNvPr>
          <p:cNvSpPr/>
          <p:nvPr/>
        </p:nvSpPr>
        <p:spPr bwMode="auto">
          <a:xfrm>
            <a:off x="3275856" y="1844824"/>
            <a:ext cx="1296144" cy="432048"/>
          </a:xfrm>
          <a:prstGeom prst="rect">
            <a:avLst/>
          </a:prstGeom>
          <a:solidFill>
            <a:srgbClr val="FF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5" name="Rektangel 14">
            <a:extLst>
              <a:ext uri="{FF2B5EF4-FFF2-40B4-BE49-F238E27FC236}">
                <a16:creationId xmlns:a16="http://schemas.microsoft.com/office/drawing/2014/main" id="{EA7CA49E-FFA0-6149-AC36-27CCA3F29E25}"/>
              </a:ext>
            </a:extLst>
          </p:cNvPr>
          <p:cNvSpPr/>
          <p:nvPr/>
        </p:nvSpPr>
        <p:spPr bwMode="auto">
          <a:xfrm>
            <a:off x="107504" y="1773114"/>
            <a:ext cx="1152128" cy="432048"/>
          </a:xfrm>
          <a:prstGeom prst="rect">
            <a:avLst/>
          </a:prstGeom>
          <a:solidFill>
            <a:srgbClr val="FF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6" name="Rektangel 15">
            <a:extLst>
              <a:ext uri="{FF2B5EF4-FFF2-40B4-BE49-F238E27FC236}">
                <a16:creationId xmlns:a16="http://schemas.microsoft.com/office/drawing/2014/main" id="{1CBA00FF-8509-9345-AD0E-CD3D77FE71E6}"/>
              </a:ext>
            </a:extLst>
          </p:cNvPr>
          <p:cNvSpPr/>
          <p:nvPr/>
        </p:nvSpPr>
        <p:spPr bwMode="auto">
          <a:xfrm>
            <a:off x="6660231" y="1516388"/>
            <a:ext cx="1401805" cy="472749"/>
          </a:xfrm>
          <a:prstGeom prst="rect">
            <a:avLst/>
          </a:prstGeom>
          <a:solidFill>
            <a:srgbClr val="FFFF00">
              <a:alpha val="1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9085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1F0A593B-9F07-7541-A066-576C2576353B}"/>
              </a:ext>
            </a:extLst>
          </p:cNvPr>
          <p:cNvSpPr/>
          <p:nvPr/>
        </p:nvSpPr>
        <p:spPr bwMode="auto">
          <a:xfrm>
            <a:off x="4895725" y="2630993"/>
            <a:ext cx="3504592" cy="337576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tel 1"/>
          <p:cNvSpPr>
            <a:spLocks noGrp="1"/>
          </p:cNvSpPr>
          <p:nvPr>
            <p:ph type="title"/>
          </p:nvPr>
        </p:nvSpPr>
        <p:spPr>
          <a:xfrm>
            <a:off x="783830" y="774041"/>
            <a:ext cx="7696200" cy="973454"/>
          </a:xfrm>
        </p:spPr>
        <p:txBody>
          <a:bodyPr/>
          <a:lstStyle/>
          <a:p>
            <a:r>
              <a:rPr lang="nb-NO" dirty="0">
                <a:cs typeface="Arial"/>
              </a:rPr>
              <a:t>Ønsket gevinst</a:t>
            </a:r>
            <a:endParaRPr lang="nb-NO" dirty="0"/>
          </a:p>
        </p:txBody>
      </p:sp>
      <p:sp>
        <p:nvSpPr>
          <p:cNvPr id="3" name="Plassholder for innhold 2"/>
          <p:cNvSpPr>
            <a:spLocks noGrp="1"/>
          </p:cNvSpPr>
          <p:nvPr>
            <p:ph idx="1"/>
          </p:nvPr>
        </p:nvSpPr>
        <p:spPr>
          <a:xfrm>
            <a:off x="5475779" y="3325090"/>
            <a:ext cx="2636911" cy="1734111"/>
          </a:xfrm>
        </p:spPr>
        <p:txBody>
          <a:bodyPr/>
          <a:lstStyle/>
          <a:p>
            <a:pPr marL="0" indent="0">
              <a:lnSpc>
                <a:spcPts val="2360"/>
              </a:lnSpc>
              <a:buNone/>
            </a:pPr>
            <a:r>
              <a:rPr lang="nb-NO" sz="1800" spc="100" dirty="0"/>
              <a:t>Ledere og forskere enkelt får oversikt over pågående og avsluttede prosjekter med tilhørende godkjenninger</a:t>
            </a:r>
          </a:p>
          <a:p>
            <a:pPr marL="0" indent="0">
              <a:buNone/>
            </a:pPr>
            <a:endParaRPr lang="nb-NO" sz="1800" dirty="0"/>
          </a:p>
          <a:p>
            <a:pPr marL="0" indent="0">
              <a:buNone/>
            </a:pPr>
            <a:r>
              <a:rPr lang="nb-NO" sz="1800" dirty="0"/>
              <a:t>					</a:t>
            </a:r>
          </a:p>
        </p:txBody>
      </p:sp>
      <p:sp>
        <p:nvSpPr>
          <p:cNvPr id="5" name="Plassholder for lysbildenummer 4"/>
          <p:cNvSpPr>
            <a:spLocks noGrp="1"/>
          </p:cNvSpPr>
          <p:nvPr>
            <p:ph type="sldNum" sz="quarter" idx="12"/>
          </p:nvPr>
        </p:nvSpPr>
        <p:spPr/>
        <p:txBody>
          <a:bodyPr/>
          <a:lstStyle/>
          <a:p>
            <a:pPr>
              <a:defRPr/>
            </a:pPr>
            <a:fld id="{3272E124-581F-5C46-A44F-4620125B4F28}" type="slidenum">
              <a:rPr lang="en-US" smtClean="0"/>
              <a:pPr>
                <a:defRPr/>
              </a:pPr>
              <a:t>10</a:t>
            </a:fld>
            <a:endParaRPr lang="en-US"/>
          </a:p>
        </p:txBody>
      </p:sp>
      <p:sp>
        <p:nvSpPr>
          <p:cNvPr id="6" name="TekstSylinder 5">
            <a:extLst>
              <a:ext uri="{FF2B5EF4-FFF2-40B4-BE49-F238E27FC236}">
                <a16:creationId xmlns:a16="http://schemas.microsoft.com/office/drawing/2014/main" id="{18274CF0-2B86-ED48-ACE7-E0FC9C140951}"/>
              </a:ext>
            </a:extLst>
          </p:cNvPr>
          <p:cNvSpPr txBox="1"/>
          <p:nvPr/>
        </p:nvSpPr>
        <p:spPr>
          <a:xfrm>
            <a:off x="788449" y="4318875"/>
            <a:ext cx="2475756" cy="923330"/>
          </a:xfrm>
          <a:prstGeom prst="rect">
            <a:avLst/>
          </a:prstGeom>
          <a:noFill/>
        </p:spPr>
        <p:txBody>
          <a:bodyPr wrap="square" rtlCol="0">
            <a:spAutoFit/>
          </a:bodyPr>
          <a:lstStyle/>
          <a:p>
            <a:pPr marL="0" indent="0">
              <a:buNone/>
            </a:pPr>
            <a:r>
              <a:rPr lang="nb-NO" sz="1800" dirty="0"/>
              <a:t>Forskerne legger inn prosjektene sine</a:t>
            </a:r>
          </a:p>
          <a:p>
            <a:pPr marL="0" indent="0">
              <a:buNone/>
            </a:pPr>
            <a:r>
              <a:rPr lang="nb-NO" sz="1800" dirty="0"/>
              <a:t>		</a:t>
            </a:r>
          </a:p>
        </p:txBody>
      </p:sp>
      <p:sp>
        <p:nvSpPr>
          <p:cNvPr id="7" name="TekstSylinder 6">
            <a:extLst>
              <a:ext uri="{FF2B5EF4-FFF2-40B4-BE49-F238E27FC236}">
                <a16:creationId xmlns:a16="http://schemas.microsoft.com/office/drawing/2014/main" id="{B5866031-1077-2242-9249-93B0606EAA13}"/>
              </a:ext>
            </a:extLst>
          </p:cNvPr>
          <p:cNvSpPr txBox="1"/>
          <p:nvPr/>
        </p:nvSpPr>
        <p:spPr>
          <a:xfrm>
            <a:off x="783830" y="1989138"/>
            <a:ext cx="2160240" cy="923330"/>
          </a:xfrm>
          <a:prstGeom prst="rect">
            <a:avLst/>
          </a:prstGeom>
          <a:noFill/>
        </p:spPr>
        <p:txBody>
          <a:bodyPr wrap="square" rtlCol="0">
            <a:spAutoFit/>
          </a:bodyPr>
          <a:lstStyle/>
          <a:p>
            <a:r>
              <a:rPr lang="nb-NO" sz="1800" dirty="0"/>
              <a:t>Lederne stiller seg bak systemet og oppfordrer til bruk</a:t>
            </a:r>
          </a:p>
        </p:txBody>
      </p:sp>
      <p:sp>
        <p:nvSpPr>
          <p:cNvPr id="19" name="Pil høyre 18">
            <a:extLst>
              <a:ext uri="{FF2B5EF4-FFF2-40B4-BE49-F238E27FC236}">
                <a16:creationId xmlns:a16="http://schemas.microsoft.com/office/drawing/2014/main" id="{99164DD3-B406-5146-8A58-C67AA2E9CAB5}"/>
              </a:ext>
            </a:extLst>
          </p:cNvPr>
          <p:cNvSpPr/>
          <p:nvPr/>
        </p:nvSpPr>
        <p:spPr bwMode="auto">
          <a:xfrm>
            <a:off x="3551832" y="4389748"/>
            <a:ext cx="764604" cy="36004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0" name="Pil ned 19">
            <a:extLst>
              <a:ext uri="{FF2B5EF4-FFF2-40B4-BE49-F238E27FC236}">
                <a16:creationId xmlns:a16="http://schemas.microsoft.com/office/drawing/2014/main" id="{78661F34-2F08-6D4F-9DB3-F51B5CE7E28F}"/>
              </a:ext>
            </a:extLst>
          </p:cNvPr>
          <p:cNvSpPr/>
          <p:nvPr/>
        </p:nvSpPr>
        <p:spPr bwMode="auto">
          <a:xfrm>
            <a:off x="1522150" y="3353935"/>
            <a:ext cx="343513" cy="631265"/>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1" name="Pil venstre 20">
            <a:extLst>
              <a:ext uri="{FF2B5EF4-FFF2-40B4-BE49-F238E27FC236}">
                <a16:creationId xmlns:a16="http://schemas.microsoft.com/office/drawing/2014/main" id="{3145558A-0115-9647-AAB7-C0C8F55E58C4}"/>
              </a:ext>
            </a:extLst>
          </p:cNvPr>
          <p:cNvSpPr/>
          <p:nvPr/>
        </p:nvSpPr>
        <p:spPr bwMode="auto">
          <a:xfrm>
            <a:off x="3127708" y="2359105"/>
            <a:ext cx="1812256" cy="36004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3334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animBg="1"/>
      <p:bldP spid="20" grpId="0" animBg="1"/>
      <p:bldP spid="21" grpId="0" animBg="1"/>
    </p:bldLst>
  </p:timing>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Casepresentasjon_Introduksjonsprogram_UiO2014</Template>
  <TotalTime>7405</TotalTime>
  <Words>890</Words>
  <Application>Microsoft Macintosh PowerPoint</Application>
  <PresentationFormat>Skjermfremvisning (4:3)</PresentationFormat>
  <Paragraphs>166</Paragraphs>
  <Slides>18</Slides>
  <Notes>14</Notes>
  <HiddenSlides>1</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18</vt:i4>
      </vt:variant>
    </vt:vector>
  </HeadingPairs>
  <TitlesOfParts>
    <vt:vector size="26" baseType="lpstr">
      <vt:lpstr>Arial</vt:lpstr>
      <vt:lpstr>Calibri</vt:lpstr>
      <vt:lpstr>Georgia</vt:lpstr>
      <vt:lpstr>Helvetica 65 Medium</vt:lpstr>
      <vt:lpstr>Casepresentasjon_Introduksjonsprogram_UiO2014</vt:lpstr>
      <vt:lpstr>Custom Design</vt:lpstr>
      <vt:lpstr>1_Custom Design</vt:lpstr>
      <vt:lpstr>styrkebasert_Exp.LeadsFINAL</vt:lpstr>
      <vt:lpstr>PowerPoint-presentasjon</vt:lpstr>
      <vt:lpstr>Mål for møtet</vt:lpstr>
      <vt:lpstr>Mål for Allforsk</vt:lpstr>
      <vt:lpstr>PowerPoint-presentasjon</vt:lpstr>
      <vt:lpstr>Overordnet tidsplan</vt:lpstr>
      <vt:lpstr>Ressursbruk</vt:lpstr>
      <vt:lpstr>PowerPoint-presentasjon</vt:lpstr>
      <vt:lpstr>PowerPoint-presentasjon</vt:lpstr>
      <vt:lpstr>Ønsket gevinst</vt:lpstr>
      <vt:lpstr>Funn, risikoer og muligheter</vt:lpstr>
      <vt:lpstr>PowerPoint-presentasjon</vt:lpstr>
      <vt:lpstr>Diskusjon og veivalg </vt:lpstr>
      <vt:lpstr>Diskusjon og veivalg forts.</vt:lpstr>
      <vt:lpstr>Fremtiden?</vt:lpstr>
      <vt:lpstr>Beslutningspunkter</vt:lpstr>
      <vt:lpstr>Til orientering</vt:lpstr>
      <vt:lpstr>Oppsummering av veien videre</vt:lpstr>
      <vt:lpstr>PowerPoint-presentasjon</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Ingvild Sollund</cp:lastModifiedBy>
  <cp:revision>82</cp:revision>
  <dcterms:created xsi:type="dcterms:W3CDTF">2015-03-10T11:19:21Z</dcterms:created>
  <dcterms:modified xsi:type="dcterms:W3CDTF">2019-05-19T19:32:28Z</dcterms:modified>
</cp:coreProperties>
</file>