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2"/>
  </p:notesMasterIdLst>
  <p:sldIdLst>
    <p:sldId id="306" r:id="rId2"/>
    <p:sldId id="309" r:id="rId3"/>
    <p:sldId id="308" r:id="rId4"/>
    <p:sldId id="299" r:id="rId5"/>
    <p:sldId id="310" r:id="rId6"/>
    <p:sldId id="307" r:id="rId7"/>
    <p:sldId id="300" r:id="rId8"/>
    <p:sldId id="256" r:id="rId9"/>
    <p:sldId id="261" r:id="rId10"/>
    <p:sldId id="285" r:id="rId11"/>
    <p:sldId id="286" r:id="rId12"/>
    <p:sldId id="311" r:id="rId13"/>
    <p:sldId id="293" r:id="rId14"/>
    <p:sldId id="303" r:id="rId15"/>
    <p:sldId id="316" r:id="rId16"/>
    <p:sldId id="317" r:id="rId17"/>
    <p:sldId id="301" r:id="rId18"/>
    <p:sldId id="282" r:id="rId19"/>
    <p:sldId id="283" r:id="rId20"/>
    <p:sldId id="312" r:id="rId21"/>
    <p:sldId id="313" r:id="rId22"/>
    <p:sldId id="284" r:id="rId23"/>
    <p:sldId id="273" r:id="rId24"/>
    <p:sldId id="314" r:id="rId25"/>
    <p:sldId id="275" r:id="rId26"/>
    <p:sldId id="315" r:id="rId27"/>
    <p:sldId id="277" r:id="rId28"/>
    <p:sldId id="279" r:id="rId29"/>
    <p:sldId id="295" r:id="rId30"/>
    <p:sldId id="318" r:id="rId31"/>
  </p:sldIdLst>
  <p:sldSz cx="9144000" cy="5143500" type="screen16x9"/>
  <p:notesSz cx="6858000" cy="9144000"/>
  <p:embeddedFontLst>
    <p:embeddedFont>
      <p:font typeface="Helvetica Neue" panose="02000503000000020004" pitchFamily="2" charset="0"/>
      <p:regular r:id="rId33"/>
      <p:bold r:id="rId34"/>
      <p:italic r:id="rId35"/>
      <p:boldItalic r:id="rId36"/>
    </p:embeddedFont>
    <p:embeddedFont>
      <p:font typeface="Helvetica Neue Light" panose="02000403000000020004" pitchFamily="2" charset="0"/>
      <p:regular r:id="rId37"/>
      <p:bold r:id="rId38"/>
      <p:italic r:id="rId39"/>
      <p:boldItalic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599" userDrawn="1">
          <p15:clr>
            <a:srgbClr val="A4A3A4"/>
          </p15:clr>
        </p15:guide>
        <p15:guide id="2" pos="907" userDrawn="1">
          <p15:clr>
            <a:srgbClr val="A4A3A4"/>
          </p15:clr>
        </p15:guide>
        <p15:guide id="3" orient="horz" pos="10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FDEC"/>
    <a:srgbClr val="73FD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415097-5D40-B447-9CF4-C88EE9D252E5}" v="290" dt="2019-10-11T08:43:33.9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00"/>
    <p:restoredTop sz="87265"/>
  </p:normalViewPr>
  <p:slideViewPr>
    <p:cSldViewPr snapToGrid="0" snapToObjects="1">
      <p:cViewPr varScale="1">
        <p:scale>
          <a:sx n="123" d="100"/>
          <a:sy n="123" d="100"/>
        </p:scale>
        <p:origin x="336" y="184"/>
      </p:cViewPr>
      <p:guideLst>
        <p:guide orient="horz" pos="599"/>
        <p:guide pos="907"/>
        <p:guide orient="horz" pos="107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7.fntdata"/><Relationship Id="rId21" Type="http://schemas.openxmlformats.org/officeDocument/2006/relationships/slide" Target="slides/slide20.xml"/><Relationship Id="rId34" Type="http://schemas.openxmlformats.org/officeDocument/2006/relationships/font" Target="fonts/font2.fntdata"/><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5.fntdata"/><Relationship Id="rId40" Type="http://schemas.openxmlformats.org/officeDocument/2006/relationships/font" Target="fonts/font8.fntdata"/><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font" Target="fonts/font6.fntdata"/><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vild Sollund" userId="3345d885-6fc5-4a16-a837-d5a76ec94d01" providerId="ADAL" clId="{6A112379-E740-FE40-BF2F-3F6306A39551}"/>
    <pc:docChg chg="undo custSel addSld delSld modSld sldOrd modMainMaster">
      <pc:chgData name="Ingvild Sollund" userId="3345d885-6fc5-4a16-a837-d5a76ec94d01" providerId="ADAL" clId="{6A112379-E740-FE40-BF2F-3F6306A39551}" dt="2019-10-07T11:27:20.279" v="8192" actId="20577"/>
      <pc:docMkLst>
        <pc:docMk/>
      </pc:docMkLst>
      <pc:sldChg chg="delSp ord">
        <pc:chgData name="Ingvild Sollund" userId="3345d885-6fc5-4a16-a837-d5a76ec94d01" providerId="ADAL" clId="{6A112379-E740-FE40-BF2F-3F6306A39551}" dt="2019-09-26T11:33:31.881" v="3918"/>
        <pc:sldMkLst>
          <pc:docMk/>
          <pc:sldMk cId="0" sldId="256"/>
        </pc:sldMkLst>
        <pc:picChg chg="del">
          <ac:chgData name="Ingvild Sollund" userId="3345d885-6fc5-4a16-a837-d5a76ec94d01" providerId="ADAL" clId="{6A112379-E740-FE40-BF2F-3F6306A39551}" dt="2019-09-26T10:42:36.750" v="2613" actId="478"/>
          <ac:picMkLst>
            <pc:docMk/>
            <pc:sldMk cId="0" sldId="256"/>
            <ac:picMk id="55" creationId="{00000000-0000-0000-0000-000000000000}"/>
          </ac:picMkLst>
        </pc:picChg>
      </pc:sldChg>
      <pc:sldChg chg="delSp modSp ord modNotesTx">
        <pc:chgData name="Ingvild Sollund" userId="3345d885-6fc5-4a16-a837-d5a76ec94d01" providerId="ADAL" clId="{6A112379-E740-FE40-BF2F-3F6306A39551}" dt="2019-09-26T10:38:54.248" v="2609" actId="478"/>
        <pc:sldMkLst>
          <pc:docMk/>
          <pc:sldMk cId="0" sldId="261"/>
        </pc:sldMkLst>
        <pc:spChg chg="mod">
          <ac:chgData name="Ingvild Sollund" userId="3345d885-6fc5-4a16-a837-d5a76ec94d01" providerId="ADAL" clId="{6A112379-E740-FE40-BF2F-3F6306A39551}" dt="2019-09-26T07:16:55.671" v="285" actId="14100"/>
          <ac:spMkLst>
            <pc:docMk/>
            <pc:sldMk cId="0" sldId="261"/>
            <ac:spMk id="89" creationId="{00000000-0000-0000-0000-000000000000}"/>
          </ac:spMkLst>
        </pc:spChg>
        <pc:picChg chg="del">
          <ac:chgData name="Ingvild Sollund" userId="3345d885-6fc5-4a16-a837-d5a76ec94d01" providerId="ADAL" clId="{6A112379-E740-FE40-BF2F-3F6306A39551}" dt="2019-09-26T10:38:54.248" v="2609" actId="478"/>
          <ac:picMkLst>
            <pc:docMk/>
            <pc:sldMk cId="0" sldId="261"/>
            <ac:picMk id="91" creationId="{00000000-0000-0000-0000-000000000000}"/>
          </ac:picMkLst>
        </pc:picChg>
      </pc:sldChg>
      <pc:sldChg chg="addSp delSp modSp add ord modNotesTx">
        <pc:chgData name="Ingvild Sollund" userId="3345d885-6fc5-4a16-a837-d5a76ec94d01" providerId="ADAL" clId="{6A112379-E740-FE40-BF2F-3F6306A39551}" dt="2019-10-07T11:18:42.221" v="7816"/>
        <pc:sldMkLst>
          <pc:docMk/>
          <pc:sldMk cId="2482301940" sldId="273"/>
        </pc:sldMkLst>
        <pc:spChg chg="add mod">
          <ac:chgData name="Ingvild Sollund" userId="3345d885-6fc5-4a16-a837-d5a76ec94d01" providerId="ADAL" clId="{6A112379-E740-FE40-BF2F-3F6306A39551}" dt="2019-10-07T10:59:19.401" v="7058" actId="20577"/>
          <ac:spMkLst>
            <pc:docMk/>
            <pc:sldMk cId="2482301940" sldId="273"/>
            <ac:spMk id="2" creationId="{392451F9-DC7E-834A-8AF0-948143106C5E}"/>
          </ac:spMkLst>
        </pc:spChg>
        <pc:spChg chg="add mod">
          <ac:chgData name="Ingvild Sollund" userId="3345d885-6fc5-4a16-a837-d5a76ec94d01" providerId="ADAL" clId="{6A112379-E740-FE40-BF2F-3F6306A39551}" dt="2019-10-07T10:58:33.059" v="7016" actId="20577"/>
          <ac:spMkLst>
            <pc:docMk/>
            <pc:sldMk cId="2482301940" sldId="273"/>
            <ac:spMk id="3" creationId="{A2DAF14E-D00E-1C4F-AFFE-580C1F62BD35}"/>
          </ac:spMkLst>
        </pc:spChg>
        <pc:spChg chg="mod">
          <ac:chgData name="Ingvild Sollund" userId="3345d885-6fc5-4a16-a837-d5a76ec94d01" providerId="ADAL" clId="{6A112379-E740-FE40-BF2F-3F6306A39551}" dt="2019-10-07T11:03:11.247" v="7342" actId="2711"/>
          <ac:spMkLst>
            <pc:docMk/>
            <pc:sldMk cId="2482301940" sldId="273"/>
            <ac:spMk id="5" creationId="{BE839127-16B6-FE47-AF17-5ABE41B7200E}"/>
          </ac:spMkLst>
        </pc:spChg>
        <pc:spChg chg="add del mod">
          <ac:chgData name="Ingvild Sollund" userId="3345d885-6fc5-4a16-a837-d5a76ec94d01" providerId="ADAL" clId="{6A112379-E740-FE40-BF2F-3F6306A39551}" dt="2019-09-26T10:59:46.308" v="3685" actId="478"/>
          <ac:spMkLst>
            <pc:docMk/>
            <pc:sldMk cId="2482301940" sldId="273"/>
            <ac:spMk id="8" creationId="{441365ED-63F9-9146-BBB1-FF5E4371E6E2}"/>
          </ac:spMkLst>
        </pc:spChg>
        <pc:spChg chg="add del mod">
          <ac:chgData name="Ingvild Sollund" userId="3345d885-6fc5-4a16-a837-d5a76ec94d01" providerId="ADAL" clId="{6A112379-E740-FE40-BF2F-3F6306A39551}" dt="2019-10-07T10:55:31.320" v="6736"/>
          <ac:spMkLst>
            <pc:docMk/>
            <pc:sldMk cId="2482301940" sldId="273"/>
            <ac:spMk id="8" creationId="{B466A5D0-6AD6-4146-9E55-E7431DB72816}"/>
          </ac:spMkLst>
        </pc:spChg>
        <pc:spChg chg="add del mod">
          <ac:chgData name="Ingvild Sollund" userId="3345d885-6fc5-4a16-a837-d5a76ec94d01" providerId="ADAL" clId="{6A112379-E740-FE40-BF2F-3F6306A39551}" dt="2019-10-07T10:55:00.947" v="6733" actId="478"/>
          <ac:spMkLst>
            <pc:docMk/>
            <pc:sldMk cId="2482301940" sldId="273"/>
            <ac:spMk id="9" creationId="{5941F095-A8CC-EE41-A0AB-97DC6D0432BC}"/>
          </ac:spMkLst>
        </pc:spChg>
        <pc:spChg chg="add del mod">
          <ac:chgData name="Ingvild Sollund" userId="3345d885-6fc5-4a16-a837-d5a76ec94d01" providerId="ADAL" clId="{6A112379-E740-FE40-BF2F-3F6306A39551}" dt="2019-10-07T10:24:38.167" v="6727"/>
          <ac:spMkLst>
            <pc:docMk/>
            <pc:sldMk cId="2482301940" sldId="273"/>
            <ac:spMk id="10" creationId="{8A001D68-022B-D842-AE50-7AC0EBE3E366}"/>
          </ac:spMkLst>
        </pc:spChg>
        <pc:picChg chg="del">
          <ac:chgData name="Ingvild Sollund" userId="3345d885-6fc5-4a16-a837-d5a76ec94d01" providerId="ADAL" clId="{6A112379-E740-FE40-BF2F-3F6306A39551}" dt="2019-09-26T07:10:53.800" v="98" actId="478"/>
          <ac:picMkLst>
            <pc:docMk/>
            <pc:sldMk cId="2482301940" sldId="273"/>
            <ac:picMk id="7" creationId="{E26E989D-A5B9-2D43-AB93-CD2D18F9E41D}"/>
          </ac:picMkLst>
        </pc:picChg>
        <pc:picChg chg="del">
          <ac:chgData name="Ingvild Sollund" userId="3345d885-6fc5-4a16-a837-d5a76ec94d01" providerId="ADAL" clId="{6A112379-E740-FE40-BF2F-3F6306A39551}" dt="2019-09-26T10:43:13.385" v="2624" actId="478"/>
          <ac:picMkLst>
            <pc:docMk/>
            <pc:sldMk cId="2482301940" sldId="273"/>
            <ac:picMk id="74" creationId="{00000000-0000-0000-0000-000000000000}"/>
          </ac:picMkLst>
        </pc:picChg>
      </pc:sldChg>
      <pc:sldChg chg="addSp delSp modSp add">
        <pc:chgData name="Ingvild Sollund" userId="3345d885-6fc5-4a16-a837-d5a76ec94d01" providerId="ADAL" clId="{6A112379-E740-FE40-BF2F-3F6306A39551}" dt="2019-10-01T08:10:06.745" v="5368" actId="20577"/>
        <pc:sldMkLst>
          <pc:docMk/>
          <pc:sldMk cId="2958865368" sldId="275"/>
        </pc:sldMkLst>
        <pc:spChg chg="del">
          <ac:chgData name="Ingvild Sollund" userId="3345d885-6fc5-4a16-a837-d5a76ec94d01" providerId="ADAL" clId="{6A112379-E740-FE40-BF2F-3F6306A39551}" dt="2019-09-26T11:01:09.862" v="3719" actId="478"/>
          <ac:spMkLst>
            <pc:docMk/>
            <pc:sldMk cId="2958865368" sldId="275"/>
            <ac:spMk id="2" creationId="{392451F9-DC7E-834A-8AF0-948143106C5E}"/>
          </ac:spMkLst>
        </pc:spChg>
        <pc:spChg chg="mod">
          <ac:chgData name="Ingvild Sollund" userId="3345d885-6fc5-4a16-a837-d5a76ec94d01" providerId="ADAL" clId="{6A112379-E740-FE40-BF2F-3F6306A39551}" dt="2019-09-26T12:19:37.161" v="4286" actId="20577"/>
          <ac:spMkLst>
            <pc:docMk/>
            <pc:sldMk cId="2958865368" sldId="275"/>
            <ac:spMk id="5" creationId="{BE839127-16B6-FE47-AF17-5ABE41B7200E}"/>
          </ac:spMkLst>
        </pc:spChg>
        <pc:spChg chg="mod">
          <ac:chgData name="Ingvild Sollund" userId="3345d885-6fc5-4a16-a837-d5a76ec94d01" providerId="ADAL" clId="{6A112379-E740-FE40-BF2F-3F6306A39551}" dt="2019-10-01T08:10:06.745" v="5368" actId="20577"/>
          <ac:spMkLst>
            <pc:docMk/>
            <pc:sldMk cId="2958865368" sldId="275"/>
            <ac:spMk id="8" creationId="{441365ED-63F9-9146-BBB1-FF5E4371E6E2}"/>
          </ac:spMkLst>
        </pc:spChg>
        <pc:spChg chg="mod">
          <ac:chgData name="Ingvild Sollund" userId="3345d885-6fc5-4a16-a837-d5a76ec94d01" providerId="ADAL" clId="{6A112379-E740-FE40-BF2F-3F6306A39551}" dt="2019-10-01T08:09:39.065" v="5343" actId="20577"/>
          <ac:spMkLst>
            <pc:docMk/>
            <pc:sldMk cId="2958865368" sldId="275"/>
            <ac:spMk id="10" creationId="{8A001D68-022B-D842-AE50-7AC0EBE3E366}"/>
          </ac:spMkLst>
        </pc:spChg>
        <pc:spChg chg="add">
          <ac:chgData name="Ingvild Sollund" userId="3345d885-6fc5-4a16-a837-d5a76ec94d01" providerId="ADAL" clId="{6A112379-E740-FE40-BF2F-3F6306A39551}" dt="2019-09-26T11:01:10.343" v="3720"/>
          <ac:spMkLst>
            <pc:docMk/>
            <pc:sldMk cId="2958865368" sldId="275"/>
            <ac:spMk id="11" creationId="{B195C47A-FFB8-4945-B8F8-6713384F5B36}"/>
          </ac:spMkLst>
        </pc:spChg>
        <pc:picChg chg="del">
          <ac:chgData name="Ingvild Sollund" userId="3345d885-6fc5-4a16-a837-d5a76ec94d01" providerId="ADAL" clId="{6A112379-E740-FE40-BF2F-3F6306A39551}" dt="2019-09-26T10:43:15.418" v="2625" actId="478"/>
          <ac:picMkLst>
            <pc:docMk/>
            <pc:sldMk cId="2958865368" sldId="275"/>
            <ac:picMk id="74" creationId="{00000000-0000-0000-0000-000000000000}"/>
          </ac:picMkLst>
        </pc:picChg>
      </pc:sldChg>
      <pc:sldChg chg="addSp delSp modSp add modNotesTx">
        <pc:chgData name="Ingvild Sollund" userId="3345d885-6fc5-4a16-a837-d5a76ec94d01" providerId="ADAL" clId="{6A112379-E740-FE40-BF2F-3F6306A39551}" dt="2019-10-03T11:37:32.309" v="6367" actId="20577"/>
        <pc:sldMkLst>
          <pc:docMk/>
          <pc:sldMk cId="2171681727" sldId="277"/>
        </pc:sldMkLst>
        <pc:spChg chg="del mod">
          <ac:chgData name="Ingvild Sollund" userId="3345d885-6fc5-4a16-a837-d5a76ec94d01" providerId="ADAL" clId="{6A112379-E740-FE40-BF2F-3F6306A39551}" dt="2019-09-26T11:02:15.153" v="3722" actId="478"/>
          <ac:spMkLst>
            <pc:docMk/>
            <pc:sldMk cId="2171681727" sldId="277"/>
            <ac:spMk id="2" creationId="{392451F9-DC7E-834A-8AF0-948143106C5E}"/>
          </ac:spMkLst>
        </pc:spChg>
        <pc:spChg chg="mod">
          <ac:chgData name="Ingvild Sollund" userId="3345d885-6fc5-4a16-a837-d5a76ec94d01" providerId="ADAL" clId="{6A112379-E740-FE40-BF2F-3F6306A39551}" dt="2019-09-26T07:20:40.541" v="400"/>
          <ac:spMkLst>
            <pc:docMk/>
            <pc:sldMk cId="2171681727" sldId="277"/>
            <ac:spMk id="5" creationId="{BE839127-16B6-FE47-AF17-5ABE41B7200E}"/>
          </ac:spMkLst>
        </pc:spChg>
        <pc:spChg chg="del">
          <ac:chgData name="Ingvild Sollund" userId="3345d885-6fc5-4a16-a837-d5a76ec94d01" providerId="ADAL" clId="{6A112379-E740-FE40-BF2F-3F6306A39551}" dt="2019-09-26T11:02:20.415" v="3723" actId="478"/>
          <ac:spMkLst>
            <pc:docMk/>
            <pc:sldMk cId="2171681727" sldId="277"/>
            <ac:spMk id="8" creationId="{441365ED-63F9-9146-BBB1-FF5E4371E6E2}"/>
          </ac:spMkLst>
        </pc:spChg>
        <pc:spChg chg="mod">
          <ac:chgData name="Ingvild Sollund" userId="3345d885-6fc5-4a16-a837-d5a76ec94d01" providerId="ADAL" clId="{6A112379-E740-FE40-BF2F-3F6306A39551}" dt="2019-10-03T11:37:32.309" v="6367" actId="20577"/>
          <ac:spMkLst>
            <pc:docMk/>
            <pc:sldMk cId="2171681727" sldId="277"/>
            <ac:spMk id="9" creationId="{5941F095-A8CC-EE41-A0AB-97DC6D0432BC}"/>
          </ac:spMkLst>
        </pc:spChg>
        <pc:spChg chg="mod">
          <ac:chgData name="Ingvild Sollund" userId="3345d885-6fc5-4a16-a837-d5a76ec94d01" providerId="ADAL" clId="{6A112379-E740-FE40-BF2F-3F6306A39551}" dt="2019-10-01T08:17:21.583" v="5724" actId="20577"/>
          <ac:spMkLst>
            <pc:docMk/>
            <pc:sldMk cId="2171681727" sldId="277"/>
            <ac:spMk id="10" creationId="{8A001D68-022B-D842-AE50-7AC0EBE3E366}"/>
          </ac:spMkLst>
        </pc:spChg>
        <pc:spChg chg="add mod">
          <ac:chgData name="Ingvild Sollund" userId="3345d885-6fc5-4a16-a837-d5a76ec94d01" providerId="ADAL" clId="{6A112379-E740-FE40-BF2F-3F6306A39551}" dt="2019-09-26T11:03:10.399" v="3738" actId="20577"/>
          <ac:spMkLst>
            <pc:docMk/>
            <pc:sldMk cId="2171681727" sldId="277"/>
            <ac:spMk id="11" creationId="{BFDFBE6E-53FD-A840-B485-219F4DA474A4}"/>
          </ac:spMkLst>
        </pc:spChg>
        <pc:spChg chg="add mod">
          <ac:chgData name="Ingvild Sollund" userId="3345d885-6fc5-4a16-a837-d5a76ec94d01" providerId="ADAL" clId="{6A112379-E740-FE40-BF2F-3F6306A39551}" dt="2019-10-01T08:11:32.684" v="5460" actId="20577"/>
          <ac:spMkLst>
            <pc:docMk/>
            <pc:sldMk cId="2171681727" sldId="277"/>
            <ac:spMk id="12" creationId="{FAFFB68A-56FA-E04A-958F-C615BC5E7761}"/>
          </ac:spMkLst>
        </pc:spChg>
        <pc:picChg chg="del">
          <ac:chgData name="Ingvild Sollund" userId="3345d885-6fc5-4a16-a837-d5a76ec94d01" providerId="ADAL" clId="{6A112379-E740-FE40-BF2F-3F6306A39551}" dt="2019-09-26T10:43:21.275" v="2627" actId="478"/>
          <ac:picMkLst>
            <pc:docMk/>
            <pc:sldMk cId="2171681727" sldId="277"/>
            <ac:picMk id="74" creationId="{00000000-0000-0000-0000-000000000000}"/>
          </ac:picMkLst>
        </pc:picChg>
      </pc:sldChg>
      <pc:sldChg chg="addSp delSp modSp add modNotesTx">
        <pc:chgData name="Ingvild Sollund" userId="3345d885-6fc5-4a16-a837-d5a76ec94d01" providerId="ADAL" clId="{6A112379-E740-FE40-BF2F-3F6306A39551}" dt="2019-10-03T13:04:16.449" v="6724" actId="20577"/>
        <pc:sldMkLst>
          <pc:docMk/>
          <pc:sldMk cId="4292407512" sldId="279"/>
        </pc:sldMkLst>
        <pc:spChg chg="del mod">
          <ac:chgData name="Ingvild Sollund" userId="3345d885-6fc5-4a16-a837-d5a76ec94d01" providerId="ADAL" clId="{6A112379-E740-FE40-BF2F-3F6306A39551}" dt="2019-09-26T11:04:37.980" v="3853" actId="478"/>
          <ac:spMkLst>
            <pc:docMk/>
            <pc:sldMk cId="4292407512" sldId="279"/>
            <ac:spMk id="2" creationId="{392451F9-DC7E-834A-8AF0-948143106C5E}"/>
          </ac:spMkLst>
        </pc:spChg>
        <pc:spChg chg="mod">
          <ac:chgData name="Ingvild Sollund" userId="3345d885-6fc5-4a16-a837-d5a76ec94d01" providerId="ADAL" clId="{6A112379-E740-FE40-BF2F-3F6306A39551}" dt="2019-10-03T13:04:16.449" v="6724" actId="20577"/>
          <ac:spMkLst>
            <pc:docMk/>
            <pc:sldMk cId="4292407512" sldId="279"/>
            <ac:spMk id="5" creationId="{BE839127-16B6-FE47-AF17-5ABE41B7200E}"/>
          </ac:spMkLst>
        </pc:spChg>
        <pc:spChg chg="del">
          <ac:chgData name="Ingvild Sollund" userId="3345d885-6fc5-4a16-a837-d5a76ec94d01" providerId="ADAL" clId="{6A112379-E740-FE40-BF2F-3F6306A39551}" dt="2019-09-26T11:04:39.327" v="3854" actId="478"/>
          <ac:spMkLst>
            <pc:docMk/>
            <pc:sldMk cId="4292407512" sldId="279"/>
            <ac:spMk id="8" creationId="{441365ED-63F9-9146-BBB1-FF5E4371E6E2}"/>
          </ac:spMkLst>
        </pc:spChg>
        <pc:spChg chg="mod">
          <ac:chgData name="Ingvild Sollund" userId="3345d885-6fc5-4a16-a837-d5a76ec94d01" providerId="ADAL" clId="{6A112379-E740-FE40-BF2F-3F6306A39551}" dt="2019-09-26T12:36:37.918" v="4429" actId="20577"/>
          <ac:spMkLst>
            <pc:docMk/>
            <pc:sldMk cId="4292407512" sldId="279"/>
            <ac:spMk id="10" creationId="{8A001D68-022B-D842-AE50-7AC0EBE3E366}"/>
          </ac:spMkLst>
        </pc:spChg>
        <pc:spChg chg="add mod">
          <ac:chgData name="Ingvild Sollund" userId="3345d885-6fc5-4a16-a837-d5a76ec94d01" providerId="ADAL" clId="{6A112379-E740-FE40-BF2F-3F6306A39551}" dt="2019-09-26T11:05:50.822" v="3900" actId="20577"/>
          <ac:spMkLst>
            <pc:docMk/>
            <pc:sldMk cId="4292407512" sldId="279"/>
            <ac:spMk id="11" creationId="{FEF37110-49AD-114D-80C4-1C9B999886AF}"/>
          </ac:spMkLst>
        </pc:spChg>
        <pc:spChg chg="add mod">
          <ac:chgData name="Ingvild Sollund" userId="3345d885-6fc5-4a16-a837-d5a76ec94d01" providerId="ADAL" clId="{6A112379-E740-FE40-BF2F-3F6306A39551}" dt="2019-09-26T11:04:57.922" v="3860" actId="20577"/>
          <ac:spMkLst>
            <pc:docMk/>
            <pc:sldMk cId="4292407512" sldId="279"/>
            <ac:spMk id="12" creationId="{97A34BDF-7D2A-B849-B69C-AB2928F881E9}"/>
          </ac:spMkLst>
        </pc:spChg>
        <pc:picChg chg="del">
          <ac:chgData name="Ingvild Sollund" userId="3345d885-6fc5-4a16-a837-d5a76ec94d01" providerId="ADAL" clId="{6A112379-E740-FE40-BF2F-3F6306A39551}" dt="2019-09-26T10:43:25.851" v="2629" actId="478"/>
          <ac:picMkLst>
            <pc:docMk/>
            <pc:sldMk cId="4292407512" sldId="279"/>
            <ac:picMk id="74" creationId="{00000000-0000-0000-0000-000000000000}"/>
          </ac:picMkLst>
        </pc:picChg>
      </pc:sldChg>
      <pc:sldChg chg="delSp modSp add ord modNotesTx">
        <pc:chgData name="Ingvild Sollund" userId="3345d885-6fc5-4a16-a837-d5a76ec94d01" providerId="ADAL" clId="{6A112379-E740-FE40-BF2F-3F6306A39551}" dt="2019-10-07T11:14:29.532" v="7788" actId="14100"/>
        <pc:sldMkLst>
          <pc:docMk/>
          <pc:sldMk cId="2844406774" sldId="282"/>
        </pc:sldMkLst>
        <pc:spChg chg="mod">
          <ac:chgData name="Ingvild Sollund" userId="3345d885-6fc5-4a16-a837-d5a76ec94d01" providerId="ADAL" clId="{6A112379-E740-FE40-BF2F-3F6306A39551}" dt="2019-10-07T11:14:29.532" v="7788" actId="14100"/>
          <ac:spMkLst>
            <pc:docMk/>
            <pc:sldMk cId="2844406774" sldId="282"/>
            <ac:spMk id="2" creationId="{392451F9-DC7E-834A-8AF0-948143106C5E}"/>
          </ac:spMkLst>
        </pc:spChg>
        <pc:spChg chg="mod">
          <ac:chgData name="Ingvild Sollund" userId="3345d885-6fc5-4a16-a837-d5a76ec94d01" providerId="ADAL" clId="{6A112379-E740-FE40-BF2F-3F6306A39551}" dt="2019-10-07T11:13:27.888" v="7782" actId="1076"/>
          <ac:spMkLst>
            <pc:docMk/>
            <pc:sldMk cId="2844406774" sldId="282"/>
            <ac:spMk id="5" creationId="{BE839127-16B6-FE47-AF17-5ABE41B7200E}"/>
          </ac:spMkLst>
        </pc:spChg>
        <pc:spChg chg="del">
          <ac:chgData name="Ingvild Sollund" userId="3345d885-6fc5-4a16-a837-d5a76ec94d01" providerId="ADAL" clId="{6A112379-E740-FE40-BF2F-3F6306A39551}" dt="2019-09-26T07:52:51.091" v="576" actId="478"/>
          <ac:spMkLst>
            <pc:docMk/>
            <pc:sldMk cId="2844406774" sldId="282"/>
            <ac:spMk id="8" creationId="{441365ED-63F9-9146-BBB1-FF5E4371E6E2}"/>
          </ac:spMkLst>
        </pc:spChg>
        <pc:spChg chg="del">
          <ac:chgData name="Ingvild Sollund" userId="3345d885-6fc5-4a16-a837-d5a76ec94d01" providerId="ADAL" clId="{6A112379-E740-FE40-BF2F-3F6306A39551}" dt="2019-09-26T07:52:49.347" v="575" actId="478"/>
          <ac:spMkLst>
            <pc:docMk/>
            <pc:sldMk cId="2844406774" sldId="282"/>
            <ac:spMk id="9" creationId="{5941F095-A8CC-EE41-A0AB-97DC6D0432BC}"/>
          </ac:spMkLst>
        </pc:spChg>
        <pc:spChg chg="del">
          <ac:chgData name="Ingvild Sollund" userId="3345d885-6fc5-4a16-a837-d5a76ec94d01" providerId="ADAL" clId="{6A112379-E740-FE40-BF2F-3F6306A39551}" dt="2019-09-26T07:52:47.772" v="574" actId="478"/>
          <ac:spMkLst>
            <pc:docMk/>
            <pc:sldMk cId="2844406774" sldId="282"/>
            <ac:spMk id="10" creationId="{8A001D68-022B-D842-AE50-7AC0EBE3E366}"/>
          </ac:spMkLst>
        </pc:spChg>
        <pc:picChg chg="del">
          <ac:chgData name="Ingvild Sollund" userId="3345d885-6fc5-4a16-a837-d5a76ec94d01" providerId="ADAL" clId="{6A112379-E740-FE40-BF2F-3F6306A39551}" dt="2019-09-26T10:42:46.632" v="2616" actId="478"/>
          <ac:picMkLst>
            <pc:docMk/>
            <pc:sldMk cId="2844406774" sldId="282"/>
            <ac:picMk id="74" creationId="{00000000-0000-0000-0000-000000000000}"/>
          </ac:picMkLst>
        </pc:picChg>
      </pc:sldChg>
      <pc:sldChg chg="addSp delSp modSp add ord modNotesTx">
        <pc:chgData name="Ingvild Sollund" userId="3345d885-6fc5-4a16-a837-d5a76ec94d01" providerId="ADAL" clId="{6A112379-E740-FE40-BF2F-3F6306A39551}" dt="2019-10-07T11:17:00.780" v="7808" actId="2711"/>
        <pc:sldMkLst>
          <pc:docMk/>
          <pc:sldMk cId="1437076594" sldId="283"/>
        </pc:sldMkLst>
        <pc:spChg chg="mod">
          <ac:chgData name="Ingvild Sollund" userId="3345d885-6fc5-4a16-a837-d5a76ec94d01" providerId="ADAL" clId="{6A112379-E740-FE40-BF2F-3F6306A39551}" dt="2019-10-07T11:17:00.780" v="7808" actId="2711"/>
          <ac:spMkLst>
            <pc:docMk/>
            <pc:sldMk cId="1437076594" sldId="283"/>
            <ac:spMk id="2" creationId="{392451F9-DC7E-834A-8AF0-948143106C5E}"/>
          </ac:spMkLst>
        </pc:spChg>
        <pc:spChg chg="add mod">
          <ac:chgData name="Ingvild Sollund" userId="3345d885-6fc5-4a16-a837-d5a76ec94d01" providerId="ADAL" clId="{6A112379-E740-FE40-BF2F-3F6306A39551}" dt="2019-10-07T11:16:36.332" v="7795" actId="1076"/>
          <ac:spMkLst>
            <pc:docMk/>
            <pc:sldMk cId="1437076594" sldId="283"/>
            <ac:spMk id="3" creationId="{4D996C8D-5311-AB4B-9181-D0906C3CE1D0}"/>
          </ac:spMkLst>
        </pc:spChg>
        <pc:spChg chg="mod">
          <ac:chgData name="Ingvild Sollund" userId="3345d885-6fc5-4a16-a837-d5a76ec94d01" providerId="ADAL" clId="{6A112379-E740-FE40-BF2F-3F6306A39551}" dt="2019-10-07T11:11:44.126" v="7760" actId="1076"/>
          <ac:spMkLst>
            <pc:docMk/>
            <pc:sldMk cId="1437076594" sldId="283"/>
            <ac:spMk id="5" creationId="{BE839127-16B6-FE47-AF17-5ABE41B7200E}"/>
          </ac:spMkLst>
        </pc:spChg>
        <pc:picChg chg="del">
          <ac:chgData name="Ingvild Sollund" userId="3345d885-6fc5-4a16-a837-d5a76ec94d01" providerId="ADAL" clId="{6A112379-E740-FE40-BF2F-3F6306A39551}" dt="2019-09-26T10:42:50.431" v="2617" actId="478"/>
          <ac:picMkLst>
            <pc:docMk/>
            <pc:sldMk cId="1437076594" sldId="283"/>
            <ac:picMk id="74" creationId="{00000000-0000-0000-0000-000000000000}"/>
          </ac:picMkLst>
        </pc:picChg>
      </pc:sldChg>
      <pc:sldChg chg="delSp modSp add ord modNotesTx">
        <pc:chgData name="Ingvild Sollund" userId="3345d885-6fc5-4a16-a837-d5a76ec94d01" providerId="ADAL" clId="{6A112379-E740-FE40-BF2F-3F6306A39551}" dt="2019-10-07T11:18:09.718" v="7813" actId="1076"/>
        <pc:sldMkLst>
          <pc:docMk/>
          <pc:sldMk cId="4022138819" sldId="284"/>
        </pc:sldMkLst>
        <pc:spChg chg="mod">
          <ac:chgData name="Ingvild Sollund" userId="3345d885-6fc5-4a16-a837-d5a76ec94d01" providerId="ADAL" clId="{6A112379-E740-FE40-BF2F-3F6306A39551}" dt="2019-09-26T10:53:52.348" v="3387"/>
          <ac:spMkLst>
            <pc:docMk/>
            <pc:sldMk cId="4022138819" sldId="284"/>
            <ac:spMk id="2" creationId="{392451F9-DC7E-834A-8AF0-948143106C5E}"/>
          </ac:spMkLst>
        </pc:spChg>
        <pc:spChg chg="mod">
          <ac:chgData name="Ingvild Sollund" userId="3345d885-6fc5-4a16-a837-d5a76ec94d01" providerId="ADAL" clId="{6A112379-E740-FE40-BF2F-3F6306A39551}" dt="2019-10-07T11:18:09.718" v="7813" actId="1076"/>
          <ac:spMkLst>
            <pc:docMk/>
            <pc:sldMk cId="4022138819" sldId="284"/>
            <ac:spMk id="5" creationId="{BE839127-16B6-FE47-AF17-5ABE41B7200E}"/>
          </ac:spMkLst>
        </pc:spChg>
        <pc:picChg chg="del">
          <ac:chgData name="Ingvild Sollund" userId="3345d885-6fc5-4a16-a837-d5a76ec94d01" providerId="ADAL" clId="{6A112379-E740-FE40-BF2F-3F6306A39551}" dt="2019-09-26T10:43:08.740" v="2622" actId="478"/>
          <ac:picMkLst>
            <pc:docMk/>
            <pc:sldMk cId="4022138819" sldId="284"/>
            <ac:picMk id="74" creationId="{00000000-0000-0000-0000-000000000000}"/>
          </ac:picMkLst>
        </pc:picChg>
      </pc:sldChg>
      <pc:sldChg chg="delSp modSp add ord modNotesTx">
        <pc:chgData name="Ingvild Sollund" userId="3345d885-6fc5-4a16-a837-d5a76ec94d01" providerId="ADAL" clId="{6A112379-E740-FE40-BF2F-3F6306A39551}" dt="2019-10-07T11:12:21.331" v="7775"/>
        <pc:sldMkLst>
          <pc:docMk/>
          <pc:sldMk cId="767735403" sldId="285"/>
        </pc:sldMkLst>
        <pc:spChg chg="mod">
          <ac:chgData name="Ingvild Sollund" userId="3345d885-6fc5-4a16-a837-d5a76ec94d01" providerId="ADAL" clId="{6A112379-E740-FE40-BF2F-3F6306A39551}" dt="2019-09-26T10:34:25.417" v="2590" actId="1076"/>
          <ac:spMkLst>
            <pc:docMk/>
            <pc:sldMk cId="767735403" sldId="285"/>
            <ac:spMk id="193" creationId="{00000000-0000-0000-0000-000000000000}"/>
          </ac:spMkLst>
        </pc:spChg>
        <pc:picChg chg="del">
          <ac:chgData name="Ingvild Sollund" userId="3345d885-6fc5-4a16-a837-d5a76ec94d01" providerId="ADAL" clId="{6A112379-E740-FE40-BF2F-3F6306A39551}" dt="2019-09-26T10:42:53.277" v="2618" actId="478"/>
          <ac:picMkLst>
            <pc:docMk/>
            <pc:sldMk cId="767735403" sldId="285"/>
            <ac:picMk id="195" creationId="{00000000-0000-0000-0000-000000000000}"/>
          </ac:picMkLst>
        </pc:picChg>
      </pc:sldChg>
      <pc:sldChg chg="delSp modSp add ord">
        <pc:chgData name="Ingvild Sollund" userId="3345d885-6fc5-4a16-a837-d5a76ec94d01" providerId="ADAL" clId="{6A112379-E740-FE40-BF2F-3F6306A39551}" dt="2019-10-07T11:12:28.359" v="7776"/>
        <pc:sldMkLst>
          <pc:docMk/>
          <pc:sldMk cId="725742268" sldId="286"/>
        </pc:sldMkLst>
        <pc:spChg chg="mod">
          <ac:chgData name="Ingvild Sollund" userId="3345d885-6fc5-4a16-a837-d5a76ec94d01" providerId="ADAL" clId="{6A112379-E740-FE40-BF2F-3F6306A39551}" dt="2019-09-26T10:34:56.603" v="2595" actId="207"/>
          <ac:spMkLst>
            <pc:docMk/>
            <pc:sldMk cId="725742268" sldId="286"/>
            <ac:spMk id="193" creationId="{00000000-0000-0000-0000-000000000000}"/>
          </ac:spMkLst>
        </pc:spChg>
        <pc:picChg chg="del">
          <ac:chgData name="Ingvild Sollund" userId="3345d885-6fc5-4a16-a837-d5a76ec94d01" providerId="ADAL" clId="{6A112379-E740-FE40-BF2F-3F6306A39551}" dt="2019-09-26T10:42:55.582" v="2619" actId="478"/>
          <ac:picMkLst>
            <pc:docMk/>
            <pc:sldMk cId="725742268" sldId="286"/>
            <ac:picMk id="195" creationId="{00000000-0000-0000-0000-000000000000}"/>
          </ac:picMkLst>
        </pc:picChg>
      </pc:sldChg>
      <pc:sldChg chg="modSp add">
        <pc:chgData name="Ingvild Sollund" userId="3345d885-6fc5-4a16-a837-d5a76ec94d01" providerId="ADAL" clId="{6A112379-E740-FE40-BF2F-3F6306A39551}" dt="2019-10-07T11:10:44.151" v="7756" actId="14100"/>
        <pc:sldMkLst>
          <pc:docMk/>
          <pc:sldMk cId="1086167778" sldId="293"/>
        </pc:sldMkLst>
        <pc:spChg chg="mod">
          <ac:chgData name="Ingvild Sollund" userId="3345d885-6fc5-4a16-a837-d5a76ec94d01" providerId="ADAL" clId="{6A112379-E740-FE40-BF2F-3F6306A39551}" dt="2019-10-07T11:10:40.226" v="7754" actId="1076"/>
          <ac:spMkLst>
            <pc:docMk/>
            <pc:sldMk cId="1086167778" sldId="293"/>
            <ac:spMk id="2" creationId="{3FBE3A5B-F67B-5946-BA32-9D35482FB4CE}"/>
          </ac:spMkLst>
        </pc:spChg>
        <pc:spChg chg="mod">
          <ac:chgData name="Ingvild Sollund" userId="3345d885-6fc5-4a16-a837-d5a76ec94d01" providerId="ADAL" clId="{6A112379-E740-FE40-BF2F-3F6306A39551}" dt="2019-10-07T11:10:44.151" v="7756" actId="14100"/>
          <ac:spMkLst>
            <pc:docMk/>
            <pc:sldMk cId="1086167778" sldId="293"/>
            <ac:spMk id="89" creationId="{00000000-0000-0000-0000-000000000000}"/>
          </ac:spMkLst>
        </pc:spChg>
      </pc:sldChg>
      <pc:sldChg chg="addSp delSp modSp add">
        <pc:chgData name="Ingvild Sollund" userId="3345d885-6fc5-4a16-a837-d5a76ec94d01" providerId="ADAL" clId="{6A112379-E740-FE40-BF2F-3F6306A39551}" dt="2019-10-07T11:27:20.279" v="8192" actId="20577"/>
        <pc:sldMkLst>
          <pc:docMk/>
          <pc:sldMk cId="4156837073" sldId="295"/>
        </pc:sldMkLst>
        <pc:spChg chg="mod">
          <ac:chgData name="Ingvild Sollund" userId="3345d885-6fc5-4a16-a837-d5a76ec94d01" providerId="ADAL" clId="{6A112379-E740-FE40-BF2F-3F6306A39551}" dt="2019-10-07T11:24:19.722" v="8024" actId="2711"/>
          <ac:spMkLst>
            <pc:docMk/>
            <pc:sldMk cId="4156837073" sldId="295"/>
            <ac:spMk id="5" creationId="{BE839127-16B6-FE47-AF17-5ABE41B7200E}"/>
          </ac:spMkLst>
        </pc:spChg>
        <pc:spChg chg="add mod">
          <ac:chgData name="Ingvild Sollund" userId="3345d885-6fc5-4a16-a837-d5a76ec94d01" providerId="ADAL" clId="{6A112379-E740-FE40-BF2F-3F6306A39551}" dt="2019-10-07T11:25:29.989" v="8119" actId="1076"/>
          <ac:spMkLst>
            <pc:docMk/>
            <pc:sldMk cId="4156837073" sldId="295"/>
            <ac:spMk id="8" creationId="{7CA6F97A-BECD-6F4B-80E4-A949A92AAC5E}"/>
          </ac:spMkLst>
        </pc:spChg>
        <pc:spChg chg="del">
          <ac:chgData name="Ingvild Sollund" userId="3345d885-6fc5-4a16-a837-d5a76ec94d01" providerId="ADAL" clId="{6A112379-E740-FE40-BF2F-3F6306A39551}" dt="2019-10-07T11:24:23.507" v="8025" actId="478"/>
          <ac:spMkLst>
            <pc:docMk/>
            <pc:sldMk cId="4156837073" sldId="295"/>
            <ac:spMk id="9" creationId="{5941F095-A8CC-EE41-A0AB-97DC6D0432BC}"/>
          </ac:spMkLst>
        </pc:spChg>
        <pc:spChg chg="del">
          <ac:chgData name="Ingvild Sollund" userId="3345d885-6fc5-4a16-a837-d5a76ec94d01" providerId="ADAL" clId="{6A112379-E740-FE40-BF2F-3F6306A39551}" dt="2019-10-07T11:24:24.777" v="8026" actId="478"/>
          <ac:spMkLst>
            <pc:docMk/>
            <pc:sldMk cId="4156837073" sldId="295"/>
            <ac:spMk id="10" creationId="{8A001D68-022B-D842-AE50-7AC0EBE3E366}"/>
          </ac:spMkLst>
        </pc:spChg>
        <pc:spChg chg="del">
          <ac:chgData name="Ingvild Sollund" userId="3345d885-6fc5-4a16-a837-d5a76ec94d01" providerId="ADAL" clId="{6A112379-E740-FE40-BF2F-3F6306A39551}" dt="2019-10-07T11:24:26.346" v="8027" actId="478"/>
          <ac:spMkLst>
            <pc:docMk/>
            <pc:sldMk cId="4156837073" sldId="295"/>
            <ac:spMk id="11" creationId="{EB0214D6-3571-834E-B780-64DA5DDBD3EC}"/>
          </ac:spMkLst>
        </pc:spChg>
        <pc:spChg chg="mod">
          <ac:chgData name="Ingvild Sollund" userId="3345d885-6fc5-4a16-a837-d5a76ec94d01" providerId="ADAL" clId="{6A112379-E740-FE40-BF2F-3F6306A39551}" dt="2019-10-07T11:25:51.496" v="8129" actId="1076"/>
          <ac:spMkLst>
            <pc:docMk/>
            <pc:sldMk cId="4156837073" sldId="295"/>
            <ac:spMk id="12" creationId="{7E607561-D679-5948-822B-926A2B79FD19}"/>
          </ac:spMkLst>
        </pc:spChg>
        <pc:spChg chg="add mod">
          <ac:chgData name="Ingvild Sollund" userId="3345d885-6fc5-4a16-a837-d5a76ec94d01" providerId="ADAL" clId="{6A112379-E740-FE40-BF2F-3F6306A39551}" dt="2019-10-07T11:25:59.633" v="8132" actId="1076"/>
          <ac:spMkLst>
            <pc:docMk/>
            <pc:sldMk cId="4156837073" sldId="295"/>
            <ac:spMk id="13" creationId="{6D6321A9-FD99-BA4A-8919-E29DCC8BC9E7}"/>
          </ac:spMkLst>
        </pc:spChg>
        <pc:spChg chg="add mod">
          <ac:chgData name="Ingvild Sollund" userId="3345d885-6fc5-4a16-a837-d5a76ec94d01" providerId="ADAL" clId="{6A112379-E740-FE40-BF2F-3F6306A39551}" dt="2019-10-07T11:26:09.629" v="8138" actId="14100"/>
          <ac:spMkLst>
            <pc:docMk/>
            <pc:sldMk cId="4156837073" sldId="295"/>
            <ac:spMk id="14" creationId="{82AE2123-3005-9043-940E-F1F5CB14A040}"/>
          </ac:spMkLst>
        </pc:spChg>
        <pc:spChg chg="add mod">
          <ac:chgData name="Ingvild Sollund" userId="3345d885-6fc5-4a16-a837-d5a76ec94d01" providerId="ADAL" clId="{6A112379-E740-FE40-BF2F-3F6306A39551}" dt="2019-10-07T11:27:20.279" v="8192" actId="20577"/>
          <ac:spMkLst>
            <pc:docMk/>
            <pc:sldMk cId="4156837073" sldId="295"/>
            <ac:spMk id="15" creationId="{BAA124F1-FBFF-7D43-9D61-3315D8428A6C}"/>
          </ac:spMkLst>
        </pc:spChg>
      </pc:sldChg>
      <pc:sldMasterChg chg="addSp modSp">
        <pc:chgData name="Ingvild Sollund" userId="3345d885-6fc5-4a16-a837-d5a76ec94d01" providerId="ADAL" clId="{6A112379-E740-FE40-BF2F-3F6306A39551}" dt="2019-09-26T10:41:51.863" v="2612" actId="1076"/>
        <pc:sldMasterMkLst>
          <pc:docMk/>
          <pc:sldMasterMk cId="0" sldId="2147483659"/>
        </pc:sldMasterMkLst>
        <pc:picChg chg="add mod">
          <ac:chgData name="Ingvild Sollund" userId="3345d885-6fc5-4a16-a837-d5a76ec94d01" providerId="ADAL" clId="{6A112379-E740-FE40-BF2F-3F6306A39551}" dt="2019-09-26T10:41:51.863" v="2612" actId="1076"/>
          <ac:picMkLst>
            <pc:docMk/>
            <pc:sldMasterMk cId="0" sldId="2147483659"/>
            <ac:picMk id="5" creationId="{1EED9B70-2487-B648-BBD7-DC342E1A45BD}"/>
          </ac:picMkLst>
        </pc:picChg>
      </pc:sldMasterChg>
    </pc:docChg>
  </pc:docChgLst>
  <pc:docChgLst>
    <pc:chgData name="Ingvild Sollund" userId="3345d885-6fc5-4a16-a837-d5a76ec94d01" providerId="ADAL" clId="{75415097-5D40-B447-9CF4-C88EE9D252E5}"/>
    <pc:docChg chg="undo custSel addSld delSld modSld sldOrd modMainMaster">
      <pc:chgData name="Ingvild Sollund" userId="3345d885-6fc5-4a16-a837-d5a76ec94d01" providerId="ADAL" clId="{75415097-5D40-B447-9CF4-C88EE9D252E5}" dt="2019-10-11T08:59:35.029" v="14919" actId="20577"/>
      <pc:docMkLst>
        <pc:docMk/>
      </pc:docMkLst>
      <pc:sldChg chg="modSp">
        <pc:chgData name="Ingvild Sollund" userId="3345d885-6fc5-4a16-a837-d5a76ec94d01" providerId="ADAL" clId="{75415097-5D40-B447-9CF4-C88EE9D252E5}" dt="2019-10-11T07:08:09.206" v="13420" actId="1076"/>
        <pc:sldMkLst>
          <pc:docMk/>
          <pc:sldMk cId="0" sldId="256"/>
        </pc:sldMkLst>
        <pc:spChg chg="mod">
          <ac:chgData name="Ingvild Sollund" userId="3345d885-6fc5-4a16-a837-d5a76ec94d01" providerId="ADAL" clId="{75415097-5D40-B447-9CF4-C88EE9D252E5}" dt="2019-10-11T07:08:09.206" v="13420" actId="1076"/>
          <ac:spMkLst>
            <pc:docMk/>
            <pc:sldMk cId="0" sldId="256"/>
            <ac:spMk id="54" creationId="{00000000-0000-0000-0000-000000000000}"/>
          </ac:spMkLst>
        </pc:spChg>
      </pc:sldChg>
      <pc:sldChg chg="modSp del modNotesTx">
        <pc:chgData name="Ingvild Sollund" userId="3345d885-6fc5-4a16-a837-d5a76ec94d01" providerId="ADAL" clId="{75415097-5D40-B447-9CF4-C88EE9D252E5}" dt="2019-10-10T16:48:30.022" v="10204" actId="2696"/>
        <pc:sldMkLst>
          <pc:docMk/>
          <pc:sldMk cId="0" sldId="257"/>
        </pc:sldMkLst>
        <pc:spChg chg="mod">
          <ac:chgData name="Ingvild Sollund" userId="3345d885-6fc5-4a16-a837-d5a76ec94d01" providerId="ADAL" clId="{75415097-5D40-B447-9CF4-C88EE9D252E5}" dt="2019-10-10T12:28:54.351" v="7195" actId="20577"/>
          <ac:spMkLst>
            <pc:docMk/>
            <pc:sldMk cId="0" sldId="257"/>
            <ac:spMk id="63" creationId="{00000000-0000-0000-0000-000000000000}"/>
          </ac:spMkLst>
        </pc:spChg>
      </pc:sldChg>
      <pc:sldChg chg="del modTransition">
        <pc:chgData name="Ingvild Sollund" userId="3345d885-6fc5-4a16-a837-d5a76ec94d01" providerId="ADAL" clId="{75415097-5D40-B447-9CF4-C88EE9D252E5}" dt="2019-10-10T18:50:11.375" v="12468" actId="2696"/>
        <pc:sldMkLst>
          <pc:docMk/>
          <pc:sldMk cId="0" sldId="258"/>
        </pc:sldMkLst>
      </pc:sldChg>
      <pc:sldChg chg="modSp modNotesTx">
        <pc:chgData name="Ingvild Sollund" userId="3345d885-6fc5-4a16-a837-d5a76ec94d01" providerId="ADAL" clId="{75415097-5D40-B447-9CF4-C88EE9D252E5}" dt="2019-10-10T19:07:33.659" v="13085" actId="20577"/>
        <pc:sldMkLst>
          <pc:docMk/>
          <pc:sldMk cId="0" sldId="261"/>
        </pc:sldMkLst>
        <pc:spChg chg="mod">
          <ac:chgData name="Ingvild Sollund" userId="3345d885-6fc5-4a16-a837-d5a76ec94d01" providerId="ADAL" clId="{75415097-5D40-B447-9CF4-C88EE9D252E5}" dt="2019-10-10T11:19:15.849" v="6766" actId="20577"/>
          <ac:spMkLst>
            <pc:docMk/>
            <pc:sldMk cId="0" sldId="261"/>
            <ac:spMk id="89" creationId="{00000000-0000-0000-0000-000000000000}"/>
          </ac:spMkLst>
        </pc:spChg>
      </pc:sldChg>
      <pc:sldChg chg="modSp del modNotesTx">
        <pc:chgData name="Ingvild Sollund" userId="3345d885-6fc5-4a16-a837-d5a76ec94d01" providerId="ADAL" clId="{75415097-5D40-B447-9CF4-C88EE9D252E5}" dt="2019-10-10T16:51:43.964" v="10250" actId="2696"/>
        <pc:sldMkLst>
          <pc:docMk/>
          <pc:sldMk cId="569629074" sldId="272"/>
        </pc:sldMkLst>
        <pc:spChg chg="mod">
          <ac:chgData name="Ingvild Sollund" userId="3345d885-6fc5-4a16-a837-d5a76ec94d01" providerId="ADAL" clId="{75415097-5D40-B447-9CF4-C88EE9D252E5}" dt="2019-10-10T16:51:00.401" v="10245" actId="1076"/>
          <ac:spMkLst>
            <pc:docMk/>
            <pc:sldMk cId="569629074" sldId="272"/>
            <ac:spMk id="61" creationId="{00000000-0000-0000-0000-000000000000}"/>
          </ac:spMkLst>
        </pc:spChg>
        <pc:spChg chg="mod">
          <ac:chgData name="Ingvild Sollund" userId="3345d885-6fc5-4a16-a837-d5a76ec94d01" providerId="ADAL" clId="{75415097-5D40-B447-9CF4-C88EE9D252E5}" dt="2019-10-10T16:51:09.414" v="10249" actId="1076"/>
          <ac:spMkLst>
            <pc:docMk/>
            <pc:sldMk cId="569629074" sldId="272"/>
            <ac:spMk id="63" creationId="{00000000-0000-0000-0000-000000000000}"/>
          </ac:spMkLst>
        </pc:spChg>
      </pc:sldChg>
      <pc:sldChg chg="addSp delSp modSp modNotesTx">
        <pc:chgData name="Ingvild Sollund" userId="3345d885-6fc5-4a16-a837-d5a76ec94d01" providerId="ADAL" clId="{75415097-5D40-B447-9CF4-C88EE9D252E5}" dt="2019-10-11T07:17:42.081" v="13630" actId="1076"/>
        <pc:sldMkLst>
          <pc:docMk/>
          <pc:sldMk cId="2482301940" sldId="273"/>
        </pc:sldMkLst>
        <pc:spChg chg="del mod">
          <ac:chgData name="Ingvild Sollund" userId="3345d885-6fc5-4a16-a837-d5a76ec94d01" providerId="ADAL" clId="{75415097-5D40-B447-9CF4-C88EE9D252E5}" dt="2019-10-10T12:43:11.939" v="7491" actId="478"/>
          <ac:spMkLst>
            <pc:docMk/>
            <pc:sldMk cId="2482301940" sldId="273"/>
            <ac:spMk id="2" creationId="{392451F9-DC7E-834A-8AF0-948143106C5E}"/>
          </ac:spMkLst>
        </pc:spChg>
        <pc:spChg chg="del mod">
          <ac:chgData name="Ingvild Sollund" userId="3345d885-6fc5-4a16-a837-d5a76ec94d01" providerId="ADAL" clId="{75415097-5D40-B447-9CF4-C88EE9D252E5}" dt="2019-10-10T12:43:14.418" v="7492" actId="478"/>
          <ac:spMkLst>
            <pc:docMk/>
            <pc:sldMk cId="2482301940" sldId="273"/>
            <ac:spMk id="3" creationId="{A2DAF14E-D00E-1C4F-AFFE-580C1F62BD35}"/>
          </ac:spMkLst>
        </pc:spChg>
        <pc:spChg chg="mod">
          <ac:chgData name="Ingvild Sollund" userId="3345d885-6fc5-4a16-a837-d5a76ec94d01" providerId="ADAL" clId="{75415097-5D40-B447-9CF4-C88EE9D252E5}" dt="2019-10-11T07:17:39.086" v="13629" actId="1076"/>
          <ac:spMkLst>
            <pc:docMk/>
            <pc:sldMk cId="2482301940" sldId="273"/>
            <ac:spMk id="5" creationId="{BE839127-16B6-FE47-AF17-5ABE41B7200E}"/>
          </ac:spMkLst>
        </pc:spChg>
        <pc:spChg chg="add mod">
          <ac:chgData name="Ingvild Sollund" userId="3345d885-6fc5-4a16-a837-d5a76ec94d01" providerId="ADAL" clId="{75415097-5D40-B447-9CF4-C88EE9D252E5}" dt="2019-10-11T07:17:42.081" v="13630" actId="1076"/>
          <ac:spMkLst>
            <pc:docMk/>
            <pc:sldMk cId="2482301940" sldId="273"/>
            <ac:spMk id="6" creationId="{6CE0C352-B92F-BA4A-ACF1-48BD97AE3736}"/>
          </ac:spMkLst>
        </pc:spChg>
      </pc:sldChg>
      <pc:sldChg chg="modSp del">
        <pc:chgData name="Ingvild Sollund" userId="3345d885-6fc5-4a16-a837-d5a76ec94d01" providerId="ADAL" clId="{75415097-5D40-B447-9CF4-C88EE9D252E5}" dt="2019-10-10T11:19:28.162" v="6768" actId="2696"/>
        <pc:sldMkLst>
          <pc:docMk/>
          <pc:sldMk cId="2581479212" sldId="274"/>
        </pc:sldMkLst>
        <pc:spChg chg="mod">
          <ac:chgData name="Ingvild Sollund" userId="3345d885-6fc5-4a16-a837-d5a76ec94d01" providerId="ADAL" clId="{75415097-5D40-B447-9CF4-C88EE9D252E5}" dt="2019-10-08T11:04:15.009" v="2161" actId="14100"/>
          <ac:spMkLst>
            <pc:docMk/>
            <pc:sldMk cId="2581479212" sldId="274"/>
            <ac:spMk id="2" creationId="{3FBE3A5B-F67B-5946-BA32-9D35482FB4CE}"/>
          </ac:spMkLst>
        </pc:spChg>
        <pc:spChg chg="mod">
          <ac:chgData name="Ingvild Sollund" userId="3345d885-6fc5-4a16-a837-d5a76ec94d01" providerId="ADAL" clId="{75415097-5D40-B447-9CF4-C88EE9D252E5}" dt="2019-10-08T11:04:05.033" v="2159" actId="20577"/>
          <ac:spMkLst>
            <pc:docMk/>
            <pc:sldMk cId="2581479212" sldId="274"/>
            <ac:spMk id="89" creationId="{00000000-0000-0000-0000-000000000000}"/>
          </ac:spMkLst>
        </pc:spChg>
      </pc:sldChg>
      <pc:sldChg chg="addSp delSp modSp modNotesTx">
        <pc:chgData name="Ingvild Sollund" userId="3345d885-6fc5-4a16-a837-d5a76ec94d01" providerId="ADAL" clId="{75415097-5D40-B447-9CF4-C88EE9D252E5}" dt="2019-10-11T07:17:57.072" v="13633" actId="1076"/>
        <pc:sldMkLst>
          <pc:docMk/>
          <pc:sldMk cId="2958865368" sldId="275"/>
        </pc:sldMkLst>
        <pc:spChg chg="mod">
          <ac:chgData name="Ingvild Sollund" userId="3345d885-6fc5-4a16-a837-d5a76ec94d01" providerId="ADAL" clId="{75415097-5D40-B447-9CF4-C88EE9D252E5}" dt="2019-10-11T07:17:55.042" v="13632" actId="1076"/>
          <ac:spMkLst>
            <pc:docMk/>
            <pc:sldMk cId="2958865368" sldId="275"/>
            <ac:spMk id="5" creationId="{BE839127-16B6-FE47-AF17-5ABE41B7200E}"/>
          </ac:spMkLst>
        </pc:spChg>
        <pc:spChg chg="add mod">
          <ac:chgData name="Ingvild Sollund" userId="3345d885-6fc5-4a16-a837-d5a76ec94d01" providerId="ADAL" clId="{75415097-5D40-B447-9CF4-C88EE9D252E5}" dt="2019-10-11T07:17:57.072" v="13633" actId="1076"/>
          <ac:spMkLst>
            <pc:docMk/>
            <pc:sldMk cId="2958865368" sldId="275"/>
            <ac:spMk id="6" creationId="{60F70945-0923-7A40-8A92-56469B359BFE}"/>
          </ac:spMkLst>
        </pc:spChg>
        <pc:spChg chg="add del mod">
          <ac:chgData name="Ingvild Sollund" userId="3345d885-6fc5-4a16-a837-d5a76ec94d01" providerId="ADAL" clId="{75415097-5D40-B447-9CF4-C88EE9D252E5}" dt="2019-10-10T16:57:42.359" v="10302" actId="478"/>
          <ac:spMkLst>
            <pc:docMk/>
            <pc:sldMk cId="2958865368" sldId="275"/>
            <ac:spMk id="7" creationId="{14543F74-4012-164F-9EF6-797F9FB8FBC3}"/>
          </ac:spMkLst>
        </pc:spChg>
        <pc:spChg chg="del mod">
          <ac:chgData name="Ingvild Sollund" userId="3345d885-6fc5-4a16-a837-d5a76ec94d01" providerId="ADAL" clId="{75415097-5D40-B447-9CF4-C88EE9D252E5}" dt="2019-10-10T12:58:51.915" v="7803" actId="478"/>
          <ac:spMkLst>
            <pc:docMk/>
            <pc:sldMk cId="2958865368" sldId="275"/>
            <ac:spMk id="8" creationId="{441365ED-63F9-9146-BBB1-FF5E4371E6E2}"/>
          </ac:spMkLst>
        </pc:spChg>
        <pc:spChg chg="del">
          <ac:chgData name="Ingvild Sollund" userId="3345d885-6fc5-4a16-a837-d5a76ec94d01" providerId="ADAL" clId="{75415097-5D40-B447-9CF4-C88EE9D252E5}" dt="2019-10-08T07:56:58.039" v="22" actId="478"/>
          <ac:spMkLst>
            <pc:docMk/>
            <pc:sldMk cId="2958865368" sldId="275"/>
            <ac:spMk id="9" creationId="{5941F095-A8CC-EE41-A0AB-97DC6D0432BC}"/>
          </ac:spMkLst>
        </pc:spChg>
        <pc:spChg chg="del">
          <ac:chgData name="Ingvild Sollund" userId="3345d885-6fc5-4a16-a837-d5a76ec94d01" providerId="ADAL" clId="{75415097-5D40-B447-9CF4-C88EE9D252E5}" dt="2019-10-08T07:57:00.623" v="23" actId="478"/>
          <ac:spMkLst>
            <pc:docMk/>
            <pc:sldMk cId="2958865368" sldId="275"/>
            <ac:spMk id="10" creationId="{8A001D68-022B-D842-AE50-7AC0EBE3E366}"/>
          </ac:spMkLst>
        </pc:spChg>
        <pc:spChg chg="add del">
          <ac:chgData name="Ingvild Sollund" userId="3345d885-6fc5-4a16-a837-d5a76ec94d01" providerId="ADAL" clId="{75415097-5D40-B447-9CF4-C88EE9D252E5}" dt="2019-10-10T12:58:50.831" v="7802" actId="478"/>
          <ac:spMkLst>
            <pc:docMk/>
            <pc:sldMk cId="2958865368" sldId="275"/>
            <ac:spMk id="11" creationId="{B195C47A-FFB8-4945-B8F8-6713384F5B36}"/>
          </ac:spMkLst>
        </pc:spChg>
      </pc:sldChg>
      <pc:sldChg chg="addSp delSp modSp modNotesTx">
        <pc:chgData name="Ingvild Sollund" userId="3345d885-6fc5-4a16-a837-d5a76ec94d01" providerId="ADAL" clId="{75415097-5D40-B447-9CF4-C88EE9D252E5}" dt="2019-10-11T07:18:13.228" v="13637" actId="1076"/>
        <pc:sldMkLst>
          <pc:docMk/>
          <pc:sldMk cId="2171681727" sldId="277"/>
        </pc:sldMkLst>
        <pc:spChg chg="mod">
          <ac:chgData name="Ingvild Sollund" userId="3345d885-6fc5-4a16-a837-d5a76ec94d01" providerId="ADAL" clId="{75415097-5D40-B447-9CF4-C88EE9D252E5}" dt="2019-10-11T07:18:10.631" v="13636" actId="1076"/>
          <ac:spMkLst>
            <pc:docMk/>
            <pc:sldMk cId="2171681727" sldId="277"/>
            <ac:spMk id="5" creationId="{BE839127-16B6-FE47-AF17-5ABE41B7200E}"/>
          </ac:spMkLst>
        </pc:spChg>
        <pc:spChg chg="add mod">
          <ac:chgData name="Ingvild Sollund" userId="3345d885-6fc5-4a16-a837-d5a76ec94d01" providerId="ADAL" clId="{75415097-5D40-B447-9CF4-C88EE9D252E5}" dt="2019-10-11T07:18:13.228" v="13637" actId="1076"/>
          <ac:spMkLst>
            <pc:docMk/>
            <pc:sldMk cId="2171681727" sldId="277"/>
            <ac:spMk id="8" creationId="{05405E84-DCAF-3947-9A2C-25190102A2BB}"/>
          </ac:spMkLst>
        </pc:spChg>
        <pc:spChg chg="del">
          <ac:chgData name="Ingvild Sollund" userId="3345d885-6fc5-4a16-a837-d5a76ec94d01" providerId="ADAL" clId="{75415097-5D40-B447-9CF4-C88EE9D252E5}" dt="2019-10-10T13:12:23.803" v="8321" actId="478"/>
          <ac:spMkLst>
            <pc:docMk/>
            <pc:sldMk cId="2171681727" sldId="277"/>
            <ac:spMk id="9" creationId="{5941F095-A8CC-EE41-A0AB-97DC6D0432BC}"/>
          </ac:spMkLst>
        </pc:spChg>
        <pc:spChg chg="del mod">
          <ac:chgData name="Ingvild Sollund" userId="3345d885-6fc5-4a16-a837-d5a76ec94d01" providerId="ADAL" clId="{75415097-5D40-B447-9CF4-C88EE9D252E5}" dt="2019-10-10T13:12:54.442" v="8329"/>
          <ac:spMkLst>
            <pc:docMk/>
            <pc:sldMk cId="2171681727" sldId="277"/>
            <ac:spMk id="10" creationId="{8A001D68-022B-D842-AE50-7AC0EBE3E366}"/>
          </ac:spMkLst>
        </pc:spChg>
        <pc:spChg chg="del">
          <ac:chgData name="Ingvild Sollund" userId="3345d885-6fc5-4a16-a837-d5a76ec94d01" providerId="ADAL" clId="{75415097-5D40-B447-9CF4-C88EE9D252E5}" dt="2019-10-10T13:12:21.651" v="8320" actId="478"/>
          <ac:spMkLst>
            <pc:docMk/>
            <pc:sldMk cId="2171681727" sldId="277"/>
            <ac:spMk id="11" creationId="{BFDFBE6E-53FD-A840-B485-219F4DA474A4}"/>
          </ac:spMkLst>
        </pc:spChg>
        <pc:spChg chg="del">
          <ac:chgData name="Ingvild Sollund" userId="3345d885-6fc5-4a16-a837-d5a76ec94d01" providerId="ADAL" clId="{75415097-5D40-B447-9CF4-C88EE9D252E5}" dt="2019-10-10T13:12:20.718" v="8319" actId="478"/>
          <ac:spMkLst>
            <pc:docMk/>
            <pc:sldMk cId="2171681727" sldId="277"/>
            <ac:spMk id="12" creationId="{FAFFB68A-56FA-E04A-958F-C615BC5E7761}"/>
          </ac:spMkLst>
        </pc:spChg>
      </pc:sldChg>
      <pc:sldChg chg="delSp modSp del">
        <pc:chgData name="Ingvild Sollund" userId="3345d885-6fc5-4a16-a837-d5a76ec94d01" providerId="ADAL" clId="{75415097-5D40-B447-9CF4-C88EE9D252E5}" dt="2019-10-10T07:48:03.721" v="5747" actId="2696"/>
        <pc:sldMkLst>
          <pc:docMk/>
          <pc:sldMk cId="2943180313" sldId="278"/>
        </pc:sldMkLst>
        <pc:spChg chg="mod">
          <ac:chgData name="Ingvild Sollund" userId="3345d885-6fc5-4a16-a837-d5a76ec94d01" providerId="ADAL" clId="{75415097-5D40-B447-9CF4-C88EE9D252E5}" dt="2019-10-08T08:06:56.157" v="373" actId="2711"/>
          <ac:spMkLst>
            <pc:docMk/>
            <pc:sldMk cId="2943180313" sldId="278"/>
            <ac:spMk id="5" creationId="{BE839127-16B6-FE47-AF17-5ABE41B7200E}"/>
          </ac:spMkLst>
        </pc:spChg>
        <pc:spChg chg="del">
          <ac:chgData name="Ingvild Sollund" userId="3345d885-6fc5-4a16-a837-d5a76ec94d01" providerId="ADAL" clId="{75415097-5D40-B447-9CF4-C88EE9D252E5}" dt="2019-10-08T08:07:35.980" v="383" actId="478"/>
          <ac:spMkLst>
            <pc:docMk/>
            <pc:sldMk cId="2943180313" sldId="278"/>
            <ac:spMk id="9" creationId="{5941F095-A8CC-EE41-A0AB-97DC6D0432BC}"/>
          </ac:spMkLst>
        </pc:spChg>
        <pc:spChg chg="del">
          <ac:chgData name="Ingvild Sollund" userId="3345d885-6fc5-4a16-a837-d5a76ec94d01" providerId="ADAL" clId="{75415097-5D40-B447-9CF4-C88EE9D252E5}" dt="2019-10-08T08:07:38.022" v="384" actId="478"/>
          <ac:spMkLst>
            <pc:docMk/>
            <pc:sldMk cId="2943180313" sldId="278"/>
            <ac:spMk id="10" creationId="{8A001D68-022B-D842-AE50-7AC0EBE3E366}"/>
          </ac:spMkLst>
        </pc:spChg>
      </pc:sldChg>
      <pc:sldChg chg="addSp delSp modSp modNotesTx">
        <pc:chgData name="Ingvild Sollund" userId="3345d885-6fc5-4a16-a837-d5a76ec94d01" providerId="ADAL" clId="{75415097-5D40-B447-9CF4-C88EE9D252E5}" dt="2019-10-11T08:59:35.029" v="14919" actId="20577"/>
        <pc:sldMkLst>
          <pc:docMk/>
          <pc:sldMk cId="4292407512" sldId="279"/>
        </pc:sldMkLst>
        <pc:spChg chg="mod">
          <ac:chgData name="Ingvild Sollund" userId="3345d885-6fc5-4a16-a837-d5a76ec94d01" providerId="ADAL" clId="{75415097-5D40-B447-9CF4-C88EE9D252E5}" dt="2019-10-11T07:18:18.139" v="13638" actId="1076"/>
          <ac:spMkLst>
            <pc:docMk/>
            <pc:sldMk cId="4292407512" sldId="279"/>
            <ac:spMk id="5" creationId="{BE839127-16B6-FE47-AF17-5ABE41B7200E}"/>
          </ac:spMkLst>
        </pc:spChg>
        <pc:spChg chg="add mod">
          <ac:chgData name="Ingvild Sollund" userId="3345d885-6fc5-4a16-a837-d5a76ec94d01" providerId="ADAL" clId="{75415097-5D40-B447-9CF4-C88EE9D252E5}" dt="2019-10-11T07:18:20.600" v="13639" actId="1076"/>
          <ac:spMkLst>
            <pc:docMk/>
            <pc:sldMk cId="4292407512" sldId="279"/>
            <ac:spMk id="6" creationId="{41A681AF-EC77-3E47-A8CB-6FAF6FA2D32C}"/>
          </ac:spMkLst>
        </pc:spChg>
        <pc:spChg chg="add del">
          <ac:chgData name="Ingvild Sollund" userId="3345d885-6fc5-4a16-a837-d5a76ec94d01" providerId="ADAL" clId="{75415097-5D40-B447-9CF4-C88EE9D252E5}" dt="2019-10-10T15:57:52.776" v="8598"/>
          <ac:spMkLst>
            <pc:docMk/>
            <pc:sldMk cId="4292407512" sldId="279"/>
            <ac:spMk id="7" creationId="{8DA298EA-3413-984A-933D-4552FB03AFC7}"/>
          </ac:spMkLst>
        </pc:spChg>
        <pc:spChg chg="del">
          <ac:chgData name="Ingvild Sollund" userId="3345d885-6fc5-4a16-a837-d5a76ec94d01" providerId="ADAL" clId="{75415097-5D40-B447-9CF4-C88EE9D252E5}" dt="2019-10-08T08:04:27.548" v="151" actId="478"/>
          <ac:spMkLst>
            <pc:docMk/>
            <pc:sldMk cId="4292407512" sldId="279"/>
            <ac:spMk id="9" creationId="{5941F095-A8CC-EE41-A0AB-97DC6D0432BC}"/>
          </ac:spMkLst>
        </pc:spChg>
        <pc:spChg chg="del">
          <ac:chgData name="Ingvild Sollund" userId="3345d885-6fc5-4a16-a837-d5a76ec94d01" providerId="ADAL" clId="{75415097-5D40-B447-9CF4-C88EE9D252E5}" dt="2019-10-08T08:04:29.369" v="152" actId="478"/>
          <ac:spMkLst>
            <pc:docMk/>
            <pc:sldMk cId="4292407512" sldId="279"/>
            <ac:spMk id="10" creationId="{8A001D68-022B-D842-AE50-7AC0EBE3E366}"/>
          </ac:spMkLst>
        </pc:spChg>
        <pc:spChg chg="del mod">
          <ac:chgData name="Ingvild Sollund" userId="3345d885-6fc5-4a16-a837-d5a76ec94d01" providerId="ADAL" clId="{75415097-5D40-B447-9CF4-C88EE9D252E5}" dt="2019-10-10T13:13:13.621" v="8349" actId="478"/>
          <ac:spMkLst>
            <pc:docMk/>
            <pc:sldMk cId="4292407512" sldId="279"/>
            <ac:spMk id="11" creationId="{FEF37110-49AD-114D-80C4-1C9B999886AF}"/>
          </ac:spMkLst>
        </pc:spChg>
        <pc:spChg chg="del mod">
          <ac:chgData name="Ingvild Sollund" userId="3345d885-6fc5-4a16-a837-d5a76ec94d01" providerId="ADAL" clId="{75415097-5D40-B447-9CF4-C88EE9D252E5}" dt="2019-10-10T13:13:12.362" v="8348" actId="478"/>
          <ac:spMkLst>
            <pc:docMk/>
            <pc:sldMk cId="4292407512" sldId="279"/>
            <ac:spMk id="12" creationId="{97A34BDF-7D2A-B849-B69C-AB2928F881E9}"/>
          </ac:spMkLst>
        </pc:spChg>
      </pc:sldChg>
      <pc:sldChg chg="del">
        <pc:chgData name="Ingvild Sollund" userId="3345d885-6fc5-4a16-a837-d5a76ec94d01" providerId="ADAL" clId="{75415097-5D40-B447-9CF4-C88EE9D252E5}" dt="2019-10-10T07:47:53.991" v="5745" actId="2696"/>
        <pc:sldMkLst>
          <pc:docMk/>
          <pc:sldMk cId="4262804917" sldId="280"/>
        </pc:sldMkLst>
      </pc:sldChg>
      <pc:sldChg chg="modSp modTransition">
        <pc:chgData name="Ingvild Sollund" userId="3345d885-6fc5-4a16-a837-d5a76ec94d01" providerId="ADAL" clId="{75415097-5D40-B447-9CF4-C88EE9D252E5}" dt="2019-10-11T07:16:49.996" v="13623"/>
        <pc:sldMkLst>
          <pc:docMk/>
          <pc:sldMk cId="2844406774" sldId="282"/>
        </pc:sldMkLst>
        <pc:spChg chg="mod">
          <ac:chgData name="Ingvild Sollund" userId="3345d885-6fc5-4a16-a837-d5a76ec94d01" providerId="ADAL" clId="{75415097-5D40-B447-9CF4-C88EE9D252E5}" dt="2019-10-11T07:12:03.367" v="13477" actId="12"/>
          <ac:spMkLst>
            <pc:docMk/>
            <pc:sldMk cId="2844406774" sldId="282"/>
            <ac:spMk id="2" creationId="{392451F9-DC7E-834A-8AF0-948143106C5E}"/>
          </ac:spMkLst>
        </pc:spChg>
        <pc:spChg chg="mod">
          <ac:chgData name="Ingvild Sollund" userId="3345d885-6fc5-4a16-a837-d5a76ec94d01" providerId="ADAL" clId="{75415097-5D40-B447-9CF4-C88EE9D252E5}" dt="2019-10-11T07:11:01.278" v="13446" actId="1076"/>
          <ac:spMkLst>
            <pc:docMk/>
            <pc:sldMk cId="2844406774" sldId="282"/>
            <ac:spMk id="5" creationId="{BE839127-16B6-FE47-AF17-5ABE41B7200E}"/>
          </ac:spMkLst>
        </pc:spChg>
      </pc:sldChg>
      <pc:sldChg chg="addSp delSp modSp modNotesTx">
        <pc:chgData name="Ingvild Sollund" userId="3345d885-6fc5-4a16-a837-d5a76ec94d01" providerId="ADAL" clId="{75415097-5D40-B447-9CF4-C88EE9D252E5}" dt="2019-10-11T07:17:24.078" v="13626" actId="1076"/>
        <pc:sldMkLst>
          <pc:docMk/>
          <pc:sldMk cId="1437076594" sldId="283"/>
        </pc:sldMkLst>
        <pc:spChg chg="mod">
          <ac:chgData name="Ingvild Sollund" userId="3345d885-6fc5-4a16-a837-d5a76ec94d01" providerId="ADAL" clId="{75415097-5D40-B447-9CF4-C88EE9D252E5}" dt="2019-10-11T07:17:24.078" v="13626" actId="1076"/>
          <ac:spMkLst>
            <pc:docMk/>
            <pc:sldMk cId="1437076594" sldId="283"/>
            <ac:spMk id="2" creationId="{392451F9-DC7E-834A-8AF0-948143106C5E}"/>
          </ac:spMkLst>
        </pc:spChg>
        <pc:spChg chg="del mod">
          <ac:chgData name="Ingvild Sollund" userId="3345d885-6fc5-4a16-a837-d5a76ec94d01" providerId="ADAL" clId="{75415097-5D40-B447-9CF4-C88EE9D252E5}" dt="2019-10-10T12:32:51.370" v="7262" actId="478"/>
          <ac:spMkLst>
            <pc:docMk/>
            <pc:sldMk cId="1437076594" sldId="283"/>
            <ac:spMk id="3" creationId="{4D996C8D-5311-AB4B-9181-D0906C3CE1D0}"/>
          </ac:spMkLst>
        </pc:spChg>
        <pc:spChg chg="add del mod">
          <ac:chgData name="Ingvild Sollund" userId="3345d885-6fc5-4a16-a837-d5a76ec94d01" providerId="ADAL" clId="{75415097-5D40-B447-9CF4-C88EE9D252E5}" dt="2019-10-11T07:15:40.053" v="13553" actId="478"/>
          <ac:spMkLst>
            <pc:docMk/>
            <pc:sldMk cId="1437076594" sldId="283"/>
            <ac:spMk id="4" creationId="{3E145CC3-AD99-8F4B-AAA7-60C73287E5D8}"/>
          </ac:spMkLst>
        </pc:spChg>
        <pc:spChg chg="mod">
          <ac:chgData name="Ingvild Sollund" userId="3345d885-6fc5-4a16-a837-d5a76ec94d01" providerId="ADAL" clId="{75415097-5D40-B447-9CF4-C88EE9D252E5}" dt="2019-10-11T07:17:20.533" v="13625" actId="1076"/>
          <ac:spMkLst>
            <pc:docMk/>
            <pc:sldMk cId="1437076594" sldId="283"/>
            <ac:spMk id="5" creationId="{BE839127-16B6-FE47-AF17-5ABE41B7200E}"/>
          </ac:spMkLst>
        </pc:spChg>
      </pc:sldChg>
      <pc:sldChg chg="modSp ord modNotesTx">
        <pc:chgData name="Ingvild Sollund" userId="3345d885-6fc5-4a16-a837-d5a76ec94d01" providerId="ADAL" clId="{75415097-5D40-B447-9CF4-C88EE9D252E5}" dt="2019-10-11T07:17:32.663" v="13628" actId="1076"/>
        <pc:sldMkLst>
          <pc:docMk/>
          <pc:sldMk cId="4022138819" sldId="284"/>
        </pc:sldMkLst>
        <pc:spChg chg="mod">
          <ac:chgData name="Ingvild Sollund" userId="3345d885-6fc5-4a16-a837-d5a76ec94d01" providerId="ADAL" clId="{75415097-5D40-B447-9CF4-C88EE9D252E5}" dt="2019-10-11T07:17:32.663" v="13628" actId="1076"/>
          <ac:spMkLst>
            <pc:docMk/>
            <pc:sldMk cId="4022138819" sldId="284"/>
            <ac:spMk id="2" creationId="{392451F9-DC7E-834A-8AF0-948143106C5E}"/>
          </ac:spMkLst>
        </pc:spChg>
        <pc:spChg chg="mod">
          <ac:chgData name="Ingvild Sollund" userId="3345d885-6fc5-4a16-a837-d5a76ec94d01" providerId="ADAL" clId="{75415097-5D40-B447-9CF4-C88EE9D252E5}" dt="2019-10-11T07:17:30.243" v="13627" actId="1076"/>
          <ac:spMkLst>
            <pc:docMk/>
            <pc:sldMk cId="4022138819" sldId="284"/>
            <ac:spMk id="5" creationId="{BE839127-16B6-FE47-AF17-5ABE41B7200E}"/>
          </ac:spMkLst>
        </pc:spChg>
      </pc:sldChg>
      <pc:sldChg chg="modSp ord modNotesTx">
        <pc:chgData name="Ingvild Sollund" userId="3345d885-6fc5-4a16-a837-d5a76ec94d01" providerId="ADAL" clId="{75415097-5D40-B447-9CF4-C88EE9D252E5}" dt="2019-10-11T07:08:47.569" v="13423" actId="14100"/>
        <pc:sldMkLst>
          <pc:docMk/>
          <pc:sldMk cId="767735403" sldId="285"/>
        </pc:sldMkLst>
        <pc:spChg chg="mod">
          <ac:chgData name="Ingvild Sollund" userId="3345d885-6fc5-4a16-a837-d5a76ec94d01" providerId="ADAL" clId="{75415097-5D40-B447-9CF4-C88EE9D252E5}" dt="2019-10-11T07:08:47.569" v="13423" actId="14100"/>
          <ac:spMkLst>
            <pc:docMk/>
            <pc:sldMk cId="767735403" sldId="285"/>
            <ac:spMk id="193" creationId="{00000000-0000-0000-0000-000000000000}"/>
          </ac:spMkLst>
        </pc:spChg>
      </pc:sldChg>
      <pc:sldChg chg="modSp ord">
        <pc:chgData name="Ingvild Sollund" userId="3345d885-6fc5-4a16-a837-d5a76ec94d01" providerId="ADAL" clId="{75415097-5D40-B447-9CF4-C88EE9D252E5}" dt="2019-10-11T07:09:05.695" v="13426" actId="14100"/>
        <pc:sldMkLst>
          <pc:docMk/>
          <pc:sldMk cId="725742268" sldId="286"/>
        </pc:sldMkLst>
        <pc:spChg chg="mod">
          <ac:chgData name="Ingvild Sollund" userId="3345d885-6fc5-4a16-a837-d5a76ec94d01" providerId="ADAL" clId="{75415097-5D40-B447-9CF4-C88EE9D252E5}" dt="2019-10-11T07:09:05.695" v="13426" actId="14100"/>
          <ac:spMkLst>
            <pc:docMk/>
            <pc:sldMk cId="725742268" sldId="286"/>
            <ac:spMk id="193" creationId="{00000000-0000-0000-0000-000000000000}"/>
          </ac:spMkLst>
        </pc:spChg>
      </pc:sldChg>
      <pc:sldChg chg="del ord modTransition">
        <pc:chgData name="Ingvild Sollund" userId="3345d885-6fc5-4a16-a837-d5a76ec94d01" providerId="ADAL" clId="{75415097-5D40-B447-9CF4-C88EE9D252E5}" dt="2019-10-10T18:49:31.952" v="12464" actId="2696"/>
        <pc:sldMkLst>
          <pc:docMk/>
          <pc:sldMk cId="1914392030" sldId="287"/>
        </pc:sldMkLst>
      </pc:sldChg>
      <pc:sldChg chg="del ord">
        <pc:chgData name="Ingvild Sollund" userId="3345d885-6fc5-4a16-a837-d5a76ec94d01" providerId="ADAL" clId="{75415097-5D40-B447-9CF4-C88EE9D252E5}" dt="2019-10-10T12:58:15.747" v="7798" actId="2696"/>
        <pc:sldMkLst>
          <pc:docMk/>
          <pc:sldMk cId="2308686670" sldId="288"/>
        </pc:sldMkLst>
      </pc:sldChg>
      <pc:sldChg chg="del ord modTransition">
        <pc:chgData name="Ingvild Sollund" userId="3345d885-6fc5-4a16-a837-d5a76ec94d01" providerId="ADAL" clId="{75415097-5D40-B447-9CF4-C88EE9D252E5}" dt="2019-10-10T18:49:35.799" v="12465" actId="2696"/>
        <pc:sldMkLst>
          <pc:docMk/>
          <pc:sldMk cId="2327718204" sldId="289"/>
        </pc:sldMkLst>
      </pc:sldChg>
      <pc:sldChg chg="modSp del ord modTransition">
        <pc:chgData name="Ingvild Sollund" userId="3345d885-6fc5-4a16-a837-d5a76ec94d01" providerId="ADAL" clId="{75415097-5D40-B447-9CF4-C88EE9D252E5}" dt="2019-10-10T18:49:38.251" v="12466" actId="2696"/>
        <pc:sldMkLst>
          <pc:docMk/>
          <pc:sldMk cId="2439401117" sldId="290"/>
        </pc:sldMkLst>
        <pc:spChg chg="mod">
          <ac:chgData name="Ingvild Sollund" userId="3345d885-6fc5-4a16-a837-d5a76ec94d01" providerId="ADAL" clId="{75415097-5D40-B447-9CF4-C88EE9D252E5}" dt="2019-10-08T07:56:50.735" v="21" actId="2711"/>
          <ac:spMkLst>
            <pc:docMk/>
            <pc:sldMk cId="2439401117" sldId="290"/>
            <ac:spMk id="5" creationId="{BE839127-16B6-FE47-AF17-5ABE41B7200E}"/>
          </ac:spMkLst>
        </pc:spChg>
      </pc:sldChg>
      <pc:sldChg chg="modSp del ord">
        <pc:chgData name="Ingvild Sollund" userId="3345d885-6fc5-4a16-a837-d5a76ec94d01" providerId="ADAL" clId="{75415097-5D40-B447-9CF4-C88EE9D252E5}" dt="2019-10-10T12:45:42.986" v="7540" actId="2696"/>
        <pc:sldMkLst>
          <pc:docMk/>
          <pc:sldMk cId="1361179197" sldId="291"/>
        </pc:sldMkLst>
        <pc:spChg chg="mod">
          <ac:chgData name="Ingvild Sollund" userId="3345d885-6fc5-4a16-a837-d5a76ec94d01" providerId="ADAL" clId="{75415097-5D40-B447-9CF4-C88EE9D252E5}" dt="2019-10-08T08:00:53.304" v="106" actId="1076"/>
          <ac:spMkLst>
            <pc:docMk/>
            <pc:sldMk cId="1361179197" sldId="291"/>
            <ac:spMk id="2" creationId="{FF40CD7C-08B8-FF47-84C9-EF8AB702D158}"/>
          </ac:spMkLst>
        </pc:spChg>
        <pc:spChg chg="mod">
          <ac:chgData name="Ingvild Sollund" userId="3345d885-6fc5-4a16-a837-d5a76ec94d01" providerId="ADAL" clId="{75415097-5D40-B447-9CF4-C88EE9D252E5}" dt="2019-10-08T11:06:35.417" v="2245" actId="20577"/>
          <ac:spMkLst>
            <pc:docMk/>
            <pc:sldMk cId="1361179197" sldId="291"/>
            <ac:spMk id="3" creationId="{EF5A8A86-8E49-8B4E-9DBE-B15A4D651D9D}"/>
          </ac:spMkLst>
        </pc:spChg>
      </pc:sldChg>
      <pc:sldChg chg="delSp modSp del">
        <pc:chgData name="Ingvild Sollund" userId="3345d885-6fc5-4a16-a837-d5a76ec94d01" providerId="ADAL" clId="{75415097-5D40-B447-9CF4-C88EE9D252E5}" dt="2019-10-10T12:44:39.950" v="7503" actId="2696"/>
        <pc:sldMkLst>
          <pc:docMk/>
          <pc:sldMk cId="2123019854" sldId="292"/>
        </pc:sldMkLst>
        <pc:spChg chg="del mod">
          <ac:chgData name="Ingvild Sollund" userId="3345d885-6fc5-4a16-a837-d5a76ec94d01" providerId="ADAL" clId="{75415097-5D40-B447-9CF4-C88EE9D252E5}" dt="2019-10-10T12:44:36.288" v="7502"/>
          <ac:spMkLst>
            <pc:docMk/>
            <pc:sldMk cId="2123019854" sldId="292"/>
            <ac:spMk id="9" creationId="{5941F095-A8CC-EE41-A0AB-97DC6D0432BC}"/>
          </ac:spMkLst>
        </pc:spChg>
        <pc:spChg chg="del mod">
          <ac:chgData name="Ingvild Sollund" userId="3345d885-6fc5-4a16-a837-d5a76ec94d01" providerId="ADAL" clId="{75415097-5D40-B447-9CF4-C88EE9D252E5}" dt="2019-10-10T12:44:31.580" v="7501"/>
          <ac:spMkLst>
            <pc:docMk/>
            <pc:sldMk cId="2123019854" sldId="292"/>
            <ac:spMk id="10" creationId="{4106C8F2-A45B-D043-9D42-BCE2B17063E0}"/>
          </ac:spMkLst>
        </pc:spChg>
      </pc:sldChg>
      <pc:sldChg chg="addSp delSp modSp ord modNotesTx">
        <pc:chgData name="Ingvild Sollund" userId="3345d885-6fc5-4a16-a837-d5a76ec94d01" providerId="ADAL" clId="{75415097-5D40-B447-9CF4-C88EE9D252E5}" dt="2019-10-11T08:37:50.617" v="14515" actId="20577"/>
        <pc:sldMkLst>
          <pc:docMk/>
          <pc:sldMk cId="1086167778" sldId="293"/>
        </pc:sldMkLst>
        <pc:spChg chg="mod">
          <ac:chgData name="Ingvild Sollund" userId="3345d885-6fc5-4a16-a837-d5a76ec94d01" providerId="ADAL" clId="{75415097-5D40-B447-9CF4-C88EE9D252E5}" dt="2019-10-11T08:37:50.617" v="14515" actId="20577"/>
          <ac:spMkLst>
            <pc:docMk/>
            <pc:sldMk cId="1086167778" sldId="293"/>
            <ac:spMk id="2" creationId="{3FBE3A5B-F67B-5946-BA32-9D35482FB4CE}"/>
          </ac:spMkLst>
        </pc:spChg>
        <pc:spChg chg="add del mod">
          <ac:chgData name="Ingvild Sollund" userId="3345d885-6fc5-4a16-a837-d5a76ec94d01" providerId="ADAL" clId="{75415097-5D40-B447-9CF4-C88EE9D252E5}" dt="2019-10-10T11:20:46.212" v="6815" actId="478"/>
          <ac:spMkLst>
            <pc:docMk/>
            <pc:sldMk cId="1086167778" sldId="293"/>
            <ac:spMk id="3" creationId="{6BF8E489-C5CC-4E48-BA65-3DDDD80C8531}"/>
          </ac:spMkLst>
        </pc:spChg>
        <pc:spChg chg="add mod">
          <ac:chgData name="Ingvild Sollund" userId="3345d885-6fc5-4a16-a837-d5a76ec94d01" providerId="ADAL" clId="{75415097-5D40-B447-9CF4-C88EE9D252E5}" dt="2019-10-11T08:36:07.386" v="14334" actId="20577"/>
          <ac:spMkLst>
            <pc:docMk/>
            <pc:sldMk cId="1086167778" sldId="293"/>
            <ac:spMk id="6" creationId="{EEA2FB2B-1E9D-8A49-9C87-E70C81B303B6}"/>
          </ac:spMkLst>
        </pc:spChg>
        <pc:spChg chg="del mod">
          <ac:chgData name="Ingvild Sollund" userId="3345d885-6fc5-4a16-a837-d5a76ec94d01" providerId="ADAL" clId="{75415097-5D40-B447-9CF4-C88EE9D252E5}" dt="2019-10-10T11:20:07.741" v="6802" actId="478"/>
          <ac:spMkLst>
            <pc:docMk/>
            <pc:sldMk cId="1086167778" sldId="293"/>
            <ac:spMk id="89" creationId="{00000000-0000-0000-0000-000000000000}"/>
          </ac:spMkLst>
        </pc:spChg>
      </pc:sldChg>
      <pc:sldChg chg="addSp delSp modSp modNotesTx">
        <pc:chgData name="Ingvild Sollund" userId="3345d885-6fc5-4a16-a837-d5a76ec94d01" providerId="ADAL" clId="{75415097-5D40-B447-9CF4-C88EE9D252E5}" dt="2019-10-11T07:31:59.309" v="14009"/>
        <pc:sldMkLst>
          <pc:docMk/>
          <pc:sldMk cId="4156837073" sldId="295"/>
        </pc:sldMkLst>
        <pc:spChg chg="mod">
          <ac:chgData name="Ingvild Sollund" userId="3345d885-6fc5-4a16-a837-d5a76ec94d01" providerId="ADAL" clId="{75415097-5D40-B447-9CF4-C88EE9D252E5}" dt="2019-10-11T07:18:26.922" v="13640" actId="1076"/>
          <ac:spMkLst>
            <pc:docMk/>
            <pc:sldMk cId="4156837073" sldId="295"/>
            <ac:spMk id="5" creationId="{BE839127-16B6-FE47-AF17-5ABE41B7200E}"/>
          </ac:spMkLst>
        </pc:spChg>
        <pc:spChg chg="del mod">
          <ac:chgData name="Ingvild Sollund" userId="3345d885-6fc5-4a16-a837-d5a76ec94d01" providerId="ADAL" clId="{75415097-5D40-B447-9CF4-C88EE9D252E5}" dt="2019-10-11T07:31:59.309" v="14009"/>
          <ac:spMkLst>
            <pc:docMk/>
            <pc:sldMk cId="4156837073" sldId="295"/>
            <ac:spMk id="8" creationId="{7CA6F97A-BECD-6F4B-80E4-A949A92AAC5E}"/>
          </ac:spMkLst>
        </pc:spChg>
        <pc:spChg chg="add del mod">
          <ac:chgData name="Ingvild Sollund" userId="3345d885-6fc5-4a16-a837-d5a76ec94d01" providerId="ADAL" clId="{75415097-5D40-B447-9CF4-C88EE9D252E5}" dt="2019-10-10T18:46:46.071" v="12313" actId="478"/>
          <ac:spMkLst>
            <pc:docMk/>
            <pc:sldMk cId="4156837073" sldId="295"/>
            <ac:spMk id="9" creationId="{DE8EB7BD-7186-044F-B78C-9212C167AF68}"/>
          </ac:spMkLst>
        </pc:spChg>
        <pc:spChg chg="add del mod">
          <ac:chgData name="Ingvild Sollund" userId="3345d885-6fc5-4a16-a837-d5a76ec94d01" providerId="ADAL" clId="{75415097-5D40-B447-9CF4-C88EE9D252E5}" dt="2019-10-10T18:46:48.714" v="12314" actId="478"/>
          <ac:spMkLst>
            <pc:docMk/>
            <pc:sldMk cId="4156837073" sldId="295"/>
            <ac:spMk id="10" creationId="{2517EDF9-2C06-4044-B697-D1C3CC694615}"/>
          </ac:spMkLst>
        </pc:spChg>
        <pc:spChg chg="mod">
          <ac:chgData name="Ingvild Sollund" userId="3345d885-6fc5-4a16-a837-d5a76ec94d01" providerId="ADAL" clId="{75415097-5D40-B447-9CF4-C88EE9D252E5}" dt="2019-10-11T07:30:45.563" v="13976" actId="20577"/>
          <ac:spMkLst>
            <pc:docMk/>
            <pc:sldMk cId="4156837073" sldId="295"/>
            <ac:spMk id="12" creationId="{7E607561-D679-5948-822B-926A2B79FD19}"/>
          </ac:spMkLst>
        </pc:spChg>
        <pc:spChg chg="del mod">
          <ac:chgData name="Ingvild Sollund" userId="3345d885-6fc5-4a16-a837-d5a76ec94d01" providerId="ADAL" clId="{75415097-5D40-B447-9CF4-C88EE9D252E5}" dt="2019-10-11T07:31:59.309" v="14009"/>
          <ac:spMkLst>
            <pc:docMk/>
            <pc:sldMk cId="4156837073" sldId="295"/>
            <ac:spMk id="13" creationId="{6D6321A9-FD99-BA4A-8919-E29DCC8BC9E7}"/>
          </ac:spMkLst>
        </pc:spChg>
        <pc:spChg chg="del mod">
          <ac:chgData name="Ingvild Sollund" userId="3345d885-6fc5-4a16-a837-d5a76ec94d01" providerId="ADAL" clId="{75415097-5D40-B447-9CF4-C88EE9D252E5}" dt="2019-10-11T07:31:59.309" v="14009"/>
          <ac:spMkLst>
            <pc:docMk/>
            <pc:sldMk cId="4156837073" sldId="295"/>
            <ac:spMk id="14" creationId="{82AE2123-3005-9043-940E-F1F5CB14A040}"/>
          </ac:spMkLst>
        </pc:spChg>
        <pc:spChg chg="del mod">
          <ac:chgData name="Ingvild Sollund" userId="3345d885-6fc5-4a16-a837-d5a76ec94d01" providerId="ADAL" clId="{75415097-5D40-B447-9CF4-C88EE9D252E5}" dt="2019-10-11T07:31:59.309" v="14009"/>
          <ac:spMkLst>
            <pc:docMk/>
            <pc:sldMk cId="4156837073" sldId="295"/>
            <ac:spMk id="15" creationId="{BAA124F1-FBFF-7D43-9D61-3315D8428A6C}"/>
          </ac:spMkLst>
        </pc:spChg>
      </pc:sldChg>
      <pc:sldChg chg="delSp modSp add del">
        <pc:chgData name="Ingvild Sollund" userId="3345d885-6fc5-4a16-a837-d5a76ec94d01" providerId="ADAL" clId="{75415097-5D40-B447-9CF4-C88EE9D252E5}" dt="2019-10-10T13:13:37.185" v="8353" actId="2696"/>
        <pc:sldMkLst>
          <pc:docMk/>
          <pc:sldMk cId="2710794835" sldId="296"/>
        </pc:sldMkLst>
        <pc:spChg chg="mod">
          <ac:chgData name="Ingvild Sollund" userId="3345d885-6fc5-4a16-a837-d5a76ec94d01" providerId="ADAL" clId="{75415097-5D40-B447-9CF4-C88EE9D252E5}" dt="2019-10-08T07:56:14.318" v="16" actId="2711"/>
          <ac:spMkLst>
            <pc:docMk/>
            <pc:sldMk cId="2710794835" sldId="296"/>
            <ac:spMk id="5" creationId="{BE839127-16B6-FE47-AF17-5ABE41B7200E}"/>
          </ac:spMkLst>
        </pc:spChg>
        <pc:spChg chg="mod">
          <ac:chgData name="Ingvild Sollund" userId="3345d885-6fc5-4a16-a837-d5a76ec94d01" providerId="ADAL" clId="{75415097-5D40-B447-9CF4-C88EE9D252E5}" dt="2019-10-08T07:55:58.834" v="13" actId="14100"/>
          <ac:spMkLst>
            <pc:docMk/>
            <pc:sldMk cId="2710794835" sldId="296"/>
            <ac:spMk id="9" creationId="{5941F095-A8CC-EE41-A0AB-97DC6D0432BC}"/>
          </ac:spMkLst>
        </pc:spChg>
        <pc:spChg chg="del mod">
          <ac:chgData name="Ingvild Sollund" userId="3345d885-6fc5-4a16-a837-d5a76ec94d01" providerId="ADAL" clId="{75415097-5D40-B447-9CF4-C88EE9D252E5}" dt="2019-10-10T13:13:31.793" v="8352"/>
          <ac:spMkLst>
            <pc:docMk/>
            <pc:sldMk cId="2710794835" sldId="296"/>
            <ac:spMk id="10" creationId="{8A001D68-022B-D842-AE50-7AC0EBE3E366}"/>
          </ac:spMkLst>
        </pc:spChg>
        <pc:spChg chg="del">
          <ac:chgData name="Ingvild Sollund" userId="3345d885-6fc5-4a16-a837-d5a76ec94d01" providerId="ADAL" clId="{75415097-5D40-B447-9CF4-C88EE9D252E5}" dt="2019-10-08T07:55:51.893" v="11" actId="478"/>
          <ac:spMkLst>
            <pc:docMk/>
            <pc:sldMk cId="2710794835" sldId="296"/>
            <ac:spMk id="11" creationId="{FEF37110-49AD-114D-80C4-1C9B999886AF}"/>
          </ac:spMkLst>
        </pc:spChg>
        <pc:spChg chg="del">
          <ac:chgData name="Ingvild Sollund" userId="3345d885-6fc5-4a16-a837-d5a76ec94d01" providerId="ADAL" clId="{75415097-5D40-B447-9CF4-C88EE9D252E5}" dt="2019-10-08T07:55:47.967" v="10" actId="478"/>
          <ac:spMkLst>
            <pc:docMk/>
            <pc:sldMk cId="2710794835" sldId="296"/>
            <ac:spMk id="12" creationId="{97A34BDF-7D2A-B849-B69C-AB2928F881E9}"/>
          </ac:spMkLst>
        </pc:spChg>
      </pc:sldChg>
      <pc:sldChg chg="delSp modSp add del">
        <pc:chgData name="Ingvild Sollund" userId="3345d885-6fc5-4a16-a837-d5a76ec94d01" providerId="ADAL" clId="{75415097-5D40-B447-9CF4-C88EE9D252E5}" dt="2019-10-10T13:12:58.731" v="8330" actId="2696"/>
        <pc:sldMkLst>
          <pc:docMk/>
          <pc:sldMk cId="814862933" sldId="297"/>
        </pc:sldMkLst>
        <pc:spChg chg="mod">
          <ac:chgData name="Ingvild Sollund" userId="3345d885-6fc5-4a16-a837-d5a76ec94d01" providerId="ADAL" clId="{75415097-5D40-B447-9CF4-C88EE9D252E5}" dt="2019-10-08T08:03:40.774" v="140" actId="20577"/>
          <ac:spMkLst>
            <pc:docMk/>
            <pc:sldMk cId="814862933" sldId="297"/>
            <ac:spMk id="5" creationId="{BE839127-16B6-FE47-AF17-5ABE41B7200E}"/>
          </ac:spMkLst>
        </pc:spChg>
        <pc:spChg chg="mod">
          <ac:chgData name="Ingvild Sollund" userId="3345d885-6fc5-4a16-a837-d5a76ec94d01" providerId="ADAL" clId="{75415097-5D40-B447-9CF4-C88EE9D252E5}" dt="2019-10-08T08:03:59.097" v="146" actId="14100"/>
          <ac:spMkLst>
            <pc:docMk/>
            <pc:sldMk cId="814862933" sldId="297"/>
            <ac:spMk id="9" creationId="{5941F095-A8CC-EE41-A0AB-97DC6D0432BC}"/>
          </ac:spMkLst>
        </pc:spChg>
        <pc:spChg chg="mod">
          <ac:chgData name="Ingvild Sollund" userId="3345d885-6fc5-4a16-a837-d5a76ec94d01" providerId="ADAL" clId="{75415097-5D40-B447-9CF4-C88EE9D252E5}" dt="2019-10-08T08:04:16.328" v="150" actId="20577"/>
          <ac:spMkLst>
            <pc:docMk/>
            <pc:sldMk cId="814862933" sldId="297"/>
            <ac:spMk id="10" creationId="{8A001D68-022B-D842-AE50-7AC0EBE3E366}"/>
          </ac:spMkLst>
        </pc:spChg>
        <pc:spChg chg="del">
          <ac:chgData name="Ingvild Sollund" userId="3345d885-6fc5-4a16-a837-d5a76ec94d01" providerId="ADAL" clId="{75415097-5D40-B447-9CF4-C88EE9D252E5}" dt="2019-10-08T08:03:46.498" v="142" actId="478"/>
          <ac:spMkLst>
            <pc:docMk/>
            <pc:sldMk cId="814862933" sldId="297"/>
            <ac:spMk id="11" creationId="{BFDFBE6E-53FD-A840-B485-219F4DA474A4}"/>
          </ac:spMkLst>
        </pc:spChg>
        <pc:spChg chg="del">
          <ac:chgData name="Ingvild Sollund" userId="3345d885-6fc5-4a16-a837-d5a76ec94d01" providerId="ADAL" clId="{75415097-5D40-B447-9CF4-C88EE9D252E5}" dt="2019-10-08T08:03:43.988" v="141" actId="478"/>
          <ac:spMkLst>
            <pc:docMk/>
            <pc:sldMk cId="814862933" sldId="297"/>
            <ac:spMk id="12" creationId="{FAFFB68A-56FA-E04A-958F-C615BC5E7761}"/>
          </ac:spMkLst>
        </pc:spChg>
      </pc:sldChg>
      <pc:sldChg chg="delSp modSp add del">
        <pc:chgData name="Ingvild Sollund" userId="3345d885-6fc5-4a16-a837-d5a76ec94d01" providerId="ADAL" clId="{75415097-5D40-B447-9CF4-C88EE9D252E5}" dt="2019-10-10T07:47:58.601" v="5746" actId="2696"/>
        <pc:sldMkLst>
          <pc:docMk/>
          <pc:sldMk cId="2921952409" sldId="298"/>
        </pc:sldMkLst>
        <pc:spChg chg="mod">
          <ac:chgData name="Ingvild Sollund" userId="3345d885-6fc5-4a16-a837-d5a76ec94d01" providerId="ADAL" clId="{75415097-5D40-B447-9CF4-C88EE9D252E5}" dt="2019-10-08T08:07:46.622" v="393" actId="20577"/>
          <ac:spMkLst>
            <pc:docMk/>
            <pc:sldMk cId="2921952409" sldId="298"/>
            <ac:spMk id="5" creationId="{BE839127-16B6-FE47-AF17-5ABE41B7200E}"/>
          </ac:spMkLst>
        </pc:spChg>
        <pc:spChg chg="mod">
          <ac:chgData name="Ingvild Sollund" userId="3345d885-6fc5-4a16-a837-d5a76ec94d01" providerId="ADAL" clId="{75415097-5D40-B447-9CF4-C88EE9D252E5}" dt="2019-10-08T08:07:15.651" v="378" actId="14100"/>
          <ac:spMkLst>
            <pc:docMk/>
            <pc:sldMk cId="2921952409" sldId="298"/>
            <ac:spMk id="9" creationId="{5941F095-A8CC-EE41-A0AB-97DC6D0432BC}"/>
          </ac:spMkLst>
        </pc:spChg>
        <pc:spChg chg="mod">
          <ac:chgData name="Ingvild Sollund" userId="3345d885-6fc5-4a16-a837-d5a76ec94d01" providerId="ADAL" clId="{75415097-5D40-B447-9CF4-C88EE9D252E5}" dt="2019-10-08T08:07:31.533" v="382" actId="948"/>
          <ac:spMkLst>
            <pc:docMk/>
            <pc:sldMk cId="2921952409" sldId="298"/>
            <ac:spMk id="10" creationId="{8A001D68-022B-D842-AE50-7AC0EBE3E366}"/>
          </ac:spMkLst>
        </pc:spChg>
        <pc:spChg chg="del">
          <ac:chgData name="Ingvild Sollund" userId="3345d885-6fc5-4a16-a837-d5a76ec94d01" providerId="ADAL" clId="{75415097-5D40-B447-9CF4-C88EE9D252E5}" dt="2019-10-08T08:07:11.220" v="376" actId="478"/>
          <ac:spMkLst>
            <pc:docMk/>
            <pc:sldMk cId="2921952409" sldId="298"/>
            <ac:spMk id="11" creationId="{9C52AEB2-9CCA-6441-BEF6-470469B3A54C}"/>
          </ac:spMkLst>
        </pc:spChg>
        <pc:spChg chg="del">
          <ac:chgData name="Ingvild Sollund" userId="3345d885-6fc5-4a16-a837-d5a76ec94d01" providerId="ADAL" clId="{75415097-5D40-B447-9CF4-C88EE9D252E5}" dt="2019-10-08T08:07:08.989" v="375" actId="478"/>
          <ac:spMkLst>
            <pc:docMk/>
            <pc:sldMk cId="2921952409" sldId="298"/>
            <ac:spMk id="12" creationId="{BFEA4F41-D167-C743-AA2C-B9E2BAEA7437}"/>
          </ac:spMkLst>
        </pc:spChg>
      </pc:sldChg>
      <pc:sldChg chg="addSp delSp modSp add ord modNotesTx">
        <pc:chgData name="Ingvild Sollund" userId="3345d885-6fc5-4a16-a837-d5a76ec94d01" providerId="ADAL" clId="{75415097-5D40-B447-9CF4-C88EE9D252E5}" dt="2019-10-11T06:51:44.061" v="13252" actId="767"/>
        <pc:sldMkLst>
          <pc:docMk/>
          <pc:sldMk cId="3536858142" sldId="299"/>
        </pc:sldMkLst>
        <pc:spChg chg="del mod">
          <ac:chgData name="Ingvild Sollund" userId="3345d885-6fc5-4a16-a837-d5a76ec94d01" providerId="ADAL" clId="{75415097-5D40-B447-9CF4-C88EE9D252E5}" dt="2019-10-10T11:06:31.217" v="5828" actId="478"/>
          <ac:spMkLst>
            <pc:docMk/>
            <pc:sldMk cId="3536858142" sldId="299"/>
            <ac:spMk id="2" creationId="{56BC467B-BE9A-8649-9561-F7454AF2C3A9}"/>
          </ac:spMkLst>
        </pc:spChg>
        <pc:spChg chg="add del mod">
          <ac:chgData name="Ingvild Sollund" userId="3345d885-6fc5-4a16-a837-d5a76ec94d01" providerId="ADAL" clId="{75415097-5D40-B447-9CF4-C88EE9D252E5}" dt="2019-10-10T11:10:10.535" v="5879" actId="478"/>
          <ac:spMkLst>
            <pc:docMk/>
            <pc:sldMk cId="3536858142" sldId="299"/>
            <ac:spMk id="3" creationId="{03C23139-D9A0-0C46-988E-DE643C46ACCE}"/>
          </ac:spMkLst>
        </pc:spChg>
        <pc:spChg chg="add del mod">
          <ac:chgData name="Ingvild Sollund" userId="3345d885-6fc5-4a16-a837-d5a76ec94d01" providerId="ADAL" clId="{75415097-5D40-B447-9CF4-C88EE9D252E5}" dt="2019-10-10T11:06:33.452" v="5829" actId="478"/>
          <ac:spMkLst>
            <pc:docMk/>
            <pc:sldMk cId="3536858142" sldId="299"/>
            <ac:spMk id="5" creationId="{3D16DCCD-E6C2-AE4E-82B9-C25280F835FC}"/>
          </ac:spMkLst>
        </pc:spChg>
        <pc:spChg chg="add mod">
          <ac:chgData name="Ingvild Sollund" userId="3345d885-6fc5-4a16-a837-d5a76ec94d01" providerId="ADAL" clId="{75415097-5D40-B447-9CF4-C88EE9D252E5}" dt="2019-10-10T16:20:15.409" v="8967" actId="1076"/>
          <ac:spMkLst>
            <pc:docMk/>
            <pc:sldMk cId="3536858142" sldId="299"/>
            <ac:spMk id="6" creationId="{84794A9A-50C3-1147-BDDD-AC47A67FCD6B}"/>
          </ac:spMkLst>
        </pc:spChg>
        <pc:spChg chg="add mod">
          <ac:chgData name="Ingvild Sollund" userId="3345d885-6fc5-4a16-a837-d5a76ec94d01" providerId="ADAL" clId="{75415097-5D40-B447-9CF4-C88EE9D252E5}" dt="2019-10-11T06:49:42.837" v="13230" actId="255"/>
          <ac:spMkLst>
            <pc:docMk/>
            <pc:sldMk cId="3536858142" sldId="299"/>
            <ac:spMk id="7" creationId="{1B55957D-93EE-A944-B77D-C121DAFCF93F}"/>
          </ac:spMkLst>
        </pc:spChg>
        <pc:spChg chg="add del mod">
          <ac:chgData name="Ingvild Sollund" userId="3345d885-6fc5-4a16-a837-d5a76ec94d01" providerId="ADAL" clId="{75415097-5D40-B447-9CF4-C88EE9D252E5}" dt="2019-10-11T06:51:44.061" v="13252" actId="767"/>
          <ac:spMkLst>
            <pc:docMk/>
            <pc:sldMk cId="3536858142" sldId="299"/>
            <ac:spMk id="8" creationId="{8E8C4781-14D8-824C-947B-F68708E5139A}"/>
          </ac:spMkLst>
        </pc:spChg>
      </pc:sldChg>
      <pc:sldChg chg="addSp delSp modSp add ord modNotesTx">
        <pc:chgData name="Ingvild Sollund" userId="3345d885-6fc5-4a16-a837-d5a76ec94d01" providerId="ADAL" clId="{75415097-5D40-B447-9CF4-C88EE9D252E5}" dt="2019-10-11T07:07:46.202" v="13419" actId="2711"/>
        <pc:sldMkLst>
          <pc:docMk/>
          <pc:sldMk cId="2088793572" sldId="300"/>
        </pc:sldMkLst>
        <pc:spChg chg="del mod">
          <ac:chgData name="Ingvild Sollund" userId="3345d885-6fc5-4a16-a837-d5a76ec94d01" providerId="ADAL" clId="{75415097-5D40-B447-9CF4-C88EE9D252E5}" dt="2019-10-09T07:36:12.359" v="4271" actId="478"/>
          <ac:spMkLst>
            <pc:docMk/>
            <pc:sldMk cId="2088793572" sldId="300"/>
            <ac:spMk id="2" creationId="{22124FEC-7FBC-6149-8638-2C2473F0E023}"/>
          </ac:spMkLst>
        </pc:spChg>
        <pc:spChg chg="add del mod">
          <ac:chgData name="Ingvild Sollund" userId="3345d885-6fc5-4a16-a837-d5a76ec94d01" providerId="ADAL" clId="{75415097-5D40-B447-9CF4-C88EE9D252E5}" dt="2019-10-09T06:52:01.488" v="3963"/>
          <ac:spMkLst>
            <pc:docMk/>
            <pc:sldMk cId="2088793572" sldId="300"/>
            <ac:spMk id="3" creationId="{9ECBC5B4-33CC-ED42-B163-AA5ED31AD960}"/>
          </ac:spMkLst>
        </pc:spChg>
        <pc:spChg chg="add del">
          <ac:chgData name="Ingvild Sollund" userId="3345d885-6fc5-4a16-a837-d5a76ec94d01" providerId="ADAL" clId="{75415097-5D40-B447-9CF4-C88EE9D252E5}" dt="2019-10-09T07:36:06.026" v="4269" actId="478"/>
          <ac:spMkLst>
            <pc:docMk/>
            <pc:sldMk cId="2088793572" sldId="300"/>
            <ac:spMk id="4" creationId="{3067D308-B0B9-2444-B0A3-D1EABD5A6BC6}"/>
          </ac:spMkLst>
        </pc:spChg>
        <pc:spChg chg="add del">
          <ac:chgData name="Ingvild Sollund" userId="3345d885-6fc5-4a16-a837-d5a76ec94d01" providerId="ADAL" clId="{75415097-5D40-B447-9CF4-C88EE9D252E5}" dt="2019-10-09T07:36:06.026" v="4269" actId="478"/>
          <ac:spMkLst>
            <pc:docMk/>
            <pc:sldMk cId="2088793572" sldId="300"/>
            <ac:spMk id="5" creationId="{A9CA3711-1E06-F842-8824-7C28093361F4}"/>
          </ac:spMkLst>
        </pc:spChg>
        <pc:spChg chg="add del">
          <ac:chgData name="Ingvild Sollund" userId="3345d885-6fc5-4a16-a837-d5a76ec94d01" providerId="ADAL" clId="{75415097-5D40-B447-9CF4-C88EE9D252E5}" dt="2019-10-09T07:36:06.026" v="4269" actId="478"/>
          <ac:spMkLst>
            <pc:docMk/>
            <pc:sldMk cId="2088793572" sldId="300"/>
            <ac:spMk id="6" creationId="{526D76C7-8FB0-F149-99D1-E554E1F32956}"/>
          </ac:spMkLst>
        </pc:spChg>
        <pc:spChg chg="add del">
          <ac:chgData name="Ingvild Sollund" userId="3345d885-6fc5-4a16-a837-d5a76ec94d01" providerId="ADAL" clId="{75415097-5D40-B447-9CF4-C88EE9D252E5}" dt="2019-10-09T07:36:06.026" v="4269" actId="478"/>
          <ac:spMkLst>
            <pc:docMk/>
            <pc:sldMk cId="2088793572" sldId="300"/>
            <ac:spMk id="7" creationId="{A9B3397E-7931-0C4B-99E5-CAE7556D5F33}"/>
          </ac:spMkLst>
        </pc:spChg>
        <pc:spChg chg="add del">
          <ac:chgData name="Ingvild Sollund" userId="3345d885-6fc5-4a16-a837-d5a76ec94d01" providerId="ADAL" clId="{75415097-5D40-B447-9CF4-C88EE9D252E5}" dt="2019-10-09T07:36:06.026" v="4269" actId="478"/>
          <ac:spMkLst>
            <pc:docMk/>
            <pc:sldMk cId="2088793572" sldId="300"/>
            <ac:spMk id="8" creationId="{E3F56601-CE36-4B43-9A4E-340DF00F3595}"/>
          </ac:spMkLst>
        </pc:spChg>
        <pc:spChg chg="add del mod">
          <ac:chgData name="Ingvild Sollund" userId="3345d885-6fc5-4a16-a837-d5a76ec94d01" providerId="ADAL" clId="{75415097-5D40-B447-9CF4-C88EE9D252E5}" dt="2019-10-09T07:36:06.026" v="4269" actId="478"/>
          <ac:spMkLst>
            <pc:docMk/>
            <pc:sldMk cId="2088793572" sldId="300"/>
            <ac:spMk id="9" creationId="{2A83035C-D6D9-2542-99AA-866377BBAB48}"/>
          </ac:spMkLst>
        </pc:spChg>
        <pc:spChg chg="add del mod">
          <ac:chgData name="Ingvild Sollund" userId="3345d885-6fc5-4a16-a837-d5a76ec94d01" providerId="ADAL" clId="{75415097-5D40-B447-9CF4-C88EE9D252E5}" dt="2019-10-09T07:36:06.026" v="4269" actId="478"/>
          <ac:spMkLst>
            <pc:docMk/>
            <pc:sldMk cId="2088793572" sldId="300"/>
            <ac:spMk id="10" creationId="{D4A716EC-6B77-7E42-870C-94D38D56C913}"/>
          </ac:spMkLst>
        </pc:spChg>
        <pc:spChg chg="add del mod">
          <ac:chgData name="Ingvild Sollund" userId="3345d885-6fc5-4a16-a837-d5a76ec94d01" providerId="ADAL" clId="{75415097-5D40-B447-9CF4-C88EE9D252E5}" dt="2019-10-09T07:36:06.026" v="4269" actId="478"/>
          <ac:spMkLst>
            <pc:docMk/>
            <pc:sldMk cId="2088793572" sldId="300"/>
            <ac:spMk id="11" creationId="{6D52F949-4692-6A4B-A89D-C59918FE973B}"/>
          </ac:spMkLst>
        </pc:spChg>
        <pc:spChg chg="add del mod">
          <ac:chgData name="Ingvild Sollund" userId="3345d885-6fc5-4a16-a837-d5a76ec94d01" providerId="ADAL" clId="{75415097-5D40-B447-9CF4-C88EE9D252E5}" dt="2019-10-09T07:36:06.026" v="4269" actId="478"/>
          <ac:spMkLst>
            <pc:docMk/>
            <pc:sldMk cId="2088793572" sldId="300"/>
            <ac:spMk id="12" creationId="{0285D4D7-9826-8547-A50E-874708F06ED9}"/>
          </ac:spMkLst>
        </pc:spChg>
        <pc:spChg chg="add del mod">
          <ac:chgData name="Ingvild Sollund" userId="3345d885-6fc5-4a16-a837-d5a76ec94d01" providerId="ADAL" clId="{75415097-5D40-B447-9CF4-C88EE9D252E5}" dt="2019-10-09T07:36:06.026" v="4269" actId="478"/>
          <ac:spMkLst>
            <pc:docMk/>
            <pc:sldMk cId="2088793572" sldId="300"/>
            <ac:spMk id="13" creationId="{858EBAA6-D668-E745-9BEF-EEF29B5CEE00}"/>
          </ac:spMkLst>
        </pc:spChg>
        <pc:spChg chg="add del">
          <ac:chgData name="Ingvild Sollund" userId="3345d885-6fc5-4a16-a837-d5a76ec94d01" providerId="ADAL" clId="{75415097-5D40-B447-9CF4-C88EE9D252E5}" dt="2019-10-08T12:40:04.600" v="3860" actId="478"/>
          <ac:spMkLst>
            <pc:docMk/>
            <pc:sldMk cId="2088793572" sldId="300"/>
            <ac:spMk id="14" creationId="{047E0509-FD75-0C41-B201-9FAA557D6C7B}"/>
          </ac:spMkLst>
        </pc:spChg>
        <pc:spChg chg="add del">
          <ac:chgData name="Ingvild Sollund" userId="3345d885-6fc5-4a16-a837-d5a76ec94d01" providerId="ADAL" clId="{75415097-5D40-B447-9CF4-C88EE9D252E5}" dt="2019-10-09T07:35:59.976" v="4268"/>
          <ac:spMkLst>
            <pc:docMk/>
            <pc:sldMk cId="2088793572" sldId="300"/>
            <ac:spMk id="14" creationId="{F2F79DB8-635E-444D-BDA7-CD3D5FFA4B2E}"/>
          </ac:spMkLst>
        </pc:spChg>
        <pc:spChg chg="add del">
          <ac:chgData name="Ingvild Sollund" userId="3345d885-6fc5-4a16-a837-d5a76ec94d01" providerId="ADAL" clId="{75415097-5D40-B447-9CF4-C88EE9D252E5}" dt="2019-10-09T07:35:59.976" v="4268"/>
          <ac:spMkLst>
            <pc:docMk/>
            <pc:sldMk cId="2088793572" sldId="300"/>
            <ac:spMk id="15" creationId="{B1D0C941-A0B8-2B42-9E89-B3043A41BA70}"/>
          </ac:spMkLst>
        </pc:spChg>
        <pc:spChg chg="add del">
          <ac:chgData name="Ingvild Sollund" userId="3345d885-6fc5-4a16-a837-d5a76ec94d01" providerId="ADAL" clId="{75415097-5D40-B447-9CF4-C88EE9D252E5}" dt="2019-10-09T07:35:59.976" v="4268"/>
          <ac:spMkLst>
            <pc:docMk/>
            <pc:sldMk cId="2088793572" sldId="300"/>
            <ac:spMk id="16" creationId="{74F668B8-825E-F84D-84DB-8EE6F1E6A1FF}"/>
          </ac:spMkLst>
        </pc:spChg>
        <pc:spChg chg="add del">
          <ac:chgData name="Ingvild Sollund" userId="3345d885-6fc5-4a16-a837-d5a76ec94d01" providerId="ADAL" clId="{75415097-5D40-B447-9CF4-C88EE9D252E5}" dt="2019-10-09T07:35:59.976" v="4268"/>
          <ac:spMkLst>
            <pc:docMk/>
            <pc:sldMk cId="2088793572" sldId="300"/>
            <ac:spMk id="17" creationId="{8737D279-BDC6-0A4B-B037-FBCED26495CF}"/>
          </ac:spMkLst>
        </pc:spChg>
        <pc:spChg chg="add del">
          <ac:chgData name="Ingvild Sollund" userId="3345d885-6fc5-4a16-a837-d5a76ec94d01" providerId="ADAL" clId="{75415097-5D40-B447-9CF4-C88EE9D252E5}" dt="2019-10-09T07:35:59.976" v="4268"/>
          <ac:spMkLst>
            <pc:docMk/>
            <pc:sldMk cId="2088793572" sldId="300"/>
            <ac:spMk id="18" creationId="{E33FF215-CE8E-8B42-8B76-B8F8BCDC199D}"/>
          </ac:spMkLst>
        </pc:spChg>
        <pc:spChg chg="add del">
          <ac:chgData name="Ingvild Sollund" userId="3345d885-6fc5-4a16-a837-d5a76ec94d01" providerId="ADAL" clId="{75415097-5D40-B447-9CF4-C88EE9D252E5}" dt="2019-10-09T07:35:59.976" v="4268"/>
          <ac:spMkLst>
            <pc:docMk/>
            <pc:sldMk cId="2088793572" sldId="300"/>
            <ac:spMk id="19" creationId="{30D15EFB-2323-2844-B647-C9C3130396FC}"/>
          </ac:spMkLst>
        </pc:spChg>
        <pc:spChg chg="add del">
          <ac:chgData name="Ingvild Sollund" userId="3345d885-6fc5-4a16-a837-d5a76ec94d01" providerId="ADAL" clId="{75415097-5D40-B447-9CF4-C88EE9D252E5}" dt="2019-10-09T07:35:59.976" v="4268"/>
          <ac:spMkLst>
            <pc:docMk/>
            <pc:sldMk cId="2088793572" sldId="300"/>
            <ac:spMk id="20" creationId="{70A27022-74AF-DF4B-8C52-8CA69D8472AD}"/>
          </ac:spMkLst>
        </pc:spChg>
        <pc:spChg chg="add del">
          <ac:chgData name="Ingvild Sollund" userId="3345d885-6fc5-4a16-a837-d5a76ec94d01" providerId="ADAL" clId="{75415097-5D40-B447-9CF4-C88EE9D252E5}" dt="2019-10-09T07:35:59.976" v="4268"/>
          <ac:spMkLst>
            <pc:docMk/>
            <pc:sldMk cId="2088793572" sldId="300"/>
            <ac:spMk id="21" creationId="{12C32198-1846-A241-BA3D-21BB4941D329}"/>
          </ac:spMkLst>
        </pc:spChg>
        <pc:spChg chg="add del">
          <ac:chgData name="Ingvild Sollund" userId="3345d885-6fc5-4a16-a837-d5a76ec94d01" providerId="ADAL" clId="{75415097-5D40-B447-9CF4-C88EE9D252E5}" dt="2019-10-09T07:35:59.976" v="4268"/>
          <ac:spMkLst>
            <pc:docMk/>
            <pc:sldMk cId="2088793572" sldId="300"/>
            <ac:spMk id="22" creationId="{6DFF353F-9E05-CD43-B4CE-997591F9D684}"/>
          </ac:spMkLst>
        </pc:spChg>
        <pc:spChg chg="add del">
          <ac:chgData name="Ingvild Sollund" userId="3345d885-6fc5-4a16-a837-d5a76ec94d01" providerId="ADAL" clId="{75415097-5D40-B447-9CF4-C88EE9D252E5}" dt="2019-10-09T07:35:59.976" v="4268"/>
          <ac:spMkLst>
            <pc:docMk/>
            <pc:sldMk cId="2088793572" sldId="300"/>
            <ac:spMk id="23" creationId="{866E9464-808B-C541-BA9A-98BCDC0BCFE8}"/>
          </ac:spMkLst>
        </pc:spChg>
        <pc:spChg chg="add del">
          <ac:chgData name="Ingvild Sollund" userId="3345d885-6fc5-4a16-a837-d5a76ec94d01" providerId="ADAL" clId="{75415097-5D40-B447-9CF4-C88EE9D252E5}" dt="2019-10-09T07:35:59.976" v="4268"/>
          <ac:spMkLst>
            <pc:docMk/>
            <pc:sldMk cId="2088793572" sldId="300"/>
            <ac:spMk id="24" creationId="{B52BB64B-32D3-224D-ADDB-990382E28B44}"/>
          </ac:spMkLst>
        </pc:spChg>
        <pc:spChg chg="add del">
          <ac:chgData name="Ingvild Sollund" userId="3345d885-6fc5-4a16-a837-d5a76ec94d01" providerId="ADAL" clId="{75415097-5D40-B447-9CF4-C88EE9D252E5}" dt="2019-10-09T07:35:59.976" v="4268"/>
          <ac:spMkLst>
            <pc:docMk/>
            <pc:sldMk cId="2088793572" sldId="300"/>
            <ac:spMk id="25" creationId="{8A6584E8-DC0C-284D-8A23-4A44A1D3384D}"/>
          </ac:spMkLst>
        </pc:spChg>
        <pc:spChg chg="add del">
          <ac:chgData name="Ingvild Sollund" userId="3345d885-6fc5-4a16-a837-d5a76ec94d01" providerId="ADAL" clId="{75415097-5D40-B447-9CF4-C88EE9D252E5}" dt="2019-10-09T07:35:59.976" v="4268"/>
          <ac:spMkLst>
            <pc:docMk/>
            <pc:sldMk cId="2088793572" sldId="300"/>
            <ac:spMk id="26" creationId="{75266AE5-E69B-1344-8EFA-B818064EE1D0}"/>
          </ac:spMkLst>
        </pc:spChg>
        <pc:spChg chg="add del">
          <ac:chgData name="Ingvild Sollund" userId="3345d885-6fc5-4a16-a837-d5a76ec94d01" providerId="ADAL" clId="{75415097-5D40-B447-9CF4-C88EE9D252E5}" dt="2019-10-09T07:35:59.976" v="4268"/>
          <ac:spMkLst>
            <pc:docMk/>
            <pc:sldMk cId="2088793572" sldId="300"/>
            <ac:spMk id="27" creationId="{7A57022B-20C5-574D-ABA6-211B52838DAF}"/>
          </ac:spMkLst>
        </pc:spChg>
        <pc:spChg chg="add del">
          <ac:chgData name="Ingvild Sollund" userId="3345d885-6fc5-4a16-a837-d5a76ec94d01" providerId="ADAL" clId="{75415097-5D40-B447-9CF4-C88EE9D252E5}" dt="2019-10-09T07:35:59.976" v="4268"/>
          <ac:spMkLst>
            <pc:docMk/>
            <pc:sldMk cId="2088793572" sldId="300"/>
            <ac:spMk id="28" creationId="{90FCB3C6-3FF7-9743-AF76-482701303B6A}"/>
          </ac:spMkLst>
        </pc:spChg>
        <pc:spChg chg="add del">
          <ac:chgData name="Ingvild Sollund" userId="3345d885-6fc5-4a16-a837-d5a76ec94d01" providerId="ADAL" clId="{75415097-5D40-B447-9CF4-C88EE9D252E5}" dt="2019-10-09T07:35:59.976" v="4268"/>
          <ac:spMkLst>
            <pc:docMk/>
            <pc:sldMk cId="2088793572" sldId="300"/>
            <ac:spMk id="29" creationId="{55C13961-398A-CE4E-A382-5F567B6C5A3C}"/>
          </ac:spMkLst>
        </pc:spChg>
        <pc:spChg chg="add del">
          <ac:chgData name="Ingvild Sollund" userId="3345d885-6fc5-4a16-a837-d5a76ec94d01" providerId="ADAL" clId="{75415097-5D40-B447-9CF4-C88EE9D252E5}" dt="2019-10-09T07:35:59.976" v="4268"/>
          <ac:spMkLst>
            <pc:docMk/>
            <pc:sldMk cId="2088793572" sldId="300"/>
            <ac:spMk id="30" creationId="{B03AC3AC-F570-044C-BEA8-A8EFCDCB2AA7}"/>
          </ac:spMkLst>
        </pc:spChg>
        <pc:spChg chg="add del">
          <ac:chgData name="Ingvild Sollund" userId="3345d885-6fc5-4a16-a837-d5a76ec94d01" providerId="ADAL" clId="{75415097-5D40-B447-9CF4-C88EE9D252E5}" dt="2019-10-09T07:35:59.976" v="4268"/>
          <ac:spMkLst>
            <pc:docMk/>
            <pc:sldMk cId="2088793572" sldId="300"/>
            <ac:spMk id="31" creationId="{3DB77185-DBB9-194E-8CBF-268037039381}"/>
          </ac:spMkLst>
        </pc:spChg>
        <pc:spChg chg="add del mod">
          <ac:chgData name="Ingvild Sollund" userId="3345d885-6fc5-4a16-a837-d5a76ec94d01" providerId="ADAL" clId="{75415097-5D40-B447-9CF4-C88EE9D252E5}" dt="2019-10-09T07:36:18.841" v="4274" actId="478"/>
          <ac:spMkLst>
            <pc:docMk/>
            <pc:sldMk cId="2088793572" sldId="300"/>
            <ac:spMk id="32" creationId="{5A24584D-5FA8-2348-82E0-C0C009CB991A}"/>
          </ac:spMkLst>
        </pc:spChg>
        <pc:spChg chg="add mod">
          <ac:chgData name="Ingvild Sollund" userId="3345d885-6fc5-4a16-a837-d5a76ec94d01" providerId="ADAL" clId="{75415097-5D40-B447-9CF4-C88EE9D252E5}" dt="2019-10-11T07:04:21.326" v="13393" actId="1076"/>
          <ac:spMkLst>
            <pc:docMk/>
            <pc:sldMk cId="2088793572" sldId="300"/>
            <ac:spMk id="33" creationId="{CF339BCE-41A4-1F47-AC52-D4511085AC25}"/>
          </ac:spMkLst>
        </pc:spChg>
        <pc:spChg chg="add mod">
          <ac:chgData name="Ingvild Sollund" userId="3345d885-6fc5-4a16-a837-d5a76ec94d01" providerId="ADAL" clId="{75415097-5D40-B447-9CF4-C88EE9D252E5}" dt="2019-10-11T07:07:06.963" v="13411" actId="2711"/>
          <ac:spMkLst>
            <pc:docMk/>
            <pc:sldMk cId="2088793572" sldId="300"/>
            <ac:spMk id="34" creationId="{4043FA8C-A4BD-C84C-8B5D-D3E84D77E651}"/>
          </ac:spMkLst>
        </pc:spChg>
        <pc:spChg chg="add mod">
          <ac:chgData name="Ingvild Sollund" userId="3345d885-6fc5-4a16-a837-d5a76ec94d01" providerId="ADAL" clId="{75415097-5D40-B447-9CF4-C88EE9D252E5}" dt="2019-10-11T07:07:11.708" v="13412" actId="2711"/>
          <ac:spMkLst>
            <pc:docMk/>
            <pc:sldMk cId="2088793572" sldId="300"/>
            <ac:spMk id="35" creationId="{0AEB2AB4-8817-0F45-AC30-552E1D015124}"/>
          </ac:spMkLst>
        </pc:spChg>
        <pc:spChg chg="add mod">
          <ac:chgData name="Ingvild Sollund" userId="3345d885-6fc5-4a16-a837-d5a76ec94d01" providerId="ADAL" clId="{75415097-5D40-B447-9CF4-C88EE9D252E5}" dt="2019-10-11T07:07:16.726" v="13413" actId="2711"/>
          <ac:spMkLst>
            <pc:docMk/>
            <pc:sldMk cId="2088793572" sldId="300"/>
            <ac:spMk id="36" creationId="{6973BAE3-B894-DF45-A30E-03826E27C269}"/>
          </ac:spMkLst>
        </pc:spChg>
        <pc:spChg chg="add mod">
          <ac:chgData name="Ingvild Sollund" userId="3345d885-6fc5-4a16-a837-d5a76ec94d01" providerId="ADAL" clId="{75415097-5D40-B447-9CF4-C88EE9D252E5}" dt="2019-10-11T07:07:27.134" v="13415" actId="2711"/>
          <ac:spMkLst>
            <pc:docMk/>
            <pc:sldMk cId="2088793572" sldId="300"/>
            <ac:spMk id="37" creationId="{6E9EF18C-BB3B-CD44-8FA2-C04D31633846}"/>
          </ac:spMkLst>
        </pc:spChg>
        <pc:spChg chg="add mod">
          <ac:chgData name="Ingvild Sollund" userId="3345d885-6fc5-4a16-a837-d5a76ec94d01" providerId="ADAL" clId="{75415097-5D40-B447-9CF4-C88EE9D252E5}" dt="2019-10-11T07:07:32.486" v="13417" actId="1076"/>
          <ac:spMkLst>
            <pc:docMk/>
            <pc:sldMk cId="2088793572" sldId="300"/>
            <ac:spMk id="38" creationId="{D3EA4FB8-187D-404D-BA4E-8F74E43750CB}"/>
          </ac:spMkLst>
        </pc:spChg>
        <pc:spChg chg="add mod">
          <ac:chgData name="Ingvild Sollund" userId="3345d885-6fc5-4a16-a837-d5a76ec94d01" providerId="ADAL" clId="{75415097-5D40-B447-9CF4-C88EE9D252E5}" dt="2019-10-11T07:07:46.202" v="13419" actId="2711"/>
          <ac:spMkLst>
            <pc:docMk/>
            <pc:sldMk cId="2088793572" sldId="300"/>
            <ac:spMk id="39" creationId="{B342BBC2-9085-0146-A8A1-DD48A73F6D07}"/>
          </ac:spMkLst>
        </pc:spChg>
        <pc:spChg chg="add mod">
          <ac:chgData name="Ingvild Sollund" userId="3345d885-6fc5-4a16-a837-d5a76ec94d01" providerId="ADAL" clId="{75415097-5D40-B447-9CF4-C88EE9D252E5}" dt="2019-10-11T07:04:46.857" v="13395" actId="207"/>
          <ac:spMkLst>
            <pc:docMk/>
            <pc:sldMk cId="2088793572" sldId="300"/>
            <ac:spMk id="40" creationId="{F6670175-4189-7B48-810C-79BB348860D2}"/>
          </ac:spMkLst>
        </pc:spChg>
        <pc:spChg chg="add mod">
          <ac:chgData name="Ingvild Sollund" userId="3345d885-6fc5-4a16-a837-d5a76ec94d01" providerId="ADAL" clId="{75415097-5D40-B447-9CF4-C88EE9D252E5}" dt="2019-10-11T07:05:07.573" v="13398" actId="14100"/>
          <ac:spMkLst>
            <pc:docMk/>
            <pc:sldMk cId="2088793572" sldId="300"/>
            <ac:spMk id="41" creationId="{B1195CB2-DEBD-F843-92B8-113A3239C52A}"/>
          </ac:spMkLst>
        </pc:spChg>
        <pc:spChg chg="add mod">
          <ac:chgData name="Ingvild Sollund" userId="3345d885-6fc5-4a16-a837-d5a76ec94d01" providerId="ADAL" clId="{75415097-5D40-B447-9CF4-C88EE9D252E5}" dt="2019-10-11T07:04:59.125" v="13396" actId="14100"/>
          <ac:spMkLst>
            <pc:docMk/>
            <pc:sldMk cId="2088793572" sldId="300"/>
            <ac:spMk id="42" creationId="{CC5FBBC0-017C-904B-A771-1E3C6CB44399}"/>
          </ac:spMkLst>
        </pc:spChg>
        <pc:spChg chg="add mod">
          <ac:chgData name="Ingvild Sollund" userId="3345d885-6fc5-4a16-a837-d5a76ec94d01" providerId="ADAL" clId="{75415097-5D40-B447-9CF4-C88EE9D252E5}" dt="2019-10-11T07:05:02.612" v="13397" actId="14100"/>
          <ac:spMkLst>
            <pc:docMk/>
            <pc:sldMk cId="2088793572" sldId="300"/>
            <ac:spMk id="43" creationId="{05085619-3F9C-5B42-BD26-D6905999E08B}"/>
          </ac:spMkLst>
        </pc:spChg>
        <pc:spChg chg="add mod">
          <ac:chgData name="Ingvild Sollund" userId="3345d885-6fc5-4a16-a837-d5a76ec94d01" providerId="ADAL" clId="{75415097-5D40-B447-9CF4-C88EE9D252E5}" dt="2019-10-11T07:05:20.591" v="13400" actId="14100"/>
          <ac:spMkLst>
            <pc:docMk/>
            <pc:sldMk cId="2088793572" sldId="300"/>
            <ac:spMk id="44" creationId="{32643E35-B313-EB49-B4C1-E8844382FAAE}"/>
          </ac:spMkLst>
        </pc:spChg>
        <pc:spChg chg="add mod">
          <ac:chgData name="Ingvild Sollund" userId="3345d885-6fc5-4a16-a837-d5a76ec94d01" providerId="ADAL" clId="{75415097-5D40-B447-9CF4-C88EE9D252E5}" dt="2019-10-11T07:05:25.677" v="13401" actId="14100"/>
          <ac:spMkLst>
            <pc:docMk/>
            <pc:sldMk cId="2088793572" sldId="300"/>
            <ac:spMk id="45" creationId="{ED37D99F-A1F9-0242-B2E5-7DA484204A84}"/>
          </ac:spMkLst>
        </pc:spChg>
        <pc:spChg chg="add mod">
          <ac:chgData name="Ingvild Sollund" userId="3345d885-6fc5-4a16-a837-d5a76ec94d01" providerId="ADAL" clId="{75415097-5D40-B447-9CF4-C88EE9D252E5}" dt="2019-10-11T07:05:30.467" v="13402" actId="14100"/>
          <ac:spMkLst>
            <pc:docMk/>
            <pc:sldMk cId="2088793572" sldId="300"/>
            <ac:spMk id="46" creationId="{97BF1B24-2E92-0A4E-8F5F-A2493E8A30E2}"/>
          </ac:spMkLst>
        </pc:spChg>
        <pc:spChg chg="add mod">
          <ac:chgData name="Ingvild Sollund" userId="3345d885-6fc5-4a16-a837-d5a76ec94d01" providerId="ADAL" clId="{75415097-5D40-B447-9CF4-C88EE9D252E5}" dt="2019-10-11T07:04:46.857" v="13395" actId="207"/>
          <ac:spMkLst>
            <pc:docMk/>
            <pc:sldMk cId="2088793572" sldId="300"/>
            <ac:spMk id="47" creationId="{F1A89FD1-0AB6-444C-8734-A7916109DCA7}"/>
          </ac:spMkLst>
        </pc:spChg>
        <pc:spChg chg="add del mod">
          <ac:chgData name="Ingvild Sollund" userId="3345d885-6fc5-4a16-a837-d5a76ec94d01" providerId="ADAL" clId="{75415097-5D40-B447-9CF4-C88EE9D252E5}" dt="2019-10-09T10:54:29.665" v="4292" actId="478"/>
          <ac:spMkLst>
            <pc:docMk/>
            <pc:sldMk cId="2088793572" sldId="300"/>
            <ac:spMk id="48" creationId="{07CF131D-4750-1E49-A559-D3EB2C9342CE}"/>
          </ac:spMkLst>
        </pc:spChg>
        <pc:spChg chg="add mod">
          <ac:chgData name="Ingvild Sollund" userId="3345d885-6fc5-4a16-a837-d5a76ec94d01" providerId="ADAL" clId="{75415097-5D40-B447-9CF4-C88EE9D252E5}" dt="2019-10-11T07:05:50.944" v="13405" actId="12789"/>
          <ac:spMkLst>
            <pc:docMk/>
            <pc:sldMk cId="2088793572" sldId="300"/>
            <ac:spMk id="49" creationId="{DD8716F2-3D8F-CF49-A90C-2F173A65E86E}"/>
          </ac:spMkLst>
        </pc:spChg>
        <pc:spChg chg="add del mod">
          <ac:chgData name="Ingvild Sollund" userId="3345d885-6fc5-4a16-a837-d5a76ec94d01" providerId="ADAL" clId="{75415097-5D40-B447-9CF4-C88EE9D252E5}" dt="2019-10-11T07:05:39.871" v="13403" actId="478"/>
          <ac:spMkLst>
            <pc:docMk/>
            <pc:sldMk cId="2088793572" sldId="300"/>
            <ac:spMk id="50" creationId="{403BB926-5115-184D-8AA5-0A94ECEBFBAA}"/>
          </ac:spMkLst>
        </pc:spChg>
        <pc:spChg chg="add mod">
          <ac:chgData name="Ingvild Sollund" userId="3345d885-6fc5-4a16-a837-d5a76ec94d01" providerId="ADAL" clId="{75415097-5D40-B447-9CF4-C88EE9D252E5}" dt="2019-10-11T07:07:41.194" v="13418" actId="2711"/>
          <ac:spMkLst>
            <pc:docMk/>
            <pc:sldMk cId="2088793572" sldId="300"/>
            <ac:spMk id="51" creationId="{CE0B116C-78A2-7244-86F0-10A3D4BB0A4A}"/>
          </ac:spMkLst>
        </pc:spChg>
        <pc:spChg chg="add mod">
          <ac:chgData name="Ingvild Sollund" userId="3345d885-6fc5-4a16-a837-d5a76ec94d01" providerId="ADAL" clId="{75415097-5D40-B447-9CF4-C88EE9D252E5}" dt="2019-10-11T07:05:14.065" v="13399" actId="14100"/>
          <ac:spMkLst>
            <pc:docMk/>
            <pc:sldMk cId="2088793572" sldId="300"/>
            <ac:spMk id="52" creationId="{7835C547-9DAA-2340-AFE9-FF3D834322E5}"/>
          </ac:spMkLst>
        </pc:spChg>
        <pc:spChg chg="add mod">
          <ac:chgData name="Ingvild Sollund" userId="3345d885-6fc5-4a16-a837-d5a76ec94d01" providerId="ADAL" clId="{75415097-5D40-B447-9CF4-C88EE9D252E5}" dt="2019-10-11T07:04:46.857" v="13395" actId="207"/>
          <ac:spMkLst>
            <pc:docMk/>
            <pc:sldMk cId="2088793572" sldId="300"/>
            <ac:spMk id="53" creationId="{C06B0AC5-709B-034E-A5F1-426364D7181A}"/>
          </ac:spMkLst>
        </pc:spChg>
        <pc:spChg chg="add mod">
          <ac:chgData name="Ingvild Sollund" userId="3345d885-6fc5-4a16-a837-d5a76ec94d01" providerId="ADAL" clId="{75415097-5D40-B447-9CF4-C88EE9D252E5}" dt="2019-10-11T07:05:50.944" v="13405" actId="12789"/>
          <ac:spMkLst>
            <pc:docMk/>
            <pc:sldMk cId="2088793572" sldId="300"/>
            <ac:spMk id="54" creationId="{BCF63557-BE23-2249-A706-29333EE87313}"/>
          </ac:spMkLst>
        </pc:spChg>
        <pc:spChg chg="add del mod">
          <ac:chgData name="Ingvild Sollund" userId="3345d885-6fc5-4a16-a837-d5a76ec94d01" providerId="ADAL" clId="{75415097-5D40-B447-9CF4-C88EE9D252E5}" dt="2019-10-11T07:01:56.034" v="13361" actId="767"/>
          <ac:spMkLst>
            <pc:docMk/>
            <pc:sldMk cId="2088793572" sldId="300"/>
            <ac:spMk id="55" creationId="{5837CB65-E90C-8E4D-BD47-EA36BA923669}"/>
          </ac:spMkLst>
        </pc:spChg>
        <pc:spChg chg="add mod">
          <ac:chgData name="Ingvild Sollund" userId="3345d885-6fc5-4a16-a837-d5a76ec94d01" providerId="ADAL" clId="{75415097-5D40-B447-9CF4-C88EE9D252E5}" dt="2019-10-11T07:05:50.944" v="13405" actId="12789"/>
          <ac:spMkLst>
            <pc:docMk/>
            <pc:sldMk cId="2088793572" sldId="300"/>
            <ac:spMk id="56" creationId="{047965C4-2E9B-8E42-B2BA-0481699AA67C}"/>
          </ac:spMkLst>
        </pc:spChg>
        <pc:cxnChg chg="add del mod">
          <ac:chgData name="Ingvild Sollund" userId="3345d885-6fc5-4a16-a837-d5a76ec94d01" providerId="ADAL" clId="{75415097-5D40-B447-9CF4-C88EE9D252E5}" dt="2019-10-08T12:40:07.148" v="3861" actId="478"/>
          <ac:cxnSpMkLst>
            <pc:docMk/>
            <pc:sldMk cId="2088793572" sldId="300"/>
            <ac:cxnSpMk id="15" creationId="{F038146F-5740-6C47-BE72-46F04076DF21}"/>
          </ac:cxnSpMkLst>
        </pc:cxnChg>
      </pc:sldChg>
      <pc:sldChg chg="addSp modSp add ord modNotesTx">
        <pc:chgData name="Ingvild Sollund" userId="3345d885-6fc5-4a16-a837-d5a76ec94d01" providerId="ADAL" clId="{75415097-5D40-B447-9CF4-C88EE9D252E5}" dt="2019-10-11T07:10:52.492" v="13445" actId="1076"/>
        <pc:sldMkLst>
          <pc:docMk/>
          <pc:sldMk cId="2520288460" sldId="301"/>
        </pc:sldMkLst>
        <pc:spChg chg="add mod">
          <ac:chgData name="Ingvild Sollund" userId="3345d885-6fc5-4a16-a837-d5a76ec94d01" providerId="ADAL" clId="{75415097-5D40-B447-9CF4-C88EE9D252E5}" dt="2019-10-11T07:10:52.492" v="13445" actId="1076"/>
          <ac:spMkLst>
            <pc:docMk/>
            <pc:sldMk cId="2520288460" sldId="301"/>
            <ac:spMk id="4" creationId="{4D12E139-D4E4-FD4F-81CE-657222D15A4B}"/>
          </ac:spMkLst>
        </pc:spChg>
        <pc:spChg chg="add mod">
          <ac:chgData name="Ingvild Sollund" userId="3345d885-6fc5-4a16-a837-d5a76ec94d01" providerId="ADAL" clId="{75415097-5D40-B447-9CF4-C88EE9D252E5}" dt="2019-10-11T07:10:49.344" v="13444" actId="1076"/>
          <ac:spMkLst>
            <pc:docMk/>
            <pc:sldMk cId="2520288460" sldId="301"/>
            <ac:spMk id="5" creationId="{CB58987F-369E-5D4F-8D71-BD6A81F186F0}"/>
          </ac:spMkLst>
        </pc:spChg>
        <pc:spChg chg="mod">
          <ac:chgData name="Ingvild Sollund" userId="3345d885-6fc5-4a16-a837-d5a76ec94d01" providerId="ADAL" clId="{75415097-5D40-B447-9CF4-C88EE9D252E5}" dt="2019-10-10T11:13:13.349" v="6209"/>
          <ac:spMkLst>
            <pc:docMk/>
            <pc:sldMk cId="2520288460" sldId="301"/>
            <ac:spMk id="54" creationId="{00000000-0000-0000-0000-000000000000}"/>
          </ac:spMkLst>
        </pc:spChg>
      </pc:sldChg>
      <pc:sldChg chg="addSp delSp modSp add del modTransition">
        <pc:chgData name="Ingvild Sollund" userId="3345d885-6fc5-4a16-a837-d5a76ec94d01" providerId="ADAL" clId="{75415097-5D40-B447-9CF4-C88EE9D252E5}" dt="2019-10-10T18:50:05.584" v="12467" actId="2696"/>
        <pc:sldMkLst>
          <pc:docMk/>
          <pc:sldMk cId="2381256661" sldId="302"/>
        </pc:sldMkLst>
        <pc:spChg chg="mod">
          <ac:chgData name="Ingvild Sollund" userId="3345d885-6fc5-4a16-a837-d5a76ec94d01" providerId="ADAL" clId="{75415097-5D40-B447-9CF4-C88EE9D252E5}" dt="2019-10-10T12:42:42.364" v="7461" actId="1076"/>
          <ac:spMkLst>
            <pc:docMk/>
            <pc:sldMk cId="2381256661" sldId="302"/>
            <ac:spMk id="2" creationId="{1D2CED62-BBC2-414E-9266-920E8204CEB1}"/>
          </ac:spMkLst>
        </pc:spChg>
        <pc:spChg chg="del mod">
          <ac:chgData name="Ingvild Sollund" userId="3345d885-6fc5-4a16-a837-d5a76ec94d01" providerId="ADAL" clId="{75415097-5D40-B447-9CF4-C88EE9D252E5}" dt="2019-10-10T12:41:08.942" v="7350" actId="478"/>
          <ac:spMkLst>
            <pc:docMk/>
            <pc:sldMk cId="2381256661" sldId="302"/>
            <ac:spMk id="3" creationId="{30256F36-6B8C-D140-98D6-EF22D790CD52}"/>
          </ac:spMkLst>
        </pc:spChg>
        <pc:spChg chg="add del mod">
          <ac:chgData name="Ingvild Sollund" userId="3345d885-6fc5-4a16-a837-d5a76ec94d01" providerId="ADAL" clId="{75415097-5D40-B447-9CF4-C88EE9D252E5}" dt="2019-10-10T12:41:11.689" v="7351" actId="478"/>
          <ac:spMkLst>
            <pc:docMk/>
            <pc:sldMk cId="2381256661" sldId="302"/>
            <ac:spMk id="5" creationId="{18A20C93-791C-CB4F-B6F7-268D48701636}"/>
          </ac:spMkLst>
        </pc:spChg>
        <pc:spChg chg="add mod">
          <ac:chgData name="Ingvild Sollund" userId="3345d885-6fc5-4a16-a837-d5a76ec94d01" providerId="ADAL" clId="{75415097-5D40-B447-9CF4-C88EE9D252E5}" dt="2019-10-10T12:42:29.134" v="7460" actId="20577"/>
          <ac:spMkLst>
            <pc:docMk/>
            <pc:sldMk cId="2381256661" sldId="302"/>
            <ac:spMk id="6" creationId="{95555C44-FC7A-FA4D-8996-B46E8F438EF0}"/>
          </ac:spMkLst>
        </pc:spChg>
      </pc:sldChg>
      <pc:sldChg chg="addSp delSp modSp add modNotesTx">
        <pc:chgData name="Ingvild Sollund" userId="3345d885-6fc5-4a16-a837-d5a76ec94d01" providerId="ADAL" clId="{75415097-5D40-B447-9CF4-C88EE9D252E5}" dt="2019-10-11T08:42:13.747" v="14881" actId="20577"/>
        <pc:sldMkLst>
          <pc:docMk/>
          <pc:sldMk cId="2433506515" sldId="303"/>
        </pc:sldMkLst>
        <pc:spChg chg="mod">
          <ac:chgData name="Ingvild Sollund" userId="3345d885-6fc5-4a16-a837-d5a76ec94d01" providerId="ADAL" clId="{75415097-5D40-B447-9CF4-C88EE9D252E5}" dt="2019-10-11T08:42:13.747" v="14881" actId="20577"/>
          <ac:spMkLst>
            <pc:docMk/>
            <pc:sldMk cId="2433506515" sldId="303"/>
            <ac:spMk id="2" creationId="{3FBE3A5B-F67B-5946-BA32-9D35482FB4CE}"/>
          </ac:spMkLst>
        </pc:spChg>
        <pc:spChg chg="add del mod">
          <ac:chgData name="Ingvild Sollund" userId="3345d885-6fc5-4a16-a837-d5a76ec94d01" providerId="ADAL" clId="{75415097-5D40-B447-9CF4-C88EE9D252E5}" dt="2019-10-10T11:23:47.131" v="7088" actId="478"/>
          <ac:spMkLst>
            <pc:docMk/>
            <pc:sldMk cId="2433506515" sldId="303"/>
            <ac:spMk id="4" creationId="{5A076844-2750-0845-8E6F-628E7F1AA240}"/>
          </ac:spMkLst>
        </pc:spChg>
        <pc:spChg chg="add mod">
          <ac:chgData name="Ingvild Sollund" userId="3345d885-6fc5-4a16-a837-d5a76ec94d01" providerId="ADAL" clId="{75415097-5D40-B447-9CF4-C88EE9D252E5}" dt="2019-10-11T08:41:54.669" v="14842" actId="2711"/>
          <ac:spMkLst>
            <pc:docMk/>
            <pc:sldMk cId="2433506515" sldId="303"/>
            <ac:spMk id="5" creationId="{BEF3DD37-6183-4A43-8E61-2522589CFDE1}"/>
          </ac:spMkLst>
        </pc:spChg>
        <pc:spChg chg="del mod">
          <ac:chgData name="Ingvild Sollund" userId="3345d885-6fc5-4a16-a837-d5a76ec94d01" providerId="ADAL" clId="{75415097-5D40-B447-9CF4-C88EE9D252E5}" dt="2019-10-10T11:23:42.682" v="7087" actId="478"/>
          <ac:spMkLst>
            <pc:docMk/>
            <pc:sldMk cId="2433506515" sldId="303"/>
            <ac:spMk id="89" creationId="{00000000-0000-0000-0000-000000000000}"/>
          </ac:spMkLst>
        </pc:spChg>
      </pc:sldChg>
      <pc:sldChg chg="add del">
        <pc:chgData name="Ingvild Sollund" userId="3345d885-6fc5-4a16-a837-d5a76ec94d01" providerId="ADAL" clId="{75415097-5D40-B447-9CF4-C88EE9D252E5}" dt="2019-10-10T12:40:56.151" v="7347" actId="2696"/>
        <pc:sldMkLst>
          <pc:docMk/>
          <pc:sldMk cId="3569742118" sldId="304"/>
        </pc:sldMkLst>
      </pc:sldChg>
      <pc:sldChg chg="modSp add del">
        <pc:chgData name="Ingvild Sollund" userId="3345d885-6fc5-4a16-a837-d5a76ec94d01" providerId="ADAL" clId="{75415097-5D40-B447-9CF4-C88EE9D252E5}" dt="2019-10-10T13:13:44.609" v="8354" actId="2696"/>
        <pc:sldMkLst>
          <pc:docMk/>
          <pc:sldMk cId="1848118667" sldId="305"/>
        </pc:sldMkLst>
        <pc:spChg chg="mod">
          <ac:chgData name="Ingvild Sollund" userId="3345d885-6fc5-4a16-a837-d5a76ec94d01" providerId="ADAL" clId="{75415097-5D40-B447-9CF4-C88EE9D252E5}" dt="2019-10-08T11:39:47.905" v="3042" actId="20577"/>
          <ac:spMkLst>
            <pc:docMk/>
            <pc:sldMk cId="1848118667" sldId="305"/>
            <ac:spMk id="2" creationId="{87504EB9-5959-1F4E-A277-2452B49D7EBE}"/>
          </ac:spMkLst>
        </pc:spChg>
      </pc:sldChg>
      <pc:sldChg chg="modSp add ord">
        <pc:chgData name="Ingvild Sollund" userId="3345d885-6fc5-4a16-a837-d5a76ec94d01" providerId="ADAL" clId="{75415097-5D40-B447-9CF4-C88EE9D252E5}" dt="2019-10-10T11:05:15.203" v="5759" actId="20577"/>
        <pc:sldMkLst>
          <pc:docMk/>
          <pc:sldMk cId="4194413039" sldId="306"/>
        </pc:sldMkLst>
        <pc:spChg chg="mod">
          <ac:chgData name="Ingvild Sollund" userId="3345d885-6fc5-4a16-a837-d5a76ec94d01" providerId="ADAL" clId="{75415097-5D40-B447-9CF4-C88EE9D252E5}" dt="2019-10-10T11:05:15.203" v="5759" actId="20577"/>
          <ac:spMkLst>
            <pc:docMk/>
            <pc:sldMk cId="4194413039" sldId="306"/>
            <ac:spMk id="54" creationId="{00000000-0000-0000-0000-000000000000}"/>
          </ac:spMkLst>
        </pc:spChg>
      </pc:sldChg>
      <pc:sldChg chg="addSp delSp modSp add ord modNotesTx">
        <pc:chgData name="Ingvild Sollund" userId="3345d885-6fc5-4a16-a837-d5a76ec94d01" providerId="ADAL" clId="{75415097-5D40-B447-9CF4-C88EE9D252E5}" dt="2019-10-11T08:05:40.037" v="14271" actId="20577"/>
        <pc:sldMkLst>
          <pc:docMk/>
          <pc:sldMk cId="2633850769" sldId="307"/>
        </pc:sldMkLst>
        <pc:spChg chg="mod">
          <ac:chgData name="Ingvild Sollund" userId="3345d885-6fc5-4a16-a837-d5a76ec94d01" providerId="ADAL" clId="{75415097-5D40-B447-9CF4-C88EE9D252E5}" dt="2019-10-11T06:51:09.576" v="13245" actId="1076"/>
          <ac:spMkLst>
            <pc:docMk/>
            <pc:sldMk cId="2633850769" sldId="307"/>
            <ac:spMk id="2" creationId="{22124FEC-7FBC-6149-8638-2C2473F0E023}"/>
          </ac:spMkLst>
        </pc:spChg>
        <pc:spChg chg="add del mod">
          <ac:chgData name="Ingvild Sollund" userId="3345d885-6fc5-4a16-a837-d5a76ec94d01" providerId="ADAL" clId="{75415097-5D40-B447-9CF4-C88EE9D252E5}" dt="2019-10-11T06:52:33.918" v="13259" actId="478"/>
          <ac:spMkLst>
            <pc:docMk/>
            <pc:sldMk cId="2633850769" sldId="307"/>
            <ac:spMk id="3" creationId="{A13E1310-0EFC-9C45-B9A2-27BDB39F1090}"/>
          </ac:spMkLst>
        </pc:spChg>
        <pc:spChg chg="del">
          <ac:chgData name="Ingvild Sollund" userId="3345d885-6fc5-4a16-a837-d5a76ec94d01" providerId="ADAL" clId="{75415097-5D40-B447-9CF4-C88EE9D252E5}" dt="2019-10-09T06:52:18.056" v="3968" actId="478"/>
          <ac:spMkLst>
            <pc:docMk/>
            <pc:sldMk cId="2633850769" sldId="307"/>
            <ac:spMk id="4" creationId="{3067D308-B0B9-2444-B0A3-D1EABD5A6BC6}"/>
          </ac:spMkLst>
        </pc:spChg>
        <pc:spChg chg="add del mod">
          <ac:chgData name="Ingvild Sollund" userId="3345d885-6fc5-4a16-a837-d5a76ec94d01" providerId="ADAL" clId="{75415097-5D40-B447-9CF4-C88EE9D252E5}" dt="2019-10-11T06:52:46.949" v="13263" actId="478"/>
          <ac:spMkLst>
            <pc:docMk/>
            <pc:sldMk cId="2633850769" sldId="307"/>
            <ac:spMk id="4" creationId="{9AAE2F6A-5DC9-F84B-AB0E-1202210A0DC2}"/>
          </ac:spMkLst>
        </pc:spChg>
        <pc:spChg chg="del">
          <ac:chgData name="Ingvild Sollund" userId="3345d885-6fc5-4a16-a837-d5a76ec94d01" providerId="ADAL" clId="{75415097-5D40-B447-9CF4-C88EE9D252E5}" dt="2019-10-09T06:52:11.877" v="3966" actId="478"/>
          <ac:spMkLst>
            <pc:docMk/>
            <pc:sldMk cId="2633850769" sldId="307"/>
            <ac:spMk id="5" creationId="{A9CA3711-1E06-F842-8824-7C28093361F4}"/>
          </ac:spMkLst>
        </pc:spChg>
        <pc:spChg chg="del">
          <ac:chgData name="Ingvild Sollund" userId="3345d885-6fc5-4a16-a837-d5a76ec94d01" providerId="ADAL" clId="{75415097-5D40-B447-9CF4-C88EE9D252E5}" dt="2019-10-09T06:52:11.877" v="3966" actId="478"/>
          <ac:spMkLst>
            <pc:docMk/>
            <pc:sldMk cId="2633850769" sldId="307"/>
            <ac:spMk id="6" creationId="{526D76C7-8FB0-F149-99D1-E554E1F32956}"/>
          </ac:spMkLst>
        </pc:spChg>
        <pc:spChg chg="add del mod">
          <ac:chgData name="Ingvild Sollund" userId="3345d885-6fc5-4a16-a837-d5a76ec94d01" providerId="ADAL" clId="{75415097-5D40-B447-9CF4-C88EE9D252E5}" dt="2019-10-11T06:53:08.342" v="13268" actId="478"/>
          <ac:spMkLst>
            <pc:docMk/>
            <pc:sldMk cId="2633850769" sldId="307"/>
            <ac:spMk id="6" creationId="{D1C3A0B8-AA42-5041-8B6F-BC9C446287FA}"/>
          </ac:spMkLst>
        </pc:spChg>
        <pc:spChg chg="del">
          <ac:chgData name="Ingvild Sollund" userId="3345d885-6fc5-4a16-a837-d5a76ec94d01" providerId="ADAL" clId="{75415097-5D40-B447-9CF4-C88EE9D252E5}" dt="2019-10-09T06:52:11.877" v="3966" actId="478"/>
          <ac:spMkLst>
            <pc:docMk/>
            <pc:sldMk cId="2633850769" sldId="307"/>
            <ac:spMk id="7" creationId="{A9B3397E-7931-0C4B-99E5-CAE7556D5F33}"/>
          </ac:spMkLst>
        </pc:spChg>
        <pc:spChg chg="del">
          <ac:chgData name="Ingvild Sollund" userId="3345d885-6fc5-4a16-a837-d5a76ec94d01" providerId="ADAL" clId="{75415097-5D40-B447-9CF4-C88EE9D252E5}" dt="2019-10-09T06:52:20.964" v="3970" actId="478"/>
          <ac:spMkLst>
            <pc:docMk/>
            <pc:sldMk cId="2633850769" sldId="307"/>
            <ac:spMk id="8" creationId="{E3F56601-CE36-4B43-9A4E-340DF00F3595}"/>
          </ac:spMkLst>
        </pc:spChg>
        <pc:spChg chg="del mod">
          <ac:chgData name="Ingvild Sollund" userId="3345d885-6fc5-4a16-a837-d5a76ec94d01" providerId="ADAL" clId="{75415097-5D40-B447-9CF4-C88EE9D252E5}" dt="2019-10-09T06:52:19.647" v="3969" actId="478"/>
          <ac:spMkLst>
            <pc:docMk/>
            <pc:sldMk cId="2633850769" sldId="307"/>
            <ac:spMk id="9" creationId="{2A83035C-D6D9-2542-99AA-866377BBAB48}"/>
          </ac:spMkLst>
        </pc:spChg>
        <pc:spChg chg="del">
          <ac:chgData name="Ingvild Sollund" userId="3345d885-6fc5-4a16-a837-d5a76ec94d01" providerId="ADAL" clId="{75415097-5D40-B447-9CF4-C88EE9D252E5}" dt="2019-10-09T06:52:11.877" v="3966" actId="478"/>
          <ac:spMkLst>
            <pc:docMk/>
            <pc:sldMk cId="2633850769" sldId="307"/>
            <ac:spMk id="10" creationId="{D4A716EC-6B77-7E42-870C-94D38D56C913}"/>
          </ac:spMkLst>
        </pc:spChg>
        <pc:spChg chg="del">
          <ac:chgData name="Ingvild Sollund" userId="3345d885-6fc5-4a16-a837-d5a76ec94d01" providerId="ADAL" clId="{75415097-5D40-B447-9CF4-C88EE9D252E5}" dt="2019-10-09T06:52:11.877" v="3966" actId="478"/>
          <ac:spMkLst>
            <pc:docMk/>
            <pc:sldMk cId="2633850769" sldId="307"/>
            <ac:spMk id="11" creationId="{6D52F949-4692-6A4B-A89D-C59918FE973B}"/>
          </ac:spMkLst>
        </pc:spChg>
        <pc:spChg chg="del">
          <ac:chgData name="Ingvild Sollund" userId="3345d885-6fc5-4a16-a837-d5a76ec94d01" providerId="ADAL" clId="{75415097-5D40-B447-9CF4-C88EE9D252E5}" dt="2019-10-09T06:52:11.877" v="3966" actId="478"/>
          <ac:spMkLst>
            <pc:docMk/>
            <pc:sldMk cId="2633850769" sldId="307"/>
            <ac:spMk id="12" creationId="{0285D4D7-9826-8547-A50E-874708F06ED9}"/>
          </ac:spMkLst>
        </pc:spChg>
        <pc:spChg chg="del">
          <ac:chgData name="Ingvild Sollund" userId="3345d885-6fc5-4a16-a837-d5a76ec94d01" providerId="ADAL" clId="{75415097-5D40-B447-9CF4-C88EE9D252E5}" dt="2019-10-09T06:52:11.877" v="3966" actId="478"/>
          <ac:spMkLst>
            <pc:docMk/>
            <pc:sldMk cId="2633850769" sldId="307"/>
            <ac:spMk id="13" creationId="{858EBAA6-D668-E745-9BEF-EEF29B5CEE00}"/>
          </ac:spMkLst>
        </pc:spChg>
        <pc:spChg chg="add mod">
          <ac:chgData name="Ingvild Sollund" userId="3345d885-6fc5-4a16-a837-d5a76ec94d01" providerId="ADAL" clId="{75415097-5D40-B447-9CF4-C88EE9D252E5}" dt="2019-10-11T08:05:40.037" v="14271" actId="20577"/>
          <ac:spMkLst>
            <pc:docMk/>
            <pc:sldMk cId="2633850769" sldId="307"/>
            <ac:spMk id="14" creationId="{FDF557DD-A62B-B74E-B1ED-7623E736F738}"/>
          </ac:spMkLst>
        </pc:spChg>
      </pc:sldChg>
      <pc:sldChg chg="modSp add">
        <pc:chgData name="Ingvild Sollund" userId="3345d885-6fc5-4a16-a837-d5a76ec94d01" providerId="ADAL" clId="{75415097-5D40-B447-9CF4-C88EE9D252E5}" dt="2019-10-11T06:50:56.403" v="13243" actId="1076"/>
        <pc:sldMkLst>
          <pc:docMk/>
          <pc:sldMk cId="4001515503" sldId="308"/>
        </pc:sldMkLst>
        <pc:spChg chg="mod">
          <ac:chgData name="Ingvild Sollund" userId="3345d885-6fc5-4a16-a837-d5a76ec94d01" providerId="ADAL" clId="{75415097-5D40-B447-9CF4-C88EE9D252E5}" dt="2019-10-11T06:50:56.403" v="13243" actId="1076"/>
          <ac:spMkLst>
            <pc:docMk/>
            <pc:sldMk cId="4001515503" sldId="308"/>
            <ac:spMk id="54" creationId="{00000000-0000-0000-0000-000000000000}"/>
          </ac:spMkLst>
        </pc:spChg>
      </pc:sldChg>
      <pc:sldChg chg="addSp delSp modSp add ord">
        <pc:chgData name="Ingvild Sollund" userId="3345d885-6fc5-4a16-a837-d5a76ec94d01" providerId="ADAL" clId="{75415097-5D40-B447-9CF4-C88EE9D252E5}" dt="2019-10-11T06:50:39.588" v="13242" actId="1035"/>
        <pc:sldMkLst>
          <pc:docMk/>
          <pc:sldMk cId="4091767561" sldId="309"/>
        </pc:sldMkLst>
        <pc:spChg chg="mod">
          <ac:chgData name="Ingvild Sollund" userId="3345d885-6fc5-4a16-a837-d5a76ec94d01" providerId="ADAL" clId="{75415097-5D40-B447-9CF4-C88EE9D252E5}" dt="2019-10-11T06:50:33.632" v="13236" actId="1076"/>
          <ac:spMkLst>
            <pc:docMk/>
            <pc:sldMk cId="4091767561" sldId="309"/>
            <ac:spMk id="2" creationId="{56BC467B-BE9A-8649-9561-F7454AF2C3A9}"/>
          </ac:spMkLst>
        </pc:spChg>
        <pc:spChg chg="del mod">
          <ac:chgData name="Ingvild Sollund" userId="3345d885-6fc5-4a16-a837-d5a76ec94d01" providerId="ADAL" clId="{75415097-5D40-B447-9CF4-C88EE9D252E5}" dt="2019-10-09T11:04:48.966" v="4795" actId="478"/>
          <ac:spMkLst>
            <pc:docMk/>
            <pc:sldMk cId="4091767561" sldId="309"/>
            <ac:spMk id="3" creationId="{03C23139-D9A0-0C46-988E-DE643C46ACCE}"/>
          </ac:spMkLst>
        </pc:spChg>
        <pc:spChg chg="add mod">
          <ac:chgData name="Ingvild Sollund" userId="3345d885-6fc5-4a16-a837-d5a76ec94d01" providerId="ADAL" clId="{75415097-5D40-B447-9CF4-C88EE9D252E5}" dt="2019-10-11T06:50:39.588" v="13242" actId="1035"/>
          <ac:spMkLst>
            <pc:docMk/>
            <pc:sldMk cId="4091767561" sldId="309"/>
            <ac:spMk id="4" creationId="{D5D897D9-9107-434E-B704-8B6645E6B634}"/>
          </ac:spMkLst>
        </pc:spChg>
      </pc:sldChg>
      <pc:sldChg chg="addSp modSp add">
        <pc:chgData name="Ingvild Sollund" userId="3345d885-6fc5-4a16-a837-d5a76ec94d01" providerId="ADAL" clId="{75415097-5D40-B447-9CF4-C88EE9D252E5}" dt="2019-10-11T06:50:25.127" v="13234" actId="1076"/>
        <pc:sldMkLst>
          <pc:docMk/>
          <pc:sldMk cId="302630678" sldId="310"/>
        </pc:sldMkLst>
        <pc:spChg chg="add mod">
          <ac:chgData name="Ingvild Sollund" userId="3345d885-6fc5-4a16-a837-d5a76ec94d01" providerId="ADAL" clId="{75415097-5D40-B447-9CF4-C88EE9D252E5}" dt="2019-10-11T06:50:25.127" v="13234" actId="1076"/>
          <ac:spMkLst>
            <pc:docMk/>
            <pc:sldMk cId="302630678" sldId="310"/>
            <ac:spMk id="3" creationId="{D79AB552-E88A-0E44-9F6B-1F83B752AE87}"/>
          </ac:spMkLst>
        </pc:spChg>
        <pc:spChg chg="mod">
          <ac:chgData name="Ingvild Sollund" userId="3345d885-6fc5-4a16-a837-d5a76ec94d01" providerId="ADAL" clId="{75415097-5D40-B447-9CF4-C88EE9D252E5}" dt="2019-10-11T06:49:56.856" v="13232" actId="1076"/>
          <ac:spMkLst>
            <pc:docMk/>
            <pc:sldMk cId="302630678" sldId="310"/>
            <ac:spMk id="6" creationId="{84794A9A-50C3-1147-BDDD-AC47A67FCD6B}"/>
          </ac:spMkLst>
        </pc:spChg>
      </pc:sldChg>
      <pc:sldChg chg="modSp add ord modNotesTx">
        <pc:chgData name="Ingvild Sollund" userId="3345d885-6fc5-4a16-a837-d5a76ec94d01" providerId="ADAL" clId="{75415097-5D40-B447-9CF4-C88EE9D252E5}" dt="2019-10-11T08:43:33.934" v="14882"/>
        <pc:sldMkLst>
          <pc:docMk/>
          <pc:sldMk cId="328882289" sldId="311"/>
        </pc:sldMkLst>
        <pc:spChg chg="mod">
          <ac:chgData name="Ingvild Sollund" userId="3345d885-6fc5-4a16-a837-d5a76ec94d01" providerId="ADAL" clId="{75415097-5D40-B447-9CF4-C88EE9D252E5}" dt="2019-10-11T07:09:17.444" v="13428" actId="20577"/>
          <ac:spMkLst>
            <pc:docMk/>
            <pc:sldMk cId="328882289" sldId="311"/>
            <ac:spMk id="193" creationId="{00000000-0000-0000-0000-000000000000}"/>
          </ac:spMkLst>
        </pc:spChg>
      </pc:sldChg>
      <pc:sldChg chg="addSp delSp modSp add">
        <pc:chgData name="Ingvild Sollund" userId="3345d885-6fc5-4a16-a837-d5a76ec94d01" providerId="ADAL" clId="{75415097-5D40-B447-9CF4-C88EE9D252E5}" dt="2019-10-11T07:17:14.785" v="13624" actId="1076"/>
        <pc:sldMkLst>
          <pc:docMk/>
          <pc:sldMk cId="1191937714" sldId="312"/>
        </pc:sldMkLst>
        <pc:spChg chg="mod">
          <ac:chgData name="Ingvild Sollund" userId="3345d885-6fc5-4a16-a837-d5a76ec94d01" providerId="ADAL" clId="{75415097-5D40-B447-9CF4-C88EE9D252E5}" dt="2019-10-11T07:17:14.785" v="13624" actId="1076"/>
          <ac:spMkLst>
            <pc:docMk/>
            <pc:sldMk cId="1191937714" sldId="312"/>
            <ac:spMk id="2" creationId="{392451F9-DC7E-834A-8AF0-948143106C5E}"/>
          </ac:spMkLst>
        </pc:spChg>
        <pc:spChg chg="add del mod">
          <ac:chgData name="Ingvild Sollund" userId="3345d885-6fc5-4a16-a837-d5a76ec94d01" providerId="ADAL" clId="{75415097-5D40-B447-9CF4-C88EE9D252E5}" dt="2019-10-10T12:33:55.729" v="7275" actId="478"/>
          <ac:spMkLst>
            <pc:docMk/>
            <pc:sldMk cId="1191937714" sldId="312"/>
            <ac:spMk id="4" creationId="{D434FE12-65DB-954F-B4C7-C16E9CB624A5}"/>
          </ac:spMkLst>
        </pc:spChg>
        <pc:spChg chg="del">
          <ac:chgData name="Ingvild Sollund" userId="3345d885-6fc5-4a16-a837-d5a76ec94d01" providerId="ADAL" clId="{75415097-5D40-B447-9CF4-C88EE9D252E5}" dt="2019-10-10T12:33:53.658" v="7274" actId="478"/>
          <ac:spMkLst>
            <pc:docMk/>
            <pc:sldMk cId="1191937714" sldId="312"/>
            <ac:spMk id="5" creationId="{BE839127-16B6-FE47-AF17-5ABE41B7200E}"/>
          </ac:spMkLst>
        </pc:spChg>
      </pc:sldChg>
      <pc:sldChg chg="addSp delSp modSp add ord modNotesTx">
        <pc:chgData name="Ingvild Sollund" userId="3345d885-6fc5-4a16-a837-d5a76ec94d01" providerId="ADAL" clId="{75415097-5D40-B447-9CF4-C88EE9D252E5}" dt="2019-10-10T16:53:25.776" v="10257"/>
        <pc:sldMkLst>
          <pc:docMk/>
          <pc:sldMk cId="1376257682" sldId="313"/>
        </pc:sldMkLst>
        <pc:spChg chg="del mod">
          <ac:chgData name="Ingvild Sollund" userId="3345d885-6fc5-4a16-a837-d5a76ec94d01" providerId="ADAL" clId="{75415097-5D40-B447-9CF4-C88EE9D252E5}" dt="2019-10-10T12:35:39.659" v="7296" actId="478"/>
          <ac:spMkLst>
            <pc:docMk/>
            <pc:sldMk cId="1376257682" sldId="313"/>
            <ac:spMk id="2" creationId="{392451F9-DC7E-834A-8AF0-948143106C5E}"/>
          </ac:spMkLst>
        </pc:spChg>
        <pc:spChg chg="add del mod">
          <ac:chgData name="Ingvild Sollund" userId="3345d885-6fc5-4a16-a837-d5a76ec94d01" providerId="ADAL" clId="{75415097-5D40-B447-9CF4-C88EE9D252E5}" dt="2019-10-10T12:35:07.992" v="7288"/>
          <ac:spMkLst>
            <pc:docMk/>
            <pc:sldMk cId="1376257682" sldId="313"/>
            <ac:spMk id="4" creationId="{20631C2C-EDC5-B446-8171-64D74048BB8A}"/>
          </ac:spMkLst>
        </pc:spChg>
        <pc:spChg chg="del">
          <ac:chgData name="Ingvild Sollund" userId="3345d885-6fc5-4a16-a837-d5a76ec94d01" providerId="ADAL" clId="{75415097-5D40-B447-9CF4-C88EE9D252E5}" dt="2019-10-10T12:37:18.377" v="7321" actId="478"/>
          <ac:spMkLst>
            <pc:docMk/>
            <pc:sldMk cId="1376257682" sldId="313"/>
            <ac:spMk id="5" creationId="{BE839127-16B6-FE47-AF17-5ABE41B7200E}"/>
          </ac:spMkLst>
        </pc:spChg>
        <pc:spChg chg="add del mod">
          <ac:chgData name="Ingvild Sollund" userId="3345d885-6fc5-4a16-a837-d5a76ec94d01" providerId="ADAL" clId="{75415097-5D40-B447-9CF4-C88EE9D252E5}" dt="2019-10-10T12:35:22.150" v="7293"/>
          <ac:spMkLst>
            <pc:docMk/>
            <pc:sldMk cId="1376257682" sldId="313"/>
            <ac:spMk id="7" creationId="{B02C5317-5E56-684A-BB68-B9F0CE95E158}"/>
          </ac:spMkLst>
        </pc:spChg>
        <pc:spChg chg="add del mod">
          <ac:chgData name="Ingvild Sollund" userId="3345d885-6fc5-4a16-a837-d5a76ec94d01" providerId="ADAL" clId="{75415097-5D40-B447-9CF4-C88EE9D252E5}" dt="2019-10-10T12:37:20.430" v="7322" actId="478"/>
          <ac:spMkLst>
            <pc:docMk/>
            <pc:sldMk cId="1376257682" sldId="313"/>
            <ac:spMk id="10" creationId="{DB052C52-ABD7-A84B-A7B1-F58128CA933A}"/>
          </ac:spMkLst>
        </pc:spChg>
        <pc:graphicFrameChg chg="add del mod">
          <ac:chgData name="Ingvild Sollund" userId="3345d885-6fc5-4a16-a837-d5a76ec94d01" providerId="ADAL" clId="{75415097-5D40-B447-9CF4-C88EE9D252E5}" dt="2019-10-10T12:35:07.992" v="7288"/>
          <ac:graphicFrameMkLst>
            <pc:docMk/>
            <pc:sldMk cId="1376257682" sldId="313"/>
            <ac:graphicFrameMk id="3" creationId="{991625E7-B2F7-D042-ABD5-FF6CFBCD2BE0}"/>
          </ac:graphicFrameMkLst>
        </pc:graphicFrameChg>
        <pc:graphicFrameChg chg="add del mod">
          <ac:chgData name="Ingvild Sollund" userId="3345d885-6fc5-4a16-a837-d5a76ec94d01" providerId="ADAL" clId="{75415097-5D40-B447-9CF4-C88EE9D252E5}" dt="2019-10-10T12:35:22.150" v="7293"/>
          <ac:graphicFrameMkLst>
            <pc:docMk/>
            <pc:sldMk cId="1376257682" sldId="313"/>
            <ac:graphicFrameMk id="6" creationId="{5C373FA0-D5E5-D340-89DF-ADCED9872B05}"/>
          </ac:graphicFrameMkLst>
        </pc:graphicFrameChg>
        <pc:graphicFrameChg chg="add mod modGraphic">
          <ac:chgData name="Ingvild Sollund" userId="3345d885-6fc5-4a16-a837-d5a76ec94d01" providerId="ADAL" clId="{75415097-5D40-B447-9CF4-C88EE9D252E5}" dt="2019-10-10T16:53:25.776" v="10257"/>
          <ac:graphicFrameMkLst>
            <pc:docMk/>
            <pc:sldMk cId="1376257682" sldId="313"/>
            <ac:graphicFrameMk id="8" creationId="{026EF392-ED6D-E74F-B3E4-2964AB6B3FD8}"/>
          </ac:graphicFrameMkLst>
        </pc:graphicFrameChg>
      </pc:sldChg>
      <pc:sldChg chg="addSp delSp modSp add">
        <pc:chgData name="Ingvild Sollund" userId="3345d885-6fc5-4a16-a837-d5a76ec94d01" providerId="ADAL" clId="{75415097-5D40-B447-9CF4-C88EE9D252E5}" dt="2019-10-11T07:17:46.893" v="13631" actId="1076"/>
        <pc:sldMkLst>
          <pc:docMk/>
          <pc:sldMk cId="434922303" sldId="314"/>
        </pc:sldMkLst>
        <pc:spChg chg="add del mod">
          <ac:chgData name="Ingvild Sollund" userId="3345d885-6fc5-4a16-a837-d5a76ec94d01" providerId="ADAL" clId="{75415097-5D40-B447-9CF4-C88EE9D252E5}" dt="2019-10-10T12:59:42.495" v="7835" actId="478"/>
          <ac:spMkLst>
            <pc:docMk/>
            <pc:sldMk cId="434922303" sldId="314"/>
            <ac:spMk id="3" creationId="{204D4064-4A9C-1A4D-9CA1-5C1E72A18A55}"/>
          </ac:spMkLst>
        </pc:spChg>
        <pc:spChg chg="del">
          <ac:chgData name="Ingvild Sollund" userId="3345d885-6fc5-4a16-a837-d5a76ec94d01" providerId="ADAL" clId="{75415097-5D40-B447-9CF4-C88EE9D252E5}" dt="2019-10-10T12:59:38.814" v="7833" actId="478"/>
          <ac:spMkLst>
            <pc:docMk/>
            <pc:sldMk cId="434922303" sldId="314"/>
            <ac:spMk id="5" creationId="{BE839127-16B6-FE47-AF17-5ABE41B7200E}"/>
          </ac:spMkLst>
        </pc:spChg>
        <pc:spChg chg="mod">
          <ac:chgData name="Ingvild Sollund" userId="3345d885-6fc5-4a16-a837-d5a76ec94d01" providerId="ADAL" clId="{75415097-5D40-B447-9CF4-C88EE9D252E5}" dt="2019-10-11T07:17:46.893" v="13631" actId="1076"/>
          <ac:spMkLst>
            <pc:docMk/>
            <pc:sldMk cId="434922303" sldId="314"/>
            <ac:spMk id="6" creationId="{6CE0C352-B92F-BA4A-ACF1-48BD97AE3736}"/>
          </ac:spMkLst>
        </pc:spChg>
      </pc:sldChg>
      <pc:sldChg chg="add del">
        <pc:chgData name="Ingvild Sollund" userId="3345d885-6fc5-4a16-a837-d5a76ec94d01" providerId="ADAL" clId="{75415097-5D40-B447-9CF4-C88EE9D252E5}" dt="2019-10-10T12:58:10.764" v="7797" actId="2696"/>
        <pc:sldMkLst>
          <pc:docMk/>
          <pc:sldMk cId="2948374800" sldId="314"/>
        </pc:sldMkLst>
      </pc:sldChg>
      <pc:sldChg chg="addSp delSp modSp add">
        <pc:chgData name="Ingvild Sollund" userId="3345d885-6fc5-4a16-a837-d5a76ec94d01" providerId="ADAL" clId="{75415097-5D40-B447-9CF4-C88EE9D252E5}" dt="2019-10-11T07:18:05.760" v="13635" actId="1076"/>
        <pc:sldMkLst>
          <pc:docMk/>
          <pc:sldMk cId="4133516412" sldId="315"/>
        </pc:sldMkLst>
        <pc:spChg chg="add del mod">
          <ac:chgData name="Ingvild Sollund" userId="3345d885-6fc5-4a16-a837-d5a76ec94d01" providerId="ADAL" clId="{75415097-5D40-B447-9CF4-C88EE9D252E5}" dt="2019-10-10T17:01:49.640" v="11093" actId="478"/>
          <ac:spMkLst>
            <pc:docMk/>
            <pc:sldMk cId="4133516412" sldId="315"/>
            <ac:spMk id="3" creationId="{9947F5AF-17E6-394C-9577-31B4757B4726}"/>
          </ac:spMkLst>
        </pc:spChg>
        <pc:spChg chg="del">
          <ac:chgData name="Ingvild Sollund" userId="3345d885-6fc5-4a16-a837-d5a76ec94d01" providerId="ADAL" clId="{75415097-5D40-B447-9CF4-C88EE9D252E5}" dt="2019-10-10T17:01:47.385" v="11092" actId="478"/>
          <ac:spMkLst>
            <pc:docMk/>
            <pc:sldMk cId="4133516412" sldId="315"/>
            <ac:spMk id="5" creationId="{BE839127-16B6-FE47-AF17-5ABE41B7200E}"/>
          </ac:spMkLst>
        </pc:spChg>
        <pc:spChg chg="mod">
          <ac:chgData name="Ingvild Sollund" userId="3345d885-6fc5-4a16-a837-d5a76ec94d01" providerId="ADAL" clId="{75415097-5D40-B447-9CF4-C88EE9D252E5}" dt="2019-10-10T17:02:53.365" v="11105"/>
          <ac:spMkLst>
            <pc:docMk/>
            <pc:sldMk cId="4133516412" sldId="315"/>
            <ac:spMk id="6" creationId="{60F70945-0923-7A40-8A92-56469B359BFE}"/>
          </ac:spMkLst>
        </pc:spChg>
        <pc:spChg chg="mod">
          <ac:chgData name="Ingvild Sollund" userId="3345d885-6fc5-4a16-a837-d5a76ec94d01" providerId="ADAL" clId="{75415097-5D40-B447-9CF4-C88EE9D252E5}" dt="2019-10-11T07:18:05.760" v="13635" actId="1076"/>
          <ac:spMkLst>
            <pc:docMk/>
            <pc:sldMk cId="4133516412" sldId="315"/>
            <ac:spMk id="7" creationId="{14543F74-4012-164F-9EF6-797F9FB8FBC3}"/>
          </ac:spMkLst>
        </pc:spChg>
      </pc:sldChg>
      <pc:sldChg chg="modSp add modNotesTx">
        <pc:chgData name="Ingvild Sollund" userId="3345d885-6fc5-4a16-a837-d5a76ec94d01" providerId="ADAL" clId="{75415097-5D40-B447-9CF4-C88EE9D252E5}" dt="2019-10-11T07:10:30.563" v="13442" actId="1076"/>
        <pc:sldMkLst>
          <pc:docMk/>
          <pc:sldMk cId="2903826535" sldId="316"/>
        </pc:sldMkLst>
        <pc:spChg chg="mod">
          <ac:chgData name="Ingvild Sollund" userId="3345d885-6fc5-4a16-a837-d5a76ec94d01" providerId="ADAL" clId="{75415097-5D40-B447-9CF4-C88EE9D252E5}" dt="2019-10-11T07:10:21.746" v="13439" actId="14100"/>
          <ac:spMkLst>
            <pc:docMk/>
            <pc:sldMk cId="2903826535" sldId="316"/>
            <ac:spMk id="2" creationId="{3FBE3A5B-F67B-5946-BA32-9D35482FB4CE}"/>
          </ac:spMkLst>
        </pc:spChg>
        <pc:spChg chg="mod">
          <ac:chgData name="Ingvild Sollund" userId="3345d885-6fc5-4a16-a837-d5a76ec94d01" providerId="ADAL" clId="{75415097-5D40-B447-9CF4-C88EE9D252E5}" dt="2019-10-11T07:10:30.563" v="13442" actId="1076"/>
          <ac:spMkLst>
            <pc:docMk/>
            <pc:sldMk cId="2903826535" sldId="316"/>
            <ac:spMk id="5" creationId="{BEF3DD37-6183-4A43-8E61-2522589CFDE1}"/>
          </ac:spMkLst>
        </pc:spChg>
      </pc:sldChg>
      <pc:sldChg chg="modSp add ord">
        <pc:chgData name="Ingvild Sollund" userId="3345d885-6fc5-4a16-a837-d5a76ec94d01" providerId="ADAL" clId="{75415097-5D40-B447-9CF4-C88EE9D252E5}" dt="2019-10-10T19:02:42.784" v="12803" actId="20577"/>
        <pc:sldMkLst>
          <pc:docMk/>
          <pc:sldMk cId="2200450851" sldId="317"/>
        </pc:sldMkLst>
        <pc:spChg chg="mod">
          <ac:chgData name="Ingvild Sollund" userId="3345d885-6fc5-4a16-a837-d5a76ec94d01" providerId="ADAL" clId="{75415097-5D40-B447-9CF4-C88EE9D252E5}" dt="2019-10-10T19:02:42.784" v="12803" actId="20577"/>
          <ac:spMkLst>
            <pc:docMk/>
            <pc:sldMk cId="2200450851" sldId="317"/>
            <ac:spMk id="54" creationId="{00000000-0000-0000-0000-000000000000}"/>
          </ac:spMkLst>
        </pc:spChg>
      </pc:sldChg>
      <pc:sldChg chg="modSp add del ord modNotesTx">
        <pc:chgData name="Ingvild Sollund" userId="3345d885-6fc5-4a16-a837-d5a76ec94d01" providerId="ADAL" clId="{75415097-5D40-B447-9CF4-C88EE9D252E5}" dt="2019-10-10T18:53:46.984" v="12528" actId="2696"/>
        <pc:sldMkLst>
          <pc:docMk/>
          <pc:sldMk cId="2705033648" sldId="317"/>
        </pc:sldMkLst>
        <pc:spChg chg="mod">
          <ac:chgData name="Ingvild Sollund" userId="3345d885-6fc5-4a16-a837-d5a76ec94d01" providerId="ADAL" clId="{75415097-5D40-B447-9CF4-C88EE9D252E5}" dt="2019-10-10T18:53:18.641" v="12526" actId="20577"/>
          <ac:spMkLst>
            <pc:docMk/>
            <pc:sldMk cId="2705033648" sldId="317"/>
            <ac:spMk id="5" creationId="{BEF3DD37-6183-4A43-8E61-2522589CFDE1}"/>
          </ac:spMkLst>
        </pc:spChg>
      </pc:sldChg>
      <pc:sldChg chg="addSp delSp modSp add">
        <pc:chgData name="Ingvild Sollund" userId="3345d885-6fc5-4a16-a837-d5a76ec94d01" providerId="ADAL" clId="{75415097-5D40-B447-9CF4-C88EE9D252E5}" dt="2019-10-11T08:57:26.006" v="14917" actId="20577"/>
        <pc:sldMkLst>
          <pc:docMk/>
          <pc:sldMk cId="3367823039" sldId="318"/>
        </pc:sldMkLst>
        <pc:spChg chg="add del mod">
          <ac:chgData name="Ingvild Sollund" userId="3345d885-6fc5-4a16-a837-d5a76ec94d01" providerId="ADAL" clId="{75415097-5D40-B447-9CF4-C88EE9D252E5}" dt="2019-10-11T07:32:07.372" v="14012" actId="478"/>
          <ac:spMkLst>
            <pc:docMk/>
            <pc:sldMk cId="3367823039" sldId="318"/>
            <ac:spMk id="3" creationId="{C20BD6BC-AB37-CC42-833B-4FCFF225B2FF}"/>
          </ac:spMkLst>
        </pc:spChg>
        <pc:spChg chg="add del mod">
          <ac:chgData name="Ingvild Sollund" userId="3345d885-6fc5-4a16-a837-d5a76ec94d01" providerId="ADAL" clId="{75415097-5D40-B447-9CF4-C88EE9D252E5}" dt="2019-10-11T07:33:24.538" v="14096"/>
          <ac:spMkLst>
            <pc:docMk/>
            <pc:sldMk cId="3367823039" sldId="318"/>
            <ac:spMk id="4" creationId="{AE8707B6-8FF1-B54E-A0F7-DD3E76DA6229}"/>
          </ac:spMkLst>
        </pc:spChg>
        <pc:spChg chg="del">
          <ac:chgData name="Ingvild Sollund" userId="3345d885-6fc5-4a16-a837-d5a76ec94d01" providerId="ADAL" clId="{75415097-5D40-B447-9CF4-C88EE9D252E5}" dt="2019-10-11T07:32:05.152" v="14011" actId="478"/>
          <ac:spMkLst>
            <pc:docMk/>
            <pc:sldMk cId="3367823039" sldId="318"/>
            <ac:spMk id="5" creationId="{BE839127-16B6-FE47-AF17-5ABE41B7200E}"/>
          </ac:spMkLst>
        </pc:spChg>
        <pc:spChg chg="add mod">
          <ac:chgData name="Ingvild Sollund" userId="3345d885-6fc5-4a16-a837-d5a76ec94d01" providerId="ADAL" clId="{75415097-5D40-B447-9CF4-C88EE9D252E5}" dt="2019-10-11T08:57:10.542" v="14908" actId="20577"/>
          <ac:spMkLst>
            <pc:docMk/>
            <pc:sldMk cId="3367823039" sldId="318"/>
            <ac:spMk id="7" creationId="{CFAFD855-932A-E744-B12F-5904430CABBA}"/>
          </ac:spMkLst>
        </pc:spChg>
        <pc:spChg chg="add mod">
          <ac:chgData name="Ingvild Sollund" userId="3345d885-6fc5-4a16-a837-d5a76ec94d01" providerId="ADAL" clId="{75415097-5D40-B447-9CF4-C88EE9D252E5}" dt="2019-10-11T07:41:01.796" v="14229" actId="554"/>
          <ac:spMkLst>
            <pc:docMk/>
            <pc:sldMk cId="3367823039" sldId="318"/>
            <ac:spMk id="8" creationId="{1476FD37-667A-F841-B84B-168037E8CADB}"/>
          </ac:spMkLst>
        </pc:spChg>
        <pc:spChg chg="add mod">
          <ac:chgData name="Ingvild Sollund" userId="3345d885-6fc5-4a16-a837-d5a76ec94d01" providerId="ADAL" clId="{75415097-5D40-B447-9CF4-C88EE9D252E5}" dt="2019-10-11T07:41:01.796" v="14229" actId="554"/>
          <ac:spMkLst>
            <pc:docMk/>
            <pc:sldMk cId="3367823039" sldId="318"/>
            <ac:spMk id="9" creationId="{035ED41B-D59C-9640-8DE5-5F91863ABC38}"/>
          </ac:spMkLst>
        </pc:spChg>
        <pc:spChg chg="add mod">
          <ac:chgData name="Ingvild Sollund" userId="3345d885-6fc5-4a16-a837-d5a76ec94d01" providerId="ADAL" clId="{75415097-5D40-B447-9CF4-C88EE9D252E5}" dt="2019-10-11T08:57:26.006" v="14917" actId="20577"/>
          <ac:spMkLst>
            <pc:docMk/>
            <pc:sldMk cId="3367823039" sldId="318"/>
            <ac:spMk id="10" creationId="{0120A1D6-E456-3743-875B-46493B24538A}"/>
          </ac:spMkLst>
        </pc:spChg>
        <pc:spChg chg="add mod">
          <ac:chgData name="Ingvild Sollund" userId="3345d885-6fc5-4a16-a837-d5a76ec94d01" providerId="ADAL" clId="{75415097-5D40-B447-9CF4-C88EE9D252E5}" dt="2019-10-11T08:56:27.194" v="14886" actId="1076"/>
          <ac:spMkLst>
            <pc:docMk/>
            <pc:sldMk cId="3367823039" sldId="318"/>
            <ac:spMk id="11" creationId="{D8D004CE-A870-E24C-A691-D7B1242C2125}"/>
          </ac:spMkLst>
        </pc:spChg>
        <pc:spChg chg="del">
          <ac:chgData name="Ingvild Sollund" userId="3345d885-6fc5-4a16-a837-d5a76ec94d01" providerId="ADAL" clId="{75415097-5D40-B447-9CF4-C88EE9D252E5}" dt="2019-10-11T07:32:09.693" v="14013" actId="478"/>
          <ac:spMkLst>
            <pc:docMk/>
            <pc:sldMk cId="3367823039" sldId="318"/>
            <ac:spMk id="12" creationId="{7E607561-D679-5948-822B-926A2B79FD19}"/>
          </ac:spMkLst>
        </pc:spChg>
        <pc:spChg chg="add del mod">
          <ac:chgData name="Ingvild Sollund" userId="3345d885-6fc5-4a16-a837-d5a76ec94d01" providerId="ADAL" clId="{75415097-5D40-B447-9CF4-C88EE9D252E5}" dt="2019-10-11T07:33:51.442" v="14101"/>
          <ac:spMkLst>
            <pc:docMk/>
            <pc:sldMk cId="3367823039" sldId="318"/>
            <ac:spMk id="15" creationId="{74DE3860-1529-4940-ADDC-C0D62DC519AC}"/>
          </ac:spMkLst>
        </pc:spChg>
        <pc:spChg chg="add del mod">
          <ac:chgData name="Ingvild Sollund" userId="3345d885-6fc5-4a16-a837-d5a76ec94d01" providerId="ADAL" clId="{75415097-5D40-B447-9CF4-C88EE9D252E5}" dt="2019-10-11T07:38:01.927" v="14194" actId="478"/>
          <ac:spMkLst>
            <pc:docMk/>
            <pc:sldMk cId="3367823039" sldId="318"/>
            <ac:spMk id="16" creationId="{041CF001-E951-B54F-B178-E6E7BF69B186}"/>
          </ac:spMkLst>
        </pc:spChg>
        <pc:spChg chg="add del mod">
          <ac:chgData name="Ingvild Sollund" userId="3345d885-6fc5-4a16-a837-d5a76ec94d01" providerId="ADAL" clId="{75415097-5D40-B447-9CF4-C88EE9D252E5}" dt="2019-10-11T07:38:20.008" v="14198" actId="478"/>
          <ac:spMkLst>
            <pc:docMk/>
            <pc:sldMk cId="3367823039" sldId="318"/>
            <ac:spMk id="17" creationId="{1F7E6AD2-0C06-8A4A-8262-C9827548CEA8}"/>
          </ac:spMkLst>
        </pc:spChg>
        <pc:spChg chg="add del mod">
          <ac:chgData name="Ingvild Sollund" userId="3345d885-6fc5-4a16-a837-d5a76ec94d01" providerId="ADAL" clId="{75415097-5D40-B447-9CF4-C88EE9D252E5}" dt="2019-10-11T07:38:01.002" v="14193" actId="478"/>
          <ac:spMkLst>
            <pc:docMk/>
            <pc:sldMk cId="3367823039" sldId="318"/>
            <ac:spMk id="18" creationId="{A589636B-6678-E649-9855-20E952FB780F}"/>
          </ac:spMkLst>
        </pc:spChg>
        <pc:cxnChg chg="add del mod">
          <ac:chgData name="Ingvild Sollund" userId="3345d885-6fc5-4a16-a837-d5a76ec94d01" providerId="ADAL" clId="{75415097-5D40-B447-9CF4-C88EE9D252E5}" dt="2019-10-11T07:33:44.428" v="14099"/>
          <ac:cxnSpMkLst>
            <pc:docMk/>
            <pc:sldMk cId="3367823039" sldId="318"/>
            <ac:cxnSpMk id="13" creationId="{9CADDD47-B195-D74B-9386-1EB0279202B3}"/>
          </ac:cxnSpMkLst>
        </pc:cxnChg>
        <pc:cxnChg chg="add mod">
          <ac:chgData name="Ingvild Sollund" userId="3345d885-6fc5-4a16-a837-d5a76ec94d01" providerId="ADAL" clId="{75415097-5D40-B447-9CF4-C88EE9D252E5}" dt="2019-10-11T08:08:28.738" v="14293" actId="1076"/>
          <ac:cxnSpMkLst>
            <pc:docMk/>
            <pc:sldMk cId="3367823039" sldId="318"/>
            <ac:cxnSpMk id="20" creationId="{0772F6CF-82AB-9245-967A-23E9212BD04F}"/>
          </ac:cxnSpMkLst>
        </pc:cxnChg>
        <pc:cxnChg chg="add mod">
          <ac:chgData name="Ingvild Sollund" userId="3345d885-6fc5-4a16-a837-d5a76ec94d01" providerId="ADAL" clId="{75415097-5D40-B447-9CF4-C88EE9D252E5}" dt="2019-10-11T08:08:05.945" v="14289" actId="1076"/>
          <ac:cxnSpMkLst>
            <pc:docMk/>
            <pc:sldMk cId="3367823039" sldId="318"/>
            <ac:cxnSpMk id="22" creationId="{17B5A658-CF11-AE47-9B66-26DD07C69C4F}"/>
          </ac:cxnSpMkLst>
        </pc:cxnChg>
      </pc:sldChg>
      <pc:sldChg chg="modSp add del ord">
        <pc:chgData name="Ingvild Sollund" userId="3345d885-6fc5-4a16-a837-d5a76ec94d01" providerId="ADAL" clId="{75415097-5D40-B447-9CF4-C88EE9D252E5}" dt="2019-10-11T08:37:34.187" v="14490" actId="2696"/>
        <pc:sldMkLst>
          <pc:docMk/>
          <pc:sldMk cId="3210989132" sldId="319"/>
        </pc:sldMkLst>
        <pc:spChg chg="mod">
          <ac:chgData name="Ingvild Sollund" userId="3345d885-6fc5-4a16-a837-d5a76ec94d01" providerId="ADAL" clId="{75415097-5D40-B447-9CF4-C88EE9D252E5}" dt="2019-10-11T08:36:44.616" v="14390" actId="20577"/>
          <ac:spMkLst>
            <pc:docMk/>
            <pc:sldMk cId="3210989132" sldId="319"/>
            <ac:spMk id="2" creationId="{3FBE3A5B-F67B-5946-BA32-9D35482FB4CE}"/>
          </ac:spMkLst>
        </pc:spChg>
        <pc:spChg chg="mod">
          <ac:chgData name="Ingvild Sollund" userId="3345d885-6fc5-4a16-a837-d5a76ec94d01" providerId="ADAL" clId="{75415097-5D40-B447-9CF4-C88EE9D252E5}" dt="2019-10-11T08:37:21.162" v="14489" actId="20577"/>
          <ac:spMkLst>
            <pc:docMk/>
            <pc:sldMk cId="3210989132" sldId="319"/>
            <ac:spMk id="6" creationId="{EEA2FB2B-1E9D-8A49-9C87-E70C81B303B6}"/>
          </ac:spMkLst>
        </pc:spChg>
      </pc:sldChg>
      <pc:sldMasterChg chg="addSp">
        <pc:chgData name="Ingvild Sollund" userId="3345d885-6fc5-4a16-a837-d5a76ec94d01" providerId="ADAL" clId="{75415097-5D40-B447-9CF4-C88EE9D252E5}" dt="2019-10-08T12:35:42.861" v="3554"/>
        <pc:sldMasterMkLst>
          <pc:docMk/>
          <pc:sldMasterMk cId="0" sldId="2147483659"/>
        </pc:sldMasterMkLst>
        <pc:spChg chg="add">
          <ac:chgData name="Ingvild Sollund" userId="3345d885-6fc5-4a16-a837-d5a76ec94d01" providerId="ADAL" clId="{75415097-5D40-B447-9CF4-C88EE9D252E5}" dt="2019-10-08T12:35:42.861" v="3554"/>
          <ac:spMkLst>
            <pc:docMk/>
            <pc:sldMasterMk cId="0" sldId="2147483659"/>
            <ac:spMk id="9" creationId="{E982B266-C041-8B4D-BED7-9F3D5E3B71C7}"/>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34708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560416deb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560416deb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nb-NO" sz="1100" b="0" i="0" u="none" strike="noStrike" cap="none" dirty="0">
                <a:solidFill>
                  <a:srgbClr val="000000"/>
                </a:solidFill>
                <a:effectLst/>
                <a:latin typeface="Arial"/>
                <a:ea typeface="Arial"/>
                <a:cs typeface="Arial"/>
                <a:sym typeface="Arial"/>
              </a:rPr>
              <a:t>Dette er noen sitater fra  forskere og ledere som beskriver erfaringer med </a:t>
            </a:r>
            <a:r>
              <a:rPr lang="nb-NO" sz="1100" b="0" i="0" u="none" strike="noStrike" cap="none" dirty="0" err="1">
                <a:solidFill>
                  <a:srgbClr val="000000"/>
                </a:solidFill>
                <a:effectLst/>
                <a:latin typeface="Arial"/>
                <a:ea typeface="Arial"/>
                <a:cs typeface="Arial"/>
                <a:sym typeface="Arial"/>
              </a:rPr>
              <a:t>Helseforsk</a:t>
            </a:r>
            <a:endParaRPr sz="1200" dirty="0"/>
          </a:p>
        </p:txBody>
      </p:sp>
    </p:spTree>
    <p:extLst>
      <p:ext uri="{BB962C8B-B14F-4D97-AF65-F5344CB8AC3E}">
        <p14:creationId xmlns:p14="http://schemas.microsoft.com/office/powerpoint/2010/main" val="2858820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560416deb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560416deb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nb-NO" sz="1100" b="0" i="0" u="none" strike="noStrike" cap="none" dirty="0">
                <a:solidFill>
                  <a:srgbClr val="000000"/>
                </a:solidFill>
                <a:effectLst/>
                <a:latin typeface="Arial"/>
                <a:ea typeface="Arial"/>
                <a:cs typeface="Arial"/>
                <a:sym typeface="Arial"/>
              </a:rPr>
              <a:t> </a:t>
            </a:r>
          </a:p>
          <a:p>
            <a:pPr marL="457200" lvl="0" indent="-304800" algn="l" rtl="0">
              <a:lnSpc>
                <a:spcPct val="115000"/>
              </a:lnSpc>
              <a:spcBef>
                <a:spcPts val="0"/>
              </a:spcBef>
              <a:spcAft>
                <a:spcPts val="0"/>
              </a:spcAft>
              <a:buClr>
                <a:schemeClr val="dk2"/>
              </a:buClr>
              <a:buSzPts val="1200"/>
              <a:buFont typeface="Helvetica Neue Light"/>
              <a:buChar char="-"/>
            </a:pPr>
            <a:endParaRPr sz="1200" dirty="0"/>
          </a:p>
        </p:txBody>
      </p:sp>
    </p:spTree>
    <p:extLst>
      <p:ext uri="{BB962C8B-B14F-4D97-AF65-F5344CB8AC3E}">
        <p14:creationId xmlns:p14="http://schemas.microsoft.com/office/powerpoint/2010/main" val="7001653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560416deb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560416deb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nb-NO" sz="1100" b="0" i="0" u="none" strike="noStrike" cap="none" dirty="0">
                <a:solidFill>
                  <a:srgbClr val="000000"/>
                </a:solidFill>
                <a:effectLst/>
                <a:latin typeface="Arial"/>
                <a:ea typeface="Arial"/>
                <a:cs typeface="Arial"/>
                <a:sym typeface="Arial"/>
              </a:rPr>
              <a:t> </a:t>
            </a:r>
            <a:r>
              <a:rPr lang="nb-NO" sz="1200" b="0" i="0" u="none" strike="noStrike" cap="none" dirty="0">
                <a:solidFill>
                  <a:srgbClr val="000000"/>
                </a:solidFill>
                <a:effectLst/>
                <a:latin typeface="Arial"/>
                <a:ea typeface="Arial"/>
                <a:cs typeface="Arial"/>
                <a:sym typeface="Arial"/>
              </a:rPr>
              <a:t>sitat fra vår brukerundersøkelse 2019</a:t>
            </a:r>
            <a:endParaRPr lang="nb-NO"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81629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55bb86663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55bb86663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nb-NO" sz="1200" dirty="0" err="1"/>
              <a:t>Helseforsk</a:t>
            </a:r>
            <a:r>
              <a:rPr lang="nb-NO" sz="1200" dirty="0"/>
              <a:t> var lovpålagt. </a:t>
            </a:r>
            <a:r>
              <a:rPr lang="nb-NO" sz="1200" dirty="0" err="1"/>
              <a:t>Forskpro</a:t>
            </a:r>
            <a:r>
              <a:rPr lang="nb-NO" sz="1200" dirty="0"/>
              <a:t> er ikke det. De nye brukerne er antagelig mindre villige til å ta det i bruk enn </a:t>
            </a:r>
            <a:r>
              <a:rPr lang="nb-NO" sz="1200" dirty="0" err="1"/>
              <a:t>Helseforsk</a:t>
            </a:r>
            <a:r>
              <a:rPr lang="nb-NO" sz="1200" dirty="0"/>
              <a:t>-brukerne.</a:t>
            </a:r>
          </a:p>
          <a:p>
            <a:endParaRPr sz="1200" dirty="0"/>
          </a:p>
        </p:txBody>
      </p:sp>
    </p:spTree>
    <p:extLst>
      <p:ext uri="{BB962C8B-B14F-4D97-AF65-F5344CB8AC3E}">
        <p14:creationId xmlns:p14="http://schemas.microsoft.com/office/powerpoint/2010/main" val="23076813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55bb86663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55bb86663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nb-NO" sz="1200" dirty="0"/>
              <a:t>Mange av forslagene kommer fra helseforskningsmiljøene. Men vi vet allerede noen ting om de nye brukergruppene. At forskerne ikke ønsker dobbelt-og trippelregistrering for eksempel. Og lederne har mange av de samme behovene.</a:t>
            </a:r>
          </a:p>
          <a:p>
            <a:endParaRPr sz="1200" dirty="0"/>
          </a:p>
        </p:txBody>
      </p:sp>
    </p:spTree>
    <p:extLst>
      <p:ext uri="{BB962C8B-B14F-4D97-AF65-F5344CB8AC3E}">
        <p14:creationId xmlns:p14="http://schemas.microsoft.com/office/powerpoint/2010/main" val="486430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55bb86663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55bb86663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endParaRPr sz="1200" dirty="0"/>
          </a:p>
        </p:txBody>
      </p:sp>
    </p:spTree>
    <p:extLst>
      <p:ext uri="{BB962C8B-B14F-4D97-AF65-F5344CB8AC3E}">
        <p14:creationId xmlns:p14="http://schemas.microsoft.com/office/powerpoint/2010/main" val="3297435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909441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b-NO" sz="1100" dirty="0" err="1"/>
              <a:t>Ca</a:t>
            </a:r>
            <a:r>
              <a:rPr lang="nb-NO" sz="1100" dirty="0"/>
              <a:t> 1000 timer er satt av til Fase 2. Det var 12 forslag, noe som ble til overs fra </a:t>
            </a:r>
            <a:r>
              <a:rPr lang="nb-NO" sz="1100" dirty="0" err="1"/>
              <a:t>Helseforsk</a:t>
            </a:r>
            <a:r>
              <a:rPr lang="nb-NO" sz="1100" dirty="0"/>
              <a:t> og noe som har kommet i etterkant som behov basert på erfaringer. De fire vi sitter igjen med er valgt basert på hva som vil ha størst effekt for flest brukere.</a:t>
            </a:r>
            <a:endParaRPr dirty="0"/>
          </a:p>
        </p:txBody>
      </p:sp>
    </p:spTree>
    <p:extLst>
      <p:ext uri="{BB962C8B-B14F-4D97-AF65-F5344CB8AC3E}">
        <p14:creationId xmlns:p14="http://schemas.microsoft.com/office/powerpoint/2010/main" val="33126619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47328617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47328617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chemeClr val="dk2"/>
              </a:buClr>
              <a:buSzPts val="1200"/>
              <a:buFont typeface="Helvetica Neue Light"/>
              <a:buChar char="-"/>
            </a:pPr>
            <a:endParaRPr sz="1200" dirty="0"/>
          </a:p>
        </p:txBody>
      </p:sp>
    </p:spTree>
    <p:extLst>
      <p:ext uri="{BB962C8B-B14F-4D97-AF65-F5344CB8AC3E}">
        <p14:creationId xmlns:p14="http://schemas.microsoft.com/office/powerpoint/2010/main" val="3180235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47328617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47328617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endParaRPr sz="1200" dirty="0"/>
          </a:p>
        </p:txBody>
      </p:sp>
    </p:spTree>
    <p:extLst>
      <p:ext uri="{BB962C8B-B14F-4D97-AF65-F5344CB8AC3E}">
        <p14:creationId xmlns:p14="http://schemas.microsoft.com/office/powerpoint/2010/main" val="541682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endParaRPr lang="nb-NO" dirty="0"/>
          </a:p>
        </p:txBody>
      </p:sp>
    </p:spTree>
    <p:extLst>
      <p:ext uri="{BB962C8B-B14F-4D97-AF65-F5344CB8AC3E}">
        <p14:creationId xmlns:p14="http://schemas.microsoft.com/office/powerpoint/2010/main" val="3933647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47328617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47328617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endParaRPr sz="1200" dirty="0"/>
          </a:p>
        </p:txBody>
      </p:sp>
    </p:spTree>
    <p:extLst>
      <p:ext uri="{BB962C8B-B14F-4D97-AF65-F5344CB8AC3E}">
        <p14:creationId xmlns:p14="http://schemas.microsoft.com/office/powerpoint/2010/main" val="27134657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47328617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47328617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endParaRPr sz="1200" dirty="0"/>
          </a:p>
        </p:txBody>
      </p:sp>
    </p:spTree>
    <p:extLst>
      <p:ext uri="{BB962C8B-B14F-4D97-AF65-F5344CB8AC3E}">
        <p14:creationId xmlns:p14="http://schemas.microsoft.com/office/powerpoint/2010/main" val="21337761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47328617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47328617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nb-NO" sz="1200" dirty="0"/>
              <a:t>Eksempel RETTE i Bergen. En helt bestemt rekkefølge i prosjektregistreringsprosessen. En helt konkret føring fra ledelsen om at systemet skal brukes av alle ned til studentprosjekter på bachelor. </a:t>
            </a:r>
            <a:r>
              <a:rPr lang="nb-NO" sz="1200" dirty="0" err="1"/>
              <a:t>Fkus</a:t>
            </a:r>
            <a:r>
              <a:rPr lang="nb-NO" sz="1200" dirty="0"/>
              <a:t> kun på personvern. Fokus på opplæring gjennom en grundig veiviser. De tar i mot data fra NSD og REK / </a:t>
            </a:r>
            <a:r>
              <a:rPr lang="nb-NO" sz="1200" dirty="0" err="1"/>
              <a:t>Cristin</a:t>
            </a:r>
            <a:r>
              <a:rPr lang="nb-NO" sz="1200" dirty="0"/>
              <a:t>. Supplerer på toppen. De har et detaljert og grundig system for godkjenning og oppfølging gjennom systemet. Alle nivåer av ledelse skal inn og godkjenne sin prosjektportefølje. I deres tilfelle er både integrasjoner og </a:t>
            </a:r>
            <a:r>
              <a:rPr lang="nb-NO" sz="1200" dirty="0" err="1"/>
              <a:t>systemstøtte</a:t>
            </a:r>
            <a:r>
              <a:rPr lang="nb-NO" sz="1200" dirty="0"/>
              <a:t> for oppfølging absolutt godt fundert.</a:t>
            </a:r>
          </a:p>
        </p:txBody>
      </p:sp>
    </p:spTree>
    <p:extLst>
      <p:ext uri="{BB962C8B-B14F-4D97-AF65-F5344CB8AC3E}">
        <p14:creationId xmlns:p14="http://schemas.microsoft.com/office/powerpoint/2010/main" val="33871675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47328617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47328617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chemeClr val="dk2"/>
              </a:buClr>
              <a:buSzPts val="1200"/>
              <a:buFont typeface="Helvetica Neue Light"/>
              <a:buChar char="-"/>
            </a:pPr>
            <a:r>
              <a:rPr lang="nb-NO" sz="1200" dirty="0"/>
              <a:t>Vi ser for oss utfordringer knyttet til roller, hvem skal egentlig godkjenne eller følge opp?</a:t>
            </a:r>
          </a:p>
          <a:p>
            <a:pPr marL="457200" lvl="0" indent="-304800" algn="l" rtl="0">
              <a:lnSpc>
                <a:spcPct val="115000"/>
              </a:lnSpc>
              <a:spcBef>
                <a:spcPts val="0"/>
              </a:spcBef>
              <a:spcAft>
                <a:spcPts val="0"/>
              </a:spcAft>
              <a:buClr>
                <a:schemeClr val="dk2"/>
              </a:buClr>
              <a:buSzPts val="1200"/>
              <a:buFont typeface="Helvetica Neue Light"/>
              <a:buChar char="-"/>
            </a:pPr>
            <a:r>
              <a:rPr lang="nb-NO" sz="1200" dirty="0"/>
              <a:t>Det er ulike prosesser og behov ved alle enheter, klarer vi å lage noe som er fleksibelt nok?</a:t>
            </a:r>
            <a:endParaRPr sz="1200" dirty="0"/>
          </a:p>
        </p:txBody>
      </p:sp>
    </p:spTree>
    <p:extLst>
      <p:ext uri="{BB962C8B-B14F-4D97-AF65-F5344CB8AC3E}">
        <p14:creationId xmlns:p14="http://schemas.microsoft.com/office/powerpoint/2010/main" val="32953191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47328617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47328617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chemeClr val="dk2"/>
              </a:buClr>
              <a:buSzPts val="1200"/>
              <a:buFont typeface="Helvetica Neue Light"/>
              <a:buChar char="-"/>
            </a:pPr>
            <a:r>
              <a:rPr lang="nb-NO" sz="1200" dirty="0"/>
              <a:t>Vi ser for oss utfordringer knyttet til roller, hvem skal egentlig godkjenne eller følge opp?</a:t>
            </a:r>
          </a:p>
          <a:p>
            <a:pPr marL="457200" lvl="0" indent="-304800" algn="l" rtl="0">
              <a:lnSpc>
                <a:spcPct val="115000"/>
              </a:lnSpc>
              <a:spcBef>
                <a:spcPts val="0"/>
              </a:spcBef>
              <a:spcAft>
                <a:spcPts val="0"/>
              </a:spcAft>
              <a:buClr>
                <a:schemeClr val="dk2"/>
              </a:buClr>
              <a:buSzPts val="1200"/>
              <a:buFont typeface="Helvetica Neue Light"/>
              <a:buChar char="-"/>
            </a:pPr>
            <a:r>
              <a:rPr lang="nb-NO" sz="1200" dirty="0"/>
              <a:t>Det er ulike prosesser og behov ved alle enheter, klarer vi å lage noe som er fleksibelt nok?</a:t>
            </a:r>
            <a:endParaRPr sz="1200" dirty="0"/>
          </a:p>
        </p:txBody>
      </p:sp>
    </p:spTree>
    <p:extLst>
      <p:ext uri="{BB962C8B-B14F-4D97-AF65-F5344CB8AC3E}">
        <p14:creationId xmlns:p14="http://schemas.microsoft.com/office/powerpoint/2010/main" val="5566417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47328617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47328617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chemeClr val="dk2"/>
              </a:buClr>
              <a:buSzPts val="1200"/>
              <a:buFont typeface="Helvetica Neue Light"/>
              <a:buChar char="-"/>
            </a:pPr>
            <a:r>
              <a:rPr lang="nb-NO" sz="1200" dirty="0"/>
              <a:t>Mange av de nye brukerne som kommer inn nå med overgangen til </a:t>
            </a:r>
            <a:r>
              <a:rPr lang="nb-NO" sz="1200" dirty="0" err="1"/>
              <a:t>Forskpro</a:t>
            </a:r>
            <a:r>
              <a:rPr lang="nb-NO" sz="1200" dirty="0"/>
              <a:t> har lagt inn samme informasjon i NSD. Det vil lette hverdagen for dem hvis prosjektet kommer inn i </a:t>
            </a:r>
            <a:r>
              <a:rPr lang="nb-NO" sz="1200" dirty="0" err="1"/>
              <a:t>Forskpro</a:t>
            </a:r>
            <a:r>
              <a:rPr lang="nb-NO" sz="1200" dirty="0"/>
              <a:t> automatisk. Vi vil kunne få felter som prosjekttittel, prosjektleder, enhet, om det er avtale om delt behandlingsansvar og flere. Vi vil antagelig også kunne hente ut vedleggene meldeskjema og vedtak, kanskje også prosjektbeskrivelse og avtale om delt behandlingsansvar der dette foreligger.</a:t>
            </a:r>
          </a:p>
          <a:p>
            <a:pPr marL="457200" lvl="0" indent="-304800" algn="l" rtl="0">
              <a:lnSpc>
                <a:spcPct val="115000"/>
              </a:lnSpc>
              <a:spcBef>
                <a:spcPts val="0"/>
              </a:spcBef>
              <a:spcAft>
                <a:spcPts val="0"/>
              </a:spcAft>
              <a:buClr>
                <a:schemeClr val="dk2"/>
              </a:buClr>
              <a:buSzPts val="1200"/>
              <a:buFont typeface="Helvetica Neue Light"/>
              <a:buChar char="-"/>
            </a:pPr>
            <a:endParaRPr lang="nb-NO" sz="1200" dirty="0"/>
          </a:p>
          <a:p>
            <a:pPr marL="457200" lvl="0" indent="-304800" algn="l" rtl="0">
              <a:lnSpc>
                <a:spcPct val="115000"/>
              </a:lnSpc>
              <a:spcBef>
                <a:spcPts val="0"/>
              </a:spcBef>
              <a:spcAft>
                <a:spcPts val="0"/>
              </a:spcAft>
              <a:buClr>
                <a:schemeClr val="dk2"/>
              </a:buClr>
              <a:buSzPts val="1200"/>
              <a:buFont typeface="Helvetica Neue Light"/>
              <a:buChar char="-"/>
            </a:pPr>
            <a:r>
              <a:rPr lang="nb-NO" sz="1200" dirty="0"/>
              <a:t>Utfordringer:</a:t>
            </a:r>
          </a:p>
          <a:p>
            <a:pPr marL="457200" lvl="0" indent="-304800" algn="l" rtl="0">
              <a:lnSpc>
                <a:spcPct val="115000"/>
              </a:lnSpc>
              <a:spcBef>
                <a:spcPts val="0"/>
              </a:spcBef>
              <a:spcAft>
                <a:spcPts val="0"/>
              </a:spcAft>
              <a:buClr>
                <a:schemeClr val="dk2"/>
              </a:buClr>
              <a:buSzPts val="1200"/>
              <a:buFont typeface="Helvetica Neue Light"/>
              <a:buChar char="-"/>
            </a:pPr>
            <a:r>
              <a:rPr lang="nb-NO" sz="1200" dirty="0"/>
              <a:t>Ødelegger vi for den lovpålagte flyten (interngodkjenning først)?</a:t>
            </a:r>
          </a:p>
          <a:p>
            <a:pPr marL="457200" lvl="0" indent="-304800" algn="l" rtl="0">
              <a:lnSpc>
                <a:spcPct val="115000"/>
              </a:lnSpc>
              <a:spcBef>
                <a:spcPts val="0"/>
              </a:spcBef>
              <a:spcAft>
                <a:spcPts val="0"/>
              </a:spcAft>
              <a:buClr>
                <a:schemeClr val="dk2"/>
              </a:buClr>
              <a:buSzPts val="1200"/>
              <a:buFont typeface="Helvetica Neue Light"/>
              <a:buChar char="-"/>
            </a:pPr>
            <a:endParaRPr lang="nb-NO" sz="1200" dirty="0"/>
          </a:p>
          <a:p>
            <a:pPr marL="457200" lvl="0" indent="-304800" algn="l" rtl="0">
              <a:lnSpc>
                <a:spcPct val="115000"/>
              </a:lnSpc>
              <a:spcBef>
                <a:spcPts val="0"/>
              </a:spcBef>
              <a:spcAft>
                <a:spcPts val="0"/>
              </a:spcAft>
              <a:buClr>
                <a:schemeClr val="dk2"/>
              </a:buClr>
              <a:buSzPts val="1200"/>
              <a:buFont typeface="Helvetica Neue Light"/>
              <a:buChar char="-"/>
            </a:pPr>
            <a:endParaRPr sz="1200" dirty="0"/>
          </a:p>
        </p:txBody>
      </p:sp>
    </p:spTree>
    <p:extLst>
      <p:ext uri="{BB962C8B-B14F-4D97-AF65-F5344CB8AC3E}">
        <p14:creationId xmlns:p14="http://schemas.microsoft.com/office/powerpoint/2010/main" val="5269336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47328617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47328617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chemeClr val="dk2"/>
              </a:buClr>
              <a:buSzPts val="1200"/>
              <a:buFont typeface="Helvetica Neue Light"/>
              <a:buChar char="-"/>
            </a:pPr>
            <a:r>
              <a:rPr lang="nb-NO" sz="1200" dirty="0"/>
              <a:t>Mange av de nye brukerne som kommer inn nå med overgangen til </a:t>
            </a:r>
            <a:r>
              <a:rPr lang="nb-NO" sz="1200" dirty="0" err="1"/>
              <a:t>Forskpro</a:t>
            </a:r>
            <a:r>
              <a:rPr lang="nb-NO" sz="1200" dirty="0"/>
              <a:t> har lagt inn samme informasjon i NSD. De vil ikke se tilleggsverdien av å legge det i </a:t>
            </a:r>
            <a:r>
              <a:rPr lang="nb-NO" sz="1200" dirty="0" err="1"/>
              <a:t>Forskpro</a:t>
            </a:r>
            <a:r>
              <a:rPr lang="nb-NO" sz="1200" dirty="0"/>
              <a:t>. </a:t>
            </a:r>
          </a:p>
          <a:p>
            <a:pPr marL="457200" lvl="0" indent="-304800" algn="l" rtl="0">
              <a:lnSpc>
                <a:spcPct val="115000"/>
              </a:lnSpc>
              <a:spcBef>
                <a:spcPts val="0"/>
              </a:spcBef>
              <a:spcAft>
                <a:spcPts val="0"/>
              </a:spcAft>
              <a:buClr>
                <a:schemeClr val="dk2"/>
              </a:buClr>
              <a:buSzPts val="1200"/>
              <a:buFont typeface="Helvetica Neue Light"/>
              <a:buChar char="-"/>
            </a:pPr>
            <a:endParaRPr lang="nb-NO" sz="1200" dirty="0"/>
          </a:p>
          <a:p>
            <a:pPr marL="457200" lvl="0" indent="-304800" algn="l" rtl="0">
              <a:lnSpc>
                <a:spcPct val="115000"/>
              </a:lnSpc>
              <a:spcBef>
                <a:spcPts val="0"/>
              </a:spcBef>
              <a:spcAft>
                <a:spcPts val="0"/>
              </a:spcAft>
              <a:buClr>
                <a:schemeClr val="dk2"/>
              </a:buClr>
              <a:buSzPts val="1200"/>
              <a:buFont typeface="Helvetica Neue Light"/>
              <a:buChar char="-"/>
            </a:pPr>
            <a:r>
              <a:rPr lang="nb-NO" sz="1200" dirty="0"/>
              <a:t>Utfordringer:</a:t>
            </a:r>
          </a:p>
          <a:p>
            <a:pPr marL="457200" lvl="0" indent="-304800" algn="l" rtl="0">
              <a:lnSpc>
                <a:spcPct val="115000"/>
              </a:lnSpc>
              <a:spcBef>
                <a:spcPts val="0"/>
              </a:spcBef>
              <a:spcAft>
                <a:spcPts val="0"/>
              </a:spcAft>
              <a:buClr>
                <a:schemeClr val="dk2"/>
              </a:buClr>
              <a:buSzPts val="1200"/>
              <a:buFont typeface="Helvetica Neue Light"/>
              <a:buChar char="-"/>
            </a:pPr>
            <a:r>
              <a:rPr lang="nb-NO" sz="1200" dirty="0"/>
              <a:t>Ødelegger vi for den lovpålagte flyten (interngodkjenning først)?</a:t>
            </a:r>
          </a:p>
          <a:p>
            <a:pPr marL="457200" lvl="0" indent="-304800" algn="l" rtl="0">
              <a:lnSpc>
                <a:spcPct val="115000"/>
              </a:lnSpc>
              <a:spcBef>
                <a:spcPts val="0"/>
              </a:spcBef>
              <a:spcAft>
                <a:spcPts val="0"/>
              </a:spcAft>
              <a:buClr>
                <a:schemeClr val="dk2"/>
              </a:buClr>
              <a:buSzPts val="1200"/>
              <a:buFont typeface="Helvetica Neue Light"/>
              <a:buChar char="-"/>
            </a:pPr>
            <a:r>
              <a:rPr lang="nb-NO" sz="1200" dirty="0"/>
              <a:t>Minimalt med info fra REK, er det noe vits?</a:t>
            </a:r>
          </a:p>
          <a:p>
            <a:pPr marL="457200" lvl="0" indent="-304800" algn="l" rtl="0">
              <a:lnSpc>
                <a:spcPct val="115000"/>
              </a:lnSpc>
              <a:spcBef>
                <a:spcPts val="0"/>
              </a:spcBef>
              <a:spcAft>
                <a:spcPts val="0"/>
              </a:spcAft>
              <a:buClr>
                <a:schemeClr val="dk2"/>
              </a:buClr>
              <a:buSzPts val="1200"/>
              <a:buFont typeface="Helvetica Neue Light"/>
              <a:buChar char="-"/>
            </a:pPr>
            <a:endParaRPr lang="nb-NO" sz="1200" dirty="0"/>
          </a:p>
          <a:p>
            <a:pPr marL="457200" lvl="0" indent="-304800" algn="l" rtl="0">
              <a:lnSpc>
                <a:spcPct val="115000"/>
              </a:lnSpc>
              <a:spcBef>
                <a:spcPts val="0"/>
              </a:spcBef>
              <a:spcAft>
                <a:spcPts val="0"/>
              </a:spcAft>
              <a:buClr>
                <a:schemeClr val="dk2"/>
              </a:buClr>
              <a:buSzPts val="1200"/>
              <a:buFont typeface="Helvetica Neue Light"/>
              <a:buChar char="-"/>
            </a:pPr>
            <a:endParaRPr sz="1200" dirty="0"/>
          </a:p>
        </p:txBody>
      </p:sp>
    </p:spTree>
    <p:extLst>
      <p:ext uri="{BB962C8B-B14F-4D97-AF65-F5344CB8AC3E}">
        <p14:creationId xmlns:p14="http://schemas.microsoft.com/office/powerpoint/2010/main" val="31821360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47328617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47328617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nb-NO" dirty="0">
                <a:solidFill>
                  <a:schemeClr val="tx1"/>
                </a:solidFill>
                <a:latin typeface="Helvetica Neue Light" panose="02000403000000020004" pitchFamily="2" charset="0"/>
                <a:ea typeface="Helvetica Neue Light" panose="02000403000000020004" pitchFamily="2" charset="0"/>
              </a:rPr>
              <a:t>Det er en risiko for at de henter ut rapporter og begynner å bruke dette utenom </a:t>
            </a:r>
            <a:r>
              <a:rPr lang="nb-NO" dirty="0" err="1">
                <a:solidFill>
                  <a:schemeClr val="tx1"/>
                </a:solidFill>
                <a:latin typeface="Helvetica Neue Light" panose="02000403000000020004" pitchFamily="2" charset="0"/>
                <a:ea typeface="Helvetica Neue Light" panose="02000403000000020004" pitchFamily="2" charset="0"/>
              </a:rPr>
              <a:t>Forskpro</a:t>
            </a:r>
            <a:r>
              <a:rPr lang="nb-NO" dirty="0">
                <a:solidFill>
                  <a:schemeClr val="tx1"/>
                </a:solidFill>
                <a:latin typeface="Helvetica Neue Light" panose="02000403000000020004" pitchFamily="2" charset="0"/>
                <a:ea typeface="Helvetica Neue Light" panose="02000403000000020004" pitchFamily="2" charset="0"/>
              </a:rPr>
              <a:t>, sender rundt </a:t>
            </a:r>
            <a:r>
              <a:rPr lang="nb-NO" dirty="0" err="1">
                <a:solidFill>
                  <a:schemeClr val="tx1"/>
                </a:solidFill>
                <a:latin typeface="Helvetica Neue Light" panose="02000403000000020004" pitchFamily="2" charset="0"/>
                <a:ea typeface="Helvetica Neue Light" panose="02000403000000020004" pitchFamily="2" charset="0"/>
              </a:rPr>
              <a:t>excel</a:t>
            </a:r>
            <a:r>
              <a:rPr lang="nb-NO" dirty="0">
                <a:solidFill>
                  <a:schemeClr val="tx1"/>
                </a:solidFill>
                <a:latin typeface="Helvetica Neue Light" panose="02000403000000020004" pitchFamily="2" charset="0"/>
                <a:ea typeface="Helvetica Neue Light" panose="02000403000000020004" pitchFamily="2" charset="0"/>
              </a:rPr>
              <a:t>-ark og redigerer i disse.</a:t>
            </a:r>
          </a:p>
          <a:p>
            <a:r>
              <a:rPr lang="nb-NO" dirty="0">
                <a:solidFill>
                  <a:schemeClr val="tx1"/>
                </a:solidFill>
                <a:latin typeface="Helvetica Neue Light" panose="02000403000000020004" pitchFamily="2" charset="0"/>
                <a:ea typeface="Helvetica Neue Light" panose="02000403000000020004" pitchFamily="2" charset="0"/>
              </a:rPr>
              <a:t>Men likevel vurderer prosjektet det som hensiktsmessig at de kan ta ut en rapport. </a:t>
            </a:r>
          </a:p>
          <a:p>
            <a:r>
              <a:rPr lang="nb-NO" dirty="0">
                <a:solidFill>
                  <a:schemeClr val="tx1"/>
                </a:solidFill>
                <a:latin typeface="Helvetica Neue Light" panose="02000403000000020004" pitchFamily="2" charset="0"/>
                <a:ea typeface="Helvetica Neue Light" panose="02000403000000020004" pitchFamily="2" charset="0"/>
              </a:rPr>
              <a:t>Det vil gjøre det enklere og mer fleksibelt for hver enkelt å få ut de oversiktene de trenger.</a:t>
            </a:r>
          </a:p>
          <a:p>
            <a:endParaRPr lang="nb-NO"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8918309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47328617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47328617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nb-NO" sz="1200" dirty="0">
                <a:solidFill>
                  <a:schemeClr val="tx1"/>
                </a:solidFill>
                <a:latin typeface="Helvetica Neue Light" panose="02000403000000020004" pitchFamily="2" charset="0"/>
                <a:ea typeface="Helvetica Neue Light" panose="02000403000000020004" pitchFamily="2" charset="0"/>
              </a:rPr>
              <a:t>Det hadde vært til hjelp for administrativt ansatte å slippe å laste ned og så opp igjen i arkivet. Kanskje er det også et argument for å ta i bruk </a:t>
            </a:r>
            <a:r>
              <a:rPr lang="nb-NO" sz="1200" dirty="0" err="1">
                <a:solidFill>
                  <a:schemeClr val="tx1"/>
                </a:solidFill>
                <a:latin typeface="Helvetica Neue Light" panose="02000403000000020004" pitchFamily="2" charset="0"/>
                <a:ea typeface="Helvetica Neue Light" panose="02000403000000020004" pitchFamily="2" charset="0"/>
              </a:rPr>
              <a:t>Forskpro</a:t>
            </a:r>
            <a:r>
              <a:rPr lang="nb-NO" sz="1200" dirty="0">
                <a:solidFill>
                  <a:schemeClr val="tx1"/>
                </a:solidFill>
                <a:latin typeface="Helvetica Neue Light" panose="02000403000000020004" pitchFamily="2" charset="0"/>
                <a:ea typeface="Helvetica Neue Light" panose="02000403000000020004" pitchFamily="2" charset="0"/>
              </a:rPr>
              <a:t>, at man oppfyller arkivlov og </a:t>
            </a:r>
            <a:r>
              <a:rPr lang="nb-NO" sz="1200" dirty="0" err="1">
                <a:solidFill>
                  <a:schemeClr val="tx1"/>
                </a:solidFill>
                <a:latin typeface="Helvetica Neue Light" panose="02000403000000020004" pitchFamily="2" charset="0"/>
                <a:ea typeface="Helvetica Neue Light" panose="02000403000000020004" pitchFamily="2" charset="0"/>
              </a:rPr>
              <a:t>journalføringslov</a:t>
            </a:r>
            <a:r>
              <a:rPr lang="nb-NO" sz="1200" dirty="0">
                <a:solidFill>
                  <a:schemeClr val="tx1"/>
                </a:solidFill>
                <a:latin typeface="Helvetica Neue Light" panose="02000403000000020004" pitchFamily="2" charset="0"/>
                <a:ea typeface="Helvetica Neue Light" panose="02000403000000020004" pitchFamily="2" charset="0"/>
              </a:rPr>
              <a:t> som en bonus.</a:t>
            </a:r>
          </a:p>
          <a:p>
            <a:r>
              <a:rPr lang="nb-NO" sz="1200" dirty="0">
                <a:latin typeface="Helvetica Neue Light" panose="02000403000000020004" pitchFamily="2" charset="0"/>
                <a:ea typeface="Helvetica Neue Light" panose="02000403000000020004" pitchFamily="2" charset="0"/>
              </a:rPr>
              <a:t>VI kommer ikke til å kunne si at vi har alt, det er mye som ikke ligger i </a:t>
            </a:r>
            <a:r>
              <a:rPr lang="nb-NO" sz="1200" dirty="0" err="1">
                <a:latin typeface="Helvetica Neue Light" panose="02000403000000020004" pitchFamily="2" charset="0"/>
                <a:ea typeface="Helvetica Neue Light" panose="02000403000000020004" pitchFamily="2" charset="0"/>
              </a:rPr>
              <a:t>Forskpro</a:t>
            </a:r>
            <a:endParaRPr lang="nb-NO" sz="1200" dirty="0">
              <a:latin typeface="Helvetica Neue Light" panose="02000403000000020004" pitchFamily="2" charset="0"/>
              <a:ea typeface="Helvetica Neue Light" panose="02000403000000020004" pitchFamily="2" charset="0"/>
            </a:endParaRPr>
          </a:p>
          <a:p>
            <a:r>
              <a:rPr lang="nb-NO" sz="1200" dirty="0">
                <a:latin typeface="Helvetica Neue Light" panose="02000403000000020004" pitchFamily="2" charset="0"/>
                <a:ea typeface="Helvetica Neue Light" panose="02000403000000020004" pitchFamily="2" charset="0"/>
              </a:rPr>
              <a:t>Hvor stor verdi har det i forhold til investering? Det finner vi ut etter forprosjekt</a:t>
            </a:r>
          </a:p>
        </p:txBody>
      </p:sp>
    </p:spTree>
    <p:extLst>
      <p:ext uri="{BB962C8B-B14F-4D97-AF65-F5344CB8AC3E}">
        <p14:creationId xmlns:p14="http://schemas.microsoft.com/office/powerpoint/2010/main" val="30971265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47328617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47328617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chemeClr val="dk2"/>
              </a:buClr>
              <a:buSzPts val="1200"/>
              <a:buFont typeface="Helvetica Neue Light"/>
              <a:buChar char="-"/>
            </a:pPr>
            <a:endParaRPr sz="1200" dirty="0"/>
          </a:p>
        </p:txBody>
      </p:sp>
    </p:spTree>
    <p:extLst>
      <p:ext uri="{BB962C8B-B14F-4D97-AF65-F5344CB8AC3E}">
        <p14:creationId xmlns:p14="http://schemas.microsoft.com/office/powerpoint/2010/main" val="526334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909051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547328617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547328617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chemeClr val="dk2"/>
              </a:buClr>
              <a:buSzPts val="1200"/>
              <a:buFont typeface="Helvetica Neue Light"/>
              <a:buChar char="-"/>
            </a:pPr>
            <a:endParaRPr sz="1200" dirty="0"/>
          </a:p>
        </p:txBody>
      </p:sp>
    </p:spTree>
    <p:extLst>
      <p:ext uri="{BB962C8B-B14F-4D97-AF65-F5344CB8AC3E}">
        <p14:creationId xmlns:p14="http://schemas.microsoft.com/office/powerpoint/2010/main" val="4115203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endParaRPr lang="nb-NO" dirty="0"/>
          </a:p>
        </p:txBody>
      </p:sp>
    </p:spTree>
    <p:extLst>
      <p:ext uri="{BB962C8B-B14F-4D97-AF65-F5344CB8AC3E}">
        <p14:creationId xmlns:p14="http://schemas.microsoft.com/office/powerpoint/2010/main" val="3441242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nb-NO" dirty="0">
                <a:latin typeface="Helvetica Neue Light" panose="02000403000000020004" pitchFamily="2" charset="0"/>
                <a:ea typeface="Helvetica Neue Light" panose="02000403000000020004" pitchFamily="2" charset="0"/>
              </a:rPr>
              <a:t>I forhold til </a:t>
            </a:r>
            <a:r>
              <a:rPr lang="nb-NO" dirty="0" err="1">
                <a:latin typeface="Helvetica Neue Light" panose="02000403000000020004" pitchFamily="2" charset="0"/>
                <a:ea typeface="Helvetica Neue Light" panose="02000403000000020004" pitchFamily="2" charset="0"/>
              </a:rPr>
              <a:t>orginal</a:t>
            </a:r>
            <a:r>
              <a:rPr lang="nb-NO" dirty="0">
                <a:latin typeface="Helvetica Neue Light" panose="02000403000000020004" pitchFamily="2" charset="0"/>
                <a:ea typeface="Helvetica Neue Light" panose="02000403000000020004" pitchFamily="2" charset="0"/>
              </a:rPr>
              <a:t> tidsplan skulle vi vært ferdig med fase 1, utvidelse til </a:t>
            </a:r>
            <a:r>
              <a:rPr lang="nb-NO" dirty="0" err="1">
                <a:latin typeface="Helvetica Neue Light" panose="02000403000000020004" pitchFamily="2" charset="0"/>
                <a:ea typeface="Helvetica Neue Light" panose="02000403000000020004" pitchFamily="2" charset="0"/>
              </a:rPr>
              <a:t>Forskpro</a:t>
            </a:r>
            <a:r>
              <a:rPr lang="nb-NO" dirty="0">
                <a:latin typeface="Helvetica Neue Light" panose="02000403000000020004" pitchFamily="2" charset="0"/>
                <a:ea typeface="Helvetica Neue Light" panose="02000403000000020004" pitchFamily="2" charset="0"/>
              </a:rPr>
              <a:t> 30.09.2019</a:t>
            </a:r>
          </a:p>
          <a:p>
            <a:endParaRPr lang="nb-NO" dirty="0"/>
          </a:p>
        </p:txBody>
      </p:sp>
    </p:spTree>
    <p:extLst>
      <p:ext uri="{BB962C8B-B14F-4D97-AF65-F5344CB8AC3E}">
        <p14:creationId xmlns:p14="http://schemas.microsoft.com/office/powerpoint/2010/main" val="1403787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endParaRPr lang="nb-NO" dirty="0"/>
          </a:p>
        </p:txBody>
      </p:sp>
    </p:spTree>
    <p:extLst>
      <p:ext uri="{BB962C8B-B14F-4D97-AF65-F5344CB8AC3E}">
        <p14:creationId xmlns:p14="http://schemas.microsoft.com/office/powerpoint/2010/main" val="2590381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81000" y="685800"/>
            <a:ext cx="6096000" cy="3429000"/>
          </a:xfrm>
        </p:spPr>
      </p:sp>
      <p:sp>
        <p:nvSpPr>
          <p:cNvPr id="3" name="Plassholder for notater 2"/>
          <p:cNvSpPr>
            <a:spLocks noGrp="1"/>
          </p:cNvSpPr>
          <p:nvPr>
            <p:ph type="body" idx="1"/>
          </p:nvPr>
        </p:nvSpPr>
        <p:spPr/>
        <p:txBody>
          <a:bodyPr/>
          <a:lstStyle/>
          <a:p>
            <a:endParaRPr lang="nb-NO" dirty="0"/>
          </a:p>
          <a:p>
            <a:r>
              <a:rPr lang="nb-NO" dirty="0"/>
              <a:t>Vi vil gjerne at alle skal være godt informert om </a:t>
            </a:r>
            <a:r>
              <a:rPr lang="nb-NO" dirty="0" err="1"/>
              <a:t>Forskpro</a:t>
            </a:r>
            <a:r>
              <a:rPr lang="nb-NO" dirty="0"/>
              <a:t>, men </a:t>
            </a:r>
            <a:r>
              <a:rPr lang="nb-NO" dirty="0" err="1"/>
              <a:t>iniativet</a:t>
            </a:r>
            <a:r>
              <a:rPr lang="nb-NO" dirty="0"/>
              <a:t> til innføring må komme fra enheten. </a:t>
            </a:r>
          </a:p>
        </p:txBody>
      </p:sp>
    </p:spTree>
    <p:extLst>
      <p:ext uri="{BB962C8B-B14F-4D97-AF65-F5344CB8AC3E}">
        <p14:creationId xmlns:p14="http://schemas.microsoft.com/office/powerpoint/2010/main" val="2110745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55bb86663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55bb86663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nb-NO" sz="1200" dirty="0"/>
              <a:t>Vi ønsker å bekrefte at det er ønskelig å sette i gang med videreutvikling. Da er det viktig å vurdere hvordan det </a:t>
            </a:r>
            <a:r>
              <a:rPr lang="nb-NO" sz="1200" dirty="0" err="1"/>
              <a:t>fubgerer</a:t>
            </a:r>
            <a:r>
              <a:rPr lang="nb-NO" sz="1200" dirty="0"/>
              <a:t> i dag og hvordan vi forventer at </a:t>
            </a:r>
            <a:r>
              <a:rPr lang="nb-NO" sz="1200" dirty="0" err="1"/>
              <a:t>Forskpro</a:t>
            </a:r>
            <a:r>
              <a:rPr lang="nb-NO" sz="1200" dirty="0"/>
              <a:t> vil fungere hvis vi ikke videreutvikler.</a:t>
            </a:r>
            <a:endParaRPr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o"/>
              <a:t>‹#›</a:t>
            </a:fld>
            <a:endParaRPr/>
          </a:p>
        </p:txBody>
      </p:sp>
      <p:pic>
        <p:nvPicPr>
          <p:cNvPr id="5" name="Picture 6" descr="UiO_A.png">
            <a:extLst>
              <a:ext uri="{FF2B5EF4-FFF2-40B4-BE49-F238E27FC236}">
                <a16:creationId xmlns:a16="http://schemas.microsoft.com/office/drawing/2014/main" id="{1EED9B70-2487-B648-BBD7-DC342E1A45BD}"/>
              </a:ext>
            </a:extLst>
          </p:cNvPr>
          <p:cNvPicPr>
            <a:picLocks noChangeAspect="1"/>
          </p:cNvPicPr>
          <p:nvPr userDrawn="1"/>
        </p:nvPicPr>
        <p:blipFill>
          <a:blip r:embed="rId13"/>
          <a:srcRect/>
          <a:stretch>
            <a:fillRect/>
          </a:stretch>
        </p:blipFill>
        <p:spPr bwMode="auto">
          <a:xfrm>
            <a:off x="3421856" y="4785404"/>
            <a:ext cx="2300288" cy="149225"/>
          </a:xfrm>
          <a:prstGeom prst="rect">
            <a:avLst/>
          </a:prstGeom>
          <a:noFill/>
          <a:ln w="9525">
            <a:noFill/>
            <a:miter lim="800000"/>
            <a:headEnd/>
            <a:tailEnd/>
          </a:ln>
        </p:spPr>
      </p:pic>
      <p:sp>
        <p:nvSpPr>
          <p:cNvPr id="9" name="Google Shape;56;p13">
            <a:extLst>
              <a:ext uri="{FF2B5EF4-FFF2-40B4-BE49-F238E27FC236}">
                <a16:creationId xmlns:a16="http://schemas.microsoft.com/office/drawing/2014/main" id="{E982B266-C041-8B4D-BED7-9F3D5E3B71C7}"/>
              </a:ext>
            </a:extLst>
          </p:cNvPr>
          <p:cNvSpPr/>
          <p:nvPr userDrawn="1"/>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695" y="757928"/>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nb-NO" dirty="0" err="1">
                <a:latin typeface="Helvetica Neue Light"/>
                <a:ea typeface="Helvetica Neue Light"/>
                <a:cs typeface="Helvetica Neue Light"/>
                <a:sym typeface="Helvetica Neue Light"/>
              </a:rPr>
              <a:t>Forskpro</a:t>
            </a:r>
            <a:endParaRPr dirty="0">
              <a:latin typeface="Helvetica Neue Light"/>
              <a:ea typeface="Helvetica Neue Light"/>
              <a:cs typeface="Helvetica Neue Light"/>
              <a:sym typeface="Helvetica Neue Light"/>
            </a:endParaRPr>
          </a:p>
          <a:p>
            <a:pPr marL="0" lvl="0" indent="0" algn="ctr" rtl="0">
              <a:spcBef>
                <a:spcPts val="0"/>
              </a:spcBef>
              <a:spcAft>
                <a:spcPts val="0"/>
              </a:spcAft>
              <a:buNone/>
            </a:pPr>
            <a:r>
              <a:rPr lang="no" sz="2400" dirty="0">
                <a:latin typeface="Helvetica Neue Light"/>
                <a:ea typeface="Helvetica Neue Light"/>
                <a:cs typeface="Helvetica Neue Light"/>
                <a:sym typeface="Helvetica Neue Light"/>
              </a:rPr>
              <a:t>Styringsgruppemøte 11.10.2019</a:t>
            </a:r>
            <a:endParaRPr sz="2400" dirty="0">
              <a:latin typeface="Helvetica Neue Light"/>
              <a:ea typeface="Helvetica Neue Light"/>
              <a:cs typeface="Helvetica Neue Light"/>
              <a:sym typeface="Helvetica Neue Light"/>
            </a:endParaRPr>
          </a:p>
        </p:txBody>
      </p:sp>
      <p:sp>
        <p:nvSpPr>
          <p:cNvPr id="56" name="Google Shape;56;p13"/>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4413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2"/>
        <p:cNvGrpSpPr/>
        <p:nvPr/>
      </p:nvGrpSpPr>
      <p:grpSpPr>
        <a:xfrm>
          <a:off x="0" y="0"/>
          <a:ext cx="0" cy="0"/>
          <a:chOff x="0" y="0"/>
          <a:chExt cx="0" cy="0"/>
        </a:xfrm>
      </p:grpSpPr>
      <p:sp>
        <p:nvSpPr>
          <p:cNvPr id="193" name="Google Shape;193;p28"/>
          <p:cNvSpPr txBox="1">
            <a:spLocks noGrp="1"/>
          </p:cNvSpPr>
          <p:nvPr>
            <p:ph type="title"/>
          </p:nvPr>
        </p:nvSpPr>
        <p:spPr>
          <a:xfrm>
            <a:off x="1140977" y="1189529"/>
            <a:ext cx="6975336" cy="2179200"/>
          </a:xfrm>
          <a:prstGeom prst="rect">
            <a:avLst/>
          </a:prstGeom>
        </p:spPr>
        <p:txBody>
          <a:bodyPr spcFirstLastPara="1" wrap="square" lIns="91425" tIns="91425" rIns="91425" bIns="91425" anchor="t" anchorCtr="0">
            <a:noAutofit/>
          </a:bodyPr>
          <a:lstStyle/>
          <a:p>
            <a:pPr lvl="0" algn="ctr">
              <a:lnSpc>
                <a:spcPct val="115000"/>
              </a:lnSpc>
              <a:buSzPts val="1100"/>
            </a:pPr>
            <a:r>
              <a:rPr lang="nb-NO" dirty="0">
                <a:latin typeface="Helvetica Neue Light" panose="02000403000000020004" pitchFamily="2" charset="0"/>
                <a:ea typeface="Helvetica Neue Light" panose="02000403000000020004" pitchFamily="2" charset="0"/>
                <a:cs typeface="Helvetica Neue"/>
                <a:sym typeface="Helvetica Neue"/>
              </a:rPr>
              <a:t>«Savner én stor ting som leder, at jeg får beskjed hvis en av mine ansatte legger inn et prosjekt. Jeg vil få beskjed og gå inn og sette at jeg </a:t>
            </a:r>
            <a:r>
              <a:rPr lang="nb-NO" dirty="0">
                <a:solidFill>
                  <a:srgbClr val="FF0000"/>
                </a:solidFill>
                <a:latin typeface="Helvetica Neue Light" panose="02000403000000020004" pitchFamily="2" charset="0"/>
                <a:ea typeface="Helvetica Neue Light" panose="02000403000000020004" pitchFamily="2" charset="0"/>
                <a:cs typeface="Helvetica Neue"/>
                <a:sym typeface="Helvetica Neue"/>
              </a:rPr>
              <a:t>har sett prosjektet</a:t>
            </a:r>
            <a:r>
              <a:rPr lang="nb-NO" dirty="0">
                <a:latin typeface="Helvetica Neue Light" panose="02000403000000020004" pitchFamily="2" charset="0"/>
                <a:ea typeface="Helvetica Neue Light" panose="02000403000000020004" pitchFamily="2" charset="0"/>
                <a:cs typeface="Helvetica Neue"/>
                <a:sym typeface="Helvetica Neue"/>
              </a:rPr>
              <a:t>.»</a:t>
            </a:r>
            <a:br>
              <a:rPr lang="nb-NO" sz="6000" dirty="0">
                <a:latin typeface="Helvetica Neue"/>
                <a:ea typeface="Helvetica Neue"/>
                <a:cs typeface="Helvetica Neue"/>
                <a:sym typeface="Helvetica Neue"/>
              </a:rPr>
            </a:br>
            <a:endParaRPr lang="nb-NO" sz="6000" dirty="0">
              <a:latin typeface="Helvetica Neue"/>
              <a:ea typeface="Helvetica Neue"/>
              <a:cs typeface="Helvetica Neue"/>
              <a:sym typeface="Helvetica Neue"/>
            </a:endParaRPr>
          </a:p>
        </p:txBody>
      </p:sp>
      <p:sp>
        <p:nvSpPr>
          <p:cNvPr id="194" name="Google Shape;194;p28"/>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67735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2"/>
        <p:cNvGrpSpPr/>
        <p:nvPr/>
      </p:nvGrpSpPr>
      <p:grpSpPr>
        <a:xfrm>
          <a:off x="0" y="0"/>
          <a:ext cx="0" cy="0"/>
          <a:chOff x="0" y="0"/>
          <a:chExt cx="0" cy="0"/>
        </a:xfrm>
      </p:grpSpPr>
      <p:sp>
        <p:nvSpPr>
          <p:cNvPr id="193" name="Google Shape;193;p28"/>
          <p:cNvSpPr txBox="1">
            <a:spLocks noGrp="1"/>
          </p:cNvSpPr>
          <p:nvPr>
            <p:ph type="title"/>
          </p:nvPr>
        </p:nvSpPr>
        <p:spPr>
          <a:xfrm>
            <a:off x="1439863" y="1482150"/>
            <a:ext cx="6239479" cy="2179200"/>
          </a:xfrm>
          <a:prstGeom prst="rect">
            <a:avLst/>
          </a:prstGeom>
        </p:spPr>
        <p:txBody>
          <a:bodyPr spcFirstLastPara="1" wrap="square" lIns="91425" tIns="91425" rIns="91425" bIns="91425" anchor="t" anchorCtr="0">
            <a:noAutofit/>
          </a:bodyPr>
          <a:lstStyle/>
          <a:p>
            <a:pPr lvl="0" algn="ctr">
              <a:lnSpc>
                <a:spcPct val="115000"/>
              </a:lnSpc>
              <a:buSzPts val="1100"/>
            </a:pPr>
            <a:r>
              <a:rPr lang="nb-NO" dirty="0">
                <a:latin typeface="Helvetica Neue Light" panose="02000403000000020004" pitchFamily="2" charset="0"/>
                <a:ea typeface="Helvetica Neue Light" panose="02000403000000020004" pitchFamily="2" charset="0"/>
                <a:cs typeface="Helvetica Neue"/>
                <a:sym typeface="Helvetica Neue"/>
              </a:rPr>
              <a:t>«Jeg vil veldig gjerne </a:t>
            </a:r>
            <a:r>
              <a:rPr lang="nb-NO" dirty="0">
                <a:solidFill>
                  <a:srgbClr val="FF0000"/>
                </a:solidFill>
                <a:latin typeface="Helvetica Neue Light" panose="02000403000000020004" pitchFamily="2" charset="0"/>
                <a:ea typeface="Helvetica Neue Light" panose="02000403000000020004" pitchFamily="2" charset="0"/>
                <a:cs typeface="Helvetica Neue"/>
                <a:sym typeface="Helvetica Neue"/>
              </a:rPr>
              <a:t>gjøre det riktig. </a:t>
            </a:r>
            <a:r>
              <a:rPr lang="nb-NO" dirty="0">
                <a:latin typeface="Helvetica Neue Light" panose="02000403000000020004" pitchFamily="2" charset="0"/>
                <a:ea typeface="Helvetica Neue Light" panose="02000403000000020004" pitchFamily="2" charset="0"/>
                <a:cs typeface="Helvetica Neue"/>
                <a:sym typeface="Helvetica Neue"/>
              </a:rPr>
              <a:t>Er det noen som fanger opp hvis jeg har gjort 80% rett?»</a:t>
            </a:r>
            <a:br>
              <a:rPr lang="nb-NO" dirty="0">
                <a:latin typeface="Helvetica Neue Light" panose="02000403000000020004" pitchFamily="2" charset="0"/>
                <a:ea typeface="Helvetica Neue Light" panose="02000403000000020004" pitchFamily="2" charset="0"/>
                <a:cs typeface="Helvetica Neue"/>
                <a:sym typeface="Helvetica Neue"/>
              </a:rPr>
            </a:br>
            <a:br>
              <a:rPr lang="nb-NO" dirty="0">
                <a:latin typeface="Helvetica Neue Light" panose="02000403000000020004" pitchFamily="2" charset="0"/>
                <a:ea typeface="Helvetica Neue Light" panose="02000403000000020004" pitchFamily="2" charset="0"/>
                <a:cs typeface="Helvetica Neue"/>
                <a:sym typeface="Helvetica Neue"/>
              </a:rPr>
            </a:br>
            <a:br>
              <a:rPr lang="nb-NO" sz="6000" dirty="0">
                <a:latin typeface="Helvetica Neue Light" panose="02000403000000020004" pitchFamily="2" charset="0"/>
                <a:ea typeface="Helvetica Neue Light" panose="02000403000000020004" pitchFamily="2" charset="0"/>
                <a:cs typeface="Helvetica Neue"/>
                <a:sym typeface="Helvetica Neue"/>
              </a:rPr>
            </a:br>
            <a:endParaRPr lang="nb-NO" sz="6000" dirty="0">
              <a:latin typeface="Helvetica Neue Light" panose="02000403000000020004" pitchFamily="2" charset="0"/>
              <a:ea typeface="Helvetica Neue Light" panose="02000403000000020004" pitchFamily="2" charset="0"/>
              <a:cs typeface="Helvetica Neue"/>
              <a:sym typeface="Helvetica Neue"/>
            </a:endParaRPr>
          </a:p>
        </p:txBody>
      </p:sp>
      <p:sp>
        <p:nvSpPr>
          <p:cNvPr id="194" name="Google Shape;194;p28"/>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25742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2"/>
        <p:cNvGrpSpPr/>
        <p:nvPr/>
      </p:nvGrpSpPr>
      <p:grpSpPr>
        <a:xfrm>
          <a:off x="0" y="0"/>
          <a:ext cx="0" cy="0"/>
          <a:chOff x="0" y="0"/>
          <a:chExt cx="0" cy="0"/>
        </a:xfrm>
      </p:grpSpPr>
      <p:sp>
        <p:nvSpPr>
          <p:cNvPr id="193" name="Google Shape;193;p28"/>
          <p:cNvSpPr txBox="1">
            <a:spLocks noGrp="1"/>
          </p:cNvSpPr>
          <p:nvPr>
            <p:ph type="title"/>
          </p:nvPr>
        </p:nvSpPr>
        <p:spPr>
          <a:xfrm>
            <a:off x="1246909" y="1636338"/>
            <a:ext cx="6650182" cy="2179200"/>
          </a:xfrm>
          <a:prstGeom prst="rect">
            <a:avLst/>
          </a:prstGeom>
        </p:spPr>
        <p:txBody>
          <a:bodyPr spcFirstLastPara="1" wrap="square" lIns="91425" tIns="91425" rIns="91425" bIns="91425" anchor="t" anchorCtr="0">
            <a:noAutofit/>
          </a:bodyPr>
          <a:lstStyle/>
          <a:p>
            <a:pPr lvl="0" algn="ctr">
              <a:lnSpc>
                <a:spcPct val="115000"/>
              </a:lnSpc>
              <a:buSzPts val="1100"/>
            </a:pPr>
            <a:r>
              <a:rPr lang="nb-NO" dirty="0">
                <a:latin typeface="Helvetica Neue Light" panose="02000403000000020004" pitchFamily="2" charset="0"/>
                <a:ea typeface="Helvetica Neue Light" panose="02000403000000020004" pitchFamily="2" charset="0"/>
                <a:cs typeface="Helvetica Neue"/>
                <a:sym typeface="Helvetica Neue"/>
              </a:rPr>
              <a:t> «Jeg bruker ofte </a:t>
            </a:r>
            <a:r>
              <a:rPr lang="nb-NO" dirty="0">
                <a:solidFill>
                  <a:srgbClr val="FF0000"/>
                </a:solidFill>
                <a:latin typeface="Helvetica Neue Light" panose="02000403000000020004" pitchFamily="2" charset="0"/>
                <a:ea typeface="Helvetica Neue Light" panose="02000403000000020004" pitchFamily="2" charset="0"/>
                <a:cs typeface="Helvetica Neue"/>
                <a:sym typeface="Helvetica Neue"/>
              </a:rPr>
              <a:t>mye tid </a:t>
            </a:r>
            <a:r>
              <a:rPr lang="nb-NO" dirty="0">
                <a:latin typeface="Helvetica Neue Light" panose="02000403000000020004" pitchFamily="2" charset="0"/>
                <a:ea typeface="Helvetica Neue Light" panose="02000403000000020004" pitchFamily="2" charset="0"/>
                <a:cs typeface="Helvetica Neue"/>
                <a:sym typeface="Helvetica Neue"/>
              </a:rPr>
              <a:t>på å skrive inn irrelevante ting i skjemaer.»</a:t>
            </a:r>
            <a:endParaRPr lang="nb-NO" sz="6000" dirty="0">
              <a:latin typeface="Helvetica Neue Light" panose="02000403000000020004" pitchFamily="2" charset="0"/>
              <a:ea typeface="Helvetica Neue Light" panose="02000403000000020004" pitchFamily="2" charset="0"/>
              <a:cs typeface="Helvetica Neue"/>
              <a:sym typeface="Helvetica Neue"/>
            </a:endParaRPr>
          </a:p>
        </p:txBody>
      </p:sp>
      <p:sp>
        <p:nvSpPr>
          <p:cNvPr id="194" name="Google Shape;194;p28"/>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882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8"/>
        <p:cNvGrpSpPr/>
        <p:nvPr/>
      </p:nvGrpSpPr>
      <p:grpSpPr>
        <a:xfrm>
          <a:off x="0" y="0"/>
          <a:ext cx="0" cy="0"/>
          <a:chOff x="0" y="0"/>
          <a:chExt cx="0" cy="0"/>
        </a:xfrm>
      </p:grpSpPr>
      <p:sp>
        <p:nvSpPr>
          <p:cNvPr id="90" name="Google Shape;90;p18"/>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kstSylinder 1">
            <a:extLst>
              <a:ext uri="{FF2B5EF4-FFF2-40B4-BE49-F238E27FC236}">
                <a16:creationId xmlns:a16="http://schemas.microsoft.com/office/drawing/2014/main" id="{3FBE3A5B-F67B-5946-BA32-9D35482FB4CE}"/>
              </a:ext>
            </a:extLst>
          </p:cNvPr>
          <p:cNvSpPr txBox="1"/>
          <p:nvPr/>
        </p:nvSpPr>
        <p:spPr>
          <a:xfrm>
            <a:off x="1333586" y="825646"/>
            <a:ext cx="6915884" cy="1077218"/>
          </a:xfrm>
          <a:prstGeom prst="rect">
            <a:avLst/>
          </a:prstGeom>
          <a:noFill/>
        </p:spPr>
        <p:txBody>
          <a:bodyPr wrap="square" rtlCol="0">
            <a:spAutoFit/>
          </a:bodyPr>
          <a:lstStyle/>
          <a:p>
            <a:r>
              <a:rPr lang="no" sz="3200" b="1" dirty="0">
                <a:latin typeface="Helvetica Neue" panose="02000503000000020004" pitchFamily="2" charset="0"/>
                <a:ea typeface="Helvetica Neue" panose="02000503000000020004" pitchFamily="2" charset="0"/>
                <a:cs typeface="Helvetica Neue" panose="02000503000000020004" pitchFamily="2" charset="0"/>
                <a:sym typeface="Helvetica Neue"/>
              </a:rPr>
              <a:t>Hvordan kan videreutvikling gjøre Forskpro bedre?</a:t>
            </a:r>
            <a:endParaRPr lang="nb-NO" sz="3200" b="1"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6" name="TekstSylinder 5">
            <a:extLst>
              <a:ext uri="{FF2B5EF4-FFF2-40B4-BE49-F238E27FC236}">
                <a16:creationId xmlns:a16="http://schemas.microsoft.com/office/drawing/2014/main" id="{EEA2FB2B-1E9D-8A49-9C87-E70C81B303B6}"/>
              </a:ext>
            </a:extLst>
          </p:cNvPr>
          <p:cNvSpPr txBox="1"/>
          <p:nvPr/>
        </p:nvSpPr>
        <p:spPr>
          <a:xfrm>
            <a:off x="1349770" y="2227500"/>
            <a:ext cx="6047715" cy="2246769"/>
          </a:xfrm>
          <a:prstGeom prst="rect">
            <a:avLst/>
          </a:prstGeom>
          <a:noFill/>
        </p:spPr>
        <p:txBody>
          <a:bodyPr wrap="square" rtlCol="0">
            <a:spAutoFit/>
          </a:bodyPr>
          <a:lstStyle/>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Gi merverdi til forskerne som gjør </a:t>
            </a:r>
            <a:r>
              <a:rPr lang="nb-NO" dirty="0" err="1">
                <a:latin typeface="Helvetica Neue Light" panose="02000403000000020004" pitchFamily="2" charset="0"/>
                <a:ea typeface="Helvetica Neue Light" panose="02000403000000020004" pitchFamily="2" charset="0"/>
              </a:rPr>
              <a:t>Forskpro</a:t>
            </a:r>
            <a:r>
              <a:rPr lang="nb-NO" dirty="0">
                <a:latin typeface="Helvetica Neue Light" panose="02000403000000020004" pitchFamily="2" charset="0"/>
                <a:ea typeface="Helvetica Neue Light" panose="02000403000000020004" pitchFamily="2" charset="0"/>
              </a:rPr>
              <a:t> mer attraktivt</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Automatisk overføring fra NSD minsker misnøye med dobbeltregistrering</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Kan gi en trygghet til forsker</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Bedre oversikt og oppfølgingsmulighet for leder</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Minske risiko for feil eller mangler i prosjektoversikten</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p:txBody>
      </p:sp>
    </p:spTree>
    <p:extLst>
      <p:ext uri="{BB962C8B-B14F-4D97-AF65-F5344CB8AC3E}">
        <p14:creationId xmlns:p14="http://schemas.microsoft.com/office/powerpoint/2010/main" val="1086167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8"/>
        <p:cNvGrpSpPr/>
        <p:nvPr/>
      </p:nvGrpSpPr>
      <p:grpSpPr>
        <a:xfrm>
          <a:off x="0" y="0"/>
          <a:ext cx="0" cy="0"/>
          <a:chOff x="0" y="0"/>
          <a:chExt cx="0" cy="0"/>
        </a:xfrm>
      </p:grpSpPr>
      <p:sp>
        <p:nvSpPr>
          <p:cNvPr id="90" name="Google Shape;90;p18"/>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kstSylinder 1">
            <a:extLst>
              <a:ext uri="{FF2B5EF4-FFF2-40B4-BE49-F238E27FC236}">
                <a16:creationId xmlns:a16="http://schemas.microsoft.com/office/drawing/2014/main" id="{3FBE3A5B-F67B-5946-BA32-9D35482FB4CE}"/>
              </a:ext>
            </a:extLst>
          </p:cNvPr>
          <p:cNvSpPr txBox="1"/>
          <p:nvPr/>
        </p:nvSpPr>
        <p:spPr>
          <a:xfrm>
            <a:off x="1333586" y="827970"/>
            <a:ext cx="6915884" cy="584775"/>
          </a:xfrm>
          <a:prstGeom prst="rect">
            <a:avLst/>
          </a:prstGeom>
          <a:noFill/>
        </p:spPr>
        <p:txBody>
          <a:bodyPr wrap="square" rtlCol="0">
            <a:spAutoFit/>
          </a:bodyPr>
          <a:lstStyle/>
          <a:p>
            <a:r>
              <a:rPr lang="no" sz="3200" b="1" dirty="0">
                <a:latin typeface="Helvetica Neue" panose="02000503000000020004" pitchFamily="2" charset="0"/>
                <a:ea typeface="Helvetica Neue" panose="02000503000000020004" pitchFamily="2" charset="0"/>
                <a:cs typeface="Helvetica Neue" panose="02000503000000020004" pitchFamily="2" charset="0"/>
                <a:sym typeface="Helvetica Neue"/>
              </a:rPr>
              <a:t>Risiko ved videreutvikling nå</a:t>
            </a:r>
            <a:endParaRPr lang="nb-NO" sz="3200" b="1"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5" name="TekstSylinder 4">
            <a:extLst>
              <a:ext uri="{FF2B5EF4-FFF2-40B4-BE49-F238E27FC236}">
                <a16:creationId xmlns:a16="http://schemas.microsoft.com/office/drawing/2014/main" id="{BEF3DD37-6183-4A43-8E61-2522589CFDE1}"/>
              </a:ext>
            </a:extLst>
          </p:cNvPr>
          <p:cNvSpPr txBox="1"/>
          <p:nvPr/>
        </p:nvSpPr>
        <p:spPr>
          <a:xfrm>
            <a:off x="1357861" y="1708150"/>
            <a:ext cx="6047715" cy="2462213"/>
          </a:xfrm>
          <a:prstGeom prst="rect">
            <a:avLst/>
          </a:prstGeom>
          <a:noFill/>
        </p:spPr>
        <p:txBody>
          <a:bodyPr wrap="square" rtlCol="0">
            <a:spAutoFit/>
          </a:bodyPr>
          <a:lstStyle/>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De fleste av forslagene er basert på innspill fra helseforskningsmiljøer</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Vi vet ikke hva de nye brukergruppene trenger ennå</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fontAlgn="ctr">
              <a:buSzPct val="150000"/>
            </a:pPr>
            <a:r>
              <a:rPr lang="nb-NO" b="1" dirty="0">
                <a:latin typeface="Helvetica Neue" panose="02000503000000020004" pitchFamily="2" charset="0"/>
                <a:ea typeface="Helvetica Neue" panose="02000503000000020004" pitchFamily="2" charset="0"/>
                <a:cs typeface="Helvetica Neue" panose="02000503000000020004" pitchFamily="2" charset="0"/>
              </a:rPr>
              <a:t>Det vi vet:</a:t>
            </a:r>
          </a:p>
          <a:p>
            <a:pPr fontAlgn="ctr">
              <a:buSzPct val="150000"/>
            </a:pPr>
            <a:endParaRPr lang="nb-NO" dirty="0">
              <a:latin typeface="Helvetica Neue Light" panose="02000403000000020004" pitchFamily="2" charset="0"/>
              <a:ea typeface="Helvetica Neue Light" panose="02000403000000020004" pitchFamily="2" charset="0"/>
            </a:endParaRPr>
          </a:p>
          <a:p>
            <a:pPr marL="342900" indent="-342900" fontAlgn="ctr">
              <a:buSzPct val="100000"/>
              <a:buAutoNum type="arabicPeriod"/>
            </a:pPr>
            <a:r>
              <a:rPr lang="nb-NO" dirty="0">
                <a:latin typeface="Helvetica Neue Light" panose="02000403000000020004" pitchFamily="2" charset="0"/>
                <a:ea typeface="Helvetica Neue Light" panose="02000403000000020004" pitchFamily="2" charset="0"/>
              </a:rPr>
              <a:t>De nye brukergruppene er også lei av dobbeltregistrering</a:t>
            </a:r>
          </a:p>
          <a:p>
            <a:pPr marL="342900" indent="-342900" fontAlgn="ctr">
              <a:buSzPct val="100000"/>
              <a:buAutoNum type="arabicPeriod"/>
            </a:pPr>
            <a:r>
              <a:rPr lang="nb-NO" dirty="0">
                <a:latin typeface="Helvetica Neue Light" panose="02000403000000020004" pitchFamily="2" charset="0"/>
                <a:ea typeface="Helvetica Neue Light" panose="02000403000000020004" pitchFamily="2" charset="0"/>
              </a:rPr>
              <a:t>Lederne har like behov som leder av helseforskningsenheter</a:t>
            </a:r>
          </a:p>
          <a:p>
            <a:pPr marL="342900" indent="-342900" fontAlgn="ctr">
              <a:buSzPct val="100000"/>
              <a:buAutoNum type="arabicPeriod"/>
            </a:pPr>
            <a:r>
              <a:rPr lang="nb-NO" dirty="0">
                <a:latin typeface="Helvetica Neue Light" panose="02000403000000020004" pitchFamily="2" charset="0"/>
                <a:ea typeface="Helvetica Neue Light" panose="02000403000000020004" pitchFamily="2" charset="0"/>
              </a:rPr>
              <a:t>Vi kan gjøre innsiktsarbeid på hvert videreutviklingsforslag</a:t>
            </a:r>
            <a:br>
              <a:rPr lang="nb-NO" dirty="0">
                <a:latin typeface="Helvetica Neue Light" panose="02000403000000020004" pitchFamily="2" charset="0"/>
                <a:ea typeface="Helvetica Neue Light" panose="02000403000000020004" pitchFamily="2" charset="0"/>
              </a:rPr>
            </a:br>
            <a:br>
              <a:rPr lang="nb-NO" dirty="0">
                <a:latin typeface="Helvetica Neue Light" panose="02000403000000020004" pitchFamily="2" charset="0"/>
                <a:ea typeface="Helvetica Neue Light" panose="02000403000000020004" pitchFamily="2" charset="0"/>
              </a:rPr>
            </a:br>
            <a:endParaRPr lang="nb-NO" dirty="0">
              <a:latin typeface="Helvetica Neue Light" panose="02000403000000020004" pitchFamily="2" charset="0"/>
              <a:ea typeface="Helvetica Neue Light" panose="02000403000000020004" pitchFamily="2" charset="0"/>
            </a:endParaRPr>
          </a:p>
        </p:txBody>
      </p:sp>
    </p:spTree>
    <p:extLst>
      <p:ext uri="{BB962C8B-B14F-4D97-AF65-F5344CB8AC3E}">
        <p14:creationId xmlns:p14="http://schemas.microsoft.com/office/powerpoint/2010/main" val="2433506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8"/>
        <p:cNvGrpSpPr/>
        <p:nvPr/>
      </p:nvGrpSpPr>
      <p:grpSpPr>
        <a:xfrm>
          <a:off x="0" y="0"/>
          <a:ext cx="0" cy="0"/>
          <a:chOff x="0" y="0"/>
          <a:chExt cx="0" cy="0"/>
        </a:xfrm>
      </p:grpSpPr>
      <p:sp>
        <p:nvSpPr>
          <p:cNvPr id="90" name="Google Shape;90;p18"/>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kstSylinder 1">
            <a:extLst>
              <a:ext uri="{FF2B5EF4-FFF2-40B4-BE49-F238E27FC236}">
                <a16:creationId xmlns:a16="http://schemas.microsoft.com/office/drawing/2014/main" id="{3FBE3A5B-F67B-5946-BA32-9D35482FB4CE}"/>
              </a:ext>
            </a:extLst>
          </p:cNvPr>
          <p:cNvSpPr txBox="1"/>
          <p:nvPr/>
        </p:nvSpPr>
        <p:spPr>
          <a:xfrm>
            <a:off x="0" y="1481155"/>
            <a:ext cx="9144000" cy="923330"/>
          </a:xfrm>
          <a:prstGeom prst="rect">
            <a:avLst/>
          </a:prstGeom>
          <a:noFill/>
        </p:spPr>
        <p:txBody>
          <a:bodyPr wrap="square" rtlCol="0">
            <a:spAutoFit/>
          </a:bodyPr>
          <a:lstStyle/>
          <a:p>
            <a:pPr algn="ctr"/>
            <a:r>
              <a:rPr lang="no" sz="5200" dirty="0">
                <a:latin typeface="Helvetica Neue Light" panose="02000403000000020004" pitchFamily="2" charset="0"/>
                <a:ea typeface="Helvetica Neue Light" panose="02000403000000020004" pitchFamily="2" charset="0"/>
                <a:cs typeface="Helvetica Neue" panose="02000503000000020004" pitchFamily="2" charset="0"/>
                <a:sym typeface="Helvetica Neue"/>
              </a:rPr>
              <a:t>Beslutningspunkt</a:t>
            </a:r>
            <a:endParaRPr lang="nb-NO" sz="5200" dirty="0">
              <a:latin typeface="Helvetica Neue Light" panose="02000403000000020004" pitchFamily="2" charset="0"/>
              <a:ea typeface="Helvetica Neue Light" panose="02000403000000020004" pitchFamily="2" charset="0"/>
              <a:cs typeface="Helvetica Neue" panose="02000503000000020004" pitchFamily="2" charset="0"/>
            </a:endParaRPr>
          </a:p>
        </p:txBody>
      </p:sp>
      <p:sp>
        <p:nvSpPr>
          <p:cNvPr id="5" name="TekstSylinder 4">
            <a:extLst>
              <a:ext uri="{FF2B5EF4-FFF2-40B4-BE49-F238E27FC236}">
                <a16:creationId xmlns:a16="http://schemas.microsoft.com/office/drawing/2014/main" id="{BEF3DD37-6183-4A43-8E61-2522589CFDE1}"/>
              </a:ext>
            </a:extLst>
          </p:cNvPr>
          <p:cNvSpPr txBox="1"/>
          <p:nvPr/>
        </p:nvSpPr>
        <p:spPr>
          <a:xfrm>
            <a:off x="0" y="2303855"/>
            <a:ext cx="9144000" cy="892552"/>
          </a:xfrm>
          <a:prstGeom prst="rect">
            <a:avLst/>
          </a:prstGeom>
          <a:noFill/>
        </p:spPr>
        <p:txBody>
          <a:bodyPr wrap="square" rtlCol="0">
            <a:spAutoFit/>
          </a:bodyPr>
          <a:lstStyle/>
          <a:p>
            <a:pPr algn="ctr" fontAlgn="ctr">
              <a:buSzPct val="150000"/>
            </a:pPr>
            <a:r>
              <a:rPr lang="nb-NO" sz="2400" dirty="0">
                <a:latin typeface="Helvetica Neue Light" panose="02000403000000020004" pitchFamily="2" charset="0"/>
                <a:ea typeface="Helvetica Neue Light" panose="02000403000000020004" pitchFamily="2" charset="0"/>
              </a:rPr>
              <a:t>Bør vi gå inn i Fase 2 videreutvikling?</a:t>
            </a:r>
          </a:p>
          <a:p>
            <a:pPr algn="ctr" fontAlgn="ctr">
              <a:buSzPct val="150000"/>
            </a:pPr>
            <a:br>
              <a:rPr lang="nb-NO" dirty="0">
                <a:latin typeface="Helvetica Neue Light" panose="02000403000000020004" pitchFamily="2" charset="0"/>
                <a:ea typeface="Helvetica Neue Light" panose="02000403000000020004" pitchFamily="2" charset="0"/>
              </a:rPr>
            </a:br>
            <a:endParaRPr lang="nb-NO" dirty="0">
              <a:latin typeface="Helvetica Neue Light" panose="02000403000000020004" pitchFamily="2" charset="0"/>
              <a:ea typeface="Helvetica Neue Light" panose="02000403000000020004" pitchFamily="2" charset="0"/>
            </a:endParaRPr>
          </a:p>
        </p:txBody>
      </p:sp>
    </p:spTree>
    <p:extLst>
      <p:ext uri="{BB962C8B-B14F-4D97-AF65-F5344CB8AC3E}">
        <p14:creationId xmlns:p14="http://schemas.microsoft.com/office/powerpoint/2010/main" val="2903826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695" y="757928"/>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nb-NO" dirty="0">
                <a:latin typeface="Helvetica Neue Light"/>
                <a:ea typeface="Helvetica Neue Light"/>
                <a:cs typeface="Helvetica Neue Light"/>
                <a:sym typeface="Helvetica Neue Light"/>
              </a:rPr>
              <a:t>Forslag til videreutvikling</a:t>
            </a:r>
            <a:endParaRPr dirty="0">
              <a:latin typeface="Helvetica Neue Light"/>
              <a:ea typeface="Helvetica Neue Light"/>
              <a:cs typeface="Helvetica Neue Light"/>
              <a:sym typeface="Helvetica Neue Light"/>
            </a:endParaRPr>
          </a:p>
          <a:p>
            <a:pPr marL="0" lvl="0" indent="0" algn="ctr" rtl="0">
              <a:spcBef>
                <a:spcPts val="0"/>
              </a:spcBef>
              <a:spcAft>
                <a:spcPts val="0"/>
              </a:spcAft>
              <a:buNone/>
            </a:pPr>
            <a:r>
              <a:rPr lang="no" sz="2400" dirty="0">
                <a:latin typeface="Helvetica Neue Light"/>
                <a:ea typeface="Helvetica Neue Light"/>
                <a:cs typeface="Helvetica Neue Light"/>
                <a:sym typeface="Helvetica Neue Light"/>
              </a:rPr>
              <a:t>Hvilke forslag skal implementeres?</a:t>
            </a:r>
            <a:endParaRPr sz="2400" dirty="0">
              <a:latin typeface="Helvetica Neue Light"/>
              <a:ea typeface="Helvetica Neue Light"/>
              <a:cs typeface="Helvetica Neue Light"/>
              <a:sym typeface="Helvetica Neue Light"/>
            </a:endParaRPr>
          </a:p>
        </p:txBody>
      </p:sp>
      <p:sp>
        <p:nvSpPr>
          <p:cNvPr id="56" name="Google Shape;56;p13"/>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00450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695" y="757928"/>
            <a:ext cx="8520600" cy="3174322"/>
          </a:xfrm>
          <a:prstGeom prst="rect">
            <a:avLst/>
          </a:prstGeom>
        </p:spPr>
        <p:txBody>
          <a:bodyPr spcFirstLastPara="1" wrap="square" lIns="91425" tIns="91425" rIns="91425" bIns="91425" anchor="b" anchorCtr="0">
            <a:noAutofit/>
          </a:bodyPr>
          <a:lstStyle/>
          <a:p>
            <a:pPr lvl="0" algn="l"/>
            <a:br>
              <a:rPr lang="nb-NO" sz="2800" dirty="0"/>
            </a:br>
            <a:endParaRPr sz="2800" dirty="0">
              <a:latin typeface="Helvetica Neue Light"/>
              <a:ea typeface="Helvetica Neue Light"/>
              <a:cs typeface="Helvetica Neue Light"/>
              <a:sym typeface="Helvetica Neue Light"/>
            </a:endParaRPr>
          </a:p>
        </p:txBody>
      </p:sp>
      <p:sp>
        <p:nvSpPr>
          <p:cNvPr id="56" name="Google Shape;56;p13"/>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TekstSylinder 3">
            <a:extLst>
              <a:ext uri="{FF2B5EF4-FFF2-40B4-BE49-F238E27FC236}">
                <a16:creationId xmlns:a16="http://schemas.microsoft.com/office/drawing/2014/main" id="{4D12E139-D4E4-FD4F-81CE-657222D15A4B}"/>
              </a:ext>
            </a:extLst>
          </p:cNvPr>
          <p:cNvSpPr txBox="1"/>
          <p:nvPr/>
        </p:nvSpPr>
        <p:spPr>
          <a:xfrm>
            <a:off x="1364826" y="1708150"/>
            <a:ext cx="6047715" cy="2031325"/>
          </a:xfrm>
          <a:prstGeom prst="rect">
            <a:avLst/>
          </a:prstGeom>
          <a:noFill/>
        </p:spPr>
        <p:txBody>
          <a:bodyPr wrap="square" rtlCol="0">
            <a:spAutoFit/>
          </a:bodyPr>
          <a:lstStyle/>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Omtrent 1000 timer til videreutvikling (Fase 2)</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12 forslag til tiltak</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Fire forslag som prosjektgruppa har vurdert som mest aktuelle nå</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Mest effekt for flest brukere</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Velge å utvikle ett eller flere forslag ut i fra kostnader og antatt nytteverdi</a:t>
            </a:r>
          </a:p>
        </p:txBody>
      </p:sp>
      <p:sp>
        <p:nvSpPr>
          <p:cNvPr id="5" name="Tittel 1">
            <a:extLst>
              <a:ext uri="{FF2B5EF4-FFF2-40B4-BE49-F238E27FC236}">
                <a16:creationId xmlns:a16="http://schemas.microsoft.com/office/drawing/2014/main" id="{CB58987F-369E-5D4F-8D71-BD6A81F186F0}"/>
              </a:ext>
            </a:extLst>
          </p:cNvPr>
          <p:cNvSpPr txBox="1">
            <a:spLocks/>
          </p:cNvSpPr>
          <p:nvPr/>
        </p:nvSpPr>
        <p:spPr>
          <a:xfrm>
            <a:off x="1345120" y="614657"/>
            <a:ext cx="6099789" cy="8418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nb-NO" sz="3200" b="1" dirty="0">
                <a:latin typeface="Helvetica Neue" panose="02000503000000020004" pitchFamily="2" charset="0"/>
                <a:ea typeface="Helvetica Neue" panose="02000503000000020004" pitchFamily="2" charset="0"/>
                <a:cs typeface="Helvetica Neue" panose="02000503000000020004" pitchFamily="2" charset="0"/>
              </a:rPr>
              <a:t>Rammer</a:t>
            </a:r>
          </a:p>
        </p:txBody>
      </p:sp>
    </p:spTree>
    <p:extLst>
      <p:ext uri="{BB962C8B-B14F-4D97-AF65-F5344CB8AC3E}">
        <p14:creationId xmlns:p14="http://schemas.microsoft.com/office/powerpoint/2010/main" val="2520288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Shape 68"/>
        <p:cNvGrpSpPr/>
        <p:nvPr/>
      </p:nvGrpSpPr>
      <p:grpSpPr>
        <a:xfrm>
          <a:off x="0" y="0"/>
          <a:ext cx="0" cy="0"/>
          <a:chOff x="0" y="0"/>
          <a:chExt cx="0" cy="0"/>
        </a:xfrm>
      </p:grpSpPr>
      <p:sp>
        <p:nvSpPr>
          <p:cNvPr id="71" name="Google Shape;71;p15"/>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Tittel 4">
            <a:extLst>
              <a:ext uri="{FF2B5EF4-FFF2-40B4-BE49-F238E27FC236}">
                <a16:creationId xmlns:a16="http://schemas.microsoft.com/office/drawing/2014/main" id="{BE839127-16B6-FE47-AF17-5ABE41B7200E}"/>
              </a:ext>
            </a:extLst>
          </p:cNvPr>
          <p:cNvSpPr>
            <a:spLocks noGrp="1"/>
          </p:cNvSpPr>
          <p:nvPr>
            <p:ph type="title"/>
          </p:nvPr>
        </p:nvSpPr>
        <p:spPr>
          <a:xfrm>
            <a:off x="1334646" y="771628"/>
            <a:ext cx="3948844" cy="572700"/>
          </a:xfrm>
        </p:spPr>
        <p:txBody>
          <a:bodyPr/>
          <a:lstStyle/>
          <a:p>
            <a:r>
              <a:rPr lang="nb-NO" sz="3200" b="1" dirty="0">
                <a:latin typeface="Helvetica Neue" panose="02000503000000020004" pitchFamily="2" charset="0"/>
                <a:ea typeface="Helvetica Neue" panose="02000503000000020004" pitchFamily="2" charset="0"/>
                <a:cs typeface="Helvetica Neue" panose="02000503000000020004" pitchFamily="2" charset="0"/>
              </a:rPr>
              <a:t>Mål for </a:t>
            </a:r>
            <a:r>
              <a:rPr lang="nb-NO" sz="3200" b="1" dirty="0" err="1">
                <a:latin typeface="Helvetica Neue" panose="02000503000000020004" pitchFamily="2" charset="0"/>
                <a:ea typeface="Helvetica Neue" panose="02000503000000020004" pitchFamily="2" charset="0"/>
                <a:cs typeface="Helvetica Neue" panose="02000503000000020004" pitchFamily="2" charset="0"/>
              </a:rPr>
              <a:t>Forskpro</a:t>
            </a:r>
            <a:endParaRPr lang="nb-NO" sz="3200" b="1"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 name="TekstSylinder 1">
            <a:extLst>
              <a:ext uri="{FF2B5EF4-FFF2-40B4-BE49-F238E27FC236}">
                <a16:creationId xmlns:a16="http://schemas.microsoft.com/office/drawing/2014/main" id="{392451F9-DC7E-834A-8AF0-948143106C5E}"/>
              </a:ext>
            </a:extLst>
          </p:cNvPr>
          <p:cNvSpPr txBox="1"/>
          <p:nvPr/>
        </p:nvSpPr>
        <p:spPr>
          <a:xfrm>
            <a:off x="1358923" y="1643643"/>
            <a:ext cx="6104709" cy="1169551"/>
          </a:xfrm>
          <a:prstGeom prst="rect">
            <a:avLst/>
          </a:prstGeom>
          <a:noFill/>
        </p:spPr>
        <p:txBody>
          <a:bodyPr wrap="square" rtlCol="0">
            <a:spAutoFit/>
          </a:bodyPr>
          <a:lstStyle/>
          <a:p>
            <a:r>
              <a:rPr lang="nb-NO" dirty="0">
                <a:latin typeface="Helvetica Neue Light" panose="02000403000000020004" pitchFamily="2" charset="0"/>
                <a:ea typeface="Helvetica Neue Light" panose="02000403000000020004" pitchFamily="2" charset="0"/>
              </a:rPr>
              <a:t>Understøtte etterlevelse av regelverk for forskning </a:t>
            </a:r>
            <a:br>
              <a:rPr lang="nb-NO" dirty="0">
                <a:latin typeface="Helvetica Neue Light" panose="02000403000000020004" pitchFamily="2" charset="0"/>
                <a:ea typeface="Helvetica Neue Light" panose="02000403000000020004" pitchFamily="2" charset="0"/>
              </a:rPr>
            </a:br>
            <a:br>
              <a:rPr lang="nb-NO" dirty="0">
                <a:latin typeface="Helvetica Neue Light" panose="02000403000000020004" pitchFamily="2" charset="0"/>
                <a:ea typeface="Helvetica Neue Light" panose="02000403000000020004" pitchFamily="2" charset="0"/>
              </a:rPr>
            </a:br>
            <a:r>
              <a:rPr lang="nb-NO" dirty="0">
                <a:latin typeface="Helvetica Neue Light" panose="02000403000000020004" pitchFamily="2" charset="0"/>
                <a:ea typeface="Helvetica Neue Light" panose="02000403000000020004" pitchFamily="2" charset="0"/>
              </a:rPr>
              <a:t>Understøtte fakultetenes behov for oversikt over egen forskningsportefølje</a:t>
            </a:r>
            <a:br>
              <a:rPr lang="nb-NO" dirty="0">
                <a:latin typeface="Helvetica Neue Light" panose="02000403000000020004" pitchFamily="2" charset="0"/>
                <a:ea typeface="Helvetica Neue Light" panose="02000403000000020004" pitchFamily="2" charset="0"/>
              </a:rPr>
            </a:br>
            <a:br>
              <a:rPr lang="nb-NO" dirty="0">
                <a:latin typeface="Helvetica Neue Light" panose="02000403000000020004" pitchFamily="2" charset="0"/>
                <a:ea typeface="Helvetica Neue Light" panose="02000403000000020004" pitchFamily="2" charset="0"/>
              </a:rPr>
            </a:br>
            <a:endParaRPr lang="nb-NO" dirty="0">
              <a:latin typeface="Helvetica Neue Light" panose="02000403000000020004" pitchFamily="2" charset="0"/>
              <a:ea typeface="Helvetica Neue Light" panose="02000403000000020004" pitchFamily="2" charset="0"/>
            </a:endParaRPr>
          </a:p>
        </p:txBody>
      </p:sp>
    </p:spTree>
    <p:extLst>
      <p:ext uri="{BB962C8B-B14F-4D97-AF65-F5344CB8AC3E}">
        <p14:creationId xmlns:p14="http://schemas.microsoft.com/office/powerpoint/2010/main" val="2844406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1" name="Google Shape;71;p15"/>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Tittel 4">
            <a:extLst>
              <a:ext uri="{FF2B5EF4-FFF2-40B4-BE49-F238E27FC236}">
                <a16:creationId xmlns:a16="http://schemas.microsoft.com/office/drawing/2014/main" id="{BE839127-16B6-FE47-AF17-5ABE41B7200E}"/>
              </a:ext>
            </a:extLst>
          </p:cNvPr>
          <p:cNvSpPr>
            <a:spLocks noGrp="1"/>
          </p:cNvSpPr>
          <p:nvPr>
            <p:ph type="title"/>
          </p:nvPr>
        </p:nvSpPr>
        <p:spPr>
          <a:xfrm>
            <a:off x="1365072" y="769943"/>
            <a:ext cx="6033164" cy="572700"/>
          </a:xfrm>
        </p:spPr>
        <p:txBody>
          <a:bodyPr/>
          <a:lstStyle/>
          <a:p>
            <a:r>
              <a:rPr lang="nb-NO" sz="3200" b="1" dirty="0">
                <a:latin typeface="Helvetica Neue" panose="02000503000000020004" pitchFamily="2" charset="0"/>
                <a:ea typeface="Helvetica Neue" panose="02000503000000020004" pitchFamily="2" charset="0"/>
                <a:cs typeface="Helvetica Neue" panose="02000503000000020004" pitchFamily="2" charset="0"/>
              </a:rPr>
              <a:t>Hvordan er vurderingen gjort?</a:t>
            </a:r>
          </a:p>
        </p:txBody>
      </p:sp>
      <p:sp>
        <p:nvSpPr>
          <p:cNvPr id="2" name="TekstSylinder 1">
            <a:extLst>
              <a:ext uri="{FF2B5EF4-FFF2-40B4-BE49-F238E27FC236}">
                <a16:creationId xmlns:a16="http://schemas.microsoft.com/office/drawing/2014/main" id="{392451F9-DC7E-834A-8AF0-948143106C5E}"/>
              </a:ext>
            </a:extLst>
          </p:cNvPr>
          <p:cNvSpPr txBox="1"/>
          <p:nvPr/>
        </p:nvSpPr>
        <p:spPr>
          <a:xfrm>
            <a:off x="1348888" y="1616518"/>
            <a:ext cx="6717318" cy="1384995"/>
          </a:xfrm>
          <a:prstGeom prst="rect">
            <a:avLst/>
          </a:prstGeom>
          <a:noFill/>
        </p:spPr>
        <p:txBody>
          <a:bodyPr wrap="square" rtlCol="0">
            <a:spAutoFit/>
          </a:bodyPr>
          <a:lstStyle/>
          <a:p>
            <a:r>
              <a:rPr lang="nb-NO" dirty="0">
                <a:latin typeface="Helvetica Neue Light" panose="02000403000000020004" pitchFamily="2" charset="0"/>
                <a:ea typeface="Helvetica Neue Light" panose="02000403000000020004" pitchFamily="2" charset="0"/>
                <a:cs typeface="Helvetica Neue Medium" panose="02000503000000020004" pitchFamily="2" charset="0"/>
              </a:rPr>
              <a:t>Forslagene er vurdert ut i fra om de bidrar til målene for </a:t>
            </a:r>
            <a:r>
              <a:rPr lang="nb-NO" dirty="0" err="1">
                <a:latin typeface="Helvetica Neue Light" panose="02000403000000020004" pitchFamily="2" charset="0"/>
                <a:ea typeface="Helvetica Neue Light" panose="02000403000000020004" pitchFamily="2" charset="0"/>
                <a:cs typeface="Helvetica Neue Medium" panose="02000503000000020004" pitchFamily="2" charset="0"/>
              </a:rPr>
              <a:t>Forskpro</a:t>
            </a:r>
            <a:r>
              <a:rPr lang="nb-NO" dirty="0">
                <a:latin typeface="Helvetica Neue Light" panose="02000403000000020004" pitchFamily="2" charset="0"/>
                <a:ea typeface="Helvetica Neue Light" panose="02000403000000020004" pitchFamily="2" charset="0"/>
                <a:cs typeface="Helvetica Neue Medium" panose="02000503000000020004" pitchFamily="2" charset="0"/>
              </a:rPr>
              <a:t>:  </a:t>
            </a:r>
          </a:p>
          <a:p>
            <a:endParaRPr lang="nb-NO" dirty="0">
              <a:latin typeface="Helvetica Neue Light" panose="02000403000000020004" pitchFamily="2" charset="0"/>
              <a:ea typeface="Helvetica Neue Light" panose="02000403000000020004" pitchFamily="2" charset="0"/>
              <a:cs typeface="Helvetica Neue Medium" panose="02000503000000020004" pitchFamily="2" charset="0"/>
            </a:endParaRPr>
          </a:p>
          <a:p>
            <a:pPr marL="285750" lvl="5" indent="-28575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cs typeface="Helvetica Neue Medium" panose="02000503000000020004" pitchFamily="2" charset="0"/>
              </a:rPr>
              <a:t>gjøre enklere for ledere å holde løpende oversikt</a:t>
            </a:r>
          </a:p>
          <a:p>
            <a:pPr marL="285750" lvl="3" indent="-28575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cs typeface="Helvetica Neue Medium" panose="02000503000000020004" pitchFamily="2" charset="0"/>
              </a:rPr>
              <a:t>gjøre enklere for forsker å registrere i </a:t>
            </a:r>
            <a:r>
              <a:rPr lang="nb-NO" dirty="0" err="1">
                <a:latin typeface="Helvetica Neue Light" panose="02000403000000020004" pitchFamily="2" charset="0"/>
                <a:ea typeface="Helvetica Neue Light" panose="02000403000000020004" pitchFamily="2" charset="0"/>
                <a:cs typeface="Helvetica Neue Medium" panose="02000503000000020004" pitchFamily="2" charset="0"/>
              </a:rPr>
              <a:t>Forskpro</a:t>
            </a:r>
            <a:endParaRPr lang="nb-NO" dirty="0">
              <a:latin typeface="Helvetica Neue Light" panose="02000403000000020004" pitchFamily="2" charset="0"/>
              <a:ea typeface="Helvetica Neue Light" panose="02000403000000020004" pitchFamily="2" charset="0"/>
              <a:cs typeface="Helvetica Neue Medium" panose="02000503000000020004" pitchFamily="2" charset="0"/>
            </a:endParaRPr>
          </a:p>
          <a:p>
            <a:pPr marL="285750" indent="-28575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cs typeface="Helvetica Neue Medium" panose="02000503000000020004" pitchFamily="2" charset="0"/>
              </a:rPr>
              <a:t>understøtte etterlevelse av regelverk</a:t>
            </a:r>
          </a:p>
          <a:p>
            <a:endParaRPr lang="nb-NO" dirty="0">
              <a:latin typeface="Helvetica Neue Light" panose="02000403000000020004" pitchFamily="2" charset="0"/>
              <a:ea typeface="Helvetica Neue Light" panose="02000403000000020004" pitchFamily="2" charset="0"/>
              <a:cs typeface="Helvetica Neue Medium" panose="02000503000000020004" pitchFamily="2" charset="0"/>
            </a:endParaRPr>
          </a:p>
        </p:txBody>
      </p:sp>
    </p:spTree>
    <p:extLst>
      <p:ext uri="{BB962C8B-B14F-4D97-AF65-F5344CB8AC3E}">
        <p14:creationId xmlns:p14="http://schemas.microsoft.com/office/powerpoint/2010/main" val="1437076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6BC467B-BE9A-8649-9561-F7454AF2C3A9}"/>
              </a:ext>
            </a:extLst>
          </p:cNvPr>
          <p:cNvSpPr>
            <a:spLocks noGrp="1"/>
          </p:cNvSpPr>
          <p:nvPr>
            <p:ph type="title"/>
          </p:nvPr>
        </p:nvSpPr>
        <p:spPr>
          <a:xfrm>
            <a:off x="1361347" y="689682"/>
            <a:ext cx="6099789" cy="841800"/>
          </a:xfrm>
        </p:spPr>
        <p:txBody>
          <a:bodyPr/>
          <a:lstStyle/>
          <a:p>
            <a:pPr algn="l"/>
            <a:r>
              <a:rPr lang="nb-NO" sz="3200" b="1" dirty="0">
                <a:latin typeface="Helvetica Neue" panose="02000503000000020004" pitchFamily="2" charset="0"/>
                <a:ea typeface="Helvetica Neue" panose="02000503000000020004" pitchFamily="2" charset="0"/>
                <a:cs typeface="Helvetica Neue" panose="02000503000000020004" pitchFamily="2" charset="0"/>
              </a:rPr>
              <a:t>Saksliste</a:t>
            </a:r>
          </a:p>
        </p:txBody>
      </p:sp>
      <p:sp>
        <p:nvSpPr>
          <p:cNvPr id="4" name="TekstSylinder 3">
            <a:extLst>
              <a:ext uri="{FF2B5EF4-FFF2-40B4-BE49-F238E27FC236}">
                <a16:creationId xmlns:a16="http://schemas.microsoft.com/office/drawing/2014/main" id="{D5D897D9-9107-434E-B704-8B6645E6B634}"/>
              </a:ext>
            </a:extLst>
          </p:cNvPr>
          <p:cNvSpPr txBox="1"/>
          <p:nvPr/>
        </p:nvSpPr>
        <p:spPr>
          <a:xfrm>
            <a:off x="1345163" y="1636052"/>
            <a:ext cx="5302724" cy="1600438"/>
          </a:xfrm>
          <a:prstGeom prst="rect">
            <a:avLst/>
          </a:prstGeom>
          <a:noFill/>
        </p:spPr>
        <p:txBody>
          <a:bodyPr wrap="square" rtlCol="0">
            <a:spAutoFit/>
          </a:bodyPr>
          <a:lstStyle/>
          <a:p>
            <a:pPr marL="342900" indent="-342900">
              <a:buFont typeface="+mj-lt"/>
              <a:buAutoNum type="arabicPeriod"/>
            </a:pPr>
            <a:r>
              <a:rPr lang="nb-NO" dirty="0">
                <a:latin typeface="Helvetica Neue Light" panose="02000403000000020004" pitchFamily="2" charset="0"/>
                <a:ea typeface="Helvetica Neue Light" panose="02000403000000020004" pitchFamily="2" charset="0"/>
              </a:rPr>
              <a:t>Status </a:t>
            </a:r>
            <a:r>
              <a:rPr lang="nb-NO" dirty="0" err="1">
                <a:latin typeface="Helvetica Neue Light" panose="02000403000000020004" pitchFamily="2" charset="0"/>
                <a:ea typeface="Helvetica Neue Light" panose="02000403000000020004" pitchFamily="2" charset="0"/>
              </a:rPr>
              <a:t>Forskpro</a:t>
            </a:r>
            <a:endParaRPr lang="nb-NO" dirty="0">
              <a:latin typeface="Helvetica Neue Light" panose="02000403000000020004" pitchFamily="2" charset="0"/>
              <a:ea typeface="Helvetica Neue Light" panose="02000403000000020004" pitchFamily="2" charset="0"/>
            </a:endParaRPr>
          </a:p>
          <a:p>
            <a:pPr marL="342900" indent="-342900">
              <a:buFont typeface="+mj-lt"/>
              <a:buAutoNum type="arabicPeriod"/>
            </a:pPr>
            <a:endParaRPr lang="nb-NO" dirty="0">
              <a:latin typeface="Helvetica Neue Light" panose="02000403000000020004" pitchFamily="2" charset="0"/>
              <a:ea typeface="Helvetica Neue Light" panose="02000403000000020004" pitchFamily="2" charset="0"/>
            </a:endParaRPr>
          </a:p>
          <a:p>
            <a:pPr marL="342900" indent="-342900">
              <a:buFont typeface="+mj-lt"/>
              <a:buAutoNum type="arabicPeriod"/>
            </a:pPr>
            <a:r>
              <a:rPr lang="nb-NO" dirty="0">
                <a:latin typeface="Helvetica Neue Light" panose="02000403000000020004" pitchFamily="2" charset="0"/>
                <a:ea typeface="Helvetica Neue Light" panose="02000403000000020004" pitchFamily="2" charset="0"/>
              </a:rPr>
              <a:t>Er plan for utrulling godkjent?</a:t>
            </a:r>
          </a:p>
          <a:p>
            <a:pPr marL="342900" indent="-342900">
              <a:buFont typeface="+mj-lt"/>
              <a:buAutoNum type="arabicPeriod"/>
            </a:pPr>
            <a:endParaRPr lang="nb-NO" dirty="0">
              <a:latin typeface="Helvetica Neue Light" panose="02000403000000020004" pitchFamily="2" charset="0"/>
              <a:ea typeface="Helvetica Neue Light" panose="02000403000000020004" pitchFamily="2" charset="0"/>
            </a:endParaRPr>
          </a:p>
          <a:p>
            <a:pPr marL="342900" indent="-342900">
              <a:buFont typeface="+mj-lt"/>
              <a:buAutoNum type="arabicPeriod"/>
            </a:pPr>
            <a:r>
              <a:rPr lang="nb-NO" dirty="0">
                <a:latin typeface="Helvetica Neue Light" panose="02000403000000020004" pitchFamily="2" charset="0"/>
                <a:ea typeface="Helvetica Neue Light" panose="02000403000000020004" pitchFamily="2" charset="0"/>
              </a:rPr>
              <a:t>Bør vi gå inn i Fase 2 videreutvikling?</a:t>
            </a:r>
          </a:p>
          <a:p>
            <a:pPr marL="342900" indent="-342900">
              <a:buFont typeface="+mj-lt"/>
              <a:buAutoNum type="arabicPeriod"/>
            </a:pPr>
            <a:endParaRPr lang="nb-NO" dirty="0">
              <a:latin typeface="Helvetica Neue Light" panose="02000403000000020004" pitchFamily="2" charset="0"/>
              <a:ea typeface="Helvetica Neue Light" panose="02000403000000020004" pitchFamily="2" charset="0"/>
            </a:endParaRPr>
          </a:p>
          <a:p>
            <a:pPr marL="342900" indent="-342900">
              <a:buFont typeface="+mj-lt"/>
              <a:buAutoNum type="arabicPeriod"/>
            </a:pPr>
            <a:r>
              <a:rPr lang="nb-NO" dirty="0">
                <a:latin typeface="Helvetica Neue Light" panose="02000403000000020004" pitchFamily="2" charset="0"/>
                <a:ea typeface="Helvetica Neue Light" panose="02000403000000020004" pitchFamily="2" charset="0"/>
              </a:rPr>
              <a:t>Hvilke av forslagene til videreutvikling skal gjennomføres?</a:t>
            </a:r>
          </a:p>
        </p:txBody>
      </p:sp>
    </p:spTree>
    <p:extLst>
      <p:ext uri="{BB962C8B-B14F-4D97-AF65-F5344CB8AC3E}">
        <p14:creationId xmlns:p14="http://schemas.microsoft.com/office/powerpoint/2010/main" val="4091767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1" name="Google Shape;71;p15"/>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kstSylinder 1">
            <a:extLst>
              <a:ext uri="{FF2B5EF4-FFF2-40B4-BE49-F238E27FC236}">
                <a16:creationId xmlns:a16="http://schemas.microsoft.com/office/drawing/2014/main" id="{392451F9-DC7E-834A-8AF0-948143106C5E}"/>
              </a:ext>
            </a:extLst>
          </p:cNvPr>
          <p:cNvSpPr txBox="1"/>
          <p:nvPr/>
        </p:nvSpPr>
        <p:spPr>
          <a:xfrm>
            <a:off x="1348888" y="1194014"/>
            <a:ext cx="6717318" cy="2031325"/>
          </a:xfrm>
          <a:prstGeom prst="rect">
            <a:avLst/>
          </a:prstGeom>
          <a:noFill/>
        </p:spPr>
        <p:txBody>
          <a:bodyPr wrap="square" rtlCol="0">
            <a:spAutoFit/>
          </a:bodyPr>
          <a:lstStyle/>
          <a:p>
            <a:r>
              <a:rPr lang="nb-NO" dirty="0">
                <a:latin typeface="Helvetica Neue Light" panose="02000403000000020004" pitchFamily="2" charset="0"/>
                <a:ea typeface="Helvetica Neue Light" panose="02000403000000020004" pitchFamily="2" charset="0"/>
                <a:cs typeface="Helvetica Neue Medium" panose="02000503000000020004" pitchFamily="2" charset="0"/>
              </a:rPr>
              <a:t>Og hvor mange effektmål hvert forslag kan bidra til (nytteverdi):</a:t>
            </a:r>
          </a:p>
          <a:p>
            <a:endParaRPr lang="nb-NO" dirty="0">
              <a:latin typeface="Helvetica Neue Light" panose="02000403000000020004" pitchFamily="2" charset="0"/>
              <a:ea typeface="Helvetica Neue Light" panose="02000403000000020004" pitchFamily="2" charset="0"/>
              <a:cs typeface="Helvetica Neue Medium" panose="02000503000000020004" pitchFamily="2" charset="0"/>
            </a:endParaRPr>
          </a:p>
          <a:p>
            <a:pPr marL="342900" indent="-342900">
              <a:buFont typeface="+mj-lt"/>
              <a:buAutoNum type="arabicPeriod"/>
            </a:pPr>
            <a:r>
              <a:rPr lang="nb-NO" dirty="0">
                <a:latin typeface="Helvetica Neue Light" panose="02000403000000020004" pitchFamily="2" charset="0"/>
                <a:ea typeface="Helvetica Neue Light" panose="02000403000000020004" pitchFamily="2" charset="0"/>
                <a:cs typeface="Helvetica Neue Medium" panose="02000503000000020004" pitchFamily="2" charset="0"/>
              </a:rPr>
              <a:t>Færre avvikssaker</a:t>
            </a:r>
          </a:p>
          <a:p>
            <a:pPr marL="342900" indent="-342900">
              <a:buFont typeface="+mj-lt"/>
              <a:buAutoNum type="arabicPeriod"/>
            </a:pPr>
            <a:r>
              <a:rPr lang="nb-NO" dirty="0">
                <a:latin typeface="Helvetica Neue Light" panose="02000403000000020004" pitchFamily="2" charset="0"/>
                <a:ea typeface="Helvetica Neue Light" panose="02000403000000020004" pitchFamily="2" charset="0"/>
                <a:cs typeface="Helvetica Neue Medium" panose="02000503000000020004" pitchFamily="2" charset="0"/>
              </a:rPr>
              <a:t>Flere prosjekter registrert i </a:t>
            </a:r>
            <a:r>
              <a:rPr lang="nb-NO" dirty="0" err="1">
                <a:latin typeface="Helvetica Neue Light" panose="02000403000000020004" pitchFamily="2" charset="0"/>
                <a:ea typeface="Helvetica Neue Light" panose="02000403000000020004" pitchFamily="2" charset="0"/>
                <a:cs typeface="Helvetica Neue Medium" panose="02000503000000020004" pitchFamily="2" charset="0"/>
              </a:rPr>
              <a:t>Forskpro</a:t>
            </a:r>
            <a:endParaRPr lang="nb-NO" dirty="0">
              <a:latin typeface="Helvetica Neue Light" panose="02000403000000020004" pitchFamily="2" charset="0"/>
              <a:ea typeface="Helvetica Neue Light" panose="02000403000000020004" pitchFamily="2" charset="0"/>
              <a:cs typeface="Helvetica Neue Medium" panose="02000503000000020004" pitchFamily="2" charset="0"/>
            </a:endParaRPr>
          </a:p>
          <a:p>
            <a:pPr marL="342900" indent="-342900">
              <a:buFont typeface="+mj-lt"/>
              <a:buAutoNum type="arabicPeriod"/>
            </a:pPr>
            <a:r>
              <a:rPr lang="nb-NO" dirty="0">
                <a:latin typeface="Helvetica Neue Light" panose="02000403000000020004" pitchFamily="2" charset="0"/>
                <a:ea typeface="Helvetica Neue Light" panose="02000403000000020004" pitchFamily="2" charset="0"/>
                <a:cs typeface="Helvetica Neue Medium" panose="02000503000000020004" pitchFamily="2" charset="0"/>
              </a:rPr>
              <a:t>Hyppigere oppdaterte prosjekter i </a:t>
            </a:r>
            <a:r>
              <a:rPr lang="nb-NO" dirty="0" err="1">
                <a:latin typeface="Helvetica Neue Light" panose="02000403000000020004" pitchFamily="2" charset="0"/>
                <a:ea typeface="Helvetica Neue Light" panose="02000403000000020004" pitchFamily="2" charset="0"/>
                <a:cs typeface="Helvetica Neue Medium" panose="02000503000000020004" pitchFamily="2" charset="0"/>
              </a:rPr>
              <a:t>Forskpro</a:t>
            </a:r>
            <a:endParaRPr lang="nb-NO" dirty="0">
              <a:latin typeface="Helvetica Neue Light" panose="02000403000000020004" pitchFamily="2" charset="0"/>
              <a:ea typeface="Helvetica Neue Light" panose="02000403000000020004" pitchFamily="2" charset="0"/>
              <a:cs typeface="Helvetica Neue Medium" panose="02000503000000020004" pitchFamily="2" charset="0"/>
            </a:endParaRPr>
          </a:p>
          <a:p>
            <a:pPr marL="342900" indent="-342900">
              <a:buFont typeface="+mj-lt"/>
              <a:buAutoNum type="arabicPeriod"/>
            </a:pPr>
            <a:r>
              <a:rPr lang="nb-NO" dirty="0">
                <a:latin typeface="Helvetica Neue Light" panose="02000403000000020004" pitchFamily="2" charset="0"/>
                <a:ea typeface="Helvetica Neue Light" panose="02000403000000020004" pitchFamily="2" charset="0"/>
                <a:cs typeface="Helvetica Neue Medium" panose="02000503000000020004" pitchFamily="2" charset="0"/>
              </a:rPr>
              <a:t>Verifisert informasjon</a:t>
            </a:r>
          </a:p>
          <a:p>
            <a:pPr marL="342900" indent="-342900">
              <a:buFont typeface="+mj-lt"/>
              <a:buAutoNum type="arabicPeriod"/>
            </a:pPr>
            <a:r>
              <a:rPr lang="nb-NO" dirty="0">
                <a:latin typeface="Helvetica Neue Light" panose="02000403000000020004" pitchFamily="2" charset="0"/>
                <a:ea typeface="Helvetica Neue Light" panose="02000403000000020004" pitchFamily="2" charset="0"/>
                <a:cs typeface="Helvetica Neue Medium" panose="02000503000000020004" pitchFamily="2" charset="0"/>
              </a:rPr>
              <a:t>Mindre dobbeltarbeid for forsker</a:t>
            </a:r>
          </a:p>
          <a:p>
            <a:pPr marL="342900" indent="-342900">
              <a:buFont typeface="+mj-lt"/>
              <a:buAutoNum type="arabicPeriod"/>
            </a:pPr>
            <a:r>
              <a:rPr lang="nb-NO" dirty="0">
                <a:latin typeface="Helvetica Neue Light" panose="02000403000000020004" pitchFamily="2" charset="0"/>
                <a:ea typeface="Helvetica Neue Light" panose="02000403000000020004" pitchFamily="2" charset="0"/>
                <a:cs typeface="Helvetica Neue Medium" panose="02000503000000020004" pitchFamily="2" charset="0"/>
              </a:rPr>
              <a:t>Tydeligere for forsker hva de skal gjøre</a:t>
            </a:r>
          </a:p>
          <a:p>
            <a:pPr marL="342900" indent="-342900">
              <a:buFont typeface="+mj-lt"/>
              <a:buAutoNum type="arabicPeriod"/>
            </a:pPr>
            <a:r>
              <a:rPr lang="nb-NO" dirty="0">
                <a:latin typeface="Helvetica Neue Light" panose="02000403000000020004" pitchFamily="2" charset="0"/>
                <a:ea typeface="Helvetica Neue Light" panose="02000403000000020004" pitchFamily="2" charset="0"/>
                <a:cs typeface="Helvetica Neue Medium" panose="02000503000000020004" pitchFamily="2" charset="0"/>
              </a:rPr>
              <a:t>Mindre arbeid for andre administrativt ansatte</a:t>
            </a:r>
            <a:endParaRPr lang="nb-NO" dirty="0">
              <a:latin typeface="Helvetica Neue Light" panose="02000403000000020004" pitchFamily="2" charset="0"/>
              <a:ea typeface="Helvetica Neue Light" panose="02000403000000020004" pitchFamily="2" charset="0"/>
            </a:endParaRPr>
          </a:p>
        </p:txBody>
      </p:sp>
    </p:spTree>
    <p:extLst>
      <p:ext uri="{BB962C8B-B14F-4D97-AF65-F5344CB8AC3E}">
        <p14:creationId xmlns:p14="http://schemas.microsoft.com/office/powerpoint/2010/main" val="1191937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1" name="Google Shape;71;p15"/>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8" name="Tabell 7">
            <a:extLst>
              <a:ext uri="{FF2B5EF4-FFF2-40B4-BE49-F238E27FC236}">
                <a16:creationId xmlns:a16="http://schemas.microsoft.com/office/drawing/2014/main" id="{026EF392-ED6D-E74F-B3E4-2964AB6B3FD8}"/>
              </a:ext>
            </a:extLst>
          </p:cNvPr>
          <p:cNvGraphicFramePr>
            <a:graphicFrameLocks noGrp="1"/>
          </p:cNvGraphicFramePr>
          <p:nvPr>
            <p:extLst>
              <p:ext uri="{D42A27DB-BD31-4B8C-83A1-F6EECF244321}">
                <p14:modId xmlns:p14="http://schemas.microsoft.com/office/powerpoint/2010/main" val="2767455374"/>
              </p:ext>
            </p:extLst>
          </p:nvPr>
        </p:nvGraphicFramePr>
        <p:xfrm>
          <a:off x="1007388" y="537323"/>
          <a:ext cx="7129224" cy="3808034"/>
        </p:xfrm>
        <a:graphic>
          <a:graphicData uri="http://schemas.openxmlformats.org/drawingml/2006/table">
            <a:tbl>
              <a:tblPr/>
              <a:tblGrid>
                <a:gridCol w="1782306">
                  <a:extLst>
                    <a:ext uri="{9D8B030D-6E8A-4147-A177-3AD203B41FA5}">
                      <a16:colId xmlns:a16="http://schemas.microsoft.com/office/drawing/2014/main" val="2656835763"/>
                    </a:ext>
                  </a:extLst>
                </a:gridCol>
                <a:gridCol w="1782306">
                  <a:extLst>
                    <a:ext uri="{9D8B030D-6E8A-4147-A177-3AD203B41FA5}">
                      <a16:colId xmlns:a16="http://schemas.microsoft.com/office/drawing/2014/main" val="2155839219"/>
                    </a:ext>
                  </a:extLst>
                </a:gridCol>
                <a:gridCol w="1782306">
                  <a:extLst>
                    <a:ext uri="{9D8B030D-6E8A-4147-A177-3AD203B41FA5}">
                      <a16:colId xmlns:a16="http://schemas.microsoft.com/office/drawing/2014/main" val="4290998152"/>
                    </a:ext>
                  </a:extLst>
                </a:gridCol>
                <a:gridCol w="1782306">
                  <a:extLst>
                    <a:ext uri="{9D8B030D-6E8A-4147-A177-3AD203B41FA5}">
                      <a16:colId xmlns:a16="http://schemas.microsoft.com/office/drawing/2014/main" val="3420182561"/>
                    </a:ext>
                  </a:extLst>
                </a:gridCol>
              </a:tblGrid>
              <a:tr h="296156">
                <a:tc>
                  <a:txBody>
                    <a:bodyPr/>
                    <a:lstStyle/>
                    <a:p>
                      <a:pPr algn="l" fontAlgn="t"/>
                      <a:r>
                        <a:rPr lang="nb-NO" sz="900" dirty="0">
                          <a:solidFill>
                            <a:srgbClr val="666666"/>
                          </a:solidFill>
                          <a:effectLst/>
                        </a:rPr>
                        <a:t>Forslag</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dirty="0">
                          <a:solidFill>
                            <a:srgbClr val="666666"/>
                          </a:solidFill>
                          <a:effectLst/>
                        </a:rPr>
                        <a:t>Aktuell</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solidFill>
                            <a:srgbClr val="666666"/>
                          </a:solidFill>
                          <a:effectLst/>
                        </a:rPr>
                        <a:t>Bidrar til mål</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dirty="0">
                          <a:solidFill>
                            <a:srgbClr val="666666"/>
                          </a:solidFill>
                          <a:effectLst/>
                        </a:rPr>
                        <a:t>Effekter</a:t>
                      </a:r>
                    </a:p>
                  </a:txBody>
                  <a:tcPr marL="91194" marR="91194" marT="60796" marB="36478">
                    <a:lnL w="12700" cap="flat" cmpd="sng" algn="ctr">
                      <a:solidFill>
                        <a:srgbClr val="EAEAEA"/>
                      </a:solidFill>
                      <a:prstDash val="solid"/>
                      <a:round/>
                      <a:headEnd type="none" w="med" len="med"/>
                      <a:tailEnd type="none" w="med" len="med"/>
                    </a:lnL>
                    <a:lnR w="9525"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extLst>
                  <a:ext uri="{0D108BD9-81ED-4DB2-BD59-A6C34878D82A}">
                    <a16:rowId xmlns:a16="http://schemas.microsoft.com/office/drawing/2014/main" val="2913730787"/>
                  </a:ext>
                </a:extLst>
              </a:tr>
              <a:tr h="283221">
                <a:tc>
                  <a:txBody>
                    <a:bodyPr/>
                    <a:lstStyle/>
                    <a:p>
                      <a:pPr algn="l" fontAlgn="t"/>
                      <a:r>
                        <a:rPr lang="nb-NO" sz="900" dirty="0">
                          <a:effectLst/>
                        </a:rPr>
                        <a:t>1. Oppfølging av prosjekter</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E3FDEC">
                        <a:alpha val="45098"/>
                      </a:srgbClr>
                    </a:solidFill>
                  </a:tcPr>
                </a:tc>
                <a:tc>
                  <a:txBody>
                    <a:bodyPr/>
                    <a:lstStyle/>
                    <a:p>
                      <a:pPr algn="l" fontAlgn="t"/>
                      <a:r>
                        <a:rPr lang="nb-NO" sz="900" dirty="0">
                          <a:effectLst/>
                        </a:rPr>
                        <a:t>JA</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E3FDEC">
                        <a:alpha val="45098"/>
                      </a:srgbClr>
                    </a:solidFill>
                  </a:tcPr>
                </a:tc>
                <a:tc>
                  <a:txBody>
                    <a:bodyPr/>
                    <a:lstStyle/>
                    <a:p>
                      <a:pPr algn="l" fontAlgn="t"/>
                      <a:r>
                        <a:rPr lang="nb-NO" sz="900" dirty="0">
                          <a:effectLst/>
                        </a:rPr>
                        <a:t>JA, alle</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E3FDEC">
                        <a:alpha val="45098"/>
                      </a:srgbClr>
                    </a:solidFill>
                  </a:tcPr>
                </a:tc>
                <a:tc>
                  <a:txBody>
                    <a:bodyPr/>
                    <a:lstStyle/>
                    <a:p>
                      <a:pPr algn="l" fontAlgn="t"/>
                      <a:r>
                        <a:rPr lang="nb-NO" sz="900" dirty="0">
                          <a:effectLst/>
                        </a:rPr>
                        <a:t>1, 3, 4, 6</a:t>
                      </a:r>
                    </a:p>
                  </a:txBody>
                  <a:tcPr marL="91194" marR="91194" marT="60796" marB="36478">
                    <a:lnL w="12700" cap="flat" cmpd="sng" algn="ctr">
                      <a:solidFill>
                        <a:srgbClr val="EAEAEA"/>
                      </a:solidFill>
                      <a:prstDash val="solid"/>
                      <a:round/>
                      <a:headEnd type="none" w="med" len="med"/>
                      <a:tailEnd type="none" w="med" len="med"/>
                    </a:lnL>
                    <a:lnR w="9525"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E3FDEC">
                        <a:alpha val="45098"/>
                      </a:srgbClr>
                    </a:solidFill>
                  </a:tcPr>
                </a:tc>
                <a:extLst>
                  <a:ext uri="{0D108BD9-81ED-4DB2-BD59-A6C34878D82A}">
                    <a16:rowId xmlns:a16="http://schemas.microsoft.com/office/drawing/2014/main" val="3287881210"/>
                  </a:ext>
                </a:extLst>
              </a:tr>
              <a:tr h="283222">
                <a:tc>
                  <a:txBody>
                    <a:bodyPr/>
                    <a:lstStyle/>
                    <a:p>
                      <a:pPr algn="l" fontAlgn="t"/>
                      <a:r>
                        <a:rPr lang="nb-NO" sz="900" dirty="0">
                          <a:effectLst/>
                        </a:rPr>
                        <a:t>2. Integrasjoner</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E3FDEC">
                        <a:alpha val="45098"/>
                      </a:srgbClr>
                    </a:solidFill>
                  </a:tcPr>
                </a:tc>
                <a:tc>
                  <a:txBody>
                    <a:bodyPr/>
                    <a:lstStyle/>
                    <a:p>
                      <a:pPr algn="l" fontAlgn="t"/>
                      <a:r>
                        <a:rPr lang="nb-NO" sz="900">
                          <a:effectLst/>
                        </a:rPr>
                        <a:t>JA</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E3FDEC">
                        <a:alpha val="45098"/>
                      </a:srgbClr>
                    </a:solidFill>
                  </a:tcPr>
                </a:tc>
                <a:tc>
                  <a:txBody>
                    <a:bodyPr/>
                    <a:lstStyle/>
                    <a:p>
                      <a:pPr algn="l" fontAlgn="t"/>
                      <a:r>
                        <a:rPr lang="nb-NO" sz="900">
                          <a:effectLst/>
                        </a:rPr>
                        <a:t>JA, alle</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E3FDEC">
                        <a:alpha val="45098"/>
                      </a:srgbClr>
                    </a:solidFill>
                  </a:tcPr>
                </a:tc>
                <a:tc>
                  <a:txBody>
                    <a:bodyPr/>
                    <a:lstStyle/>
                    <a:p>
                      <a:pPr algn="l" fontAlgn="t"/>
                      <a:r>
                        <a:rPr lang="nb-NO" sz="900">
                          <a:effectLst/>
                        </a:rPr>
                        <a:t>1, 2, 3, 4, 5, 6</a:t>
                      </a:r>
                    </a:p>
                  </a:txBody>
                  <a:tcPr marL="91194" marR="91194" marT="60796" marB="36478">
                    <a:lnL w="12700" cap="flat" cmpd="sng" algn="ctr">
                      <a:solidFill>
                        <a:srgbClr val="EAEAEA"/>
                      </a:solidFill>
                      <a:prstDash val="solid"/>
                      <a:round/>
                      <a:headEnd type="none" w="med" len="med"/>
                      <a:tailEnd type="none" w="med" len="med"/>
                    </a:lnL>
                    <a:lnR w="9525"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E3FDEC">
                        <a:alpha val="45098"/>
                      </a:srgbClr>
                    </a:solidFill>
                  </a:tcPr>
                </a:tc>
                <a:extLst>
                  <a:ext uri="{0D108BD9-81ED-4DB2-BD59-A6C34878D82A}">
                    <a16:rowId xmlns:a16="http://schemas.microsoft.com/office/drawing/2014/main" val="3252627116"/>
                  </a:ext>
                </a:extLst>
              </a:tr>
              <a:tr h="291313">
                <a:tc>
                  <a:txBody>
                    <a:bodyPr/>
                    <a:lstStyle/>
                    <a:p>
                      <a:pPr algn="l" fontAlgn="t"/>
                      <a:r>
                        <a:rPr lang="nb-NO" sz="900">
                          <a:effectLst/>
                        </a:rPr>
                        <a:t>3. Uttak av rapport</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E3FDEC">
                        <a:alpha val="45098"/>
                      </a:srgbClr>
                    </a:solidFill>
                  </a:tcPr>
                </a:tc>
                <a:tc>
                  <a:txBody>
                    <a:bodyPr/>
                    <a:lstStyle/>
                    <a:p>
                      <a:pPr algn="l" fontAlgn="t"/>
                      <a:r>
                        <a:rPr lang="nb-NO" sz="900">
                          <a:effectLst/>
                        </a:rPr>
                        <a:t>JA</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E3FDEC">
                        <a:alpha val="45098"/>
                      </a:srgbClr>
                    </a:solidFill>
                  </a:tcPr>
                </a:tc>
                <a:tc>
                  <a:txBody>
                    <a:bodyPr/>
                    <a:lstStyle/>
                    <a:p>
                      <a:pPr algn="l" fontAlgn="t"/>
                      <a:r>
                        <a:rPr lang="nb-NO" sz="900">
                          <a:effectLst/>
                        </a:rPr>
                        <a:t>JA, ledermål</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E3FDEC">
                        <a:alpha val="45098"/>
                      </a:srgbClr>
                    </a:solidFill>
                  </a:tcPr>
                </a:tc>
                <a:tc>
                  <a:txBody>
                    <a:bodyPr/>
                    <a:lstStyle/>
                    <a:p>
                      <a:pPr algn="l" fontAlgn="t"/>
                      <a:r>
                        <a:rPr lang="nb-NO" sz="900">
                          <a:effectLst/>
                        </a:rPr>
                        <a:t>1, 3, 4</a:t>
                      </a:r>
                    </a:p>
                  </a:txBody>
                  <a:tcPr marL="91194" marR="91194" marT="60796" marB="36478">
                    <a:lnL w="12700" cap="flat" cmpd="sng" algn="ctr">
                      <a:solidFill>
                        <a:srgbClr val="EAEAEA"/>
                      </a:solidFill>
                      <a:prstDash val="solid"/>
                      <a:round/>
                      <a:headEnd type="none" w="med" len="med"/>
                      <a:tailEnd type="none" w="med" len="med"/>
                    </a:lnL>
                    <a:lnR w="9525"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E3FDEC">
                        <a:alpha val="45098"/>
                      </a:srgbClr>
                    </a:solidFill>
                  </a:tcPr>
                </a:tc>
                <a:extLst>
                  <a:ext uri="{0D108BD9-81ED-4DB2-BD59-A6C34878D82A}">
                    <a16:rowId xmlns:a16="http://schemas.microsoft.com/office/drawing/2014/main" val="4043934351"/>
                  </a:ext>
                </a:extLst>
              </a:tr>
              <a:tr h="275129">
                <a:tc>
                  <a:txBody>
                    <a:bodyPr/>
                    <a:lstStyle/>
                    <a:p>
                      <a:pPr algn="l" fontAlgn="t"/>
                      <a:r>
                        <a:rPr lang="nb-NO" sz="900">
                          <a:effectLst/>
                        </a:rPr>
                        <a:t>4. Høsting til arkiv</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E3FDEC">
                        <a:alpha val="45098"/>
                      </a:srgbClr>
                    </a:solidFill>
                  </a:tcPr>
                </a:tc>
                <a:tc>
                  <a:txBody>
                    <a:bodyPr/>
                    <a:lstStyle/>
                    <a:p>
                      <a:pPr algn="l" fontAlgn="t"/>
                      <a:r>
                        <a:rPr lang="nb-NO" sz="900">
                          <a:effectLst/>
                        </a:rPr>
                        <a:t>JA</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E3FDEC">
                        <a:alpha val="45098"/>
                      </a:srgbClr>
                    </a:solidFill>
                  </a:tcPr>
                </a:tc>
                <a:tc>
                  <a:txBody>
                    <a:bodyPr/>
                    <a:lstStyle/>
                    <a:p>
                      <a:pPr algn="l" fontAlgn="t"/>
                      <a:r>
                        <a:rPr lang="nb-NO" sz="900">
                          <a:effectLst/>
                        </a:rPr>
                        <a:t>JA, regelverk</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E3FDEC">
                        <a:alpha val="45098"/>
                      </a:srgbClr>
                    </a:solidFill>
                  </a:tcPr>
                </a:tc>
                <a:tc>
                  <a:txBody>
                    <a:bodyPr/>
                    <a:lstStyle/>
                    <a:p>
                      <a:pPr algn="l" fontAlgn="t"/>
                      <a:r>
                        <a:rPr lang="nb-NO" sz="900" dirty="0">
                          <a:effectLst/>
                        </a:rPr>
                        <a:t>5, 7</a:t>
                      </a:r>
                    </a:p>
                  </a:txBody>
                  <a:tcPr marL="91194" marR="91194" marT="60796" marB="36478">
                    <a:lnL w="12700" cap="flat" cmpd="sng" algn="ctr">
                      <a:solidFill>
                        <a:srgbClr val="EAEAEA"/>
                      </a:solidFill>
                      <a:prstDash val="solid"/>
                      <a:round/>
                      <a:headEnd type="none" w="med" len="med"/>
                      <a:tailEnd type="none" w="med" len="med"/>
                    </a:lnL>
                    <a:lnR w="9525"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E3FDEC">
                        <a:alpha val="45098"/>
                      </a:srgbClr>
                    </a:solidFill>
                  </a:tcPr>
                </a:tc>
                <a:extLst>
                  <a:ext uri="{0D108BD9-81ED-4DB2-BD59-A6C34878D82A}">
                    <a16:rowId xmlns:a16="http://schemas.microsoft.com/office/drawing/2014/main" val="311622546"/>
                  </a:ext>
                </a:extLst>
              </a:tr>
              <a:tr h="307497">
                <a:tc>
                  <a:txBody>
                    <a:bodyPr/>
                    <a:lstStyle/>
                    <a:p>
                      <a:pPr algn="l" fontAlgn="t"/>
                      <a:r>
                        <a:rPr lang="nb-NO" sz="900">
                          <a:effectLst/>
                        </a:rPr>
                        <a:t>5. Prosjekter vs. Forskpro</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NEI</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NEI</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5, 7</a:t>
                      </a:r>
                    </a:p>
                  </a:txBody>
                  <a:tcPr marL="91194" marR="91194" marT="60796" marB="36478">
                    <a:lnL w="12700" cap="flat" cmpd="sng" algn="ctr">
                      <a:solidFill>
                        <a:srgbClr val="EAEAEA"/>
                      </a:solidFill>
                      <a:prstDash val="solid"/>
                      <a:round/>
                      <a:headEnd type="none" w="med" len="med"/>
                      <a:tailEnd type="none" w="med" len="med"/>
                    </a:lnL>
                    <a:lnR w="9525"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extLst>
                  <a:ext uri="{0D108BD9-81ED-4DB2-BD59-A6C34878D82A}">
                    <a16:rowId xmlns:a16="http://schemas.microsoft.com/office/drawing/2014/main" val="607271878"/>
                  </a:ext>
                </a:extLst>
              </a:tr>
              <a:tr h="298522">
                <a:tc>
                  <a:txBody>
                    <a:bodyPr/>
                    <a:lstStyle/>
                    <a:p>
                      <a:pPr algn="l" fontAlgn="t"/>
                      <a:r>
                        <a:rPr lang="nb-NO" sz="900" dirty="0">
                          <a:effectLst/>
                        </a:rPr>
                        <a:t>6. Nye HMS-felter</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NEI</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dirty="0">
                          <a:effectLst/>
                        </a:rPr>
                        <a:t>JA, ledermål</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1, 2, 3</a:t>
                      </a:r>
                    </a:p>
                  </a:txBody>
                  <a:tcPr marL="91194" marR="91194" marT="60796" marB="36478">
                    <a:lnL w="12700" cap="flat" cmpd="sng" algn="ctr">
                      <a:solidFill>
                        <a:srgbClr val="EAEAEA"/>
                      </a:solidFill>
                      <a:prstDash val="solid"/>
                      <a:round/>
                      <a:headEnd type="none" w="med" len="med"/>
                      <a:tailEnd type="none" w="med" len="med"/>
                    </a:lnL>
                    <a:lnR w="9525"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extLst>
                  <a:ext uri="{0D108BD9-81ED-4DB2-BD59-A6C34878D82A}">
                    <a16:rowId xmlns:a16="http://schemas.microsoft.com/office/drawing/2014/main" val="1596593386"/>
                  </a:ext>
                </a:extLst>
              </a:tr>
              <a:tr h="300289">
                <a:tc>
                  <a:txBody>
                    <a:bodyPr/>
                    <a:lstStyle/>
                    <a:p>
                      <a:pPr algn="l" fontAlgn="t"/>
                      <a:r>
                        <a:rPr lang="nb-NO" sz="900" dirty="0">
                          <a:effectLst/>
                        </a:rPr>
                        <a:t>7. Tilgang eksterne brukere</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NEI</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JA, forskermål</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2, 5, 7</a:t>
                      </a:r>
                    </a:p>
                  </a:txBody>
                  <a:tcPr marL="91194" marR="91194" marT="60796" marB="36478">
                    <a:lnL w="12700" cap="flat" cmpd="sng" algn="ctr">
                      <a:solidFill>
                        <a:srgbClr val="EAEAEA"/>
                      </a:solidFill>
                      <a:prstDash val="solid"/>
                      <a:round/>
                      <a:headEnd type="none" w="med" len="med"/>
                      <a:tailEnd type="none" w="med" len="med"/>
                    </a:lnL>
                    <a:lnR w="9525"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extLst>
                  <a:ext uri="{0D108BD9-81ED-4DB2-BD59-A6C34878D82A}">
                    <a16:rowId xmlns:a16="http://schemas.microsoft.com/office/drawing/2014/main" val="2086826303"/>
                  </a:ext>
                </a:extLst>
              </a:tr>
              <a:tr h="299405">
                <a:tc>
                  <a:txBody>
                    <a:bodyPr/>
                    <a:lstStyle/>
                    <a:p>
                      <a:pPr algn="l" fontAlgn="t"/>
                      <a:r>
                        <a:rPr lang="nb-NO" sz="900">
                          <a:effectLst/>
                        </a:rPr>
                        <a:t>8. Prosjekt-ID*</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NEI</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a:t>
                      </a:r>
                    </a:p>
                  </a:txBody>
                  <a:tcPr marL="91194" marR="91194" marT="60796" marB="36478">
                    <a:lnL w="12700" cap="flat" cmpd="sng" algn="ctr">
                      <a:solidFill>
                        <a:srgbClr val="EAEAEA"/>
                      </a:solidFill>
                      <a:prstDash val="solid"/>
                      <a:round/>
                      <a:headEnd type="none" w="med" len="med"/>
                      <a:tailEnd type="none" w="med" len="med"/>
                    </a:lnL>
                    <a:lnR w="9525"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extLst>
                  <a:ext uri="{0D108BD9-81ED-4DB2-BD59-A6C34878D82A}">
                    <a16:rowId xmlns:a16="http://schemas.microsoft.com/office/drawing/2014/main" val="2858557194"/>
                  </a:ext>
                </a:extLst>
              </a:tr>
              <a:tr h="302478">
                <a:tc>
                  <a:txBody>
                    <a:bodyPr/>
                    <a:lstStyle/>
                    <a:p>
                      <a:pPr algn="l" fontAlgn="t"/>
                      <a:r>
                        <a:rPr lang="nb-NO" sz="900">
                          <a:effectLst/>
                        </a:rPr>
                        <a:t>9. Oversikt forskningsdata**</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NEI</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a:t>
                      </a:r>
                    </a:p>
                  </a:txBody>
                  <a:tcPr marL="91194" marR="91194" marT="60796" marB="36478">
                    <a:lnL w="12700" cap="flat" cmpd="sng" algn="ctr">
                      <a:solidFill>
                        <a:srgbClr val="EAEAEA"/>
                      </a:solidFill>
                      <a:prstDash val="solid"/>
                      <a:round/>
                      <a:headEnd type="none" w="med" len="med"/>
                      <a:tailEnd type="none" w="med" len="med"/>
                    </a:lnL>
                    <a:lnR w="9525"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extLst>
                  <a:ext uri="{0D108BD9-81ED-4DB2-BD59-A6C34878D82A}">
                    <a16:rowId xmlns:a16="http://schemas.microsoft.com/office/drawing/2014/main" val="1175011038"/>
                  </a:ext>
                </a:extLst>
              </a:tr>
              <a:tr h="288241">
                <a:tc>
                  <a:txBody>
                    <a:bodyPr/>
                    <a:lstStyle/>
                    <a:p>
                      <a:pPr algn="l" fontAlgn="t"/>
                      <a:r>
                        <a:rPr lang="nb-NO" sz="900">
                          <a:effectLst/>
                        </a:rPr>
                        <a:t>10. HRCS-kategorisering</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NEI</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JA, ledermål</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0</a:t>
                      </a:r>
                    </a:p>
                  </a:txBody>
                  <a:tcPr marL="91194" marR="91194" marT="60796" marB="36478">
                    <a:lnL w="12700" cap="flat" cmpd="sng" algn="ctr">
                      <a:solidFill>
                        <a:srgbClr val="EAEAEA"/>
                      </a:solidFill>
                      <a:prstDash val="solid"/>
                      <a:round/>
                      <a:headEnd type="none" w="med" len="med"/>
                      <a:tailEnd type="none" w="med" len="med"/>
                    </a:lnL>
                    <a:lnR w="9525"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extLst>
                  <a:ext uri="{0D108BD9-81ED-4DB2-BD59-A6C34878D82A}">
                    <a16:rowId xmlns:a16="http://schemas.microsoft.com/office/drawing/2014/main" val="3926401817"/>
                  </a:ext>
                </a:extLst>
              </a:tr>
              <a:tr h="291313">
                <a:tc>
                  <a:txBody>
                    <a:bodyPr/>
                    <a:lstStyle/>
                    <a:p>
                      <a:pPr algn="l" fontAlgn="t"/>
                      <a:r>
                        <a:rPr lang="nb-NO" sz="900">
                          <a:effectLst/>
                        </a:rPr>
                        <a:t>11. Kvalitetssystemet integrert</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dirty="0">
                          <a:effectLst/>
                        </a:rPr>
                        <a:t>NEI</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NEI</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1, 6, 7</a:t>
                      </a:r>
                    </a:p>
                  </a:txBody>
                  <a:tcPr marL="91194" marR="91194" marT="60796" marB="36478">
                    <a:lnL w="12700" cap="flat" cmpd="sng" algn="ctr">
                      <a:solidFill>
                        <a:srgbClr val="EAEAEA"/>
                      </a:solidFill>
                      <a:prstDash val="solid"/>
                      <a:round/>
                      <a:headEnd type="none" w="med" len="med"/>
                      <a:tailEnd type="none" w="med" len="med"/>
                    </a:lnL>
                    <a:lnR w="9525"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solidFill>
                      <a:srgbClr val="FFFFFF"/>
                    </a:solidFill>
                  </a:tcPr>
                </a:tc>
                <a:extLst>
                  <a:ext uri="{0D108BD9-81ED-4DB2-BD59-A6C34878D82A}">
                    <a16:rowId xmlns:a16="http://schemas.microsoft.com/office/drawing/2014/main" val="1209888559"/>
                  </a:ext>
                </a:extLst>
              </a:tr>
              <a:tr h="291248">
                <a:tc>
                  <a:txBody>
                    <a:bodyPr/>
                    <a:lstStyle/>
                    <a:p>
                      <a:pPr algn="l" fontAlgn="t"/>
                      <a:r>
                        <a:rPr lang="nb-NO" sz="900">
                          <a:effectLst/>
                        </a:rPr>
                        <a:t>12. Navn / kategori vedlegg***</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JA</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a:effectLst/>
                        </a:rPr>
                        <a:t>JA</a:t>
                      </a:r>
                    </a:p>
                  </a:txBody>
                  <a:tcPr marL="91194" marR="91194" marT="60796" marB="36478">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tc>
                  <a:txBody>
                    <a:bodyPr/>
                    <a:lstStyle/>
                    <a:p>
                      <a:pPr algn="l" fontAlgn="t"/>
                      <a:r>
                        <a:rPr lang="nb-NO" sz="900" dirty="0">
                          <a:effectLst/>
                        </a:rPr>
                        <a:t>7</a:t>
                      </a:r>
                    </a:p>
                  </a:txBody>
                  <a:tcPr marL="91194" marR="91194" marT="60796" marB="36478">
                    <a:lnL w="12700" cap="flat" cmpd="sng" algn="ctr">
                      <a:solidFill>
                        <a:srgbClr val="EAEAEA"/>
                      </a:solidFill>
                      <a:prstDash val="solid"/>
                      <a:round/>
                      <a:headEnd type="none" w="med" len="med"/>
                      <a:tailEnd type="none" w="med" len="med"/>
                    </a:lnL>
                    <a:lnR w="9525"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9525" cap="flat" cmpd="sng" algn="ctr">
                      <a:solidFill>
                        <a:srgbClr val="EAEAEA"/>
                      </a:solidFill>
                      <a:prstDash val="solid"/>
                      <a:round/>
                      <a:headEnd type="none" w="med" len="med"/>
                      <a:tailEnd type="none" w="med" len="med"/>
                    </a:lnB>
                    <a:solidFill>
                      <a:srgbClr val="FFFFFF"/>
                    </a:solidFill>
                  </a:tcPr>
                </a:tc>
                <a:extLst>
                  <a:ext uri="{0D108BD9-81ED-4DB2-BD59-A6C34878D82A}">
                    <a16:rowId xmlns:a16="http://schemas.microsoft.com/office/drawing/2014/main" val="1187198483"/>
                  </a:ext>
                </a:extLst>
              </a:tr>
            </a:tbl>
          </a:graphicData>
        </a:graphic>
      </p:graphicFrame>
    </p:spTree>
    <p:extLst>
      <p:ext uri="{BB962C8B-B14F-4D97-AF65-F5344CB8AC3E}">
        <p14:creationId xmlns:p14="http://schemas.microsoft.com/office/powerpoint/2010/main" val="1376257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1" name="Google Shape;71;p15"/>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Tittel 4">
            <a:extLst>
              <a:ext uri="{FF2B5EF4-FFF2-40B4-BE49-F238E27FC236}">
                <a16:creationId xmlns:a16="http://schemas.microsoft.com/office/drawing/2014/main" id="{BE839127-16B6-FE47-AF17-5ABE41B7200E}"/>
              </a:ext>
            </a:extLst>
          </p:cNvPr>
          <p:cNvSpPr>
            <a:spLocks noGrp="1"/>
          </p:cNvSpPr>
          <p:nvPr>
            <p:ph type="title"/>
          </p:nvPr>
        </p:nvSpPr>
        <p:spPr>
          <a:xfrm>
            <a:off x="1356979" y="781581"/>
            <a:ext cx="8337000" cy="572700"/>
          </a:xfrm>
        </p:spPr>
        <p:txBody>
          <a:bodyPr/>
          <a:lstStyle/>
          <a:p>
            <a:r>
              <a:rPr lang="nb-NO" sz="3200" b="1" dirty="0">
                <a:latin typeface="Helvetica Neue" panose="02000503000000020004" pitchFamily="2" charset="0"/>
                <a:ea typeface="Helvetica Neue" panose="02000503000000020004" pitchFamily="2" charset="0"/>
                <a:cs typeface="Helvetica Neue" panose="02000503000000020004" pitchFamily="2" charset="0"/>
              </a:rPr>
              <a:t>Dilemmaer </a:t>
            </a:r>
          </a:p>
        </p:txBody>
      </p:sp>
      <p:sp>
        <p:nvSpPr>
          <p:cNvPr id="2" name="TekstSylinder 1">
            <a:extLst>
              <a:ext uri="{FF2B5EF4-FFF2-40B4-BE49-F238E27FC236}">
                <a16:creationId xmlns:a16="http://schemas.microsoft.com/office/drawing/2014/main" id="{392451F9-DC7E-834A-8AF0-948143106C5E}"/>
              </a:ext>
            </a:extLst>
          </p:cNvPr>
          <p:cNvSpPr txBox="1"/>
          <p:nvPr/>
        </p:nvSpPr>
        <p:spPr>
          <a:xfrm>
            <a:off x="1340795" y="1612237"/>
            <a:ext cx="5831672" cy="2031325"/>
          </a:xfrm>
          <a:prstGeom prst="rect">
            <a:avLst/>
          </a:prstGeom>
          <a:noFill/>
        </p:spPr>
        <p:txBody>
          <a:bodyPr wrap="square" rtlCol="0">
            <a:spAutoFit/>
          </a:bodyPr>
          <a:lstStyle/>
          <a:p>
            <a:pPr marL="285750" indent="-28575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Hvordan tilpasse til ulike behov ved ulike enheter? </a:t>
            </a:r>
          </a:p>
          <a:p>
            <a:pPr marL="285750" indent="-28575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I hvilken grad skal vi bruke systemet til å styre praksis?</a:t>
            </a:r>
          </a:p>
          <a:p>
            <a:pPr marL="285750" indent="-28575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Vil man ha frihet til å velge litt ulik tilnærming (som i dag)?</a:t>
            </a:r>
          </a:p>
          <a:p>
            <a:endParaRPr lang="nb-NO" dirty="0">
              <a:latin typeface="Helvetica Neue Light" panose="02000403000000020004" pitchFamily="2" charset="0"/>
              <a:ea typeface="Helvetica Neue Light" panose="02000403000000020004" pitchFamily="2" charset="0"/>
            </a:endParaRPr>
          </a:p>
          <a:p>
            <a:br>
              <a:rPr lang="nb-NO" dirty="0">
                <a:latin typeface="Helvetica Neue Light" panose="02000403000000020004" pitchFamily="2" charset="0"/>
                <a:ea typeface="Helvetica Neue Light" panose="02000403000000020004" pitchFamily="2" charset="0"/>
              </a:rPr>
            </a:br>
            <a:br>
              <a:rPr lang="nb-NO" dirty="0">
                <a:latin typeface="Helvetica Neue Light" panose="02000403000000020004" pitchFamily="2" charset="0"/>
                <a:ea typeface="Helvetica Neue Light" panose="02000403000000020004" pitchFamily="2" charset="0"/>
              </a:rPr>
            </a:br>
            <a:endParaRPr lang="nb-NO" dirty="0">
              <a:latin typeface="Helvetica Neue Light" panose="02000403000000020004" pitchFamily="2" charset="0"/>
              <a:ea typeface="Helvetica Neue Light" panose="02000403000000020004" pitchFamily="2" charset="0"/>
            </a:endParaRPr>
          </a:p>
        </p:txBody>
      </p:sp>
    </p:spTree>
    <p:extLst>
      <p:ext uri="{BB962C8B-B14F-4D97-AF65-F5344CB8AC3E}">
        <p14:creationId xmlns:p14="http://schemas.microsoft.com/office/powerpoint/2010/main" val="4022138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1" name="Google Shape;71;p15"/>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Tittel 4">
            <a:extLst>
              <a:ext uri="{FF2B5EF4-FFF2-40B4-BE49-F238E27FC236}">
                <a16:creationId xmlns:a16="http://schemas.microsoft.com/office/drawing/2014/main" id="{BE839127-16B6-FE47-AF17-5ABE41B7200E}"/>
              </a:ext>
            </a:extLst>
          </p:cNvPr>
          <p:cNvSpPr>
            <a:spLocks noGrp="1"/>
          </p:cNvSpPr>
          <p:nvPr>
            <p:ph type="title"/>
          </p:nvPr>
        </p:nvSpPr>
        <p:spPr>
          <a:xfrm>
            <a:off x="1332703" y="777344"/>
            <a:ext cx="5271819" cy="572700"/>
          </a:xfrm>
        </p:spPr>
        <p:txBody>
          <a:bodyPr/>
          <a:lstStyle/>
          <a:p>
            <a:r>
              <a:rPr lang="nb-NO" dirty="0">
                <a:latin typeface="Helvetica Neue Light" panose="02000403000000020004" pitchFamily="2" charset="0"/>
                <a:ea typeface="Helvetica Neue Light" panose="02000403000000020004" pitchFamily="2" charset="0"/>
              </a:rPr>
              <a:t>1. Oppfølging av prosjekter</a:t>
            </a:r>
          </a:p>
        </p:txBody>
      </p:sp>
      <p:sp>
        <p:nvSpPr>
          <p:cNvPr id="6" name="TekstSylinder 5">
            <a:extLst>
              <a:ext uri="{FF2B5EF4-FFF2-40B4-BE49-F238E27FC236}">
                <a16:creationId xmlns:a16="http://schemas.microsoft.com/office/drawing/2014/main" id="{6CE0C352-B92F-BA4A-ACF1-48BD97AE3736}"/>
              </a:ext>
            </a:extLst>
          </p:cNvPr>
          <p:cNvSpPr txBox="1"/>
          <p:nvPr/>
        </p:nvSpPr>
        <p:spPr>
          <a:xfrm>
            <a:off x="1351129" y="1626090"/>
            <a:ext cx="6158279" cy="2246769"/>
          </a:xfrm>
          <a:prstGeom prst="rect">
            <a:avLst/>
          </a:prstGeom>
          <a:noFill/>
        </p:spPr>
        <p:txBody>
          <a:bodyPr wrap="square" rtlCol="0">
            <a:spAutoFit/>
          </a:bodyPr>
          <a:lstStyle/>
          <a:p>
            <a:r>
              <a:rPr lang="nb-NO" dirty="0">
                <a:solidFill>
                  <a:schemeClr val="tx1"/>
                </a:solidFill>
                <a:latin typeface="Helvetica Neue Light" panose="02000403000000020004" pitchFamily="2" charset="0"/>
                <a:ea typeface="Helvetica Neue Light" panose="02000403000000020004" pitchFamily="2" charset="0"/>
              </a:rPr>
              <a:t>For eksempel:</a:t>
            </a:r>
          </a:p>
          <a:p>
            <a:endParaRPr lang="nb-NO" dirty="0">
              <a:solidFill>
                <a:schemeClr val="tx1"/>
              </a:solidFill>
              <a:latin typeface="Helvetica Neue Light" panose="02000403000000020004" pitchFamily="2" charset="0"/>
              <a:ea typeface="Helvetica Neue Light" panose="02000403000000020004" pitchFamily="2" charset="0"/>
            </a:endParaRPr>
          </a:p>
          <a:p>
            <a:pPr marL="285750" indent="-285750">
              <a:buFont typeface="Arial" panose="020B0604020202020204" pitchFamily="34" charset="0"/>
              <a:buChar char="•"/>
            </a:pPr>
            <a:r>
              <a:rPr lang="nb-NO" dirty="0">
                <a:solidFill>
                  <a:schemeClr val="tx1"/>
                </a:solidFill>
                <a:latin typeface="Helvetica Neue Light" panose="02000403000000020004" pitchFamily="2" charset="0"/>
                <a:ea typeface="Helvetica Neue Light" panose="02000403000000020004" pitchFamily="2" charset="0"/>
              </a:rPr>
              <a:t>legge inn funksjon for intern godkjenning i systemet</a:t>
            </a:r>
          </a:p>
          <a:p>
            <a:pPr marL="285750" indent="-285750">
              <a:buFont typeface="Arial" panose="020B0604020202020204" pitchFamily="34" charset="0"/>
              <a:buChar char="•"/>
            </a:pPr>
            <a:r>
              <a:rPr lang="nb-NO" dirty="0">
                <a:solidFill>
                  <a:schemeClr val="tx1"/>
                </a:solidFill>
                <a:latin typeface="Helvetica Neue Light" panose="02000403000000020004" pitchFamily="2" charset="0"/>
                <a:ea typeface="Helvetica Neue Light" panose="02000403000000020004" pitchFamily="2" charset="0"/>
              </a:rPr>
              <a:t>sende e-post med påminnelse til forsker når det nærmer seg avslutning av prosjektet</a:t>
            </a:r>
          </a:p>
          <a:p>
            <a:pPr marL="285750" indent="-285750">
              <a:buFont typeface="Arial" panose="020B0604020202020204" pitchFamily="34" charset="0"/>
              <a:buChar char="•"/>
            </a:pPr>
            <a:r>
              <a:rPr lang="nb-NO" dirty="0">
                <a:solidFill>
                  <a:schemeClr val="tx1"/>
                </a:solidFill>
                <a:latin typeface="Helvetica Neue Light" panose="02000403000000020004" pitchFamily="2" charset="0"/>
                <a:ea typeface="Helvetica Neue Light" panose="02000403000000020004" pitchFamily="2" charset="0"/>
              </a:rPr>
              <a:t>sende rapport på e-post én gang i året med status i prosjektet</a:t>
            </a:r>
          </a:p>
          <a:p>
            <a:pPr marL="285750" indent="-285750">
              <a:buFont typeface="Arial" panose="020B0604020202020204" pitchFamily="34" charset="0"/>
              <a:buChar char="•"/>
            </a:pPr>
            <a:endParaRPr lang="nb-NO" dirty="0">
              <a:solidFill>
                <a:schemeClr val="tx1"/>
              </a:solidFill>
              <a:latin typeface="Helvetica Neue Light" panose="02000403000000020004" pitchFamily="2" charset="0"/>
              <a:ea typeface="Helvetica Neue Light" panose="02000403000000020004" pitchFamily="2" charset="0"/>
            </a:endParaRPr>
          </a:p>
          <a:p>
            <a:pPr marL="285750" indent="-285750">
              <a:buFont typeface="Arial" panose="020B0604020202020204" pitchFamily="34" charset="0"/>
              <a:buChar char="•"/>
            </a:pPr>
            <a:endParaRPr lang="nb-NO" dirty="0">
              <a:solidFill>
                <a:schemeClr val="tx1"/>
              </a:solidFill>
              <a:latin typeface="Helvetica Neue Light" panose="02000403000000020004" pitchFamily="2" charset="0"/>
              <a:ea typeface="Helvetica Neue Light" panose="02000403000000020004" pitchFamily="2" charset="0"/>
            </a:endParaRPr>
          </a:p>
          <a:p>
            <a:r>
              <a:rPr lang="nb-NO" dirty="0">
                <a:solidFill>
                  <a:schemeClr val="tx1"/>
                </a:solidFill>
                <a:latin typeface="Helvetica Neue Light" panose="02000403000000020004" pitchFamily="2" charset="0"/>
                <a:ea typeface="Helvetica Neue Light" panose="02000403000000020004" pitchFamily="2" charset="0"/>
              </a:rPr>
              <a:t>Må utarbeides hvem som ønsker hva i behovskartlegging og konseptfase</a:t>
            </a:r>
          </a:p>
          <a:p>
            <a:endParaRPr lang="nb-NO" dirty="0">
              <a:solidFill>
                <a:schemeClr val="tx1"/>
              </a:solidFill>
              <a:latin typeface="Helvetica Neue Light" panose="02000403000000020004" pitchFamily="2" charset="0"/>
              <a:ea typeface="Helvetica Neue Light" panose="02000403000000020004" pitchFamily="2" charset="0"/>
            </a:endParaRPr>
          </a:p>
        </p:txBody>
      </p:sp>
    </p:spTree>
    <p:extLst>
      <p:ext uri="{BB962C8B-B14F-4D97-AF65-F5344CB8AC3E}">
        <p14:creationId xmlns:p14="http://schemas.microsoft.com/office/powerpoint/2010/main" val="2482301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1" name="Google Shape;71;p15"/>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TekstSylinder 5">
            <a:extLst>
              <a:ext uri="{FF2B5EF4-FFF2-40B4-BE49-F238E27FC236}">
                <a16:creationId xmlns:a16="http://schemas.microsoft.com/office/drawing/2014/main" id="{6CE0C352-B92F-BA4A-ACF1-48BD97AE3736}"/>
              </a:ext>
            </a:extLst>
          </p:cNvPr>
          <p:cNvSpPr txBox="1"/>
          <p:nvPr/>
        </p:nvSpPr>
        <p:spPr>
          <a:xfrm>
            <a:off x="1347203" y="1219262"/>
            <a:ext cx="6158279" cy="2462213"/>
          </a:xfrm>
          <a:prstGeom prst="rect">
            <a:avLst/>
          </a:prstGeom>
          <a:noFill/>
        </p:spPr>
        <p:txBody>
          <a:bodyPr wrap="square" rtlCol="0">
            <a:spAutoFit/>
          </a:bodyPr>
          <a:lstStyle/>
          <a:p>
            <a:r>
              <a:rPr lang="nb-NO"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Estimerte kostnader</a:t>
            </a:r>
          </a:p>
          <a:p>
            <a:endParaRPr lang="nb-NO" dirty="0">
              <a:solidFill>
                <a:schemeClr val="tx1"/>
              </a:solidFill>
              <a:latin typeface="Helvetica Neue Light" panose="02000403000000020004" pitchFamily="2" charset="0"/>
              <a:ea typeface="Helvetica Neue Light" panose="02000403000000020004" pitchFamily="2" charset="0"/>
            </a:endParaRPr>
          </a:p>
          <a:p>
            <a:r>
              <a:rPr lang="nb-NO" dirty="0">
                <a:solidFill>
                  <a:schemeClr val="tx1"/>
                </a:solidFill>
                <a:latin typeface="Helvetica Neue Light" panose="02000403000000020004" pitchFamily="2" charset="0"/>
                <a:ea typeface="Helvetica Neue Light" panose="02000403000000020004" pitchFamily="2" charset="0"/>
              </a:rPr>
              <a:t>50 timer forprosjekt</a:t>
            </a:r>
          </a:p>
          <a:p>
            <a:r>
              <a:rPr lang="nb-NO" dirty="0">
                <a:solidFill>
                  <a:schemeClr val="tx1"/>
                </a:solidFill>
                <a:latin typeface="Helvetica Neue Light" panose="02000403000000020004" pitchFamily="2" charset="0"/>
                <a:ea typeface="Helvetica Neue Light" panose="02000403000000020004" pitchFamily="2" charset="0"/>
              </a:rPr>
              <a:t>------------</a:t>
            </a:r>
          </a:p>
          <a:p>
            <a:r>
              <a:rPr lang="nb-NO" dirty="0">
                <a:solidFill>
                  <a:schemeClr val="tx1"/>
                </a:solidFill>
                <a:latin typeface="Helvetica Neue Light" panose="02000403000000020004" pitchFamily="2" charset="0"/>
                <a:ea typeface="Helvetica Neue Light" panose="02000403000000020004" pitchFamily="2" charset="0"/>
              </a:rPr>
              <a:t>150 timer UX</a:t>
            </a:r>
          </a:p>
          <a:p>
            <a:r>
              <a:rPr lang="nb-NO" dirty="0">
                <a:solidFill>
                  <a:schemeClr val="tx1"/>
                </a:solidFill>
                <a:latin typeface="Helvetica Neue Light" panose="02000403000000020004" pitchFamily="2" charset="0"/>
                <a:ea typeface="Helvetica Neue Light" panose="02000403000000020004" pitchFamily="2" charset="0"/>
              </a:rPr>
              <a:t>180 timer til utvikling</a:t>
            </a:r>
          </a:p>
          <a:p>
            <a:r>
              <a:rPr lang="nb-NO" dirty="0">
                <a:solidFill>
                  <a:schemeClr val="tx1"/>
                </a:solidFill>
                <a:latin typeface="Helvetica Neue Light" panose="02000403000000020004" pitchFamily="2" charset="0"/>
                <a:ea typeface="Helvetica Neue Light" panose="02000403000000020004" pitchFamily="2" charset="0"/>
              </a:rPr>
              <a:t>50 timer brukertesting / justering</a:t>
            </a:r>
          </a:p>
          <a:p>
            <a:r>
              <a:rPr lang="nb-NO" dirty="0">
                <a:solidFill>
                  <a:schemeClr val="tx1"/>
                </a:solidFill>
                <a:latin typeface="Helvetica Neue Light" panose="02000403000000020004" pitchFamily="2" charset="0"/>
                <a:ea typeface="Helvetica Neue Light" panose="02000403000000020004" pitchFamily="2" charset="0"/>
              </a:rPr>
              <a:t>75 timer prosjektledelse</a:t>
            </a:r>
          </a:p>
          <a:p>
            <a:endParaRPr lang="nb-NO" dirty="0">
              <a:solidFill>
                <a:schemeClr val="tx1"/>
              </a:solidFill>
              <a:latin typeface="Helvetica Neue Light" panose="02000403000000020004" pitchFamily="2" charset="0"/>
              <a:ea typeface="Helvetica Neue Light" panose="02000403000000020004" pitchFamily="2" charset="0"/>
            </a:endParaRPr>
          </a:p>
          <a:p>
            <a:r>
              <a:rPr lang="nb-NO" dirty="0">
                <a:solidFill>
                  <a:schemeClr val="tx1"/>
                </a:solidFill>
                <a:latin typeface="Helvetica Neue Light" panose="02000403000000020004" pitchFamily="2" charset="0"/>
                <a:ea typeface="Helvetica Neue Light" panose="02000403000000020004" pitchFamily="2" charset="0"/>
              </a:rPr>
              <a:t>= 505 timer</a:t>
            </a:r>
          </a:p>
          <a:p>
            <a:endParaRPr lang="nb-NO" dirty="0">
              <a:solidFill>
                <a:schemeClr val="tx1"/>
              </a:solidFill>
              <a:latin typeface="Helvetica Neue Light" panose="02000403000000020004" pitchFamily="2" charset="0"/>
              <a:ea typeface="Helvetica Neue Light" panose="02000403000000020004" pitchFamily="2" charset="0"/>
            </a:endParaRPr>
          </a:p>
        </p:txBody>
      </p:sp>
    </p:spTree>
    <p:extLst>
      <p:ext uri="{BB962C8B-B14F-4D97-AF65-F5344CB8AC3E}">
        <p14:creationId xmlns:p14="http://schemas.microsoft.com/office/powerpoint/2010/main" val="434922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1" name="Google Shape;71;p15"/>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Tittel 4">
            <a:extLst>
              <a:ext uri="{FF2B5EF4-FFF2-40B4-BE49-F238E27FC236}">
                <a16:creationId xmlns:a16="http://schemas.microsoft.com/office/drawing/2014/main" id="{BE839127-16B6-FE47-AF17-5ABE41B7200E}"/>
              </a:ext>
            </a:extLst>
          </p:cNvPr>
          <p:cNvSpPr>
            <a:spLocks noGrp="1"/>
          </p:cNvSpPr>
          <p:nvPr>
            <p:ph type="title"/>
          </p:nvPr>
        </p:nvSpPr>
        <p:spPr>
          <a:xfrm>
            <a:off x="1356980" y="784672"/>
            <a:ext cx="8337000" cy="572700"/>
          </a:xfrm>
        </p:spPr>
        <p:txBody>
          <a:bodyPr/>
          <a:lstStyle/>
          <a:p>
            <a:r>
              <a:rPr lang="nb-NO" dirty="0">
                <a:latin typeface="Helvetica Neue Light" panose="02000403000000020004" pitchFamily="2" charset="0"/>
                <a:ea typeface="Helvetica Neue Light" panose="02000403000000020004" pitchFamily="2" charset="0"/>
              </a:rPr>
              <a:t>2. Integrasjoner</a:t>
            </a:r>
          </a:p>
        </p:txBody>
      </p:sp>
      <p:sp>
        <p:nvSpPr>
          <p:cNvPr id="6" name="TekstSylinder 5">
            <a:extLst>
              <a:ext uri="{FF2B5EF4-FFF2-40B4-BE49-F238E27FC236}">
                <a16:creationId xmlns:a16="http://schemas.microsoft.com/office/drawing/2014/main" id="{60F70945-0923-7A40-8A92-56469B359BFE}"/>
              </a:ext>
            </a:extLst>
          </p:cNvPr>
          <p:cNvSpPr txBox="1"/>
          <p:nvPr/>
        </p:nvSpPr>
        <p:spPr>
          <a:xfrm>
            <a:off x="1348888" y="1652236"/>
            <a:ext cx="5345959" cy="1600438"/>
          </a:xfrm>
          <a:prstGeom prst="rect">
            <a:avLst/>
          </a:prstGeom>
          <a:noFill/>
        </p:spPr>
        <p:txBody>
          <a:bodyPr wrap="square" rtlCol="0">
            <a:spAutoFit/>
          </a:bodyPr>
          <a:lstStyle/>
          <a:p>
            <a:r>
              <a:rPr lang="nb-NO" dirty="0">
                <a:latin typeface="Helvetica Neue Light" panose="02000403000000020004" pitchFamily="2" charset="0"/>
                <a:ea typeface="Helvetica Neue Light" panose="02000403000000020004" pitchFamily="2" charset="0"/>
              </a:rPr>
              <a:t>Vi ønsker først å integrere mot NSD, fordi det vil gi stor verdi for mange brukere. </a:t>
            </a:r>
          </a:p>
          <a:p>
            <a:endParaRPr lang="nb-NO" dirty="0">
              <a:latin typeface="Helvetica Neue Light" panose="02000403000000020004" pitchFamily="2" charset="0"/>
              <a:ea typeface="Helvetica Neue Light" panose="02000403000000020004" pitchFamily="2" charset="0"/>
            </a:endParaRPr>
          </a:p>
          <a:p>
            <a:r>
              <a:rPr lang="nb-NO" dirty="0">
                <a:latin typeface="Helvetica Neue Light" panose="02000403000000020004" pitchFamily="2" charset="0"/>
                <a:ea typeface="Helvetica Neue Light" panose="02000403000000020004" pitchFamily="2" charset="0"/>
              </a:rPr>
              <a:t>Kan hente ut mange felter, og mest sannsynlig vedlegg</a:t>
            </a:r>
          </a:p>
          <a:p>
            <a:endParaRPr lang="nb-NO" dirty="0">
              <a:latin typeface="Helvetica Neue Light" panose="02000403000000020004" pitchFamily="2" charset="0"/>
              <a:ea typeface="Helvetica Neue Light" panose="02000403000000020004" pitchFamily="2" charset="0"/>
            </a:endParaRPr>
          </a:p>
          <a:p>
            <a:r>
              <a:rPr lang="nb-NO" dirty="0">
                <a:latin typeface="Helvetica Neue Light" panose="02000403000000020004" pitchFamily="2" charset="0"/>
                <a:ea typeface="Helvetica Neue Light" panose="02000403000000020004" pitchFamily="2" charset="0"/>
              </a:rPr>
              <a:t>Utviklerne våre må teste </a:t>
            </a:r>
            <a:r>
              <a:rPr lang="nb-NO" dirty="0" err="1">
                <a:latin typeface="Helvetica Neue Light" panose="02000403000000020004" pitchFamily="2" charset="0"/>
                <a:ea typeface="Helvetica Neue Light" panose="02000403000000020004" pitchFamily="2" charset="0"/>
              </a:rPr>
              <a:t>APIet</a:t>
            </a:r>
            <a:r>
              <a:rPr lang="nb-NO" dirty="0">
                <a:latin typeface="Helvetica Neue Light" panose="02000403000000020004" pitchFamily="2" charset="0"/>
                <a:ea typeface="Helvetica Neue Light" panose="02000403000000020004" pitchFamily="2" charset="0"/>
              </a:rPr>
              <a:t> før vi vet sikkert hvor mye verdi vi kan hente ut</a:t>
            </a:r>
          </a:p>
        </p:txBody>
      </p:sp>
    </p:spTree>
    <p:extLst>
      <p:ext uri="{BB962C8B-B14F-4D97-AF65-F5344CB8AC3E}">
        <p14:creationId xmlns:p14="http://schemas.microsoft.com/office/powerpoint/2010/main" val="29588653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1" name="Google Shape;71;p15"/>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TekstSylinder 5">
            <a:extLst>
              <a:ext uri="{FF2B5EF4-FFF2-40B4-BE49-F238E27FC236}">
                <a16:creationId xmlns:a16="http://schemas.microsoft.com/office/drawing/2014/main" id="{60F70945-0923-7A40-8A92-56469B359BFE}"/>
              </a:ext>
            </a:extLst>
          </p:cNvPr>
          <p:cNvSpPr txBox="1"/>
          <p:nvPr/>
        </p:nvSpPr>
        <p:spPr>
          <a:xfrm>
            <a:off x="5572185" y="0"/>
            <a:ext cx="4226943" cy="738664"/>
          </a:xfrm>
          <a:prstGeom prst="rect">
            <a:avLst/>
          </a:prstGeom>
          <a:noFill/>
        </p:spPr>
        <p:txBody>
          <a:bodyPr wrap="square" rtlCol="0">
            <a:spAutoFit/>
          </a:bodyPr>
          <a:lstStyle/>
          <a:p>
            <a:r>
              <a:rPr lang="nb-NO" dirty="0">
                <a:latin typeface="Helvetica Neue Light" panose="02000403000000020004" pitchFamily="2" charset="0"/>
                <a:ea typeface="Helvetica Neue Light" panose="02000403000000020004" pitchFamily="2" charset="0"/>
              </a:rPr>
              <a:t>	   </a:t>
            </a:r>
          </a:p>
          <a:p>
            <a:endParaRPr lang="nb-NO" dirty="0">
              <a:latin typeface="Helvetica Neue Light" panose="02000403000000020004" pitchFamily="2" charset="0"/>
              <a:ea typeface="Helvetica Neue Light" panose="02000403000000020004" pitchFamily="2" charset="0"/>
            </a:endParaRPr>
          </a:p>
          <a:p>
            <a:endParaRPr lang="nb-NO" dirty="0">
              <a:latin typeface="Helvetica Neue Light" panose="02000403000000020004" pitchFamily="2" charset="0"/>
              <a:ea typeface="Helvetica Neue Light" panose="02000403000000020004" pitchFamily="2" charset="0"/>
            </a:endParaRPr>
          </a:p>
        </p:txBody>
      </p:sp>
      <p:sp>
        <p:nvSpPr>
          <p:cNvPr id="7" name="TekstSylinder 6">
            <a:extLst>
              <a:ext uri="{FF2B5EF4-FFF2-40B4-BE49-F238E27FC236}">
                <a16:creationId xmlns:a16="http://schemas.microsoft.com/office/drawing/2014/main" id="{14543F74-4012-164F-9EF6-797F9FB8FBC3}"/>
              </a:ext>
            </a:extLst>
          </p:cNvPr>
          <p:cNvSpPr txBox="1"/>
          <p:nvPr/>
        </p:nvSpPr>
        <p:spPr>
          <a:xfrm>
            <a:off x="1348142" y="861901"/>
            <a:ext cx="4102662" cy="3539430"/>
          </a:xfrm>
          <a:prstGeom prst="rect">
            <a:avLst/>
          </a:prstGeom>
          <a:noFill/>
        </p:spPr>
        <p:txBody>
          <a:bodyPr wrap="square" rtlCol="0">
            <a:spAutoFit/>
          </a:bodyPr>
          <a:lstStyle/>
          <a:p>
            <a:r>
              <a:rPr lang="nb-NO"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Estimerte kostnader for NSD</a:t>
            </a:r>
          </a:p>
          <a:p>
            <a:endParaRPr lang="nb-NO" dirty="0">
              <a:solidFill>
                <a:schemeClr val="tx1"/>
              </a:solidFill>
              <a:latin typeface="Helvetica Neue Light" panose="02000403000000020004" pitchFamily="2" charset="0"/>
              <a:ea typeface="Helvetica Neue Light" panose="02000403000000020004" pitchFamily="2" charset="0"/>
            </a:endParaRPr>
          </a:p>
          <a:p>
            <a:r>
              <a:rPr lang="nb-NO" dirty="0">
                <a:solidFill>
                  <a:schemeClr val="tx1"/>
                </a:solidFill>
                <a:latin typeface="Helvetica Neue Light" panose="02000403000000020004" pitchFamily="2" charset="0"/>
                <a:ea typeface="Helvetica Neue Light" panose="02000403000000020004" pitchFamily="2" charset="0"/>
              </a:rPr>
              <a:t>50 timer forprosjekt</a:t>
            </a:r>
          </a:p>
          <a:p>
            <a:r>
              <a:rPr lang="nb-NO" dirty="0">
                <a:solidFill>
                  <a:schemeClr val="tx1"/>
                </a:solidFill>
                <a:latin typeface="Helvetica Neue Light" panose="02000403000000020004" pitchFamily="2" charset="0"/>
                <a:ea typeface="Helvetica Neue Light" panose="02000403000000020004" pitchFamily="2" charset="0"/>
              </a:rPr>
              <a:t>------</a:t>
            </a:r>
          </a:p>
          <a:p>
            <a:r>
              <a:rPr lang="nb-NO" dirty="0">
                <a:solidFill>
                  <a:schemeClr val="tx1"/>
                </a:solidFill>
                <a:latin typeface="Helvetica Neue Light" panose="02000403000000020004" pitchFamily="2" charset="0"/>
                <a:ea typeface="Helvetica Neue Light" panose="02000403000000020004" pitchFamily="2" charset="0"/>
              </a:rPr>
              <a:t>100 timer UX</a:t>
            </a:r>
          </a:p>
          <a:p>
            <a:r>
              <a:rPr lang="nb-NO" dirty="0">
                <a:solidFill>
                  <a:schemeClr val="tx1"/>
                </a:solidFill>
                <a:latin typeface="Helvetica Neue Light" panose="02000403000000020004" pitchFamily="2" charset="0"/>
                <a:ea typeface="Helvetica Neue Light" panose="02000403000000020004" pitchFamily="2" charset="0"/>
              </a:rPr>
              <a:t>80 timer til utvikling NSD</a:t>
            </a:r>
          </a:p>
          <a:p>
            <a:r>
              <a:rPr lang="nb-NO" dirty="0">
                <a:solidFill>
                  <a:schemeClr val="tx1"/>
                </a:solidFill>
                <a:latin typeface="Helvetica Neue Light" panose="02000403000000020004" pitchFamily="2" charset="0"/>
                <a:ea typeface="Helvetica Neue Light" panose="02000403000000020004" pitchFamily="2" charset="0"/>
              </a:rPr>
              <a:t>50 timer brukertesting / justering</a:t>
            </a:r>
          </a:p>
          <a:p>
            <a:r>
              <a:rPr lang="nb-NO" dirty="0">
                <a:solidFill>
                  <a:schemeClr val="tx1"/>
                </a:solidFill>
                <a:latin typeface="Helvetica Neue Light" panose="02000403000000020004" pitchFamily="2" charset="0"/>
                <a:ea typeface="Helvetica Neue Light" panose="02000403000000020004" pitchFamily="2" charset="0"/>
              </a:rPr>
              <a:t>75 timer prosjektledelse</a:t>
            </a:r>
          </a:p>
          <a:p>
            <a:endParaRPr lang="nb-NO" dirty="0">
              <a:solidFill>
                <a:schemeClr val="tx1"/>
              </a:solidFill>
              <a:latin typeface="Helvetica Neue Light" panose="02000403000000020004" pitchFamily="2" charset="0"/>
              <a:ea typeface="Helvetica Neue Light" panose="02000403000000020004" pitchFamily="2" charset="0"/>
            </a:endParaRPr>
          </a:p>
          <a:p>
            <a:r>
              <a:rPr lang="nb-NO" b="1" dirty="0">
                <a:latin typeface="Helvetica Neue" panose="02000503000000020004" pitchFamily="2" charset="0"/>
                <a:ea typeface="Helvetica Neue" panose="02000503000000020004" pitchFamily="2" charset="0"/>
                <a:cs typeface="Helvetica Neue" panose="02000503000000020004" pitchFamily="2" charset="0"/>
              </a:rPr>
              <a:t>Tentativt estimert for </a:t>
            </a:r>
            <a:r>
              <a:rPr lang="nb-NO" b="1" dirty="0" err="1">
                <a:latin typeface="Helvetica Neue" panose="02000503000000020004" pitchFamily="2" charset="0"/>
                <a:ea typeface="Helvetica Neue" panose="02000503000000020004" pitchFamily="2" charset="0"/>
                <a:cs typeface="Helvetica Neue" panose="02000503000000020004" pitchFamily="2" charset="0"/>
              </a:rPr>
              <a:t>Cristin</a:t>
            </a:r>
            <a:r>
              <a:rPr lang="nb-NO" b="1" dirty="0">
                <a:latin typeface="Helvetica Neue" panose="02000503000000020004" pitchFamily="2" charset="0"/>
                <a:ea typeface="Helvetica Neue" panose="02000503000000020004" pitchFamily="2" charset="0"/>
                <a:cs typeface="Helvetica Neue" panose="02000503000000020004" pitchFamily="2" charset="0"/>
              </a:rPr>
              <a:t> (REK) </a:t>
            </a:r>
          </a:p>
          <a:p>
            <a:endParaRPr lang="nb-NO" dirty="0">
              <a:latin typeface="Helvetica Neue Light" panose="02000403000000020004" pitchFamily="2" charset="0"/>
              <a:ea typeface="Helvetica Neue Light" panose="02000403000000020004" pitchFamily="2" charset="0"/>
            </a:endParaRPr>
          </a:p>
          <a:p>
            <a:r>
              <a:rPr lang="nb-NO" dirty="0">
                <a:latin typeface="Helvetica Neue Light" panose="02000403000000020004" pitchFamily="2" charset="0"/>
                <a:ea typeface="Helvetica Neue Light" panose="02000403000000020004" pitchFamily="2" charset="0"/>
              </a:rPr>
              <a:t>veldig vanskelig å estimere uten forprosjekt</a:t>
            </a:r>
            <a:br>
              <a:rPr lang="nb-NO" dirty="0">
                <a:latin typeface="Helvetica Neue Light" panose="02000403000000020004" pitchFamily="2" charset="0"/>
                <a:ea typeface="Helvetica Neue Light" panose="02000403000000020004" pitchFamily="2" charset="0"/>
              </a:rPr>
            </a:br>
            <a:r>
              <a:rPr lang="nb-NO" dirty="0">
                <a:latin typeface="Helvetica Neue Light" panose="02000403000000020004" pitchFamily="2" charset="0"/>
                <a:ea typeface="Helvetica Neue Light" panose="02000403000000020004" pitchFamily="2" charset="0"/>
              </a:rPr>
              <a:t>70 timer UX</a:t>
            </a:r>
          </a:p>
          <a:p>
            <a:r>
              <a:rPr lang="nb-NO" dirty="0">
                <a:solidFill>
                  <a:schemeClr val="tx1"/>
                </a:solidFill>
                <a:latin typeface="Helvetica Neue Light" panose="02000403000000020004" pitchFamily="2" charset="0"/>
                <a:ea typeface="Helvetica Neue Light" panose="02000403000000020004" pitchFamily="2" charset="0"/>
              </a:rPr>
              <a:t>100 timer utvikling</a:t>
            </a:r>
          </a:p>
          <a:p>
            <a:endParaRPr lang="nb-NO" dirty="0">
              <a:solidFill>
                <a:schemeClr val="tx1"/>
              </a:solidFill>
              <a:latin typeface="Helvetica Neue Light" panose="02000403000000020004" pitchFamily="2" charset="0"/>
              <a:ea typeface="Helvetica Neue Light" panose="02000403000000020004" pitchFamily="2" charset="0"/>
            </a:endParaRPr>
          </a:p>
          <a:p>
            <a:r>
              <a:rPr lang="nb-NO" dirty="0">
                <a:solidFill>
                  <a:schemeClr val="tx1"/>
                </a:solidFill>
                <a:latin typeface="Helvetica Neue Light" panose="02000403000000020004" pitchFamily="2" charset="0"/>
                <a:ea typeface="Helvetica Neue Light" panose="02000403000000020004" pitchFamily="2" charset="0"/>
              </a:rPr>
              <a:t>= 525 timer</a:t>
            </a:r>
          </a:p>
        </p:txBody>
      </p:sp>
    </p:spTree>
    <p:extLst>
      <p:ext uri="{BB962C8B-B14F-4D97-AF65-F5344CB8AC3E}">
        <p14:creationId xmlns:p14="http://schemas.microsoft.com/office/powerpoint/2010/main" val="4133516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1" name="Google Shape;71;p15"/>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Tittel 4">
            <a:extLst>
              <a:ext uri="{FF2B5EF4-FFF2-40B4-BE49-F238E27FC236}">
                <a16:creationId xmlns:a16="http://schemas.microsoft.com/office/drawing/2014/main" id="{BE839127-16B6-FE47-AF17-5ABE41B7200E}"/>
              </a:ext>
            </a:extLst>
          </p:cNvPr>
          <p:cNvSpPr>
            <a:spLocks noGrp="1"/>
          </p:cNvSpPr>
          <p:nvPr>
            <p:ph type="title"/>
          </p:nvPr>
        </p:nvSpPr>
        <p:spPr>
          <a:xfrm>
            <a:off x="1365072" y="780255"/>
            <a:ext cx="8337000" cy="572700"/>
          </a:xfrm>
        </p:spPr>
        <p:txBody>
          <a:bodyPr/>
          <a:lstStyle/>
          <a:p>
            <a:r>
              <a:rPr lang="nb-NO" dirty="0">
                <a:latin typeface="Helvetica Neue Light" panose="02000403000000020004" pitchFamily="2" charset="0"/>
                <a:ea typeface="Helvetica Neue Light" panose="02000403000000020004" pitchFamily="2" charset="0"/>
              </a:rPr>
              <a:t>3. Uttak av rapport</a:t>
            </a:r>
          </a:p>
        </p:txBody>
      </p:sp>
      <p:sp>
        <p:nvSpPr>
          <p:cNvPr id="8" name="TekstSylinder 7">
            <a:extLst>
              <a:ext uri="{FF2B5EF4-FFF2-40B4-BE49-F238E27FC236}">
                <a16:creationId xmlns:a16="http://schemas.microsoft.com/office/drawing/2014/main" id="{05405E84-DCAF-3947-9A2C-25190102A2BB}"/>
              </a:ext>
            </a:extLst>
          </p:cNvPr>
          <p:cNvSpPr txBox="1"/>
          <p:nvPr/>
        </p:nvSpPr>
        <p:spPr>
          <a:xfrm>
            <a:off x="1348888" y="1617574"/>
            <a:ext cx="6198576" cy="2031325"/>
          </a:xfrm>
          <a:prstGeom prst="rect">
            <a:avLst/>
          </a:prstGeom>
          <a:noFill/>
        </p:spPr>
        <p:txBody>
          <a:bodyPr wrap="square" rtlCol="0">
            <a:spAutoFit/>
          </a:bodyPr>
          <a:lstStyle/>
          <a:p>
            <a:r>
              <a:rPr lang="nb-NO" dirty="0">
                <a:solidFill>
                  <a:schemeClr val="tx1"/>
                </a:solidFill>
                <a:latin typeface="Helvetica Neue Light" panose="02000403000000020004" pitchFamily="2" charset="0"/>
                <a:ea typeface="Helvetica Neue Light" panose="02000403000000020004" pitchFamily="2" charset="0"/>
              </a:rPr>
              <a:t>Dette er først og fremst viktig for ledere og </a:t>
            </a:r>
            <a:r>
              <a:rPr lang="nb-NO" dirty="0" err="1">
                <a:solidFill>
                  <a:schemeClr val="tx1"/>
                </a:solidFill>
                <a:latin typeface="Helvetica Neue Light" panose="02000403000000020004" pitchFamily="2" charset="0"/>
                <a:ea typeface="Helvetica Neue Light" panose="02000403000000020004" pitchFamily="2" charset="0"/>
              </a:rPr>
              <a:t>admininstrativt</a:t>
            </a:r>
            <a:r>
              <a:rPr lang="nb-NO" dirty="0">
                <a:solidFill>
                  <a:schemeClr val="tx1"/>
                </a:solidFill>
                <a:latin typeface="Helvetica Neue Light" panose="02000403000000020004" pitchFamily="2" charset="0"/>
                <a:ea typeface="Helvetica Neue Light" panose="02000403000000020004" pitchFamily="2" charset="0"/>
              </a:rPr>
              <a:t> ansatte. De vil kunne ta ut rapporter som de kan åpne i </a:t>
            </a:r>
            <a:r>
              <a:rPr lang="nb-NO" dirty="0" err="1">
                <a:solidFill>
                  <a:schemeClr val="tx1"/>
                </a:solidFill>
                <a:latin typeface="Helvetica Neue Light" panose="02000403000000020004" pitchFamily="2" charset="0"/>
                <a:ea typeface="Helvetica Neue Light" panose="02000403000000020004" pitchFamily="2" charset="0"/>
              </a:rPr>
              <a:t>f.eks</a:t>
            </a:r>
            <a:r>
              <a:rPr lang="nb-NO" dirty="0">
                <a:solidFill>
                  <a:schemeClr val="tx1"/>
                </a:solidFill>
                <a:latin typeface="Helvetica Neue Light" panose="02000403000000020004" pitchFamily="2" charset="0"/>
                <a:ea typeface="Helvetica Neue Light" panose="02000403000000020004" pitchFamily="2" charset="0"/>
              </a:rPr>
              <a:t> </a:t>
            </a:r>
            <a:r>
              <a:rPr lang="nb-NO" dirty="0" err="1">
                <a:solidFill>
                  <a:schemeClr val="tx1"/>
                </a:solidFill>
                <a:latin typeface="Helvetica Neue Light" panose="02000403000000020004" pitchFamily="2" charset="0"/>
                <a:ea typeface="Helvetica Neue Light" panose="02000403000000020004" pitchFamily="2" charset="0"/>
              </a:rPr>
              <a:t>excel</a:t>
            </a:r>
            <a:r>
              <a:rPr lang="nb-NO" dirty="0">
                <a:solidFill>
                  <a:schemeClr val="tx1"/>
                </a:solidFill>
                <a:latin typeface="Helvetica Neue Light" panose="02000403000000020004" pitchFamily="2" charset="0"/>
                <a:ea typeface="Helvetica Neue Light" panose="02000403000000020004" pitchFamily="2" charset="0"/>
              </a:rPr>
              <a:t>. </a:t>
            </a:r>
          </a:p>
          <a:p>
            <a:endParaRPr lang="nb-NO" dirty="0">
              <a:solidFill>
                <a:schemeClr val="tx1"/>
              </a:solidFill>
              <a:latin typeface="Helvetica Neue Light" panose="02000403000000020004" pitchFamily="2" charset="0"/>
              <a:ea typeface="Helvetica Neue Light" panose="02000403000000020004" pitchFamily="2" charset="0"/>
            </a:endParaRPr>
          </a:p>
          <a:p>
            <a:r>
              <a:rPr lang="nb-NO" dirty="0">
                <a:solidFill>
                  <a:schemeClr val="tx1"/>
                </a:solidFill>
                <a:latin typeface="Helvetica Neue Light" panose="02000403000000020004" pitchFamily="2" charset="0"/>
                <a:ea typeface="Helvetica Neue Light" panose="02000403000000020004" pitchFamily="2" charset="0"/>
              </a:rPr>
              <a:t>Dette vil gjøre det mer fleksibelt for hver enkelt å få ut de oversiktene de trenger.</a:t>
            </a:r>
          </a:p>
          <a:p>
            <a:endParaRPr lang="nb-NO" dirty="0">
              <a:solidFill>
                <a:schemeClr val="tx1"/>
              </a:solidFill>
              <a:latin typeface="Helvetica Neue Light" panose="02000403000000020004" pitchFamily="2" charset="0"/>
              <a:ea typeface="Helvetica Neue Light" panose="02000403000000020004" pitchFamily="2" charset="0"/>
            </a:endParaRPr>
          </a:p>
          <a:p>
            <a:r>
              <a:rPr lang="nb-NO"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Estimerte kostnader</a:t>
            </a:r>
          </a:p>
          <a:p>
            <a:endParaRPr lang="nb-NO" dirty="0">
              <a:solidFill>
                <a:schemeClr val="tx1"/>
              </a:solidFill>
              <a:latin typeface="Helvetica Neue Light" panose="02000403000000020004" pitchFamily="2" charset="0"/>
              <a:ea typeface="Helvetica Neue Light" panose="02000403000000020004" pitchFamily="2" charset="0"/>
            </a:endParaRPr>
          </a:p>
          <a:p>
            <a:r>
              <a:rPr lang="nb-NO" dirty="0">
                <a:solidFill>
                  <a:schemeClr val="tx1"/>
                </a:solidFill>
                <a:latin typeface="Helvetica Neue Light" panose="02000403000000020004" pitchFamily="2" charset="0"/>
                <a:ea typeface="Helvetica Neue Light" panose="02000403000000020004" pitchFamily="2" charset="0"/>
              </a:rPr>
              <a:t>50 timer</a:t>
            </a:r>
          </a:p>
        </p:txBody>
      </p:sp>
    </p:spTree>
    <p:extLst>
      <p:ext uri="{BB962C8B-B14F-4D97-AF65-F5344CB8AC3E}">
        <p14:creationId xmlns:p14="http://schemas.microsoft.com/office/powerpoint/2010/main" val="21716817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1" name="Google Shape;71;p15"/>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Tittel 4">
            <a:extLst>
              <a:ext uri="{FF2B5EF4-FFF2-40B4-BE49-F238E27FC236}">
                <a16:creationId xmlns:a16="http://schemas.microsoft.com/office/drawing/2014/main" id="{BE839127-16B6-FE47-AF17-5ABE41B7200E}"/>
              </a:ext>
            </a:extLst>
          </p:cNvPr>
          <p:cNvSpPr>
            <a:spLocks noGrp="1"/>
          </p:cNvSpPr>
          <p:nvPr>
            <p:ph type="title"/>
          </p:nvPr>
        </p:nvSpPr>
        <p:spPr>
          <a:xfrm>
            <a:off x="1339694" y="785129"/>
            <a:ext cx="8337000" cy="572700"/>
          </a:xfrm>
        </p:spPr>
        <p:txBody>
          <a:bodyPr/>
          <a:lstStyle/>
          <a:p>
            <a:r>
              <a:rPr lang="nb-NO" dirty="0">
                <a:latin typeface="Helvetica Neue Light" panose="02000403000000020004" pitchFamily="2" charset="0"/>
                <a:ea typeface="Helvetica Neue Light" panose="02000403000000020004" pitchFamily="2" charset="0"/>
              </a:rPr>
              <a:t>4. Høsting til arkiv</a:t>
            </a:r>
          </a:p>
        </p:txBody>
      </p:sp>
      <p:sp>
        <p:nvSpPr>
          <p:cNvPr id="6" name="TekstSylinder 5">
            <a:extLst>
              <a:ext uri="{FF2B5EF4-FFF2-40B4-BE49-F238E27FC236}">
                <a16:creationId xmlns:a16="http://schemas.microsoft.com/office/drawing/2014/main" id="{41A681AF-EC77-3E47-A8CB-6FAF6FA2D32C}"/>
              </a:ext>
            </a:extLst>
          </p:cNvPr>
          <p:cNvSpPr txBox="1"/>
          <p:nvPr/>
        </p:nvSpPr>
        <p:spPr>
          <a:xfrm>
            <a:off x="1340795" y="1632512"/>
            <a:ext cx="5790803" cy="2246769"/>
          </a:xfrm>
          <a:prstGeom prst="rect">
            <a:avLst/>
          </a:prstGeom>
          <a:noFill/>
        </p:spPr>
        <p:txBody>
          <a:bodyPr wrap="square" rtlCol="0">
            <a:spAutoFit/>
          </a:bodyPr>
          <a:lstStyle/>
          <a:p>
            <a:r>
              <a:rPr lang="nb-NO" dirty="0">
                <a:solidFill>
                  <a:schemeClr val="tx1"/>
                </a:solidFill>
                <a:latin typeface="Helvetica Neue Light" panose="02000403000000020004" pitchFamily="2" charset="0"/>
                <a:ea typeface="Helvetica Neue Light" panose="02000403000000020004" pitchFamily="2" charset="0"/>
              </a:rPr>
              <a:t>Det forskeren skriver inn i </a:t>
            </a:r>
            <a:r>
              <a:rPr lang="nb-NO" dirty="0" err="1">
                <a:solidFill>
                  <a:schemeClr val="tx1"/>
                </a:solidFill>
                <a:latin typeface="Helvetica Neue Light" panose="02000403000000020004" pitchFamily="2" charset="0"/>
                <a:ea typeface="Helvetica Neue Light" panose="02000403000000020004" pitchFamily="2" charset="0"/>
              </a:rPr>
              <a:t>Forskpro</a:t>
            </a:r>
            <a:r>
              <a:rPr lang="nb-NO" dirty="0">
                <a:solidFill>
                  <a:schemeClr val="tx1"/>
                </a:solidFill>
                <a:latin typeface="Helvetica Neue Light" panose="02000403000000020004" pitchFamily="2" charset="0"/>
                <a:ea typeface="Helvetica Neue Light" panose="02000403000000020004" pitchFamily="2" charset="0"/>
              </a:rPr>
              <a:t> og laster opp av vedlegg skal kunne arkiveres automatisk i UiOs arkiv (per nå </a:t>
            </a:r>
            <a:r>
              <a:rPr lang="nb-NO" dirty="0" err="1">
                <a:solidFill>
                  <a:schemeClr val="tx1"/>
                </a:solidFill>
                <a:latin typeface="Helvetica Neue Light" panose="02000403000000020004" pitchFamily="2" charset="0"/>
                <a:ea typeface="Helvetica Neue Light" panose="02000403000000020004" pitchFamily="2" charset="0"/>
              </a:rPr>
              <a:t>ePhorte</a:t>
            </a:r>
            <a:r>
              <a:rPr lang="nb-NO" dirty="0">
                <a:solidFill>
                  <a:schemeClr val="tx1"/>
                </a:solidFill>
                <a:latin typeface="Helvetica Neue Light" panose="02000403000000020004" pitchFamily="2" charset="0"/>
                <a:ea typeface="Helvetica Neue Light" panose="02000403000000020004" pitchFamily="2" charset="0"/>
              </a:rPr>
              <a:t>). </a:t>
            </a:r>
          </a:p>
          <a:p>
            <a:endParaRPr lang="nb-NO" dirty="0">
              <a:solidFill>
                <a:schemeClr val="tx1"/>
              </a:solidFill>
              <a:latin typeface="Helvetica Neue Light" panose="02000403000000020004" pitchFamily="2" charset="0"/>
              <a:ea typeface="Helvetica Neue Light" panose="02000403000000020004" pitchFamily="2" charset="0"/>
            </a:endParaRPr>
          </a:p>
          <a:p>
            <a:endParaRPr lang="nb-NO" dirty="0">
              <a:solidFill>
                <a:schemeClr val="tx1"/>
              </a:solidFill>
              <a:latin typeface="Helvetica Neue Light" panose="02000403000000020004" pitchFamily="2" charset="0"/>
              <a:ea typeface="Helvetica Neue Light" panose="02000403000000020004" pitchFamily="2" charset="0"/>
            </a:endParaRPr>
          </a:p>
          <a:p>
            <a:r>
              <a:rPr lang="nb-NO"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Estimerte kostnader</a:t>
            </a:r>
          </a:p>
          <a:p>
            <a:endParaRPr lang="nb-NO" b="1"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endParaRPr>
          </a:p>
          <a:p>
            <a:r>
              <a:rPr lang="nb-NO" dirty="0">
                <a:solidFill>
                  <a:schemeClr val="tx1"/>
                </a:solidFill>
                <a:latin typeface="Helvetica Neue Light" panose="02000403000000020004" pitchFamily="2" charset="0"/>
                <a:ea typeface="Helvetica Neue Light" panose="02000403000000020004" pitchFamily="2" charset="0"/>
              </a:rPr>
              <a:t>50 timer forprosjekt for å kartlegge behov og muligheter med teamet for robotisering</a:t>
            </a:r>
          </a:p>
          <a:p>
            <a:endParaRPr lang="nb-NO" dirty="0">
              <a:solidFill>
                <a:schemeClr val="tx1"/>
              </a:solidFill>
              <a:latin typeface="Helvetica Neue Light" panose="02000403000000020004" pitchFamily="2" charset="0"/>
              <a:ea typeface="Helvetica Neue Light" panose="02000403000000020004" pitchFamily="2" charset="0"/>
            </a:endParaRPr>
          </a:p>
          <a:p>
            <a:endParaRPr lang="nb-NO" dirty="0">
              <a:solidFill>
                <a:schemeClr val="tx1"/>
              </a:solidFill>
              <a:latin typeface="Helvetica Neue Light" panose="02000403000000020004" pitchFamily="2" charset="0"/>
              <a:ea typeface="Helvetica Neue Light" panose="02000403000000020004" pitchFamily="2" charset="0"/>
            </a:endParaRPr>
          </a:p>
        </p:txBody>
      </p:sp>
    </p:spTree>
    <p:extLst>
      <p:ext uri="{BB962C8B-B14F-4D97-AF65-F5344CB8AC3E}">
        <p14:creationId xmlns:p14="http://schemas.microsoft.com/office/powerpoint/2010/main" val="4292407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1" name="Google Shape;71;p15"/>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Tittel 4">
            <a:extLst>
              <a:ext uri="{FF2B5EF4-FFF2-40B4-BE49-F238E27FC236}">
                <a16:creationId xmlns:a16="http://schemas.microsoft.com/office/drawing/2014/main" id="{BE839127-16B6-FE47-AF17-5ABE41B7200E}"/>
              </a:ext>
            </a:extLst>
          </p:cNvPr>
          <p:cNvSpPr>
            <a:spLocks noGrp="1"/>
          </p:cNvSpPr>
          <p:nvPr>
            <p:ph type="title"/>
          </p:nvPr>
        </p:nvSpPr>
        <p:spPr>
          <a:xfrm>
            <a:off x="1346658" y="771368"/>
            <a:ext cx="5829637" cy="572700"/>
          </a:xfrm>
        </p:spPr>
        <p:txBody>
          <a:bodyPr/>
          <a:lstStyle/>
          <a:p>
            <a:r>
              <a:rPr lang="nb-NO" sz="3200" b="1" dirty="0">
                <a:latin typeface="Helvetica Neue" panose="02000503000000020004" pitchFamily="2" charset="0"/>
                <a:ea typeface="Helvetica Neue" panose="02000503000000020004" pitchFamily="2" charset="0"/>
                <a:cs typeface="Helvetica Neue" panose="02000503000000020004" pitchFamily="2" charset="0"/>
              </a:rPr>
              <a:t>Forslag</a:t>
            </a:r>
          </a:p>
        </p:txBody>
      </p:sp>
      <p:sp>
        <p:nvSpPr>
          <p:cNvPr id="12" name="TekstSylinder 11">
            <a:extLst>
              <a:ext uri="{FF2B5EF4-FFF2-40B4-BE49-F238E27FC236}">
                <a16:creationId xmlns:a16="http://schemas.microsoft.com/office/drawing/2014/main" id="{7E607561-D679-5948-822B-926A2B79FD19}"/>
              </a:ext>
            </a:extLst>
          </p:cNvPr>
          <p:cNvSpPr txBox="1"/>
          <p:nvPr/>
        </p:nvSpPr>
        <p:spPr>
          <a:xfrm>
            <a:off x="1359275" y="1616290"/>
            <a:ext cx="4693567" cy="1169551"/>
          </a:xfrm>
          <a:prstGeom prst="rect">
            <a:avLst/>
          </a:prstGeom>
          <a:noFill/>
        </p:spPr>
        <p:txBody>
          <a:bodyPr wrap="square" rtlCol="0">
            <a:spAutoFit/>
          </a:bodyPr>
          <a:lstStyle/>
          <a:p>
            <a:r>
              <a:rPr lang="nb-NO" dirty="0">
                <a:latin typeface="Helvetica Neue Light" panose="02000403000000020004" pitchFamily="2" charset="0"/>
                <a:ea typeface="Helvetica Neue Light" panose="02000403000000020004" pitchFamily="2" charset="0"/>
              </a:rPr>
              <a:t>Prosjektgruppa anbefaler at vi velger forslag 1, oppfølging og forslag 2, integrasjoner. </a:t>
            </a:r>
          </a:p>
          <a:p>
            <a:endParaRPr lang="nb-NO" dirty="0">
              <a:latin typeface="Helvetica Neue Light" panose="02000403000000020004" pitchFamily="2" charset="0"/>
              <a:ea typeface="Helvetica Neue Light" panose="02000403000000020004" pitchFamily="2" charset="0"/>
            </a:endParaRPr>
          </a:p>
          <a:p>
            <a:r>
              <a:rPr lang="nb-NO" dirty="0">
                <a:latin typeface="Helvetica Neue Light" panose="02000403000000020004" pitchFamily="2" charset="0"/>
                <a:ea typeface="Helvetica Neue Light" panose="02000403000000020004" pitchFamily="2" charset="0"/>
              </a:rPr>
              <a:t>Vi anbefaler at vi gjør et forprosjekt på hver, for å finne ut om det gir den gevinsten vi tror.</a:t>
            </a:r>
          </a:p>
        </p:txBody>
      </p:sp>
    </p:spTree>
    <p:extLst>
      <p:ext uri="{BB962C8B-B14F-4D97-AF65-F5344CB8AC3E}">
        <p14:creationId xmlns:p14="http://schemas.microsoft.com/office/powerpoint/2010/main" val="4156837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695" y="1553670"/>
            <a:ext cx="8520600" cy="124617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nb-NO" dirty="0">
                <a:latin typeface="Helvetica Neue Light"/>
                <a:ea typeface="Helvetica Neue Light"/>
                <a:cs typeface="Helvetica Neue Light"/>
                <a:sym typeface="Helvetica Neue Light"/>
              </a:rPr>
              <a:t>Status </a:t>
            </a:r>
            <a:r>
              <a:rPr lang="nb-NO" dirty="0" err="1">
                <a:latin typeface="Helvetica Neue Light"/>
                <a:ea typeface="Helvetica Neue Light"/>
                <a:cs typeface="Helvetica Neue Light"/>
                <a:sym typeface="Helvetica Neue Light"/>
              </a:rPr>
              <a:t>Forskpro</a:t>
            </a:r>
            <a:endParaRPr dirty="0">
              <a:latin typeface="Helvetica Neue Light"/>
              <a:ea typeface="Helvetica Neue Light"/>
              <a:cs typeface="Helvetica Neue Light"/>
              <a:sym typeface="Helvetica Neue Light"/>
            </a:endParaRPr>
          </a:p>
          <a:p>
            <a:pPr marL="0" lvl="0" indent="0" algn="ctr" rtl="0">
              <a:spcBef>
                <a:spcPts val="0"/>
              </a:spcBef>
              <a:spcAft>
                <a:spcPts val="0"/>
              </a:spcAft>
              <a:buNone/>
            </a:pPr>
            <a:r>
              <a:rPr lang="no" sz="2400" dirty="0">
                <a:latin typeface="Helvetica Neue Light"/>
                <a:ea typeface="Helvetica Neue Light"/>
                <a:cs typeface="Helvetica Neue Light"/>
                <a:sym typeface="Helvetica Neue Light"/>
              </a:rPr>
              <a:t>Pilot, utrulling og forvaltning</a:t>
            </a:r>
            <a:endParaRPr sz="2400" dirty="0">
              <a:latin typeface="Helvetica Neue Light"/>
              <a:ea typeface="Helvetica Neue Light"/>
              <a:cs typeface="Helvetica Neue Light"/>
              <a:sym typeface="Helvetica Neue Light"/>
            </a:endParaRPr>
          </a:p>
        </p:txBody>
      </p:sp>
      <p:sp>
        <p:nvSpPr>
          <p:cNvPr id="56" name="Google Shape;56;p13"/>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015155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1" name="Google Shape;71;p15"/>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kstSylinder 6">
            <a:extLst>
              <a:ext uri="{FF2B5EF4-FFF2-40B4-BE49-F238E27FC236}">
                <a16:creationId xmlns:a16="http://schemas.microsoft.com/office/drawing/2014/main" id="{CFAFD855-932A-E744-B12F-5904430CABBA}"/>
              </a:ext>
            </a:extLst>
          </p:cNvPr>
          <p:cNvSpPr txBox="1"/>
          <p:nvPr/>
        </p:nvSpPr>
        <p:spPr>
          <a:xfrm>
            <a:off x="2128206" y="3290017"/>
            <a:ext cx="2069721" cy="738664"/>
          </a:xfrm>
          <a:prstGeom prst="rect">
            <a:avLst/>
          </a:prstGeom>
          <a:noFill/>
        </p:spPr>
        <p:txBody>
          <a:bodyPr wrap="square" rtlCol="0">
            <a:spAutoFit/>
          </a:bodyPr>
          <a:lstStyle/>
          <a:p>
            <a:r>
              <a:rPr lang="nb-NO" dirty="0">
                <a:latin typeface="Helvetica Neue Light" panose="02000403000000020004" pitchFamily="2" charset="0"/>
                <a:ea typeface="Helvetica Neue Light" panose="02000403000000020004" pitchFamily="2" charset="0"/>
              </a:rPr>
              <a:t>Fortsetter med:</a:t>
            </a:r>
          </a:p>
          <a:p>
            <a:r>
              <a:rPr lang="nb-NO" dirty="0">
                <a:latin typeface="Helvetica Neue Light" panose="02000403000000020004" pitchFamily="2" charset="0"/>
                <a:ea typeface="Helvetica Neue Light" panose="02000403000000020004" pitchFamily="2" charset="0"/>
              </a:rPr>
              <a:t>forslag 1, oppfølging forslag 2, integrasjoner</a:t>
            </a:r>
          </a:p>
        </p:txBody>
      </p:sp>
      <p:sp>
        <p:nvSpPr>
          <p:cNvPr id="8" name="TekstSylinder 7">
            <a:extLst>
              <a:ext uri="{FF2B5EF4-FFF2-40B4-BE49-F238E27FC236}">
                <a16:creationId xmlns:a16="http://schemas.microsoft.com/office/drawing/2014/main" id="{1476FD37-667A-F841-B84B-168037E8CADB}"/>
              </a:ext>
            </a:extLst>
          </p:cNvPr>
          <p:cNvSpPr txBox="1"/>
          <p:nvPr/>
        </p:nvSpPr>
        <p:spPr>
          <a:xfrm>
            <a:off x="3703670" y="1822623"/>
            <a:ext cx="415176" cy="307777"/>
          </a:xfrm>
          <a:prstGeom prst="rect">
            <a:avLst/>
          </a:prstGeom>
          <a:noFill/>
        </p:spPr>
        <p:txBody>
          <a:bodyPr wrap="square" rtlCol="0">
            <a:spAutoFit/>
          </a:bodyPr>
          <a:lstStyle/>
          <a:p>
            <a:r>
              <a:rPr lang="nb-NO" dirty="0">
                <a:latin typeface="Helvetica Neue Light" panose="02000403000000020004" pitchFamily="2" charset="0"/>
                <a:ea typeface="Helvetica Neue Light" panose="02000403000000020004" pitchFamily="2" charset="0"/>
              </a:rPr>
              <a:t>JA</a:t>
            </a:r>
          </a:p>
        </p:txBody>
      </p:sp>
      <p:sp>
        <p:nvSpPr>
          <p:cNvPr id="9" name="TekstSylinder 8">
            <a:extLst>
              <a:ext uri="{FF2B5EF4-FFF2-40B4-BE49-F238E27FC236}">
                <a16:creationId xmlns:a16="http://schemas.microsoft.com/office/drawing/2014/main" id="{035ED41B-D59C-9640-8DE5-5F91863ABC38}"/>
              </a:ext>
            </a:extLst>
          </p:cNvPr>
          <p:cNvSpPr txBox="1"/>
          <p:nvPr/>
        </p:nvSpPr>
        <p:spPr>
          <a:xfrm>
            <a:off x="5096465" y="1822623"/>
            <a:ext cx="478947" cy="307777"/>
          </a:xfrm>
          <a:prstGeom prst="rect">
            <a:avLst/>
          </a:prstGeom>
          <a:noFill/>
        </p:spPr>
        <p:txBody>
          <a:bodyPr wrap="square" rtlCol="0">
            <a:spAutoFit/>
          </a:bodyPr>
          <a:lstStyle/>
          <a:p>
            <a:r>
              <a:rPr lang="nb-NO" dirty="0">
                <a:latin typeface="Helvetica Neue Light" panose="02000403000000020004" pitchFamily="2" charset="0"/>
                <a:ea typeface="Helvetica Neue Light" panose="02000403000000020004" pitchFamily="2" charset="0"/>
              </a:rPr>
              <a:t>NEI</a:t>
            </a:r>
          </a:p>
        </p:txBody>
      </p:sp>
      <p:sp>
        <p:nvSpPr>
          <p:cNvPr id="10" name="TekstSylinder 9">
            <a:extLst>
              <a:ext uri="{FF2B5EF4-FFF2-40B4-BE49-F238E27FC236}">
                <a16:creationId xmlns:a16="http://schemas.microsoft.com/office/drawing/2014/main" id="{0120A1D6-E456-3743-875B-46493B24538A}"/>
              </a:ext>
            </a:extLst>
          </p:cNvPr>
          <p:cNvSpPr txBox="1"/>
          <p:nvPr/>
        </p:nvSpPr>
        <p:spPr>
          <a:xfrm>
            <a:off x="5801902" y="3290017"/>
            <a:ext cx="2330593" cy="738664"/>
          </a:xfrm>
          <a:prstGeom prst="rect">
            <a:avLst/>
          </a:prstGeom>
          <a:noFill/>
        </p:spPr>
        <p:txBody>
          <a:bodyPr wrap="square" rtlCol="0">
            <a:spAutoFit/>
          </a:bodyPr>
          <a:lstStyle/>
          <a:p>
            <a:r>
              <a:rPr lang="nb-NO" dirty="0">
                <a:latin typeface="Helvetica Neue Light" panose="02000403000000020004" pitchFamily="2" charset="0"/>
                <a:ea typeface="Helvetica Neue Light" panose="02000403000000020004" pitchFamily="2" charset="0"/>
              </a:rPr>
              <a:t>Går videre til: </a:t>
            </a:r>
          </a:p>
          <a:p>
            <a:r>
              <a:rPr lang="nb-NO" dirty="0">
                <a:latin typeface="Helvetica Neue Light" panose="02000403000000020004" pitchFamily="2" charset="0"/>
                <a:ea typeface="Helvetica Neue Light" panose="02000403000000020004" pitchFamily="2" charset="0"/>
              </a:rPr>
              <a:t>forslag 3, rapport </a:t>
            </a:r>
          </a:p>
          <a:p>
            <a:r>
              <a:rPr lang="nb-NO" dirty="0">
                <a:latin typeface="Helvetica Neue Light" panose="02000403000000020004" pitchFamily="2" charset="0"/>
                <a:ea typeface="Helvetica Neue Light" panose="02000403000000020004" pitchFamily="2" charset="0"/>
              </a:rPr>
              <a:t>forslag 4, arkivering</a:t>
            </a:r>
          </a:p>
        </p:txBody>
      </p:sp>
      <p:sp>
        <p:nvSpPr>
          <p:cNvPr id="11" name="TekstSylinder 10">
            <a:extLst>
              <a:ext uri="{FF2B5EF4-FFF2-40B4-BE49-F238E27FC236}">
                <a16:creationId xmlns:a16="http://schemas.microsoft.com/office/drawing/2014/main" id="{D8D004CE-A870-E24C-A691-D7B1242C2125}"/>
              </a:ext>
            </a:extLst>
          </p:cNvPr>
          <p:cNvSpPr txBox="1"/>
          <p:nvPr/>
        </p:nvSpPr>
        <p:spPr>
          <a:xfrm>
            <a:off x="3496110" y="1123782"/>
            <a:ext cx="2457881" cy="307777"/>
          </a:xfrm>
          <a:prstGeom prst="rect">
            <a:avLst/>
          </a:prstGeom>
          <a:noFill/>
        </p:spPr>
        <p:txBody>
          <a:bodyPr wrap="square" rtlCol="0">
            <a:spAutoFit/>
          </a:bodyPr>
          <a:lstStyle/>
          <a:p>
            <a:r>
              <a:rPr lang="nb-NO" dirty="0">
                <a:latin typeface="Helvetica Neue Light" panose="02000403000000020004" pitchFamily="2" charset="0"/>
                <a:ea typeface="Helvetica Neue Light" panose="02000403000000020004" pitchFamily="2" charset="0"/>
              </a:rPr>
              <a:t>Gå videre etter forprosjekt?</a:t>
            </a:r>
          </a:p>
        </p:txBody>
      </p:sp>
      <p:cxnSp>
        <p:nvCxnSpPr>
          <p:cNvPr id="20" name="Rett pil 19">
            <a:extLst>
              <a:ext uri="{FF2B5EF4-FFF2-40B4-BE49-F238E27FC236}">
                <a16:creationId xmlns:a16="http://schemas.microsoft.com/office/drawing/2014/main" id="{0772F6CF-82AB-9245-967A-23E9212BD04F}"/>
              </a:ext>
            </a:extLst>
          </p:cNvPr>
          <p:cNvCxnSpPr>
            <a:cxnSpLocks/>
          </p:cNvCxnSpPr>
          <p:nvPr/>
        </p:nvCxnSpPr>
        <p:spPr>
          <a:xfrm>
            <a:off x="5478306" y="2390437"/>
            <a:ext cx="380327" cy="6278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Rett pil 21">
            <a:extLst>
              <a:ext uri="{FF2B5EF4-FFF2-40B4-BE49-F238E27FC236}">
                <a16:creationId xmlns:a16="http://schemas.microsoft.com/office/drawing/2014/main" id="{17B5A658-CF11-AE47-9B66-26DD07C69C4F}"/>
              </a:ext>
            </a:extLst>
          </p:cNvPr>
          <p:cNvCxnSpPr>
            <a:cxnSpLocks/>
          </p:cNvCxnSpPr>
          <p:nvPr/>
        </p:nvCxnSpPr>
        <p:spPr>
          <a:xfrm flipH="1">
            <a:off x="3455299" y="2390437"/>
            <a:ext cx="331775" cy="6521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823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Sylinder 5">
            <a:extLst>
              <a:ext uri="{FF2B5EF4-FFF2-40B4-BE49-F238E27FC236}">
                <a16:creationId xmlns:a16="http://schemas.microsoft.com/office/drawing/2014/main" id="{84794A9A-50C3-1147-BDDD-AC47A67FCD6B}"/>
              </a:ext>
            </a:extLst>
          </p:cNvPr>
          <p:cNvSpPr txBox="1"/>
          <p:nvPr/>
        </p:nvSpPr>
        <p:spPr>
          <a:xfrm>
            <a:off x="1364826" y="1663809"/>
            <a:ext cx="6047715" cy="1815882"/>
          </a:xfrm>
          <a:prstGeom prst="rect">
            <a:avLst/>
          </a:prstGeom>
          <a:noFill/>
        </p:spPr>
        <p:txBody>
          <a:bodyPr wrap="square" rtlCol="0">
            <a:spAutoFit/>
          </a:bodyPr>
          <a:lstStyle/>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Vi brukertestet </a:t>
            </a:r>
            <a:r>
              <a:rPr lang="nb-NO" dirty="0" err="1">
                <a:latin typeface="Helvetica Neue Light" panose="02000403000000020004" pitchFamily="2" charset="0"/>
                <a:ea typeface="Helvetica Neue Light" panose="02000403000000020004" pitchFamily="2" charset="0"/>
              </a:rPr>
              <a:t>Forskpro</a:t>
            </a:r>
            <a:r>
              <a:rPr lang="nb-NO" dirty="0">
                <a:latin typeface="Helvetica Neue Light" panose="02000403000000020004" pitchFamily="2" charset="0"/>
                <a:ea typeface="Helvetica Neue Light" panose="02000403000000020004" pitchFamily="2" charset="0"/>
              </a:rPr>
              <a:t> på seks brukere</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Gjort flere justeringer som følge av de funnene vi gjorde</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Tester igjen uke 42-43 for å bekrefte at justeringene var riktige</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Rulle ut på ISV og videre på UiO</a:t>
            </a:r>
          </a:p>
          <a:p>
            <a:endParaRPr lang="nb-NO" dirty="0"/>
          </a:p>
        </p:txBody>
      </p:sp>
      <p:sp>
        <p:nvSpPr>
          <p:cNvPr id="7" name="Tittel 1">
            <a:extLst>
              <a:ext uri="{FF2B5EF4-FFF2-40B4-BE49-F238E27FC236}">
                <a16:creationId xmlns:a16="http://schemas.microsoft.com/office/drawing/2014/main" id="{1B55957D-93EE-A944-B77D-C121DAFCF93F}"/>
              </a:ext>
            </a:extLst>
          </p:cNvPr>
          <p:cNvSpPr>
            <a:spLocks noGrp="1"/>
          </p:cNvSpPr>
          <p:nvPr>
            <p:ph type="title"/>
          </p:nvPr>
        </p:nvSpPr>
        <p:spPr>
          <a:xfrm>
            <a:off x="1345120" y="711760"/>
            <a:ext cx="6099789" cy="841800"/>
          </a:xfrm>
        </p:spPr>
        <p:txBody>
          <a:bodyPr/>
          <a:lstStyle/>
          <a:p>
            <a:pPr algn="l"/>
            <a:r>
              <a:rPr lang="nb-NO" sz="3200" b="1" dirty="0">
                <a:latin typeface="Helvetica Neue" panose="02000503000000020004" pitchFamily="2" charset="0"/>
                <a:ea typeface="Helvetica Neue" panose="02000503000000020004" pitchFamily="2" charset="0"/>
                <a:cs typeface="Helvetica Neue" panose="02000503000000020004" pitchFamily="2" charset="0"/>
              </a:rPr>
              <a:t>Pilot</a:t>
            </a:r>
          </a:p>
        </p:txBody>
      </p:sp>
    </p:spTree>
    <p:extLst>
      <p:ext uri="{BB962C8B-B14F-4D97-AF65-F5344CB8AC3E}">
        <p14:creationId xmlns:p14="http://schemas.microsoft.com/office/powerpoint/2010/main" val="3536858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Sylinder 5">
            <a:extLst>
              <a:ext uri="{FF2B5EF4-FFF2-40B4-BE49-F238E27FC236}">
                <a16:creationId xmlns:a16="http://schemas.microsoft.com/office/drawing/2014/main" id="{84794A9A-50C3-1147-BDDD-AC47A67FCD6B}"/>
              </a:ext>
            </a:extLst>
          </p:cNvPr>
          <p:cNvSpPr txBox="1"/>
          <p:nvPr/>
        </p:nvSpPr>
        <p:spPr>
          <a:xfrm>
            <a:off x="1338788" y="1652236"/>
            <a:ext cx="6047715" cy="1600438"/>
          </a:xfrm>
          <a:prstGeom prst="rect">
            <a:avLst/>
          </a:prstGeom>
          <a:noFill/>
        </p:spPr>
        <p:txBody>
          <a:bodyPr wrap="square" rtlCol="0">
            <a:spAutoFit/>
          </a:bodyPr>
          <a:lstStyle/>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Timebruk: som estimert, rundt 850 timer </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Vi har timer igjen for fase 1 til å bruke på utrulling</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Fase 1, utvidelse til </a:t>
            </a:r>
            <a:r>
              <a:rPr lang="nb-NO" dirty="0" err="1">
                <a:latin typeface="Helvetica Neue Light" panose="02000403000000020004" pitchFamily="2" charset="0"/>
                <a:ea typeface="Helvetica Neue Light" panose="02000403000000020004" pitchFamily="2" charset="0"/>
              </a:rPr>
              <a:t>Forskpro</a:t>
            </a:r>
            <a:r>
              <a:rPr lang="nb-NO" dirty="0">
                <a:latin typeface="Helvetica Neue Light" panose="02000403000000020004" pitchFamily="2" charset="0"/>
                <a:ea typeface="Helvetica Neue Light" panose="02000403000000020004" pitchFamily="2" charset="0"/>
              </a:rPr>
              <a:t>, skulle vært ferdig 30.09.2019</a:t>
            </a:r>
          </a:p>
          <a:p>
            <a:pPr marL="285750" indent="-285750" fontAlgn="ctr">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fontAlgn="ctr">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Anslår overlevering og avslutning av fase 1 til 30.10.2019</a:t>
            </a:r>
          </a:p>
        </p:txBody>
      </p:sp>
      <p:sp>
        <p:nvSpPr>
          <p:cNvPr id="3" name="Tittel 1">
            <a:extLst>
              <a:ext uri="{FF2B5EF4-FFF2-40B4-BE49-F238E27FC236}">
                <a16:creationId xmlns:a16="http://schemas.microsoft.com/office/drawing/2014/main" id="{D79AB552-E88A-0E44-9F6B-1F83B752AE87}"/>
              </a:ext>
            </a:extLst>
          </p:cNvPr>
          <p:cNvSpPr>
            <a:spLocks noGrp="1"/>
          </p:cNvSpPr>
          <p:nvPr>
            <p:ph type="title"/>
          </p:nvPr>
        </p:nvSpPr>
        <p:spPr>
          <a:xfrm>
            <a:off x="1361304" y="687486"/>
            <a:ext cx="6099789" cy="841800"/>
          </a:xfrm>
        </p:spPr>
        <p:txBody>
          <a:bodyPr/>
          <a:lstStyle/>
          <a:p>
            <a:pPr algn="l"/>
            <a:r>
              <a:rPr lang="nb-NO" sz="3200" b="1" dirty="0">
                <a:latin typeface="Helvetica Neue" panose="02000503000000020004" pitchFamily="2" charset="0"/>
                <a:ea typeface="Helvetica Neue" panose="02000503000000020004" pitchFamily="2" charset="0"/>
                <a:cs typeface="Helvetica Neue" panose="02000503000000020004" pitchFamily="2" charset="0"/>
              </a:rPr>
              <a:t>Økonomi og tidsplan</a:t>
            </a:r>
          </a:p>
        </p:txBody>
      </p:sp>
    </p:spTree>
    <p:extLst>
      <p:ext uri="{BB962C8B-B14F-4D97-AF65-F5344CB8AC3E}">
        <p14:creationId xmlns:p14="http://schemas.microsoft.com/office/powerpoint/2010/main" val="302630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124FEC-7FBC-6149-8638-2C2473F0E023}"/>
              </a:ext>
            </a:extLst>
          </p:cNvPr>
          <p:cNvSpPr>
            <a:spLocks noGrp="1"/>
          </p:cNvSpPr>
          <p:nvPr>
            <p:ph type="title"/>
          </p:nvPr>
        </p:nvSpPr>
        <p:spPr>
          <a:xfrm>
            <a:off x="1363454" y="693133"/>
            <a:ext cx="8520600" cy="841800"/>
          </a:xfrm>
        </p:spPr>
        <p:txBody>
          <a:bodyPr/>
          <a:lstStyle/>
          <a:p>
            <a:pPr algn="l"/>
            <a:r>
              <a:rPr lang="nb-NO" sz="3200" b="1" dirty="0">
                <a:latin typeface="Helvetica Neue" panose="02000503000000020004" pitchFamily="2" charset="0"/>
                <a:ea typeface="Helvetica Neue" panose="02000503000000020004" pitchFamily="2" charset="0"/>
                <a:cs typeface="Helvetica Neue" panose="02000503000000020004" pitchFamily="2" charset="0"/>
              </a:rPr>
              <a:t>Overlevering fra prosjekt til linje</a:t>
            </a:r>
          </a:p>
        </p:txBody>
      </p:sp>
      <p:sp>
        <p:nvSpPr>
          <p:cNvPr id="14" name="Rektangel 13">
            <a:extLst>
              <a:ext uri="{FF2B5EF4-FFF2-40B4-BE49-F238E27FC236}">
                <a16:creationId xmlns:a16="http://schemas.microsoft.com/office/drawing/2014/main" id="{FDF557DD-A62B-B74E-B1ED-7623E736F738}"/>
              </a:ext>
            </a:extLst>
          </p:cNvPr>
          <p:cNvSpPr/>
          <p:nvPr/>
        </p:nvSpPr>
        <p:spPr>
          <a:xfrm>
            <a:off x="1347268" y="1615642"/>
            <a:ext cx="5166819" cy="2246769"/>
          </a:xfrm>
          <a:prstGeom prst="rect">
            <a:avLst/>
          </a:prstGeom>
        </p:spPr>
        <p:txBody>
          <a:bodyPr wrap="square">
            <a:spAutoFit/>
          </a:bodyPr>
          <a:lstStyle/>
          <a:p>
            <a:r>
              <a:rPr lang="nb-NO" dirty="0">
                <a:latin typeface="Helvetica Neue Light" panose="02000403000000020004" pitchFamily="2" charset="0"/>
                <a:ea typeface="Helvetica Neue Light" panose="02000403000000020004" pitchFamily="2" charset="0"/>
              </a:rPr>
              <a:t>Skal oppdateres:</a:t>
            </a:r>
          </a:p>
          <a:p>
            <a:endParaRPr lang="nb-NO" dirty="0">
              <a:latin typeface="Helvetica Neue Light" panose="02000403000000020004" pitchFamily="2" charset="0"/>
              <a:ea typeface="Helvetica Neue Light" panose="02000403000000020004" pitchFamily="2" charset="0"/>
            </a:endParaRPr>
          </a:p>
          <a:p>
            <a:pPr marL="285750" indent="-285750">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Forvaltningsplan og ROS-analyse</a:t>
            </a:r>
          </a:p>
          <a:p>
            <a:pPr marL="285750" indent="-285750">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Brukerveiledninger til oppsett av mapper og brukergrupper</a:t>
            </a:r>
          </a:p>
          <a:p>
            <a:pPr marL="285750" indent="-285750">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a:buSzPct val="150000"/>
              <a:buFont typeface="Arial" panose="020B0604020202020204" pitchFamily="34" charset="0"/>
              <a:buChar char="•"/>
            </a:pPr>
            <a:r>
              <a:rPr lang="nb-NO" dirty="0">
                <a:latin typeface="Helvetica Neue Light" panose="02000403000000020004" pitchFamily="2" charset="0"/>
                <a:ea typeface="Helvetica Neue Light" panose="02000403000000020004" pitchFamily="2" charset="0"/>
              </a:rPr>
              <a:t>Agenda for oppstartsmøte med enhet</a:t>
            </a:r>
          </a:p>
          <a:p>
            <a:pPr marL="285750" indent="-285750">
              <a:buSzPct val="150000"/>
              <a:buFont typeface="Arial" panose="020B0604020202020204" pitchFamily="34" charset="0"/>
              <a:buChar char="•"/>
            </a:pPr>
            <a:endParaRPr lang="nb-NO" dirty="0">
              <a:latin typeface="Helvetica Neue Light" panose="02000403000000020004" pitchFamily="2" charset="0"/>
              <a:ea typeface="Helvetica Neue Light" panose="02000403000000020004" pitchFamily="2" charset="0"/>
            </a:endParaRPr>
          </a:p>
          <a:p>
            <a:pPr marL="285750" indent="-285750">
              <a:buSzPct val="150000"/>
              <a:buFont typeface="Arial" panose="020B0604020202020204" pitchFamily="34" charset="0"/>
              <a:buChar char="•"/>
            </a:pPr>
            <a:r>
              <a:rPr lang="nb-NO" dirty="0" err="1">
                <a:latin typeface="Helvetica Neue Light" panose="02000403000000020004" pitchFamily="2" charset="0"/>
                <a:ea typeface="Helvetica Neue Light" panose="02000403000000020004" pitchFamily="2" charset="0"/>
              </a:rPr>
              <a:t>Powerpoint</a:t>
            </a:r>
            <a:r>
              <a:rPr lang="nb-NO" dirty="0">
                <a:latin typeface="Helvetica Neue Light" panose="02000403000000020004" pitchFamily="2" charset="0"/>
                <a:ea typeface="Helvetica Neue Light" panose="02000403000000020004" pitchFamily="2" charset="0"/>
              </a:rPr>
              <a:t>-presentasjon av systemet til bruk i infomøter med fakultet / andre interessenter</a:t>
            </a:r>
          </a:p>
        </p:txBody>
      </p:sp>
    </p:spTree>
    <p:extLst>
      <p:ext uri="{BB962C8B-B14F-4D97-AF65-F5344CB8AC3E}">
        <p14:creationId xmlns:p14="http://schemas.microsoft.com/office/powerpoint/2010/main" val="2633850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ktangel 45">
            <a:extLst>
              <a:ext uri="{FF2B5EF4-FFF2-40B4-BE49-F238E27FC236}">
                <a16:creationId xmlns:a16="http://schemas.microsoft.com/office/drawing/2014/main" id="{97BF1B24-2E92-0A4E-8F5F-A2493E8A30E2}"/>
              </a:ext>
            </a:extLst>
          </p:cNvPr>
          <p:cNvSpPr/>
          <p:nvPr/>
        </p:nvSpPr>
        <p:spPr>
          <a:xfrm>
            <a:off x="503377" y="3116276"/>
            <a:ext cx="1543907" cy="10268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5" name="Rektangel 44">
            <a:extLst>
              <a:ext uri="{FF2B5EF4-FFF2-40B4-BE49-F238E27FC236}">
                <a16:creationId xmlns:a16="http://schemas.microsoft.com/office/drawing/2014/main" id="{ED37D99F-A1F9-0242-B2E5-7DA484204A84}"/>
              </a:ext>
            </a:extLst>
          </p:cNvPr>
          <p:cNvSpPr/>
          <p:nvPr/>
        </p:nvSpPr>
        <p:spPr>
          <a:xfrm>
            <a:off x="2700947" y="3140552"/>
            <a:ext cx="1540244" cy="10268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2" name="Rektangel 51">
            <a:extLst>
              <a:ext uri="{FF2B5EF4-FFF2-40B4-BE49-F238E27FC236}">
                <a16:creationId xmlns:a16="http://schemas.microsoft.com/office/drawing/2014/main" id="{7835C547-9DAA-2340-AFE9-FF3D834322E5}"/>
              </a:ext>
            </a:extLst>
          </p:cNvPr>
          <p:cNvSpPr/>
          <p:nvPr/>
        </p:nvSpPr>
        <p:spPr>
          <a:xfrm>
            <a:off x="7190296" y="3140552"/>
            <a:ext cx="1541009" cy="10268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1" name="Rektangel 40">
            <a:extLst>
              <a:ext uri="{FF2B5EF4-FFF2-40B4-BE49-F238E27FC236}">
                <a16:creationId xmlns:a16="http://schemas.microsoft.com/office/drawing/2014/main" id="{B1195CB2-DEBD-F843-92B8-113A3239C52A}"/>
              </a:ext>
            </a:extLst>
          </p:cNvPr>
          <p:cNvSpPr/>
          <p:nvPr/>
        </p:nvSpPr>
        <p:spPr>
          <a:xfrm>
            <a:off x="5955738" y="1716972"/>
            <a:ext cx="1917811" cy="102622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2" name="Rektangel 41">
            <a:extLst>
              <a:ext uri="{FF2B5EF4-FFF2-40B4-BE49-F238E27FC236}">
                <a16:creationId xmlns:a16="http://schemas.microsoft.com/office/drawing/2014/main" id="{CC5FBBC0-017C-904B-A771-1E3C6CB44399}"/>
              </a:ext>
            </a:extLst>
          </p:cNvPr>
          <p:cNvSpPr/>
          <p:nvPr/>
        </p:nvSpPr>
        <p:spPr>
          <a:xfrm>
            <a:off x="3229791" y="1708150"/>
            <a:ext cx="1923766" cy="1026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3" name="Rektangel 42">
            <a:extLst>
              <a:ext uri="{FF2B5EF4-FFF2-40B4-BE49-F238E27FC236}">
                <a16:creationId xmlns:a16="http://schemas.microsoft.com/office/drawing/2014/main" id="{05085619-3F9C-5B42-BD26-D6905999E08B}"/>
              </a:ext>
            </a:extLst>
          </p:cNvPr>
          <p:cNvSpPr/>
          <p:nvPr/>
        </p:nvSpPr>
        <p:spPr>
          <a:xfrm>
            <a:off x="501186" y="1708150"/>
            <a:ext cx="1926425" cy="1026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Tittel 1">
            <a:extLst>
              <a:ext uri="{FF2B5EF4-FFF2-40B4-BE49-F238E27FC236}">
                <a16:creationId xmlns:a16="http://schemas.microsoft.com/office/drawing/2014/main" id="{CF339BCE-41A4-1F47-AC52-D4511085AC25}"/>
              </a:ext>
            </a:extLst>
          </p:cNvPr>
          <p:cNvSpPr txBox="1">
            <a:spLocks/>
          </p:cNvSpPr>
          <p:nvPr/>
        </p:nvSpPr>
        <p:spPr>
          <a:xfrm>
            <a:off x="-930584" y="840555"/>
            <a:ext cx="8520600" cy="54497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r>
              <a:rPr lang="nb-NO" sz="3200" b="1" dirty="0">
                <a:latin typeface="Helvetica Neue" panose="02000503000000020004" pitchFamily="2" charset="0"/>
                <a:ea typeface="Helvetica Neue" panose="02000503000000020004" pitchFamily="2" charset="0"/>
                <a:cs typeface="Helvetica Neue" panose="02000503000000020004" pitchFamily="2" charset="0"/>
              </a:rPr>
              <a:t>Plan for utrulling av </a:t>
            </a:r>
            <a:r>
              <a:rPr lang="nb-NO" sz="3200" b="1" dirty="0" err="1">
                <a:latin typeface="Helvetica Neue" panose="02000503000000020004" pitchFamily="2" charset="0"/>
                <a:ea typeface="Helvetica Neue" panose="02000503000000020004" pitchFamily="2" charset="0"/>
                <a:cs typeface="Helvetica Neue" panose="02000503000000020004" pitchFamily="2" charset="0"/>
              </a:rPr>
              <a:t>Forskpro</a:t>
            </a:r>
            <a:endParaRPr lang="nb-NO" sz="3200" b="1"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4" name="TekstSylinder 33">
            <a:extLst>
              <a:ext uri="{FF2B5EF4-FFF2-40B4-BE49-F238E27FC236}">
                <a16:creationId xmlns:a16="http://schemas.microsoft.com/office/drawing/2014/main" id="{4043FA8C-A4BD-C84C-8B5D-D3E84D77E651}"/>
              </a:ext>
            </a:extLst>
          </p:cNvPr>
          <p:cNvSpPr txBox="1"/>
          <p:nvPr/>
        </p:nvSpPr>
        <p:spPr>
          <a:xfrm>
            <a:off x="732517" y="1882532"/>
            <a:ext cx="1638450" cy="600164"/>
          </a:xfrm>
          <a:prstGeom prst="rect">
            <a:avLst/>
          </a:prstGeom>
          <a:noFill/>
        </p:spPr>
        <p:txBody>
          <a:bodyPr wrap="square" rtlCol="0">
            <a:spAutoFit/>
          </a:bodyPr>
          <a:lstStyle/>
          <a:p>
            <a:r>
              <a:rPr lang="nb-NO" sz="1100" dirty="0">
                <a:latin typeface="Helvetica Neue Light" panose="02000403000000020004" pitchFamily="2" charset="0"/>
                <a:ea typeface="Helvetica Neue Light" panose="02000403000000020004" pitchFamily="2" charset="0"/>
                <a:cs typeface="Helvetica Neue" panose="02000503000000020004" pitchFamily="2" charset="0"/>
              </a:rPr>
              <a:t>FADM presenterer </a:t>
            </a:r>
            <a:r>
              <a:rPr lang="nb-NO" sz="1100" dirty="0" err="1">
                <a:latin typeface="Helvetica Neue Light" panose="02000403000000020004" pitchFamily="2" charset="0"/>
                <a:ea typeface="Helvetica Neue Light" panose="02000403000000020004" pitchFamily="2" charset="0"/>
                <a:cs typeface="Helvetica Neue" panose="02000503000000020004" pitchFamily="2" charset="0"/>
              </a:rPr>
              <a:t>Forskpro</a:t>
            </a:r>
            <a:r>
              <a:rPr lang="nb-NO" sz="1100" dirty="0">
                <a:latin typeface="Helvetica Neue Light" panose="02000403000000020004" pitchFamily="2" charset="0"/>
                <a:ea typeface="Helvetica Neue Light" panose="02000403000000020004" pitchFamily="2" charset="0"/>
                <a:cs typeface="Helvetica Neue" panose="02000503000000020004" pitchFamily="2" charset="0"/>
              </a:rPr>
              <a:t> for FANE og Forskningsdekaner</a:t>
            </a:r>
          </a:p>
        </p:txBody>
      </p:sp>
      <p:sp>
        <p:nvSpPr>
          <p:cNvPr id="35" name="TekstSylinder 34">
            <a:extLst>
              <a:ext uri="{FF2B5EF4-FFF2-40B4-BE49-F238E27FC236}">
                <a16:creationId xmlns:a16="http://schemas.microsoft.com/office/drawing/2014/main" id="{0AEB2AB4-8817-0F45-AC30-552E1D015124}"/>
              </a:ext>
            </a:extLst>
          </p:cNvPr>
          <p:cNvSpPr txBox="1"/>
          <p:nvPr/>
        </p:nvSpPr>
        <p:spPr>
          <a:xfrm>
            <a:off x="3334382" y="1797894"/>
            <a:ext cx="1666495" cy="769441"/>
          </a:xfrm>
          <a:prstGeom prst="rect">
            <a:avLst/>
          </a:prstGeom>
          <a:noFill/>
        </p:spPr>
        <p:txBody>
          <a:bodyPr wrap="square" rtlCol="0">
            <a:spAutoFit/>
          </a:bodyPr>
          <a:lstStyle/>
          <a:p>
            <a:r>
              <a:rPr lang="nb-NO" sz="1100" dirty="0">
                <a:latin typeface="Helvetica Neue Light" panose="02000403000000020004" pitchFamily="2" charset="0"/>
                <a:ea typeface="Helvetica Neue Light" panose="02000403000000020004" pitchFamily="2" charset="0"/>
                <a:cs typeface="Helvetica Neue" panose="02000503000000020004" pitchFamily="2" charset="0"/>
              </a:rPr>
              <a:t>Fakultetet informerer enheter / avklarer hvilke enheter som skal bruke </a:t>
            </a:r>
            <a:r>
              <a:rPr lang="nb-NO" sz="1100" dirty="0" err="1">
                <a:latin typeface="Helvetica Neue Light" panose="02000403000000020004" pitchFamily="2" charset="0"/>
                <a:ea typeface="Helvetica Neue Light" panose="02000403000000020004" pitchFamily="2" charset="0"/>
                <a:cs typeface="Helvetica Neue" panose="02000503000000020004" pitchFamily="2" charset="0"/>
              </a:rPr>
              <a:t>Forskpro</a:t>
            </a:r>
            <a:r>
              <a:rPr lang="nb-NO" sz="1100" dirty="0">
                <a:latin typeface="Helvetica Neue Light" panose="02000403000000020004" pitchFamily="2" charset="0"/>
                <a:ea typeface="Helvetica Neue Light" panose="02000403000000020004" pitchFamily="2" charset="0"/>
                <a:cs typeface="Helvetica Neue" panose="02000503000000020004" pitchFamily="2" charset="0"/>
              </a:rPr>
              <a:t> </a:t>
            </a:r>
          </a:p>
        </p:txBody>
      </p:sp>
      <p:sp>
        <p:nvSpPr>
          <p:cNvPr id="36" name="TekstSylinder 35">
            <a:extLst>
              <a:ext uri="{FF2B5EF4-FFF2-40B4-BE49-F238E27FC236}">
                <a16:creationId xmlns:a16="http://schemas.microsoft.com/office/drawing/2014/main" id="{6973BAE3-B894-DF45-A30E-03826E27C269}"/>
              </a:ext>
            </a:extLst>
          </p:cNvPr>
          <p:cNvSpPr txBox="1"/>
          <p:nvPr/>
        </p:nvSpPr>
        <p:spPr>
          <a:xfrm>
            <a:off x="6211616" y="1882532"/>
            <a:ext cx="1489495" cy="600164"/>
          </a:xfrm>
          <a:prstGeom prst="rect">
            <a:avLst/>
          </a:prstGeom>
          <a:noFill/>
        </p:spPr>
        <p:txBody>
          <a:bodyPr wrap="square" rtlCol="0">
            <a:spAutoFit/>
          </a:bodyPr>
          <a:lstStyle/>
          <a:p>
            <a:r>
              <a:rPr lang="nb-NO" sz="1100" dirty="0">
                <a:latin typeface="Helvetica Neue Light" panose="02000403000000020004" pitchFamily="2" charset="0"/>
                <a:ea typeface="Helvetica Neue Light" panose="02000403000000020004" pitchFamily="2" charset="0"/>
                <a:cs typeface="Helvetica Neue" panose="02000503000000020004" pitchFamily="2" charset="0"/>
              </a:rPr>
              <a:t>Hver enhet tar kontakt med FADM for oppstart</a:t>
            </a:r>
          </a:p>
        </p:txBody>
      </p:sp>
      <p:sp>
        <p:nvSpPr>
          <p:cNvPr id="37" name="TekstSylinder 36">
            <a:extLst>
              <a:ext uri="{FF2B5EF4-FFF2-40B4-BE49-F238E27FC236}">
                <a16:creationId xmlns:a16="http://schemas.microsoft.com/office/drawing/2014/main" id="{6E9EF18C-BB3B-CD44-8FA2-C04D31633846}"/>
              </a:ext>
            </a:extLst>
          </p:cNvPr>
          <p:cNvSpPr txBox="1"/>
          <p:nvPr/>
        </p:nvSpPr>
        <p:spPr>
          <a:xfrm>
            <a:off x="2852704" y="3349957"/>
            <a:ext cx="1287551" cy="600164"/>
          </a:xfrm>
          <a:prstGeom prst="rect">
            <a:avLst/>
          </a:prstGeom>
          <a:noFill/>
        </p:spPr>
        <p:txBody>
          <a:bodyPr wrap="square" rtlCol="0">
            <a:spAutoFit/>
          </a:bodyPr>
          <a:lstStyle/>
          <a:p>
            <a:r>
              <a:rPr lang="nb-NO" sz="1100" dirty="0">
                <a:latin typeface="Helvetica Neue Light" panose="02000403000000020004" pitchFamily="2" charset="0"/>
                <a:ea typeface="Helvetica Neue Light" panose="02000403000000020004" pitchFamily="2" charset="0"/>
                <a:cs typeface="Helvetica Neue" panose="02000503000000020004" pitchFamily="2" charset="0"/>
              </a:rPr>
              <a:t>AKS oppretter mapper og tilganger</a:t>
            </a:r>
          </a:p>
        </p:txBody>
      </p:sp>
      <p:sp>
        <p:nvSpPr>
          <p:cNvPr id="38" name="TekstSylinder 37">
            <a:extLst>
              <a:ext uri="{FF2B5EF4-FFF2-40B4-BE49-F238E27FC236}">
                <a16:creationId xmlns:a16="http://schemas.microsoft.com/office/drawing/2014/main" id="{D3EA4FB8-187D-404D-BA4E-8F74E43750CB}"/>
              </a:ext>
            </a:extLst>
          </p:cNvPr>
          <p:cNvSpPr txBox="1"/>
          <p:nvPr/>
        </p:nvSpPr>
        <p:spPr>
          <a:xfrm>
            <a:off x="730132" y="3309497"/>
            <a:ext cx="1163405" cy="600164"/>
          </a:xfrm>
          <a:prstGeom prst="rect">
            <a:avLst/>
          </a:prstGeom>
          <a:noFill/>
        </p:spPr>
        <p:txBody>
          <a:bodyPr wrap="square" rtlCol="0">
            <a:spAutoFit/>
          </a:bodyPr>
          <a:lstStyle/>
          <a:p>
            <a:r>
              <a:rPr lang="nb-NO" sz="1100" dirty="0">
                <a:latin typeface="Helvetica Neue Light" panose="02000403000000020004" pitchFamily="2" charset="0"/>
                <a:ea typeface="Helvetica Neue Light" panose="02000403000000020004" pitchFamily="2" charset="0"/>
                <a:cs typeface="Helvetica Neue" panose="02000503000000020004" pitchFamily="2" charset="0"/>
              </a:rPr>
              <a:t>Enheten informerer ansatte  </a:t>
            </a:r>
          </a:p>
        </p:txBody>
      </p:sp>
      <p:sp>
        <p:nvSpPr>
          <p:cNvPr id="39" name="TekstSylinder 38">
            <a:extLst>
              <a:ext uri="{FF2B5EF4-FFF2-40B4-BE49-F238E27FC236}">
                <a16:creationId xmlns:a16="http://schemas.microsoft.com/office/drawing/2014/main" id="{B342BBC2-9085-0146-A8A1-DD48A73F6D07}"/>
              </a:ext>
            </a:extLst>
          </p:cNvPr>
          <p:cNvSpPr txBox="1"/>
          <p:nvPr/>
        </p:nvSpPr>
        <p:spPr>
          <a:xfrm>
            <a:off x="7350399" y="3434596"/>
            <a:ext cx="1388070" cy="430887"/>
          </a:xfrm>
          <a:prstGeom prst="rect">
            <a:avLst/>
          </a:prstGeom>
          <a:noFill/>
        </p:spPr>
        <p:txBody>
          <a:bodyPr wrap="square" rtlCol="0">
            <a:spAutoFit/>
          </a:bodyPr>
          <a:lstStyle/>
          <a:p>
            <a:r>
              <a:rPr lang="nb-NO" sz="1100" dirty="0">
                <a:latin typeface="Helvetica Neue Light" panose="02000403000000020004" pitchFamily="2" charset="0"/>
                <a:ea typeface="Helvetica Neue Light" panose="02000403000000020004" pitchFamily="2" charset="0"/>
                <a:cs typeface="Helvetica Neue" panose="02000503000000020004" pitchFamily="2" charset="0"/>
              </a:rPr>
              <a:t>Oppstartsmøte FADM og enhet</a:t>
            </a:r>
          </a:p>
        </p:txBody>
      </p:sp>
      <p:sp>
        <p:nvSpPr>
          <p:cNvPr id="40" name="Bøyd pil 39">
            <a:extLst>
              <a:ext uri="{FF2B5EF4-FFF2-40B4-BE49-F238E27FC236}">
                <a16:creationId xmlns:a16="http://schemas.microsoft.com/office/drawing/2014/main" id="{F6670175-4189-7B48-810C-79BB348860D2}"/>
              </a:ext>
            </a:extLst>
          </p:cNvPr>
          <p:cNvSpPr/>
          <p:nvPr/>
        </p:nvSpPr>
        <p:spPr>
          <a:xfrm rot="5400000">
            <a:off x="7870762" y="2305652"/>
            <a:ext cx="606286" cy="312949"/>
          </a:xfrm>
          <a:prstGeom prst="ben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p:sp>
        <p:nvSpPr>
          <p:cNvPr id="44" name="Rektangel 43">
            <a:extLst>
              <a:ext uri="{FF2B5EF4-FFF2-40B4-BE49-F238E27FC236}">
                <a16:creationId xmlns:a16="http://schemas.microsoft.com/office/drawing/2014/main" id="{32643E35-B313-EB49-B4C1-E8844382FAAE}"/>
              </a:ext>
            </a:extLst>
          </p:cNvPr>
          <p:cNvSpPr/>
          <p:nvPr/>
        </p:nvSpPr>
        <p:spPr>
          <a:xfrm>
            <a:off x="4943407" y="3140552"/>
            <a:ext cx="1544673" cy="10268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7" name="Pil høyre 46">
            <a:extLst>
              <a:ext uri="{FF2B5EF4-FFF2-40B4-BE49-F238E27FC236}">
                <a16:creationId xmlns:a16="http://schemas.microsoft.com/office/drawing/2014/main" id="{F1A89FD1-0AB6-444C-8734-A7916109DCA7}"/>
              </a:ext>
            </a:extLst>
          </p:cNvPr>
          <p:cNvSpPr/>
          <p:nvPr/>
        </p:nvSpPr>
        <p:spPr>
          <a:xfrm>
            <a:off x="2598433" y="2109194"/>
            <a:ext cx="499677" cy="150096"/>
          </a:xfrm>
          <a:prstGeom prst="righ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9" name="Pil høyre 48">
            <a:extLst>
              <a:ext uri="{FF2B5EF4-FFF2-40B4-BE49-F238E27FC236}">
                <a16:creationId xmlns:a16="http://schemas.microsoft.com/office/drawing/2014/main" id="{DD8716F2-3D8F-CF49-A90C-2F173A65E86E}"/>
              </a:ext>
            </a:extLst>
          </p:cNvPr>
          <p:cNvSpPr/>
          <p:nvPr/>
        </p:nvSpPr>
        <p:spPr>
          <a:xfrm rot="10800000">
            <a:off x="4327217" y="3533143"/>
            <a:ext cx="499677" cy="150096"/>
          </a:xfrm>
          <a:prstGeom prst="righ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1" name="TekstSylinder 50">
            <a:extLst>
              <a:ext uri="{FF2B5EF4-FFF2-40B4-BE49-F238E27FC236}">
                <a16:creationId xmlns:a16="http://schemas.microsoft.com/office/drawing/2014/main" id="{CE0B116C-78A2-7244-86F0-10A3D4BB0A4A}"/>
              </a:ext>
            </a:extLst>
          </p:cNvPr>
          <p:cNvSpPr txBox="1"/>
          <p:nvPr/>
        </p:nvSpPr>
        <p:spPr>
          <a:xfrm>
            <a:off x="5065541" y="3265319"/>
            <a:ext cx="1279549" cy="769441"/>
          </a:xfrm>
          <a:prstGeom prst="rect">
            <a:avLst/>
          </a:prstGeom>
          <a:noFill/>
        </p:spPr>
        <p:txBody>
          <a:bodyPr wrap="square" rtlCol="0">
            <a:spAutoFit/>
          </a:bodyPr>
          <a:lstStyle/>
          <a:p>
            <a:r>
              <a:rPr lang="nb-NO" sz="1100" dirty="0">
                <a:latin typeface="Helvetica Neue Light" panose="02000403000000020004" pitchFamily="2" charset="0"/>
                <a:ea typeface="Helvetica Neue Light" panose="02000403000000020004" pitchFamily="2" charset="0"/>
                <a:cs typeface="Helvetica Neue" panose="02000503000000020004" pitchFamily="2" charset="0"/>
              </a:rPr>
              <a:t>Enheten avklarer roller og hvilke prosjekter som skal inn</a:t>
            </a:r>
          </a:p>
        </p:txBody>
      </p:sp>
      <p:sp>
        <p:nvSpPr>
          <p:cNvPr id="53" name="Pil høyre 52">
            <a:extLst>
              <a:ext uri="{FF2B5EF4-FFF2-40B4-BE49-F238E27FC236}">
                <a16:creationId xmlns:a16="http://schemas.microsoft.com/office/drawing/2014/main" id="{C06B0AC5-709B-034E-A5F1-426364D7181A}"/>
              </a:ext>
            </a:extLst>
          </p:cNvPr>
          <p:cNvSpPr/>
          <p:nvPr/>
        </p:nvSpPr>
        <p:spPr>
          <a:xfrm>
            <a:off x="5317914" y="2125379"/>
            <a:ext cx="499677" cy="150096"/>
          </a:xfrm>
          <a:prstGeom prst="righ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4" name="Pil høyre 53">
            <a:extLst>
              <a:ext uri="{FF2B5EF4-FFF2-40B4-BE49-F238E27FC236}">
                <a16:creationId xmlns:a16="http://schemas.microsoft.com/office/drawing/2014/main" id="{BCF63557-BE23-2249-A706-29333EE87313}"/>
              </a:ext>
            </a:extLst>
          </p:cNvPr>
          <p:cNvSpPr/>
          <p:nvPr/>
        </p:nvSpPr>
        <p:spPr>
          <a:xfrm rot="10800000">
            <a:off x="6559389" y="3533143"/>
            <a:ext cx="499677" cy="150096"/>
          </a:xfrm>
          <a:prstGeom prst="righ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6" name="Pil høyre 55">
            <a:extLst>
              <a:ext uri="{FF2B5EF4-FFF2-40B4-BE49-F238E27FC236}">
                <a16:creationId xmlns:a16="http://schemas.microsoft.com/office/drawing/2014/main" id="{047965C4-2E9B-8E42-B2BA-0481699AA67C}"/>
              </a:ext>
            </a:extLst>
          </p:cNvPr>
          <p:cNvSpPr/>
          <p:nvPr/>
        </p:nvSpPr>
        <p:spPr>
          <a:xfrm rot="10800000">
            <a:off x="2123728" y="3533143"/>
            <a:ext cx="499677" cy="150096"/>
          </a:xfrm>
          <a:prstGeom prst="rightArrow">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088793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695" y="749836"/>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nb-NO" dirty="0">
                <a:latin typeface="Helvetica Neue Light"/>
                <a:ea typeface="Helvetica Neue Light"/>
                <a:cs typeface="Helvetica Neue Light"/>
                <a:sym typeface="Helvetica Neue Light"/>
              </a:rPr>
              <a:t>Forslag til videreutvikling</a:t>
            </a:r>
            <a:endParaRPr dirty="0">
              <a:latin typeface="Helvetica Neue Light"/>
              <a:ea typeface="Helvetica Neue Light"/>
              <a:cs typeface="Helvetica Neue Light"/>
              <a:sym typeface="Helvetica Neue Light"/>
            </a:endParaRPr>
          </a:p>
          <a:p>
            <a:pPr lvl="0"/>
            <a:r>
              <a:rPr lang="nb-NO" sz="2400" dirty="0">
                <a:latin typeface="Helvetica Neue Light"/>
                <a:ea typeface="Helvetica Neue Light"/>
                <a:cs typeface="Helvetica Neue Light"/>
                <a:sym typeface="Helvetica Neue Light"/>
              </a:rPr>
              <a:t>Bør vi gå inn i Fase 2 videreutvikling?</a:t>
            </a:r>
          </a:p>
        </p:txBody>
      </p:sp>
      <p:sp>
        <p:nvSpPr>
          <p:cNvPr id="56" name="Google Shape;56;p13"/>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59998" y="1672607"/>
            <a:ext cx="8424000" cy="1795211"/>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no" sz="3000" b="1" dirty="0">
                <a:latin typeface="Helvetica Neue"/>
                <a:ea typeface="Helvetica Neue"/>
                <a:cs typeface="Helvetica Neue"/>
                <a:sym typeface="Helvetica Neue"/>
              </a:rPr>
              <a:t>Hva er </a:t>
            </a:r>
            <a:r>
              <a:rPr lang="no" sz="3000" b="1" dirty="0">
                <a:solidFill>
                  <a:srgbClr val="FF0000"/>
                </a:solidFill>
                <a:latin typeface="Helvetica Neue"/>
                <a:ea typeface="Helvetica Neue"/>
                <a:cs typeface="Helvetica Neue"/>
                <a:sym typeface="Helvetica Neue"/>
              </a:rPr>
              <a:t>nullalternativet</a:t>
            </a:r>
            <a:r>
              <a:rPr lang="no" sz="3000" b="1" dirty="0">
                <a:solidFill>
                  <a:srgbClr val="000000"/>
                </a:solidFill>
                <a:latin typeface="Helvetica Neue"/>
                <a:ea typeface="Helvetica Neue"/>
                <a:cs typeface="Helvetica Neue"/>
                <a:sym typeface="Helvetica Neue"/>
              </a:rPr>
              <a:t>?</a:t>
            </a:r>
            <a:endParaRPr sz="3000" b="1" dirty="0">
              <a:solidFill>
                <a:srgbClr val="000000"/>
              </a:solidFill>
              <a:latin typeface="Helvetica Neue"/>
              <a:ea typeface="Helvetica Neue"/>
              <a:cs typeface="Helvetica Neue"/>
              <a:sym typeface="Helvetica Neue"/>
            </a:endParaRPr>
          </a:p>
          <a:p>
            <a:pPr marL="0" lvl="0" indent="0" algn="ctr" rtl="0">
              <a:lnSpc>
                <a:spcPct val="115000"/>
              </a:lnSpc>
              <a:spcBef>
                <a:spcPts val="0"/>
              </a:spcBef>
              <a:spcAft>
                <a:spcPts val="0"/>
              </a:spcAft>
              <a:buClr>
                <a:schemeClr val="dk1"/>
              </a:buClr>
              <a:buSzPts val="1100"/>
              <a:buFont typeface="Arial"/>
              <a:buNone/>
            </a:pPr>
            <a:r>
              <a:rPr lang="no" sz="3000" b="1" dirty="0">
                <a:solidFill>
                  <a:srgbClr val="000000"/>
                </a:solidFill>
                <a:latin typeface="Helvetica Neue"/>
                <a:ea typeface="Helvetica Neue"/>
                <a:cs typeface="Helvetica Neue"/>
                <a:sym typeface="Helvetica Neue"/>
              </a:rPr>
              <a:t>Dagens situasjon og forventet utvikling dersom ingen av forslagene iverksettes?</a:t>
            </a:r>
            <a:endParaRPr sz="3000" b="1" dirty="0">
              <a:solidFill>
                <a:srgbClr val="000000"/>
              </a:solidFill>
              <a:latin typeface="Helvetica Neue"/>
              <a:ea typeface="Helvetica Neue"/>
              <a:cs typeface="Helvetica Neue"/>
              <a:sym typeface="Helvetica Neue"/>
            </a:endParaRPr>
          </a:p>
        </p:txBody>
      </p:sp>
      <p:sp>
        <p:nvSpPr>
          <p:cNvPr id="90" name="Google Shape;90;p18"/>
          <p:cNvSpPr/>
          <p:nvPr/>
        </p:nvSpPr>
        <p:spPr>
          <a:xfrm>
            <a:off x="0" y="0"/>
            <a:ext cx="1437900" cy="49200"/>
          </a:xfrm>
          <a:prstGeom prst="rect">
            <a:avLst/>
          </a:pr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11689</TotalTime>
  <Words>1687</Words>
  <Application>Microsoft Macintosh PowerPoint</Application>
  <PresentationFormat>Skjermfremvisning (16:9)</PresentationFormat>
  <Paragraphs>264</Paragraphs>
  <Slides>30</Slides>
  <Notes>30</Notes>
  <HiddenSlides>1</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30</vt:i4>
      </vt:variant>
    </vt:vector>
  </HeadingPairs>
  <TitlesOfParts>
    <vt:vector size="34" baseType="lpstr">
      <vt:lpstr>Helvetica Neue</vt:lpstr>
      <vt:lpstr>Arial</vt:lpstr>
      <vt:lpstr>Helvetica Neue Light</vt:lpstr>
      <vt:lpstr>Simple Light</vt:lpstr>
      <vt:lpstr>Forskpro Styringsgruppemøte 11.10.2019</vt:lpstr>
      <vt:lpstr>Saksliste</vt:lpstr>
      <vt:lpstr>Status Forskpro Pilot, utrulling og forvaltning</vt:lpstr>
      <vt:lpstr>Pilot</vt:lpstr>
      <vt:lpstr>Økonomi og tidsplan</vt:lpstr>
      <vt:lpstr>Overlevering fra prosjekt til linje</vt:lpstr>
      <vt:lpstr>PowerPoint-presentasjon</vt:lpstr>
      <vt:lpstr>Forslag til videreutvikling Bør vi gå inn i Fase 2 videreutvikling?</vt:lpstr>
      <vt:lpstr>Hva er nullalternativet? Dagens situasjon og forventet utvikling dersom ingen av forslagene iverksettes?</vt:lpstr>
      <vt:lpstr>«Savner én stor ting som leder, at jeg får beskjed hvis en av mine ansatte legger inn et prosjekt. Jeg vil få beskjed og gå inn og sette at jeg har sett prosjektet.» </vt:lpstr>
      <vt:lpstr>«Jeg vil veldig gjerne gjøre det riktig. Er det noen som fanger opp hvis jeg har gjort 80% rett?»   </vt:lpstr>
      <vt:lpstr> «Jeg bruker ofte mye tid på å skrive inn irrelevante ting i skjemaer.»</vt:lpstr>
      <vt:lpstr>PowerPoint-presentasjon</vt:lpstr>
      <vt:lpstr>PowerPoint-presentasjon</vt:lpstr>
      <vt:lpstr>PowerPoint-presentasjon</vt:lpstr>
      <vt:lpstr>Forslag til videreutvikling Hvilke forslag skal implementeres?</vt:lpstr>
      <vt:lpstr> </vt:lpstr>
      <vt:lpstr>Mål for Forskpro</vt:lpstr>
      <vt:lpstr>Hvordan er vurderingen gjort?</vt:lpstr>
      <vt:lpstr>PowerPoint-presentasjon</vt:lpstr>
      <vt:lpstr>PowerPoint-presentasjon</vt:lpstr>
      <vt:lpstr>Dilemmaer </vt:lpstr>
      <vt:lpstr>1. Oppfølging av prosjekter</vt:lpstr>
      <vt:lpstr>PowerPoint-presentasjon</vt:lpstr>
      <vt:lpstr>2. Integrasjoner</vt:lpstr>
      <vt:lpstr>PowerPoint-presentasjon</vt:lpstr>
      <vt:lpstr>3. Uttak av rapport</vt:lpstr>
      <vt:lpstr>4. Høsting til arkiv</vt:lpstr>
      <vt:lpstr>Forslag</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Hvordan lage gode poster? På Facebook</dc:title>
  <cp:lastModifiedBy>Ingvild Sollund</cp:lastModifiedBy>
  <cp:revision>6</cp:revision>
  <dcterms:modified xsi:type="dcterms:W3CDTF">2019-10-11T08:59:43Z</dcterms:modified>
</cp:coreProperties>
</file>