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64" r:id="rId4"/>
    <p:sldId id="260" r:id="rId5"/>
    <p:sldId id="261" r:id="rId6"/>
    <p:sldId id="262" r:id="rId7"/>
    <p:sldId id="263" r:id="rId8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101" d="100"/>
          <a:sy n="101" d="100"/>
        </p:scale>
        <p:origin x="-176" y="-14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483DE-E768-4B09-8B3B-D43E9DB763E3}" type="datetimeFigureOut">
              <a:rPr lang="nb-NO" smtClean="0"/>
              <a:t>09.01.11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3A540-085D-4205-A8B6-DDCFFE2FFA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1991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752600" y="2286000"/>
            <a:ext cx="6934200" cy="1143000"/>
          </a:xfrm>
        </p:spPr>
        <p:txBody>
          <a:bodyPr anchor="b"/>
          <a:lstStyle>
            <a:lvl1pPr>
              <a:defRPr sz="2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52600" y="3429000"/>
            <a:ext cx="69342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265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36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5875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584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878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66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900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549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581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578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IHR – gruppearbeid 1</a:t>
            </a:r>
            <a:endParaRPr lang="nb-NO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Direktørnettverket, 5. jan 2011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Praktiske sider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Gruppearbeidene skjer i kantina</a:t>
            </a:r>
          </a:p>
          <a:p>
            <a:r>
              <a:rPr lang="nb-NO" dirty="0" smtClean="0"/>
              <a:t>Hver gruppe oppsummerer skriftlig, materialet ferdigstilles innen torsdag kl. 1200</a:t>
            </a:r>
          </a:p>
          <a:p>
            <a:r>
              <a:rPr lang="nb-NO" dirty="0" smtClean="0"/>
              <a:t>Materiale som deles ut</a:t>
            </a:r>
          </a:p>
          <a:p>
            <a:pPr lvl="1"/>
            <a:r>
              <a:rPr lang="nb-NO" dirty="0" smtClean="0"/>
              <a:t>Gruppesammensetning</a:t>
            </a:r>
          </a:p>
          <a:p>
            <a:pPr lvl="1"/>
            <a:r>
              <a:rPr lang="nb-NO" dirty="0" smtClean="0"/>
              <a:t>Hovedspørsmål til </a:t>
            </a:r>
            <a:r>
              <a:rPr lang="nb-NO" dirty="0" err="1" smtClean="0"/>
              <a:t>gruppearbeiden</a:t>
            </a:r>
            <a:endParaRPr lang="nb-NO" dirty="0" smtClean="0"/>
          </a:p>
          <a:p>
            <a:pPr lvl="1"/>
            <a:r>
              <a:rPr lang="nb-NO" dirty="0" smtClean="0"/>
              <a:t>Utkast til dagsorden den 14.1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8466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1772816"/>
            <a:ext cx="42484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2400" b="1" dirty="0" smtClean="0">
                <a:solidFill>
                  <a:srgbClr val="C00000"/>
                </a:solidFill>
              </a:rPr>
              <a:t>Noen momenter til gruppearbeid 1</a:t>
            </a:r>
          </a:p>
          <a:p>
            <a:pPr algn="r"/>
            <a:endParaRPr lang="nb-NO" sz="2400" b="1" dirty="0">
              <a:solidFill>
                <a:srgbClr val="C00000"/>
              </a:solidFill>
            </a:endParaRPr>
          </a:p>
          <a:p>
            <a:pPr algn="r"/>
            <a:r>
              <a:rPr lang="nb-NO" sz="2400" b="1" dirty="0" smtClean="0">
                <a:solidFill>
                  <a:srgbClr val="C00000"/>
                </a:solidFill>
              </a:rPr>
              <a:t>Momentene er til støtte for diskusjonen, og </a:t>
            </a:r>
          </a:p>
          <a:p>
            <a:pPr algn="r"/>
            <a:r>
              <a:rPr lang="nb-NO" sz="2400" b="1" dirty="0" smtClean="0">
                <a:solidFill>
                  <a:srgbClr val="C00000"/>
                </a:solidFill>
              </a:rPr>
              <a:t>drenger ikke besvares punktvis</a:t>
            </a:r>
            <a:endParaRPr lang="nb-NO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791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  (Hva vil vi med prosjektet?)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</a:t>
            </a:r>
            <a:r>
              <a:rPr lang="nb-NO" dirty="0"/>
              <a:t>vil dere formulere målet for dette prosjektet (foreløpig målformulering)?</a:t>
            </a:r>
          </a:p>
          <a:p>
            <a:r>
              <a:rPr lang="nb-NO" dirty="0" smtClean="0"/>
              <a:t>Hvordan </a:t>
            </a:r>
            <a:r>
              <a:rPr lang="nb-NO" dirty="0"/>
              <a:t>skal målene utvikles - hvem bør involveres? </a:t>
            </a:r>
            <a:endParaRPr lang="nb-NO" dirty="0" smtClean="0"/>
          </a:p>
          <a:p>
            <a:r>
              <a:rPr lang="nb-NO" dirty="0" smtClean="0"/>
              <a:t>Hva </a:t>
            </a:r>
            <a:r>
              <a:rPr lang="nb-NO" dirty="0"/>
              <a:t>er annerledes når dette prosjektet er gjennomført?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98811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Strategi (Hvordan </a:t>
            </a:r>
            <a:r>
              <a:rPr lang="nb-NO" dirty="0" smtClean="0"/>
              <a:t>nå målet?)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</a:t>
            </a:r>
            <a:r>
              <a:rPr lang="nb-NO" dirty="0"/>
              <a:t>er de viktigste stegene på veien?</a:t>
            </a:r>
          </a:p>
          <a:p>
            <a:r>
              <a:rPr lang="nb-NO" dirty="0" smtClean="0"/>
              <a:t>Hva </a:t>
            </a:r>
            <a:r>
              <a:rPr lang="nb-NO" dirty="0"/>
              <a:t>er de avgjørende suksessfaktorene?</a:t>
            </a:r>
          </a:p>
          <a:p>
            <a:r>
              <a:rPr lang="nb-NO" dirty="0" smtClean="0"/>
              <a:t>Hvem </a:t>
            </a:r>
            <a:r>
              <a:rPr lang="nb-NO" dirty="0"/>
              <a:t>er de viktigste aktørene/ressurspersonene?</a:t>
            </a:r>
          </a:p>
          <a:p>
            <a:r>
              <a:rPr lang="nb-NO" dirty="0" smtClean="0"/>
              <a:t>Hvordan </a:t>
            </a:r>
            <a:r>
              <a:rPr lang="nb-NO" dirty="0"/>
              <a:t>sikrer vi felles retning?</a:t>
            </a:r>
          </a:p>
          <a:p>
            <a:r>
              <a:rPr lang="nb-NO" dirty="0"/>
              <a:t>Når prosjektet er avsluttet, hva er det viktigste som har skjedd?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863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Kritiske faktorer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 kan hindre </a:t>
            </a:r>
            <a:r>
              <a:rPr lang="nb-NO" dirty="0"/>
              <a:t>oss i å lykkes?</a:t>
            </a:r>
          </a:p>
          <a:p>
            <a:r>
              <a:rPr lang="nb-NO" dirty="0" smtClean="0"/>
              <a:t>Hva vil konsekvensene være om vi ikke får det til?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328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Konkrete sider ved måloppnåelse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Hvordan </a:t>
            </a:r>
            <a:r>
              <a:rPr lang="nb-NO" dirty="0"/>
              <a:t>vet vi at vi prosjektet har oppnådd målet?</a:t>
            </a:r>
          </a:p>
          <a:p>
            <a:r>
              <a:rPr lang="nb-NO" dirty="0"/>
              <a:t>Hvordan kan dette tallfestes?</a:t>
            </a:r>
          </a:p>
          <a:p>
            <a:r>
              <a:rPr lang="nb-NO" dirty="0"/>
              <a:t>Hvilke andre synlige tegn har vi på måloppnåelse?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76198599"/>
      </p:ext>
    </p:extLst>
  </p:cSld>
  <p:clrMapOvr>
    <a:masterClrMapping/>
  </p:clrMapOvr>
</p:sld>
</file>

<file path=ppt/theme/theme1.xml><?xml version="1.0" encoding="utf-8"?>
<a:theme xmlns:a="http://schemas.openxmlformats.org/drawingml/2006/main" name="uio_2010_norsk_ny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uio_2010_norsk_ny</Template>
  <TotalTime>174</TotalTime>
  <Words>195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uio_2010_norsk_ny</vt:lpstr>
      <vt:lpstr>IHR – gruppearbeid 1</vt:lpstr>
      <vt:lpstr>Praktiske sider</vt:lpstr>
      <vt:lpstr>PowerPoint Presentation</vt:lpstr>
      <vt:lpstr>Mål  (Hva vil vi med prosjektet?)</vt:lpstr>
      <vt:lpstr>Strategi (Hvordan nå målet?)</vt:lpstr>
      <vt:lpstr>Kritiske faktorer</vt:lpstr>
      <vt:lpstr>Konkrete sider ved måloppnåelse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IHR</dc:title>
  <dc:creator>Arne</dc:creator>
  <cp:lastModifiedBy>Bjørn Ness</cp:lastModifiedBy>
  <cp:revision>9</cp:revision>
  <cp:lastPrinted>2011-01-05T10:11:08Z</cp:lastPrinted>
  <dcterms:created xsi:type="dcterms:W3CDTF">2011-01-04T23:21:30Z</dcterms:created>
  <dcterms:modified xsi:type="dcterms:W3CDTF">2011-01-09T13:21:16Z</dcterms:modified>
</cp:coreProperties>
</file>