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2" r:id="rId3"/>
    <p:sldId id="371" r:id="rId4"/>
    <p:sldId id="373" r:id="rId5"/>
    <p:sldId id="374" r:id="rId6"/>
    <p:sldId id="375" r:id="rId7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C389"/>
    <a:srgbClr val="990033"/>
    <a:srgbClr val="CC3300"/>
    <a:srgbClr val="FF9900"/>
    <a:srgbClr val="FFCC00"/>
    <a:srgbClr val="669900"/>
    <a:srgbClr val="CCCC00"/>
    <a:srgbClr val="99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86646" autoAdjust="0"/>
  </p:normalViewPr>
  <p:slideViewPr>
    <p:cSldViewPr>
      <p:cViewPr>
        <p:scale>
          <a:sx n="70" d="100"/>
          <a:sy n="70" d="100"/>
        </p:scale>
        <p:origin x="-780" y="-41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46AF4F-6167-254C-9335-04F2FFFDF18D}" type="datetime1">
              <a:rPr lang="nb-NO"/>
              <a:pPr>
                <a:defRPr/>
              </a:pPr>
              <a:t>07.02.2014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3F2811-6ACB-B349-A9AA-E2665CEC00C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008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3F8EEF-B34D-6144-AB87-B8F0503F2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Presisere at vi</a:t>
            </a:r>
            <a:r>
              <a:rPr lang="nb-NO" baseline="0" dirty="0" smtClean="0"/>
              <a:t> med system mener vi helhetlige rutiner som inneholder minimum standard, roller og ansvar</a:t>
            </a:r>
          </a:p>
          <a:p>
            <a:r>
              <a:rPr lang="nb-NO" baseline="0" dirty="0" smtClean="0"/>
              <a:t>Mener at kvalitetssystemet for medisinsk og helsefaglig forskning kan være en god mal</a:t>
            </a:r>
          </a:p>
          <a:p>
            <a:r>
              <a:rPr lang="nb-NO" baseline="0" dirty="0" smtClean="0"/>
              <a:t>Momenter som vi ønsker å få aksept for når det gjelder utarbeidelse av mandat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F8EEF-B34D-6144-AB87-B8F0503F2B1F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5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F8EEF-B34D-6144-AB87-B8F0503F2B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7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Vi ønsker nå å lage</a:t>
            </a:r>
            <a:r>
              <a:rPr lang="nb-NO" baseline="0" dirty="0" smtClean="0"/>
              <a:t> mandat for Fase 1 (utfyllende), men kun overordnet for Fase 2. Det er mer hensiktsmessig å beskrive hva produktet fra fase 2 skal inneholde når fase 1 er ferdig.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F8EEF-B34D-6144-AB87-B8F0503F2B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F8EEF-B34D-6144-AB87-B8F0503F2B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D0C1-25D3-E241-A770-BFAF7EEC8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8CB9-D7BB-5141-8E5C-D63AC1DD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D188-D2B6-D245-BD73-2971B5026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93E41-80AC-B742-AFD2-E864A2E6A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FFA7-E0CF-0B40-A8C3-A98696E7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2C7-F8BE-8F47-A987-C6537752A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6FB7C-38E6-0F4E-9C07-269A79B4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9854-1C28-0242-A086-CF2528E20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0BA49-319D-6249-81C3-BC20DA227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0C786-EA38-BB42-A0DA-67AF5558D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E71A0624-217A-CF4D-B894-8A19B1A22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1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068960"/>
            <a:ext cx="7389440" cy="1719064"/>
          </a:xfrm>
        </p:spPr>
        <p:txBody>
          <a:bodyPr/>
          <a:lstStyle/>
          <a:p>
            <a:pPr eaLnBrk="1" hangingPunct="1"/>
            <a:r>
              <a:rPr lang="nb-NO" sz="3200" dirty="0" smtClean="0"/>
              <a:t>EFV-V forskningsadministrative støttefunksjoner </a:t>
            </a:r>
            <a:br>
              <a:rPr lang="nb-NO" sz="3200" dirty="0" smtClean="0"/>
            </a:b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organisering og system</a:t>
            </a:r>
            <a:endParaRPr lang="nb-NO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6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1D0C1-25D3-E241-A770-BFAF7EEC8F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600" y="2348880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Vi trenger å vite hvordan vi ønsker å organisere støttefunksjonene før vi kan utarbeide rutinebeskrivelser, roller og ansvar</a:t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Foreslår derfor å dele arbeidet i to faser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Fase 1 – organisering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Fase 2 – utarbeidelse av system (minimum standard/ /kvalitetssystem/prosjekthåndbok)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088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6</a:t>
            </a:r>
            <a:br>
              <a:rPr lang="nb-NO" dirty="0" smtClean="0"/>
            </a:br>
            <a:r>
              <a:rPr lang="nb-NO" dirty="0" smtClean="0"/>
              <a:t>Fase 1 - organisering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1D0C1-25D3-E241-A770-BFAF7EEC8F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600" y="2348880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Avklare hvor de ulike støttefunksjonene skal ligge (mellom nivåene)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Ta hensyn til nærhetsmodellen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Optimalisere kvalitet og tilgjengelighet</a:t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 Ønsker å innhente erfaringer om beste praksis fra andre universitet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En med sterk sentral organisering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En med </a:t>
            </a:r>
            <a:r>
              <a:rPr lang="nb-NO" dirty="0" err="1" smtClean="0"/>
              <a:t>forskernær</a:t>
            </a:r>
            <a:r>
              <a:rPr lang="nb-NO" dirty="0" smtClean="0"/>
              <a:t> organisering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En mellomting?</a:t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I denne fasen er administrativ linje sentral (direktør, kontorsjef, forskningsadministrative ledere)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851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6</a:t>
            </a:r>
            <a:br>
              <a:rPr lang="nb-NO" dirty="0" smtClean="0"/>
            </a:br>
            <a:r>
              <a:rPr lang="nb-NO" dirty="0" smtClean="0"/>
              <a:t>Fase 1 - organisering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1D0C1-25D3-E241-A770-BFAF7EEC8F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600" y="234888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Leveranser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Diskutere ulike modeller og hvilke konsekvenser de får for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dirty="0" err="1" smtClean="0"/>
              <a:t>Presøknadfase</a:t>
            </a:r>
            <a:endParaRPr lang="nb-NO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dirty="0" err="1" smtClean="0"/>
              <a:t>Søknadfase</a:t>
            </a:r>
            <a:endParaRPr lang="nb-NO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dirty="0" smtClean="0"/>
              <a:t>Oppstartfase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dirty="0" err="1" smtClean="0"/>
              <a:t>Driftfase</a:t>
            </a:r>
            <a:endParaRPr lang="nb-NO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dirty="0" err="1" smtClean="0"/>
              <a:t>Avslutningfase</a:t>
            </a:r>
            <a:endParaRPr lang="nb-NO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Anbefale overordnet fleksibel modell for UiO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b-NO" dirty="0" smtClean="0"/>
              <a:t>Fokusere på avklaring av ansvarsdeling sentralt-fakultet-annen enhet</a:t>
            </a:r>
          </a:p>
        </p:txBody>
      </p:sp>
    </p:spTree>
    <p:extLst>
      <p:ext uri="{BB962C8B-B14F-4D97-AF65-F5344CB8AC3E}">
        <p14:creationId xmlns:p14="http://schemas.microsoft.com/office/powerpoint/2010/main" val="259500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6</a:t>
            </a:r>
            <a:br>
              <a:rPr lang="nb-NO" dirty="0" smtClean="0"/>
            </a:br>
            <a:r>
              <a:rPr lang="nb-NO" dirty="0" smtClean="0"/>
              <a:t>Fase 2 – system (minimum standard)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1D0C1-25D3-E241-A770-BFAF7EEC8F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600" y="2348880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Ta utgangspunkt i anbefalt modell (fra fase 1)</a:t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Lage kvalitetssystem/prosjekthåndbok tilpasset modell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Bygge på eksisterende beskrivelser for roller, ansvar og rutiner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Funn fra Arbeidsgruppe 2, 4 (og 5)</a:t>
            </a:r>
            <a:br>
              <a:rPr lang="nb-NO" dirty="0" smtClean="0"/>
            </a:br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I denne fasen er brukeren (prosjektleder og prosjekteier) sentral</a:t>
            </a:r>
          </a:p>
          <a:p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58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 6</a:t>
            </a:r>
            <a:br>
              <a:rPr lang="nb-NO" dirty="0" smtClean="0"/>
            </a:br>
            <a:r>
              <a:rPr lang="nb-NO" dirty="0" smtClean="0"/>
              <a:t>Prosess og forankring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1D0C1-25D3-E241-A770-BFAF7EEC8F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263691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Arbeidsgruppen gir sin anbefaling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dirty="0" smtClean="0"/>
              <a:t>Plangruppen gir sin tilslutning, </a:t>
            </a:r>
            <a:r>
              <a:rPr lang="nb-NO" dirty="0" err="1" smtClean="0"/>
              <a:t>evt</a:t>
            </a:r>
            <a:r>
              <a:rPr lang="nb-NO" dirty="0" smtClean="0"/>
              <a:t> justerer anbefalingen</a:t>
            </a:r>
            <a:br>
              <a:rPr lang="nb-NO" dirty="0" smtClean="0"/>
            </a:br>
            <a:endParaRPr lang="nb-NO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Behandles/diskuteres i direktørnettverket (fase 1 og 2)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Behandles/diskuteres i forskningsdekanforum (fase 1? </a:t>
            </a:r>
            <a:r>
              <a:rPr lang="nb-NO" dirty="0"/>
              <a:t>o</a:t>
            </a:r>
            <a:r>
              <a:rPr lang="nb-NO" dirty="0" smtClean="0"/>
              <a:t>g 2)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b-NO" dirty="0" smtClean="0"/>
              <a:t>Gunn-Elin skal eie prosjektet og avgjøre om noe av dette </a:t>
            </a:r>
            <a:r>
              <a:rPr lang="nb-NO" dirty="0" err="1" smtClean="0"/>
              <a:t>evt</a:t>
            </a:r>
            <a:r>
              <a:rPr lang="nb-NO" dirty="0" smtClean="0"/>
              <a:t> må behandles i styret eller andre organer</a:t>
            </a:r>
          </a:p>
          <a:p>
            <a:endParaRPr lang="nb-NO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39173"/>
      </p:ext>
    </p:extLst>
  </p:cSld>
  <p:clrMapOvr>
    <a:masterClrMapping/>
  </p:clrMapOvr>
</p:sld>
</file>

<file path=ppt/theme/theme1.xml><?xml version="1.0" encoding="utf-8"?>
<a:theme xmlns:a="http://schemas.openxmlformats.org/drawingml/2006/main" name="120222  Presentasjon av programmet mm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120222  Presentasjon av programmet mm</Template>
  <TotalTime>9119</TotalTime>
  <Words>192</Words>
  <Application>Microsoft Office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120222  Presentasjon av programmet mm</vt:lpstr>
      <vt:lpstr>EFV-V forskningsadministrative støttefunksjoner   organisering og system</vt:lpstr>
      <vt:lpstr>Arbeidsgruppe 6 </vt:lpstr>
      <vt:lpstr>Arbeidsgruppe 6 Fase 1 - organisering</vt:lpstr>
      <vt:lpstr>Arbeidsgruppe 6 Fase 1 - organisering</vt:lpstr>
      <vt:lpstr>Arbeidsgruppe 6 Fase 2 – system (minimum standard)</vt:lpstr>
      <vt:lpstr>Arbeidsgruppe 6 Prosess og forankring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programmet for tilpasning av økonomi- og innkjøpsfunksjonen ved UiO</dc:title>
  <dc:creator>Ellen K. M.</dc:creator>
  <cp:lastModifiedBy>Jan Thorsen</cp:lastModifiedBy>
  <cp:revision>172</cp:revision>
  <cp:lastPrinted>2014-02-10T07:40:35Z</cp:lastPrinted>
  <dcterms:created xsi:type="dcterms:W3CDTF">2012-02-23T09:20:32Z</dcterms:created>
  <dcterms:modified xsi:type="dcterms:W3CDTF">2014-02-10T11:08:36Z</dcterms:modified>
</cp:coreProperties>
</file>