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41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14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99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37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73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27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17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79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910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28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17CB-B430-4BF0-A57F-5350B801B6F4}" type="datetimeFigureOut">
              <a:rPr lang="nb-NO" smtClean="0"/>
              <a:t>21.05.2014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73362-6234-4AFC-8095-75EBAA592F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63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io.no/for-ansatte/organisasjon/strategi/strategi2010_202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Ny sekretariatsleder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EFV-V Plangruppemøte 28.05.2014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683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Ragnar Lie </a:t>
            </a:r>
            <a:br>
              <a:rPr lang="nb-NO" dirty="0" smtClean="0"/>
            </a:br>
            <a:r>
              <a:rPr lang="nb-NO" dirty="0" smtClean="0"/>
              <a:t>– SV/Arena og UHR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b-NO" b="1" dirty="0" smtClean="0"/>
              <a:t>Bakgrunn</a:t>
            </a:r>
          </a:p>
          <a:p>
            <a:r>
              <a:rPr lang="nb-NO" sz="2800" dirty="0" smtClean="0"/>
              <a:t>Ragnar Lie har jobbet med forskningsadministrasjon siden 1989. </a:t>
            </a:r>
          </a:p>
          <a:p>
            <a:pPr lvl="1"/>
            <a:r>
              <a:rPr lang="nb-NO" sz="2400" dirty="0" smtClean="0"/>
              <a:t>Fra 1989 til 1993 var han ansatt ved NAVF</a:t>
            </a:r>
          </a:p>
          <a:p>
            <a:pPr lvl="1"/>
            <a:r>
              <a:rPr lang="nb-NO" sz="2400" dirty="0" smtClean="0"/>
              <a:t>Fra 1993-94 jobbet han som rådgiver ved det nyetablerte Norges forskningsråd, begynte å arbeide ved ARENA fra programmets oppstart i 1994. </a:t>
            </a:r>
            <a:endParaRPr lang="nb-NO" sz="2400" dirty="0" smtClean="0"/>
          </a:p>
          <a:p>
            <a:pPr lvl="1"/>
            <a:r>
              <a:rPr lang="nb-NO" sz="2400" smtClean="0"/>
              <a:t>Fra 2003 - </a:t>
            </a:r>
            <a:r>
              <a:rPr lang="nb-NO" sz="2400" smtClean="0"/>
              <a:t>Da </a:t>
            </a:r>
            <a:r>
              <a:rPr lang="nb-NO" sz="2400" dirty="0" smtClean="0"/>
              <a:t>ARENA ble etablert som et senter ved Universitetet i Oslo i 2003 fortsatte Lie i sin stilling som seksjonssjef ved senteret.</a:t>
            </a:r>
          </a:p>
          <a:p>
            <a:pPr lvl="1"/>
            <a:r>
              <a:rPr lang="nb-NO" sz="2400" dirty="0" smtClean="0"/>
              <a:t>Fra 2011 tilknyttet UHR som  forskningspolitisk rådgiver</a:t>
            </a:r>
          </a:p>
          <a:p>
            <a:r>
              <a:rPr lang="nb-NO" sz="2400" dirty="0" smtClean="0"/>
              <a:t>Ragnar Lie jobbet som prosjektleder for arbeidet med UiOs </a:t>
            </a:r>
            <a:r>
              <a:rPr lang="nb-NO" sz="2400" dirty="0" smtClean="0">
                <a:hlinkClick r:id="rId2"/>
              </a:rPr>
              <a:t>Strategiske plan 2010-2020</a:t>
            </a:r>
            <a:r>
              <a:rPr lang="nb-NO" sz="2400" dirty="0" smtClean="0"/>
              <a:t> fra september 2009 til juli 2010</a:t>
            </a:r>
            <a:r>
              <a:rPr lang="nb-NO" sz="2800" dirty="0" smtClean="0"/>
              <a:t>.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1266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00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Skjermfremvisning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Ny sekretariatsleder</vt:lpstr>
      <vt:lpstr>Ragnar Lie  – SV/Arena og UHR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sekretariatsleder</dc:title>
  <dc:creator>Jan Thorsen</dc:creator>
  <cp:lastModifiedBy>Jan Thorsen</cp:lastModifiedBy>
  <cp:revision>2</cp:revision>
  <dcterms:created xsi:type="dcterms:W3CDTF">2014-05-20T12:21:55Z</dcterms:created>
  <dcterms:modified xsi:type="dcterms:W3CDTF">2014-05-21T08:39:19Z</dcterms:modified>
</cp:coreProperties>
</file>