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</p:sldMasterIdLst>
  <p:notesMasterIdLst>
    <p:notesMasterId r:id="rId26"/>
  </p:notesMasterIdLst>
  <p:handoutMasterIdLst>
    <p:handoutMasterId r:id="rId27"/>
  </p:handoutMasterIdLst>
  <p:sldIdLst>
    <p:sldId id="256" r:id="rId5"/>
    <p:sldId id="298" r:id="rId6"/>
    <p:sldId id="343" r:id="rId7"/>
    <p:sldId id="342" r:id="rId8"/>
    <p:sldId id="346" r:id="rId9"/>
    <p:sldId id="322" r:id="rId10"/>
    <p:sldId id="335" r:id="rId11"/>
    <p:sldId id="336" r:id="rId12"/>
    <p:sldId id="328" r:id="rId13"/>
    <p:sldId id="339" r:id="rId14"/>
    <p:sldId id="340" r:id="rId15"/>
    <p:sldId id="327" r:id="rId16"/>
    <p:sldId id="344" r:id="rId17"/>
    <p:sldId id="338" r:id="rId18"/>
    <p:sldId id="345" r:id="rId19"/>
    <p:sldId id="330" r:id="rId20"/>
    <p:sldId id="332" r:id="rId21"/>
    <p:sldId id="323" r:id="rId22"/>
    <p:sldId id="325" r:id="rId23"/>
    <p:sldId id="324" r:id="rId24"/>
    <p:sldId id="309" r:id="rId25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1A1918"/>
    <a:srgbClr val="E68801"/>
    <a:srgbClr val="D61B1B"/>
    <a:srgbClr val="1A285F"/>
    <a:srgbClr val="EE2736"/>
    <a:srgbClr val="CACAC2"/>
    <a:srgbClr val="0000FF"/>
    <a:srgbClr val="000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97639E-F847-DEBD-68FF-E25E4187ED83}" v="182" dt="2022-04-19T07:16:02.245"/>
    <p1510:client id="{220B769B-127E-8635-DE2F-60273CB4B8F3}" v="4" dt="2022-04-21T12:52:48.464"/>
    <p1510:client id="{771993BC-6C3B-FBDA-3526-00E014D4AA61}" v="54" dt="2022-04-21T12:40:25.107"/>
    <p1510:client id="{7780A494-76B3-EDB7-F85D-F1B8159E32AC}" v="661" dt="2022-04-21T11:39:41.090"/>
    <p1510:client id="{7FC5F376-1C3C-824C-B6D5-0CF3056DD3BB}" v="799" dt="2022-04-05T07:58:51.714"/>
    <p1510:client id="{91187415-F42D-95D6-21FA-22FF3EA8140F}" v="26" dt="2022-04-21T09:40:50.620"/>
    <p1510:client id="{928C7EAD-B6F6-40F5-B751-3D785927D0F8}" v="92" dt="2022-04-25T08:37:38.8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m Eriksen" userId="S::tommae@uio.no::53230d74-0314-4718-b7bc-0aa00e77627f" providerId="AD" clId="Web-{F315F895-1306-7503-E962-75A28E98D9B0}"/>
    <pc:docChg chg="modSld">
      <pc:chgData name="Tomm Eriksen" userId="S::tommae@uio.no::53230d74-0314-4718-b7bc-0aa00e77627f" providerId="AD" clId="Web-{F315F895-1306-7503-E962-75A28E98D9B0}" dt="2022-03-31T13:25:19.565" v="14" actId="20577"/>
      <pc:docMkLst>
        <pc:docMk/>
      </pc:docMkLst>
      <pc:sldChg chg="modSp">
        <pc:chgData name="Tomm Eriksen" userId="S::tommae@uio.no::53230d74-0314-4718-b7bc-0aa00e77627f" providerId="AD" clId="Web-{F315F895-1306-7503-E962-75A28E98D9B0}" dt="2022-03-31T13:25:19.565" v="14" actId="20577"/>
        <pc:sldMkLst>
          <pc:docMk/>
          <pc:sldMk cId="4192612446" sldId="332"/>
        </pc:sldMkLst>
        <pc:spChg chg="mod">
          <ac:chgData name="Tomm Eriksen" userId="S::tommae@uio.no::53230d74-0314-4718-b7bc-0aa00e77627f" providerId="AD" clId="Web-{F315F895-1306-7503-E962-75A28E98D9B0}" dt="2022-03-31T13:25:19.565" v="14" actId="20577"/>
          <ac:spMkLst>
            <pc:docMk/>
            <pc:sldMk cId="4192612446" sldId="332"/>
            <ac:spMk id="3" creationId="{4A08A9A6-D5CD-2BC1-2571-A56124C6DDFE}"/>
          </ac:spMkLst>
        </pc:spChg>
      </pc:sldChg>
      <pc:sldChg chg="modSp">
        <pc:chgData name="Tomm Eriksen" userId="S::tommae@uio.no::53230d74-0314-4718-b7bc-0aa00e77627f" providerId="AD" clId="Web-{F315F895-1306-7503-E962-75A28E98D9B0}" dt="2022-03-31T13:23:39.188" v="13" actId="20577"/>
        <pc:sldMkLst>
          <pc:docMk/>
          <pc:sldMk cId="1678118638" sldId="343"/>
        </pc:sldMkLst>
        <pc:spChg chg="mod">
          <ac:chgData name="Tomm Eriksen" userId="S::tommae@uio.no::53230d74-0314-4718-b7bc-0aa00e77627f" providerId="AD" clId="Web-{F315F895-1306-7503-E962-75A28E98D9B0}" dt="2022-03-31T13:23:39.188" v="13" actId="20577"/>
          <ac:spMkLst>
            <pc:docMk/>
            <pc:sldMk cId="1678118638" sldId="343"/>
            <ac:spMk id="3" creationId="{74137AE9-B0C3-CA6F-C156-A28343F56A20}"/>
          </ac:spMkLst>
        </pc:spChg>
      </pc:sldChg>
    </pc:docChg>
  </pc:docChgLst>
  <pc:docChgLst>
    <pc:chgData name="Ida Marie Solås" userId="fae49f4a-5fb0-4f9a-bd7e-5a81389e70bb" providerId="ADAL" clId="{7FC5F376-1C3C-824C-B6D5-0CF3056DD3BB}"/>
    <pc:docChg chg="undo redo custSel addSld delSld modSld sldOrd modMainMaster">
      <pc:chgData name="Ida Marie Solås" userId="fae49f4a-5fb0-4f9a-bd7e-5a81389e70bb" providerId="ADAL" clId="{7FC5F376-1C3C-824C-B6D5-0CF3056DD3BB}" dt="2022-04-19T09:05:17.109" v="4332" actId="478"/>
      <pc:docMkLst>
        <pc:docMk/>
      </pc:docMkLst>
      <pc:sldChg chg="addSp delSp modSp mod">
        <pc:chgData name="Ida Marie Solås" userId="fae49f4a-5fb0-4f9a-bd7e-5a81389e70bb" providerId="ADAL" clId="{7FC5F376-1C3C-824C-B6D5-0CF3056DD3BB}" dt="2022-04-01T13:16:33.424" v="2916" actId="962"/>
        <pc:sldMkLst>
          <pc:docMk/>
          <pc:sldMk cId="3484715419" sldId="256"/>
        </pc:sldMkLst>
        <pc:spChg chg="del mod">
          <ac:chgData name="Ida Marie Solås" userId="fae49f4a-5fb0-4f9a-bd7e-5a81389e70bb" providerId="ADAL" clId="{7FC5F376-1C3C-824C-B6D5-0CF3056DD3BB}" dt="2022-03-31T09:02:45.554" v="2379"/>
          <ac:spMkLst>
            <pc:docMk/>
            <pc:sldMk cId="3484715419" sldId="256"/>
            <ac:spMk id="3" creationId="{FDF990D0-F750-39BA-2F1B-D4E168A04876}"/>
          </ac:spMkLst>
        </pc:spChg>
        <pc:spChg chg="mod modVis">
          <ac:chgData name="Ida Marie Solås" userId="fae49f4a-5fb0-4f9a-bd7e-5a81389e70bb" providerId="ADAL" clId="{7FC5F376-1C3C-824C-B6D5-0CF3056DD3BB}" dt="2022-04-01T13:05:58.309" v="2878" actId="962"/>
          <ac:spMkLst>
            <pc:docMk/>
            <pc:sldMk cId="3484715419" sldId="256"/>
            <ac:spMk id="4" creationId="{AA9BAA50-3FBA-E047-8CB0-23C046A53F86}"/>
          </ac:spMkLst>
        </pc:spChg>
        <pc:spChg chg="mod">
          <ac:chgData name="Ida Marie Solås" userId="fae49f4a-5fb0-4f9a-bd7e-5a81389e70bb" providerId="ADAL" clId="{7FC5F376-1C3C-824C-B6D5-0CF3056DD3BB}" dt="2022-03-30T13:35:08.461" v="841" actId="20577"/>
          <ac:spMkLst>
            <pc:docMk/>
            <pc:sldMk cId="3484715419" sldId="256"/>
            <ac:spMk id="5" creationId="{787AC348-83B6-9249-A93C-3B537EF08F30}"/>
          </ac:spMkLst>
        </pc:spChg>
        <pc:spChg chg="mod">
          <ac:chgData name="Ida Marie Solås" userId="fae49f4a-5fb0-4f9a-bd7e-5a81389e70bb" providerId="ADAL" clId="{7FC5F376-1C3C-824C-B6D5-0CF3056DD3BB}" dt="2022-03-31T09:02:41.156" v="2377"/>
          <ac:spMkLst>
            <pc:docMk/>
            <pc:sldMk cId="3484715419" sldId="256"/>
            <ac:spMk id="6" creationId="{09D0F2CB-CD6A-894A-8F04-7A633C281540}"/>
          </ac:spMkLst>
        </pc:spChg>
        <pc:spChg chg="add del mod modVis">
          <ac:chgData name="Ida Marie Solås" userId="fae49f4a-5fb0-4f9a-bd7e-5a81389e70bb" providerId="ADAL" clId="{7FC5F376-1C3C-824C-B6D5-0CF3056DD3BB}" dt="2022-04-01T13:04:59.579" v="2835" actId="14429"/>
          <ac:spMkLst>
            <pc:docMk/>
            <pc:sldMk cId="3484715419" sldId="256"/>
            <ac:spMk id="7" creationId="{8E8607FA-A41E-C74D-9BBD-B58C36A9A9E9}"/>
          </ac:spMkLst>
        </pc:spChg>
        <pc:spChg chg="del mod">
          <ac:chgData name="Ida Marie Solås" userId="fae49f4a-5fb0-4f9a-bd7e-5a81389e70bb" providerId="ADAL" clId="{7FC5F376-1C3C-824C-B6D5-0CF3056DD3BB}" dt="2022-03-31T09:07:44.111" v="2531" actId="478"/>
          <ac:spMkLst>
            <pc:docMk/>
            <pc:sldMk cId="3484715419" sldId="256"/>
            <ac:spMk id="8" creationId="{7271C1F9-245E-498A-BEED-031390971924}"/>
          </ac:spMkLst>
        </pc:spChg>
        <pc:spChg chg="mod">
          <ac:chgData name="Ida Marie Solås" userId="fae49f4a-5fb0-4f9a-bd7e-5a81389e70bb" providerId="ADAL" clId="{7FC5F376-1C3C-824C-B6D5-0CF3056DD3BB}" dt="2022-04-01T13:16:33.424" v="2916" actId="962"/>
          <ac:spMkLst>
            <pc:docMk/>
            <pc:sldMk cId="3484715419" sldId="256"/>
            <ac:spMk id="9" creationId="{8C9D31D0-ED54-B743-9799-495FC4C11E6D}"/>
          </ac:spMkLst>
        </pc:spChg>
        <pc:spChg chg="add mod ord">
          <ac:chgData name="Ida Marie Solås" userId="fae49f4a-5fb0-4f9a-bd7e-5a81389e70bb" providerId="ADAL" clId="{7FC5F376-1C3C-824C-B6D5-0CF3056DD3BB}" dt="2022-03-31T09:08:10.655" v="2533" actId="13244"/>
          <ac:spMkLst>
            <pc:docMk/>
            <pc:sldMk cId="3484715419" sldId="256"/>
            <ac:spMk id="11" creationId="{770F91C6-7DF3-DE4C-95C8-9DCD1E521A86}"/>
          </ac:spMkLst>
        </pc:spChg>
        <pc:spChg chg="del">
          <ac:chgData name="Ida Marie Solås" userId="fae49f4a-5fb0-4f9a-bd7e-5a81389e70bb" providerId="ADAL" clId="{7FC5F376-1C3C-824C-B6D5-0CF3056DD3BB}" dt="2022-03-30T13:34:48.883" v="801" actId="478"/>
          <ac:spMkLst>
            <pc:docMk/>
            <pc:sldMk cId="3484715419" sldId="256"/>
            <ac:spMk id="11" creationId="{951292F3-D93E-DA6D-6FC6-3B49573AE311}"/>
          </ac:spMkLst>
        </pc:spChg>
        <pc:spChg chg="del">
          <ac:chgData name="Ida Marie Solås" userId="fae49f4a-5fb0-4f9a-bd7e-5a81389e70bb" providerId="ADAL" clId="{7FC5F376-1C3C-824C-B6D5-0CF3056DD3BB}" dt="2022-03-30T13:34:42.118" v="798" actId="478"/>
          <ac:spMkLst>
            <pc:docMk/>
            <pc:sldMk cId="3484715419" sldId="256"/>
            <ac:spMk id="13" creationId="{6D8F6281-F9B0-FE1C-D167-9E7F43A9D710}"/>
          </ac:spMkLst>
        </pc:spChg>
      </pc:sldChg>
      <pc:sldChg chg="modSp mod">
        <pc:chgData name="Ida Marie Solås" userId="fae49f4a-5fb0-4f9a-bd7e-5a81389e70bb" providerId="ADAL" clId="{7FC5F376-1C3C-824C-B6D5-0CF3056DD3BB}" dt="2022-03-23T14:50:37.718" v="2" actId="20577"/>
        <pc:sldMkLst>
          <pc:docMk/>
          <pc:sldMk cId="4008352726" sldId="298"/>
        </pc:sldMkLst>
        <pc:spChg chg="mod">
          <ac:chgData name="Ida Marie Solås" userId="fae49f4a-5fb0-4f9a-bd7e-5a81389e70bb" providerId="ADAL" clId="{7FC5F376-1C3C-824C-B6D5-0CF3056DD3BB}" dt="2022-03-23T14:50:37.718" v="2" actId="20577"/>
          <ac:spMkLst>
            <pc:docMk/>
            <pc:sldMk cId="4008352726" sldId="298"/>
            <ac:spMk id="3" creationId="{D31BB6A0-405F-A447-BDFF-441A64FA0FD9}"/>
          </ac:spMkLst>
        </pc:spChg>
      </pc:sldChg>
      <pc:sldChg chg="modSp mod">
        <pc:chgData name="Ida Marie Solås" userId="fae49f4a-5fb0-4f9a-bd7e-5a81389e70bb" providerId="ADAL" clId="{7FC5F376-1C3C-824C-B6D5-0CF3056DD3BB}" dt="2022-04-01T13:08:47.561" v="2883" actId="962"/>
        <pc:sldMkLst>
          <pc:docMk/>
          <pc:sldMk cId="2483820955" sldId="309"/>
        </pc:sldMkLst>
        <pc:spChg chg="mod">
          <ac:chgData name="Ida Marie Solås" userId="fae49f4a-5fb0-4f9a-bd7e-5a81389e70bb" providerId="ADAL" clId="{7FC5F376-1C3C-824C-B6D5-0CF3056DD3BB}" dt="2022-03-24T11:25:33.194" v="257" actId="1076"/>
          <ac:spMkLst>
            <pc:docMk/>
            <pc:sldMk cId="2483820955" sldId="309"/>
            <ac:spMk id="3" creationId="{C729F4FF-A17C-104E-AC86-19E1C034E985}"/>
          </ac:spMkLst>
        </pc:spChg>
        <pc:spChg chg="mod">
          <ac:chgData name="Ida Marie Solås" userId="fae49f4a-5fb0-4f9a-bd7e-5a81389e70bb" providerId="ADAL" clId="{7FC5F376-1C3C-824C-B6D5-0CF3056DD3BB}" dt="2022-04-01T13:08:47.561" v="2883" actId="962"/>
          <ac:spMkLst>
            <pc:docMk/>
            <pc:sldMk cId="2483820955" sldId="309"/>
            <ac:spMk id="4" creationId="{31633BC1-526A-DF4B-8852-E6EF33CC3130}"/>
          </ac:spMkLst>
        </pc:spChg>
      </pc:sldChg>
      <pc:sldChg chg="delSp modSp mod modNotesTx">
        <pc:chgData name="Ida Marie Solås" userId="fae49f4a-5fb0-4f9a-bd7e-5a81389e70bb" providerId="ADAL" clId="{7FC5F376-1C3C-824C-B6D5-0CF3056DD3BB}" dt="2022-04-04T15:00:49.991" v="2994" actId="20577"/>
        <pc:sldMkLst>
          <pc:docMk/>
          <pc:sldMk cId="288168162" sldId="322"/>
        </pc:sldMkLst>
        <pc:spChg chg="del">
          <ac:chgData name="Ida Marie Solås" userId="fae49f4a-5fb0-4f9a-bd7e-5a81389e70bb" providerId="ADAL" clId="{7FC5F376-1C3C-824C-B6D5-0CF3056DD3BB}" dt="2022-03-30T11:35:00.778" v="786" actId="478"/>
          <ac:spMkLst>
            <pc:docMk/>
            <pc:sldMk cId="288168162" sldId="322"/>
            <ac:spMk id="2" creationId="{119C4171-86F6-8942-A6C7-2D3F602A7D5C}"/>
          </ac:spMkLst>
        </pc:spChg>
        <pc:spChg chg="mod">
          <ac:chgData name="Ida Marie Solås" userId="fae49f4a-5fb0-4f9a-bd7e-5a81389e70bb" providerId="ADAL" clId="{7FC5F376-1C3C-824C-B6D5-0CF3056DD3BB}" dt="2022-04-01T13:09:07.825" v="2884" actId="962"/>
          <ac:spMkLst>
            <pc:docMk/>
            <pc:sldMk cId="288168162" sldId="322"/>
            <ac:spMk id="5" creationId="{B3F8AFB8-C603-C44F-ADD8-C60FBCA17859}"/>
          </ac:spMkLst>
        </pc:spChg>
      </pc:sldChg>
      <pc:sldChg chg="modSp mod">
        <pc:chgData name="Ida Marie Solås" userId="fae49f4a-5fb0-4f9a-bd7e-5a81389e70bb" providerId="ADAL" clId="{7FC5F376-1C3C-824C-B6D5-0CF3056DD3BB}" dt="2022-04-04T14:44:48.240" v="2920" actId="1076"/>
        <pc:sldMkLst>
          <pc:docMk/>
          <pc:sldMk cId="101834338" sldId="323"/>
        </pc:sldMkLst>
        <pc:spChg chg="mod">
          <ac:chgData name="Ida Marie Solås" userId="fae49f4a-5fb0-4f9a-bd7e-5a81389e70bb" providerId="ADAL" clId="{7FC5F376-1C3C-824C-B6D5-0CF3056DD3BB}" dt="2022-04-04T14:44:48.240" v="2920" actId="1076"/>
          <ac:spMkLst>
            <pc:docMk/>
            <pc:sldMk cId="101834338" sldId="323"/>
            <ac:spMk id="2" creationId="{2504E91F-C478-EF4C-A4F7-891A9B20CF28}"/>
          </ac:spMkLst>
        </pc:spChg>
        <pc:spChg chg="mod">
          <ac:chgData name="Ida Marie Solås" userId="fae49f4a-5fb0-4f9a-bd7e-5a81389e70bb" providerId="ADAL" clId="{7FC5F376-1C3C-824C-B6D5-0CF3056DD3BB}" dt="2022-04-04T14:41:38.103" v="2918" actId="20577"/>
          <ac:spMkLst>
            <pc:docMk/>
            <pc:sldMk cId="101834338" sldId="323"/>
            <ac:spMk id="3" creationId="{26CBDE75-A518-6243-A7CD-62E88DFCB267}"/>
          </ac:spMkLst>
        </pc:spChg>
      </pc:sldChg>
      <pc:sldChg chg="addSp modSp mod chgLayout">
        <pc:chgData name="Ida Marie Solås" userId="fae49f4a-5fb0-4f9a-bd7e-5a81389e70bb" providerId="ADAL" clId="{7FC5F376-1C3C-824C-B6D5-0CF3056DD3BB}" dt="2022-04-01T13:14:25.864" v="2906" actId="13244"/>
        <pc:sldMkLst>
          <pc:docMk/>
          <pc:sldMk cId="4124549504" sldId="325"/>
        </pc:sldMkLst>
        <pc:spChg chg="mod ord">
          <ac:chgData name="Ida Marie Solås" userId="fae49f4a-5fb0-4f9a-bd7e-5a81389e70bb" providerId="ADAL" clId="{7FC5F376-1C3C-824C-B6D5-0CF3056DD3BB}" dt="2022-04-01T13:11:22.984" v="2891" actId="700"/>
          <ac:spMkLst>
            <pc:docMk/>
            <pc:sldMk cId="4124549504" sldId="325"/>
            <ac:spMk id="2" creationId="{3BFA9E32-8530-934C-A2AC-123CAB0A2320}"/>
          </ac:spMkLst>
        </pc:spChg>
        <pc:spChg chg="mod ord">
          <ac:chgData name="Ida Marie Solås" userId="fae49f4a-5fb0-4f9a-bd7e-5a81389e70bb" providerId="ADAL" clId="{7FC5F376-1C3C-824C-B6D5-0CF3056DD3BB}" dt="2022-04-01T13:11:22.984" v="2891" actId="700"/>
          <ac:spMkLst>
            <pc:docMk/>
            <pc:sldMk cId="4124549504" sldId="325"/>
            <ac:spMk id="3" creationId="{B5F58702-4A5E-CD48-AAE3-D873784EB8DB}"/>
          </ac:spMkLst>
        </pc:spChg>
        <pc:spChg chg="mod ord">
          <ac:chgData name="Ida Marie Solås" userId="fae49f4a-5fb0-4f9a-bd7e-5a81389e70bb" providerId="ADAL" clId="{7FC5F376-1C3C-824C-B6D5-0CF3056DD3BB}" dt="2022-04-01T13:11:22.984" v="2891" actId="700"/>
          <ac:spMkLst>
            <pc:docMk/>
            <pc:sldMk cId="4124549504" sldId="325"/>
            <ac:spMk id="4" creationId="{8F15A4BC-9C2F-5F44-AB08-53A9EED5072C}"/>
          </ac:spMkLst>
        </pc:spChg>
        <pc:spChg chg="add mod ord">
          <ac:chgData name="Ida Marie Solås" userId="fae49f4a-5fb0-4f9a-bd7e-5a81389e70bb" providerId="ADAL" clId="{7FC5F376-1C3C-824C-B6D5-0CF3056DD3BB}" dt="2022-04-01T13:14:25.864" v="2906" actId="13244"/>
          <ac:spMkLst>
            <pc:docMk/>
            <pc:sldMk cId="4124549504" sldId="325"/>
            <ac:spMk id="5" creationId="{3A2654F8-C8D2-AE43-B12D-3E1C10469810}"/>
          </ac:spMkLst>
        </pc:spChg>
      </pc:sldChg>
      <pc:sldChg chg="del">
        <pc:chgData name="Ida Marie Solås" userId="fae49f4a-5fb0-4f9a-bd7e-5a81389e70bb" providerId="ADAL" clId="{7FC5F376-1C3C-824C-B6D5-0CF3056DD3BB}" dt="2022-03-30T13:48:31.462" v="1763" actId="2696"/>
        <pc:sldMkLst>
          <pc:docMk/>
          <pc:sldMk cId="1163977767" sldId="326"/>
        </pc:sldMkLst>
      </pc:sldChg>
      <pc:sldChg chg="addSp delSp modSp new mod modClrScheme chgLayout modNotesTx">
        <pc:chgData name="Ida Marie Solås" userId="fae49f4a-5fb0-4f9a-bd7e-5a81389e70bb" providerId="ADAL" clId="{7FC5F376-1C3C-824C-B6D5-0CF3056DD3BB}" dt="2022-04-04T15:10:54.786" v="3968" actId="20577"/>
        <pc:sldMkLst>
          <pc:docMk/>
          <pc:sldMk cId="941749922" sldId="327"/>
        </pc:sldMkLst>
        <pc:spChg chg="mod ord">
          <ac:chgData name="Ida Marie Solås" userId="fae49f4a-5fb0-4f9a-bd7e-5a81389e70bb" providerId="ADAL" clId="{7FC5F376-1C3C-824C-B6D5-0CF3056DD3BB}" dt="2022-03-23T14:53:01.063" v="28" actId="700"/>
          <ac:spMkLst>
            <pc:docMk/>
            <pc:sldMk cId="941749922" sldId="327"/>
            <ac:spMk id="2" creationId="{090EDB40-E2EE-CD47-8E22-CE8627F9DAC5}"/>
          </ac:spMkLst>
        </pc:spChg>
        <pc:spChg chg="del mod ord">
          <ac:chgData name="Ida Marie Solås" userId="fae49f4a-5fb0-4f9a-bd7e-5a81389e70bb" providerId="ADAL" clId="{7FC5F376-1C3C-824C-B6D5-0CF3056DD3BB}" dt="2022-03-23T14:53:01.063" v="28" actId="700"/>
          <ac:spMkLst>
            <pc:docMk/>
            <pc:sldMk cId="941749922" sldId="327"/>
            <ac:spMk id="3" creationId="{63F0F1F5-9FA6-9740-A267-928AE7316D48}"/>
          </ac:spMkLst>
        </pc:spChg>
        <pc:spChg chg="mod ord">
          <ac:chgData name="Ida Marie Solås" userId="fae49f4a-5fb0-4f9a-bd7e-5a81389e70bb" providerId="ADAL" clId="{7FC5F376-1C3C-824C-B6D5-0CF3056DD3BB}" dt="2022-03-23T14:53:01.063" v="28" actId="700"/>
          <ac:spMkLst>
            <pc:docMk/>
            <pc:sldMk cId="941749922" sldId="327"/>
            <ac:spMk id="4" creationId="{4DCCE25B-E522-EA44-B13E-6B1E994A3DF0}"/>
          </ac:spMkLst>
        </pc:spChg>
        <pc:spChg chg="add mod ord">
          <ac:chgData name="Ida Marie Solås" userId="fae49f4a-5fb0-4f9a-bd7e-5a81389e70bb" providerId="ADAL" clId="{7FC5F376-1C3C-824C-B6D5-0CF3056DD3BB}" dt="2022-03-30T13:44:24.618" v="1459" actId="20577"/>
          <ac:spMkLst>
            <pc:docMk/>
            <pc:sldMk cId="941749922" sldId="327"/>
            <ac:spMk id="5" creationId="{EFDC9B2C-E5AB-9C43-9C81-1DE0BDFDF6A0}"/>
          </ac:spMkLst>
        </pc:spChg>
      </pc:sldChg>
      <pc:sldChg chg="modSp new mod modNotesTx">
        <pc:chgData name="Ida Marie Solås" userId="fae49f4a-5fb0-4f9a-bd7e-5a81389e70bb" providerId="ADAL" clId="{7FC5F376-1C3C-824C-B6D5-0CF3056DD3BB}" dt="2022-04-04T15:06:50.508" v="3693" actId="20577"/>
        <pc:sldMkLst>
          <pc:docMk/>
          <pc:sldMk cId="630998021" sldId="328"/>
        </pc:sldMkLst>
        <pc:spChg chg="mod">
          <ac:chgData name="Ida Marie Solås" userId="fae49f4a-5fb0-4f9a-bd7e-5a81389e70bb" providerId="ADAL" clId="{7FC5F376-1C3C-824C-B6D5-0CF3056DD3BB}" dt="2022-03-23T14:54:23.675" v="137" actId="20577"/>
          <ac:spMkLst>
            <pc:docMk/>
            <pc:sldMk cId="630998021" sldId="328"/>
            <ac:spMk id="2" creationId="{79951253-D28C-174B-AF97-66997B61F02B}"/>
          </ac:spMkLst>
        </pc:spChg>
        <pc:spChg chg="mod">
          <ac:chgData name="Ida Marie Solås" userId="fae49f4a-5fb0-4f9a-bd7e-5a81389e70bb" providerId="ADAL" clId="{7FC5F376-1C3C-824C-B6D5-0CF3056DD3BB}" dt="2022-03-23T14:54:37.675" v="192" actId="20577"/>
          <ac:spMkLst>
            <pc:docMk/>
            <pc:sldMk cId="630998021" sldId="328"/>
            <ac:spMk id="3" creationId="{AEB567F0-2359-C44D-940C-14270FBFBDB3}"/>
          </ac:spMkLst>
        </pc:spChg>
      </pc:sldChg>
      <pc:sldChg chg="modSp mod">
        <pc:chgData name="Ida Marie Solås" userId="fae49f4a-5fb0-4f9a-bd7e-5a81389e70bb" providerId="ADAL" clId="{7FC5F376-1C3C-824C-B6D5-0CF3056DD3BB}" dt="2022-03-24T11:52:46.154" v="527" actId="20577"/>
        <pc:sldMkLst>
          <pc:docMk/>
          <pc:sldMk cId="2394996401" sldId="329"/>
        </pc:sldMkLst>
        <pc:spChg chg="mod">
          <ac:chgData name="Ida Marie Solås" userId="fae49f4a-5fb0-4f9a-bd7e-5a81389e70bb" providerId="ADAL" clId="{7FC5F376-1C3C-824C-B6D5-0CF3056DD3BB}" dt="2022-03-24T11:52:46.154" v="527" actId="20577"/>
          <ac:spMkLst>
            <pc:docMk/>
            <pc:sldMk cId="2394996401" sldId="329"/>
            <ac:spMk id="3" creationId="{46C75ED8-1926-3D43-67F5-8A48727A790F}"/>
          </ac:spMkLst>
        </pc:spChg>
      </pc:sldChg>
      <pc:sldChg chg="modSp mod">
        <pc:chgData name="Ida Marie Solås" userId="fae49f4a-5fb0-4f9a-bd7e-5a81389e70bb" providerId="ADAL" clId="{7FC5F376-1C3C-824C-B6D5-0CF3056DD3BB}" dt="2022-04-01T13:07:59.732" v="2882" actId="13244"/>
        <pc:sldMkLst>
          <pc:docMk/>
          <pc:sldMk cId="2850030096" sldId="330"/>
        </pc:sldMkLst>
        <pc:spChg chg="mod">
          <ac:chgData name="Ida Marie Solås" userId="fae49f4a-5fb0-4f9a-bd7e-5a81389e70bb" providerId="ADAL" clId="{7FC5F376-1C3C-824C-B6D5-0CF3056DD3BB}" dt="2022-03-24T11:46:26.521" v="292" actId="20577"/>
          <ac:spMkLst>
            <pc:docMk/>
            <pc:sldMk cId="2850030096" sldId="330"/>
            <ac:spMk id="3" creationId="{DC390EA1-BC35-48BC-C0F8-D87685486689}"/>
          </ac:spMkLst>
        </pc:spChg>
        <pc:picChg chg="mod ord">
          <ac:chgData name="Ida Marie Solås" userId="fae49f4a-5fb0-4f9a-bd7e-5a81389e70bb" providerId="ADAL" clId="{7FC5F376-1C3C-824C-B6D5-0CF3056DD3BB}" dt="2022-04-01T13:07:59.732" v="2882" actId="13244"/>
          <ac:picMkLst>
            <pc:docMk/>
            <pc:sldMk cId="2850030096" sldId="330"/>
            <ac:picMk id="6" creationId="{7A8C2AEA-2FE5-43B1-F026-9CF7D285FB6C}"/>
          </ac:picMkLst>
        </pc:picChg>
      </pc:sldChg>
      <pc:sldChg chg="modSp mod">
        <pc:chgData name="Ida Marie Solås" userId="fae49f4a-5fb0-4f9a-bd7e-5a81389e70bb" providerId="ADAL" clId="{7FC5F376-1C3C-824C-B6D5-0CF3056DD3BB}" dt="2022-03-24T11:47:32.261" v="364" actId="20577"/>
        <pc:sldMkLst>
          <pc:docMk/>
          <pc:sldMk cId="3467709615" sldId="331"/>
        </pc:sldMkLst>
        <pc:spChg chg="mod">
          <ac:chgData name="Ida Marie Solås" userId="fae49f4a-5fb0-4f9a-bd7e-5a81389e70bb" providerId="ADAL" clId="{7FC5F376-1C3C-824C-B6D5-0CF3056DD3BB}" dt="2022-03-24T11:47:32.261" v="364" actId="20577"/>
          <ac:spMkLst>
            <pc:docMk/>
            <pc:sldMk cId="3467709615" sldId="331"/>
            <ac:spMk id="3" creationId="{D04A21E2-22B3-A77D-CC4D-DB537DA4A49B}"/>
          </ac:spMkLst>
        </pc:spChg>
      </pc:sldChg>
      <pc:sldChg chg="modSp mod">
        <pc:chgData name="Ida Marie Solås" userId="fae49f4a-5fb0-4f9a-bd7e-5a81389e70bb" providerId="ADAL" clId="{7FC5F376-1C3C-824C-B6D5-0CF3056DD3BB}" dt="2022-03-30T13:48:25.149" v="1762" actId="20577"/>
        <pc:sldMkLst>
          <pc:docMk/>
          <pc:sldMk cId="4192612446" sldId="332"/>
        </pc:sldMkLst>
        <pc:spChg chg="mod">
          <ac:chgData name="Ida Marie Solås" userId="fae49f4a-5fb0-4f9a-bd7e-5a81389e70bb" providerId="ADAL" clId="{7FC5F376-1C3C-824C-B6D5-0CF3056DD3BB}" dt="2022-03-30T13:48:25.149" v="1762" actId="20577"/>
          <ac:spMkLst>
            <pc:docMk/>
            <pc:sldMk cId="4192612446" sldId="332"/>
            <ac:spMk id="3" creationId="{4A08A9A6-D5CD-2BC1-2571-A56124C6DDFE}"/>
          </ac:spMkLst>
        </pc:spChg>
      </pc:sldChg>
      <pc:sldChg chg="modSp mod">
        <pc:chgData name="Ida Marie Solås" userId="fae49f4a-5fb0-4f9a-bd7e-5a81389e70bb" providerId="ADAL" clId="{7FC5F376-1C3C-824C-B6D5-0CF3056DD3BB}" dt="2022-03-24T11:57:52.683" v="623" actId="20577"/>
        <pc:sldMkLst>
          <pc:docMk/>
          <pc:sldMk cId="1992790922" sldId="333"/>
        </pc:sldMkLst>
        <pc:spChg chg="mod">
          <ac:chgData name="Ida Marie Solås" userId="fae49f4a-5fb0-4f9a-bd7e-5a81389e70bb" providerId="ADAL" clId="{7FC5F376-1C3C-824C-B6D5-0CF3056DD3BB}" dt="2022-03-24T11:57:52.683" v="623" actId="20577"/>
          <ac:spMkLst>
            <pc:docMk/>
            <pc:sldMk cId="1992790922" sldId="333"/>
            <ac:spMk id="3" creationId="{2596FCE6-93EE-C762-87F9-4BCA023EFF4E}"/>
          </ac:spMkLst>
        </pc:spChg>
      </pc:sldChg>
      <pc:sldChg chg="modSp new mod ord">
        <pc:chgData name="Ida Marie Solås" userId="fae49f4a-5fb0-4f9a-bd7e-5a81389e70bb" providerId="ADAL" clId="{7FC5F376-1C3C-824C-B6D5-0CF3056DD3BB}" dt="2022-03-24T11:49:17.769" v="384" actId="20578"/>
        <pc:sldMkLst>
          <pc:docMk/>
          <pc:sldMk cId="3753399309" sldId="334"/>
        </pc:sldMkLst>
        <pc:spChg chg="mod">
          <ac:chgData name="Ida Marie Solås" userId="fae49f4a-5fb0-4f9a-bd7e-5a81389e70bb" providerId="ADAL" clId="{7FC5F376-1C3C-824C-B6D5-0CF3056DD3BB}" dt="2022-03-24T11:48:06.840" v="381" actId="20577"/>
          <ac:spMkLst>
            <pc:docMk/>
            <pc:sldMk cId="3753399309" sldId="334"/>
            <ac:spMk id="2" creationId="{686A60E0-6AF1-E341-9DF2-DA4EDF45644F}"/>
          </ac:spMkLst>
        </pc:spChg>
        <pc:spChg chg="mod">
          <ac:chgData name="Ida Marie Solås" userId="fae49f4a-5fb0-4f9a-bd7e-5a81389e70bb" providerId="ADAL" clId="{7FC5F376-1C3C-824C-B6D5-0CF3056DD3BB}" dt="2022-03-24T11:48:14.946" v="383" actId="20577"/>
          <ac:spMkLst>
            <pc:docMk/>
            <pc:sldMk cId="3753399309" sldId="334"/>
            <ac:spMk id="3" creationId="{D054C5A3-1D9C-324B-B622-885D199E0440}"/>
          </ac:spMkLst>
        </pc:spChg>
      </pc:sldChg>
      <pc:sldChg chg="addSp delSp modSp mod modNotesTx">
        <pc:chgData name="Ida Marie Solås" userId="fae49f4a-5fb0-4f9a-bd7e-5a81389e70bb" providerId="ADAL" clId="{7FC5F376-1C3C-824C-B6D5-0CF3056DD3BB}" dt="2022-04-05T07:24:13.163" v="3987" actId="20577"/>
        <pc:sldMkLst>
          <pc:docMk/>
          <pc:sldMk cId="3512262014" sldId="335"/>
        </pc:sldMkLst>
        <pc:spChg chg="add mod ord">
          <ac:chgData name="Ida Marie Solås" userId="fae49f4a-5fb0-4f9a-bd7e-5a81389e70bb" providerId="ADAL" clId="{7FC5F376-1C3C-824C-B6D5-0CF3056DD3BB}" dt="2022-03-31T07:17:37.844" v="2369" actId="13244"/>
          <ac:spMkLst>
            <pc:docMk/>
            <pc:sldMk cId="3512262014" sldId="335"/>
            <ac:spMk id="2" creationId="{E27FF479-4BF0-8A40-9248-14357719DA58}"/>
          </ac:spMkLst>
        </pc:spChg>
        <pc:spChg chg="mod ord modVis">
          <ac:chgData name="Ida Marie Solås" userId="fae49f4a-5fb0-4f9a-bd7e-5a81389e70bb" providerId="ADAL" clId="{7FC5F376-1C3C-824C-B6D5-0CF3056DD3BB}" dt="2022-04-01T13:12:44.809" v="2903" actId="13244"/>
          <ac:spMkLst>
            <pc:docMk/>
            <pc:sldMk cId="3512262014" sldId="335"/>
            <ac:spMk id="3" creationId="{36AD7396-9FC9-8583-B758-5623A4CEF6B5}"/>
          </ac:spMkLst>
        </pc:spChg>
        <pc:spChg chg="del mod ord">
          <ac:chgData name="Ida Marie Solås" userId="fae49f4a-5fb0-4f9a-bd7e-5a81389e70bb" providerId="ADAL" clId="{7FC5F376-1C3C-824C-B6D5-0CF3056DD3BB}" dt="2022-04-01T13:12:20.923" v="2898" actId="478"/>
          <ac:spMkLst>
            <pc:docMk/>
            <pc:sldMk cId="3512262014" sldId="335"/>
            <ac:spMk id="5" creationId="{82C38062-F23E-5B9B-3725-8DC7F22F14FB}"/>
          </ac:spMkLst>
        </pc:spChg>
        <pc:spChg chg="add mod">
          <ac:chgData name="Ida Marie Solås" userId="fae49f4a-5fb0-4f9a-bd7e-5a81389e70bb" providerId="ADAL" clId="{7FC5F376-1C3C-824C-B6D5-0CF3056DD3BB}" dt="2022-04-01T13:12:18.130" v="2897"/>
          <ac:spMkLst>
            <pc:docMk/>
            <pc:sldMk cId="3512262014" sldId="335"/>
            <ac:spMk id="6" creationId="{E5AB461E-AB0A-FF42-AA54-230F2CF22B59}"/>
          </ac:spMkLst>
        </pc:spChg>
        <pc:spChg chg="add mod ord">
          <ac:chgData name="Ida Marie Solås" userId="fae49f4a-5fb0-4f9a-bd7e-5a81389e70bb" providerId="ADAL" clId="{7FC5F376-1C3C-824C-B6D5-0CF3056DD3BB}" dt="2022-04-01T13:12:51.907" v="2904" actId="13244"/>
          <ac:spMkLst>
            <pc:docMk/>
            <pc:sldMk cId="3512262014" sldId="335"/>
            <ac:spMk id="7" creationId="{2360F4E9-26FC-2B43-AD78-C238562A4354}"/>
          </ac:spMkLst>
        </pc:spChg>
        <pc:picChg chg="mod">
          <ac:chgData name="Ida Marie Solås" userId="fae49f4a-5fb0-4f9a-bd7e-5a81389e70bb" providerId="ADAL" clId="{7FC5F376-1C3C-824C-B6D5-0CF3056DD3BB}" dt="2022-04-01T13:12:27.343" v="2900" actId="1076"/>
          <ac:picMkLst>
            <pc:docMk/>
            <pc:sldMk cId="3512262014" sldId="335"/>
            <ac:picMk id="4" creationId="{C8F96377-A686-865A-5CE3-E1EA1C78BED1}"/>
          </ac:picMkLst>
        </pc:picChg>
      </pc:sldChg>
      <pc:sldChg chg="addSp modSp mod modNotesTx">
        <pc:chgData name="Ida Marie Solås" userId="fae49f4a-5fb0-4f9a-bd7e-5a81389e70bb" providerId="ADAL" clId="{7FC5F376-1C3C-824C-B6D5-0CF3056DD3BB}" dt="2022-04-04T15:06:32.341" v="3636" actId="20577"/>
        <pc:sldMkLst>
          <pc:docMk/>
          <pc:sldMk cId="591085679" sldId="336"/>
        </pc:sldMkLst>
        <pc:spChg chg="mod modVis">
          <ac:chgData name="Ida Marie Solås" userId="fae49f4a-5fb0-4f9a-bd7e-5a81389e70bb" providerId="ADAL" clId="{7FC5F376-1C3C-824C-B6D5-0CF3056DD3BB}" dt="2022-04-01T13:06:43.974" v="2879" actId="14429"/>
          <ac:spMkLst>
            <pc:docMk/>
            <pc:sldMk cId="591085679" sldId="336"/>
            <ac:spMk id="3" creationId="{36AD7396-9FC9-8583-B758-5623A4CEF6B5}"/>
          </ac:spMkLst>
        </pc:spChg>
        <pc:spChg chg="add mod ord">
          <ac:chgData name="Ida Marie Solås" userId="fae49f4a-5fb0-4f9a-bd7e-5a81389e70bb" providerId="ADAL" clId="{7FC5F376-1C3C-824C-B6D5-0CF3056DD3BB}" dt="2022-03-31T07:17:48.812" v="2372" actId="13244"/>
          <ac:spMkLst>
            <pc:docMk/>
            <pc:sldMk cId="591085679" sldId="336"/>
            <ac:spMk id="4" creationId="{DC7BF334-7A60-D845-A3B6-6D75FA346C6D}"/>
          </ac:spMkLst>
        </pc:spChg>
        <pc:spChg chg="mod ord">
          <ac:chgData name="Ida Marie Solås" userId="fae49f4a-5fb0-4f9a-bd7e-5a81389e70bb" providerId="ADAL" clId="{7FC5F376-1C3C-824C-B6D5-0CF3056DD3BB}" dt="2022-04-01T13:11:59.610" v="2894" actId="1076"/>
          <ac:spMkLst>
            <pc:docMk/>
            <pc:sldMk cId="591085679" sldId="336"/>
            <ac:spMk id="5" creationId="{82C38062-F23E-5B9B-3725-8DC7F22F14FB}"/>
          </ac:spMkLst>
        </pc:spChg>
        <pc:spChg chg="add mod ord">
          <ac:chgData name="Ida Marie Solås" userId="fae49f4a-5fb0-4f9a-bd7e-5a81389e70bb" providerId="ADAL" clId="{7FC5F376-1C3C-824C-B6D5-0CF3056DD3BB}" dt="2022-04-01T13:13:03.735" v="2905" actId="13244"/>
          <ac:spMkLst>
            <pc:docMk/>
            <pc:sldMk cId="591085679" sldId="336"/>
            <ac:spMk id="6" creationId="{B50AC44F-6DA5-F24D-B2F6-81E60EEAAD78}"/>
          </ac:spMkLst>
        </pc:spChg>
        <pc:picChg chg="ord">
          <ac:chgData name="Ida Marie Solås" userId="fae49f4a-5fb0-4f9a-bd7e-5a81389e70bb" providerId="ADAL" clId="{7FC5F376-1C3C-824C-B6D5-0CF3056DD3BB}" dt="2022-03-31T07:17:51.276" v="2373" actId="13244"/>
          <ac:picMkLst>
            <pc:docMk/>
            <pc:sldMk cId="591085679" sldId="336"/>
            <ac:picMk id="2" creationId="{475EDEC0-1F69-35DB-DC06-B621CAFB18E3}"/>
          </ac:picMkLst>
        </pc:picChg>
      </pc:sldChg>
      <pc:sldChg chg="modSp mod">
        <pc:chgData name="Ida Marie Solås" userId="fae49f4a-5fb0-4f9a-bd7e-5a81389e70bb" providerId="ADAL" clId="{7FC5F376-1C3C-824C-B6D5-0CF3056DD3BB}" dt="2022-04-05T08:13:50.546" v="4331" actId="20577"/>
        <pc:sldMkLst>
          <pc:docMk/>
          <pc:sldMk cId="681410485" sldId="338"/>
        </pc:sldMkLst>
        <pc:spChg chg="mod">
          <ac:chgData name="Ida Marie Solås" userId="fae49f4a-5fb0-4f9a-bd7e-5a81389e70bb" providerId="ADAL" clId="{7FC5F376-1C3C-824C-B6D5-0CF3056DD3BB}" dt="2022-04-05T08:13:50.546" v="4331" actId="20577"/>
          <ac:spMkLst>
            <pc:docMk/>
            <pc:sldMk cId="681410485" sldId="338"/>
            <ac:spMk id="3" creationId="{43F194C5-2540-0665-3FD7-4BBB415A9D94}"/>
          </ac:spMkLst>
        </pc:spChg>
      </pc:sldChg>
      <pc:sldChg chg="modSp mod modNotesTx">
        <pc:chgData name="Ida Marie Solås" userId="fae49f4a-5fb0-4f9a-bd7e-5a81389e70bb" providerId="ADAL" clId="{7FC5F376-1C3C-824C-B6D5-0CF3056DD3BB}" dt="2022-04-05T07:58:51.715" v="4330" actId="20577"/>
        <pc:sldMkLst>
          <pc:docMk/>
          <pc:sldMk cId="3942378999" sldId="339"/>
        </pc:sldMkLst>
        <pc:spChg chg="mod">
          <ac:chgData name="Ida Marie Solås" userId="fae49f4a-5fb0-4f9a-bd7e-5a81389e70bb" providerId="ADAL" clId="{7FC5F376-1C3C-824C-B6D5-0CF3056DD3BB}" dt="2022-04-01T13:07:05.853" v="2880" actId="962"/>
          <ac:spMkLst>
            <pc:docMk/>
            <pc:sldMk cId="3942378999" sldId="339"/>
            <ac:spMk id="3" creationId="{D04A21E2-22B3-A77D-CC4D-DB537DA4A49B}"/>
          </ac:spMkLst>
        </pc:spChg>
        <pc:spChg chg="ord">
          <ac:chgData name="Ida Marie Solås" userId="fae49f4a-5fb0-4f9a-bd7e-5a81389e70bb" providerId="ADAL" clId="{7FC5F376-1C3C-824C-B6D5-0CF3056DD3BB}" dt="2022-03-31T07:10:21.735" v="1764" actId="13244"/>
          <ac:spMkLst>
            <pc:docMk/>
            <pc:sldMk cId="3942378999" sldId="339"/>
            <ac:spMk id="4" creationId="{F296FBCC-D613-F8BF-B530-5792616CDC20}"/>
          </ac:spMkLst>
        </pc:spChg>
        <pc:spChg chg="ord">
          <ac:chgData name="Ida Marie Solås" userId="fae49f4a-5fb0-4f9a-bd7e-5a81389e70bb" providerId="ADAL" clId="{7FC5F376-1C3C-824C-B6D5-0CF3056DD3BB}" dt="2022-03-31T07:10:21.735" v="1764" actId="13244"/>
          <ac:spMkLst>
            <pc:docMk/>
            <pc:sldMk cId="3942378999" sldId="339"/>
            <ac:spMk id="5" creationId="{9316E3BE-D990-510E-9AF7-9397AFEBA4B9}"/>
          </ac:spMkLst>
        </pc:spChg>
        <pc:spChg chg="mod">
          <ac:chgData name="Ida Marie Solås" userId="fae49f4a-5fb0-4f9a-bd7e-5a81389e70bb" providerId="ADAL" clId="{7FC5F376-1C3C-824C-B6D5-0CF3056DD3BB}" dt="2022-03-31T07:10:33.778" v="1765" actId="962"/>
          <ac:spMkLst>
            <pc:docMk/>
            <pc:sldMk cId="3942378999" sldId="339"/>
            <ac:spMk id="9" creationId="{C9E81021-9B84-0CDD-35B6-A2B789F10B4E}"/>
          </ac:spMkLst>
        </pc:spChg>
        <pc:spChg chg="mod">
          <ac:chgData name="Ida Marie Solås" userId="fae49f4a-5fb0-4f9a-bd7e-5a81389e70bb" providerId="ADAL" clId="{7FC5F376-1C3C-824C-B6D5-0CF3056DD3BB}" dt="2022-03-31T07:10:38.561" v="1767" actId="962"/>
          <ac:spMkLst>
            <pc:docMk/>
            <pc:sldMk cId="3942378999" sldId="339"/>
            <ac:spMk id="10" creationId="{92424D28-5760-3360-0AA3-9F510422230B}"/>
          </ac:spMkLst>
        </pc:spChg>
        <pc:spChg chg="mod">
          <ac:chgData name="Ida Marie Solås" userId="fae49f4a-5fb0-4f9a-bd7e-5a81389e70bb" providerId="ADAL" clId="{7FC5F376-1C3C-824C-B6D5-0CF3056DD3BB}" dt="2022-03-31T07:10:41.948" v="1768" actId="962"/>
          <ac:spMkLst>
            <pc:docMk/>
            <pc:sldMk cId="3942378999" sldId="339"/>
            <ac:spMk id="11" creationId="{87F2E78B-265E-755E-7B0A-1B9784C89540}"/>
          </ac:spMkLst>
        </pc:spChg>
        <pc:spChg chg="mod">
          <ac:chgData name="Ida Marie Solås" userId="fae49f4a-5fb0-4f9a-bd7e-5a81389e70bb" providerId="ADAL" clId="{7FC5F376-1C3C-824C-B6D5-0CF3056DD3BB}" dt="2022-03-31T07:10:46.555" v="1769" actId="962"/>
          <ac:spMkLst>
            <pc:docMk/>
            <pc:sldMk cId="3942378999" sldId="339"/>
            <ac:spMk id="12" creationId="{88C089F1-FDBF-EFB3-5162-E8F7ED2F1461}"/>
          </ac:spMkLst>
        </pc:spChg>
      </pc:sldChg>
      <pc:sldChg chg="addSp delSp modSp mod modNotesTx">
        <pc:chgData name="Ida Marie Solås" userId="fae49f4a-5fb0-4f9a-bd7e-5a81389e70bb" providerId="ADAL" clId="{7FC5F376-1C3C-824C-B6D5-0CF3056DD3BB}" dt="2022-04-05T07:29:48.695" v="4272" actId="20577"/>
        <pc:sldMkLst>
          <pc:docMk/>
          <pc:sldMk cId="1525157922" sldId="340"/>
        </pc:sldMkLst>
        <pc:spChg chg="ord">
          <ac:chgData name="Ida Marie Solås" userId="fae49f4a-5fb0-4f9a-bd7e-5a81389e70bb" providerId="ADAL" clId="{7FC5F376-1C3C-824C-B6D5-0CF3056DD3BB}" dt="2022-03-31T07:10:59.653" v="1771" actId="13244"/>
          <ac:spMkLst>
            <pc:docMk/>
            <pc:sldMk cId="1525157922" sldId="340"/>
            <ac:spMk id="2" creationId="{503EF625-F975-F1BA-C2D1-BBF21C7B9AB4}"/>
          </ac:spMkLst>
        </pc:spChg>
        <pc:spChg chg="ord">
          <ac:chgData name="Ida Marie Solås" userId="fae49f4a-5fb0-4f9a-bd7e-5a81389e70bb" providerId="ADAL" clId="{7FC5F376-1C3C-824C-B6D5-0CF3056DD3BB}" dt="2022-03-31T07:10:59.653" v="1771" actId="13244"/>
          <ac:spMkLst>
            <pc:docMk/>
            <pc:sldMk cId="1525157922" sldId="340"/>
            <ac:spMk id="3" creationId="{9B89FAF7-6305-C70A-B750-6718FF104164}"/>
          </ac:spMkLst>
        </pc:spChg>
        <pc:spChg chg="add mod ord">
          <ac:chgData name="Ida Marie Solås" userId="fae49f4a-5fb0-4f9a-bd7e-5a81389e70bb" providerId="ADAL" clId="{7FC5F376-1C3C-824C-B6D5-0CF3056DD3BB}" dt="2022-04-01T13:07:20.934" v="2881" actId="13244"/>
          <ac:spMkLst>
            <pc:docMk/>
            <pc:sldMk cId="1525157922" sldId="340"/>
            <ac:spMk id="5" creationId="{F7FB97AB-5604-744E-9BDD-4F9B9B8FEEE1}"/>
          </ac:spMkLst>
        </pc:spChg>
        <pc:spChg chg="mod ord">
          <ac:chgData name="Ida Marie Solås" userId="fae49f4a-5fb0-4f9a-bd7e-5a81389e70bb" providerId="ADAL" clId="{7FC5F376-1C3C-824C-B6D5-0CF3056DD3BB}" dt="2022-03-31T07:11:02.485" v="1772" actId="13244"/>
          <ac:spMkLst>
            <pc:docMk/>
            <pc:sldMk cId="1525157922" sldId="340"/>
            <ac:spMk id="8" creationId="{24A7E4D2-68A4-F3A8-81B4-45C223D6C17B}"/>
          </ac:spMkLst>
        </pc:spChg>
        <pc:spChg chg="del mod ord">
          <ac:chgData name="Ida Marie Solås" userId="fae49f4a-5fb0-4f9a-bd7e-5a81389e70bb" providerId="ADAL" clId="{7FC5F376-1C3C-824C-B6D5-0CF3056DD3BB}" dt="2022-04-01T13:02:17.156" v="2613" actId="478"/>
          <ac:spMkLst>
            <pc:docMk/>
            <pc:sldMk cId="1525157922" sldId="340"/>
            <ac:spMk id="10" creationId="{5B6FFC55-C0B3-D895-7F63-C40C6F25ECF0}"/>
          </ac:spMkLst>
        </pc:spChg>
        <pc:picChg chg="mod">
          <ac:chgData name="Ida Marie Solås" userId="fae49f4a-5fb0-4f9a-bd7e-5a81389e70bb" providerId="ADAL" clId="{7FC5F376-1C3C-824C-B6D5-0CF3056DD3BB}" dt="2022-03-31T07:17:08.314" v="2368" actId="962"/>
          <ac:picMkLst>
            <pc:docMk/>
            <pc:sldMk cId="1525157922" sldId="340"/>
            <ac:picMk id="4" creationId="{2A06B0B6-5554-77AE-AD60-2B96BB1FF2D5}"/>
          </ac:picMkLst>
        </pc:picChg>
      </pc:sldChg>
      <pc:sldChg chg="modSp new del mod">
        <pc:chgData name="Ida Marie Solås" userId="fae49f4a-5fb0-4f9a-bd7e-5a81389e70bb" providerId="ADAL" clId="{7FC5F376-1C3C-824C-B6D5-0CF3056DD3BB}" dt="2022-03-31T09:07:21.721" v="2514" actId="2696"/>
        <pc:sldMkLst>
          <pc:docMk/>
          <pc:sldMk cId="3507594514" sldId="343"/>
        </pc:sldMkLst>
        <pc:spChg chg="mod">
          <ac:chgData name="Ida Marie Solås" userId="fae49f4a-5fb0-4f9a-bd7e-5a81389e70bb" providerId="ADAL" clId="{7FC5F376-1C3C-824C-B6D5-0CF3056DD3BB}" dt="2022-03-31T09:05:29.521" v="2417" actId="20577"/>
          <ac:spMkLst>
            <pc:docMk/>
            <pc:sldMk cId="3507594514" sldId="343"/>
            <ac:spMk id="5" creationId="{9CFB6812-A468-F74C-8D8C-9320607412B0}"/>
          </ac:spMkLst>
        </pc:spChg>
        <pc:spChg chg="mod">
          <ac:chgData name="Ida Marie Solås" userId="fae49f4a-5fb0-4f9a-bd7e-5a81389e70bb" providerId="ADAL" clId="{7FC5F376-1C3C-824C-B6D5-0CF3056DD3BB}" dt="2022-03-31T09:05:38.687" v="2439" actId="20577"/>
          <ac:spMkLst>
            <pc:docMk/>
            <pc:sldMk cId="3507594514" sldId="343"/>
            <ac:spMk id="6" creationId="{DAAFA9FC-BA59-1248-8CF6-E85D511EBF61}"/>
          </ac:spMkLst>
        </pc:spChg>
        <pc:spChg chg="mod">
          <ac:chgData name="Ida Marie Solås" userId="fae49f4a-5fb0-4f9a-bd7e-5a81389e70bb" providerId="ADAL" clId="{7FC5F376-1C3C-824C-B6D5-0CF3056DD3BB}" dt="2022-03-31T09:05:59.614" v="2462" actId="20577"/>
          <ac:spMkLst>
            <pc:docMk/>
            <pc:sldMk cId="3507594514" sldId="343"/>
            <ac:spMk id="7" creationId="{8E93E380-3953-1442-9577-D5B8BC6C2C86}"/>
          </ac:spMkLst>
        </pc:spChg>
        <pc:spChg chg="mod">
          <ac:chgData name="Ida Marie Solås" userId="fae49f4a-5fb0-4f9a-bd7e-5a81389e70bb" providerId="ADAL" clId="{7FC5F376-1C3C-824C-B6D5-0CF3056DD3BB}" dt="2022-03-31T09:06:16.233" v="2499" actId="20577"/>
          <ac:spMkLst>
            <pc:docMk/>
            <pc:sldMk cId="3507594514" sldId="343"/>
            <ac:spMk id="8" creationId="{CB542033-E80D-FA45-A1F0-89CDE2072D16}"/>
          </ac:spMkLst>
        </pc:spChg>
        <pc:spChg chg="mod">
          <ac:chgData name="Ida Marie Solås" userId="fae49f4a-5fb0-4f9a-bd7e-5a81389e70bb" providerId="ADAL" clId="{7FC5F376-1C3C-824C-B6D5-0CF3056DD3BB}" dt="2022-03-31T09:06:23.797" v="2513" actId="20577"/>
          <ac:spMkLst>
            <pc:docMk/>
            <pc:sldMk cId="3507594514" sldId="343"/>
            <ac:spMk id="9" creationId="{FECE40BF-D859-D942-8B24-2E8AEF6DE533}"/>
          </ac:spMkLst>
        </pc:spChg>
      </pc:sldChg>
      <pc:sldChg chg="add del">
        <pc:chgData name="Ida Marie Solås" userId="fae49f4a-5fb0-4f9a-bd7e-5a81389e70bb" providerId="ADAL" clId="{7FC5F376-1C3C-824C-B6D5-0CF3056DD3BB}" dt="2022-04-01T13:02:36.401" v="2615" actId="2696"/>
        <pc:sldMkLst>
          <pc:docMk/>
          <pc:sldMk cId="3596484998" sldId="344"/>
        </pc:sldMkLst>
      </pc:sldChg>
      <pc:sldChg chg="delSp mod modNotesTx">
        <pc:chgData name="Ida Marie Solås" userId="fae49f4a-5fb0-4f9a-bd7e-5a81389e70bb" providerId="ADAL" clId="{7FC5F376-1C3C-824C-B6D5-0CF3056DD3BB}" dt="2022-04-19T09:05:17.109" v="4332" actId="478"/>
        <pc:sldMkLst>
          <pc:docMk/>
          <pc:sldMk cId="3924846385" sldId="344"/>
        </pc:sldMkLst>
        <pc:spChg chg="del">
          <ac:chgData name="Ida Marie Solås" userId="fae49f4a-5fb0-4f9a-bd7e-5a81389e70bb" providerId="ADAL" clId="{7FC5F376-1C3C-824C-B6D5-0CF3056DD3BB}" dt="2022-04-19T09:05:17.109" v="4332" actId="478"/>
          <ac:spMkLst>
            <pc:docMk/>
            <pc:sldMk cId="3924846385" sldId="344"/>
            <ac:spMk id="2" creationId="{FA1B208F-147C-BF5F-D638-DE5610BB31B7}"/>
          </ac:spMkLst>
        </pc:spChg>
      </pc:sldChg>
      <pc:sldMasterChg chg="modSldLayout">
        <pc:chgData name="Ida Marie Solås" userId="fae49f4a-5fb0-4f9a-bd7e-5a81389e70bb" providerId="ADAL" clId="{7FC5F376-1C3C-824C-B6D5-0CF3056DD3BB}" dt="2022-04-01T13:11:15.202" v="2890" actId="167"/>
        <pc:sldMasterMkLst>
          <pc:docMk/>
          <pc:sldMasterMk cId="3392286848" sldId="2147483693"/>
        </pc:sldMasterMkLst>
        <pc:sldLayoutChg chg="addSp delSp modSp">
          <pc:chgData name="Ida Marie Solås" userId="fae49f4a-5fb0-4f9a-bd7e-5a81389e70bb" providerId="ADAL" clId="{7FC5F376-1C3C-824C-B6D5-0CF3056DD3BB}" dt="2022-04-01T13:10:16.230" v="2887" actId="767"/>
          <pc:sldLayoutMkLst>
            <pc:docMk/>
            <pc:sldMasterMk cId="3392286848" sldId="2147483693"/>
            <pc:sldLayoutMk cId="3470715234" sldId="2147483709"/>
          </pc:sldLayoutMkLst>
          <pc:spChg chg="add del mod">
            <ac:chgData name="Ida Marie Solås" userId="fae49f4a-5fb0-4f9a-bd7e-5a81389e70bb" providerId="ADAL" clId="{7FC5F376-1C3C-824C-B6D5-0CF3056DD3BB}" dt="2022-04-01T13:10:16.230" v="2887" actId="767"/>
            <ac:spMkLst>
              <pc:docMk/>
              <pc:sldMasterMk cId="3392286848" sldId="2147483693"/>
              <pc:sldLayoutMk cId="3470715234" sldId="2147483709"/>
              <ac:spMk id="2" creationId="{E6976F44-FA20-F14C-A7B7-334100770942}"/>
            </ac:spMkLst>
          </pc:spChg>
        </pc:sldLayoutChg>
        <pc:sldLayoutChg chg="addSp modSp mod">
          <pc:chgData name="Ida Marie Solås" userId="fae49f4a-5fb0-4f9a-bd7e-5a81389e70bb" providerId="ADAL" clId="{7FC5F376-1C3C-824C-B6D5-0CF3056DD3BB}" dt="2022-04-01T13:11:15.202" v="2890" actId="167"/>
          <pc:sldLayoutMkLst>
            <pc:docMk/>
            <pc:sldMasterMk cId="3392286848" sldId="2147483693"/>
            <pc:sldLayoutMk cId="1117776505" sldId="2147483731"/>
          </pc:sldLayoutMkLst>
          <pc:spChg chg="add mod">
            <ac:chgData name="Ida Marie Solås" userId="fae49f4a-5fb0-4f9a-bd7e-5a81389e70bb" providerId="ADAL" clId="{7FC5F376-1C3C-824C-B6D5-0CF3056DD3BB}" dt="2022-04-01T13:10:39.484" v="2889" actId="962"/>
            <ac:spMkLst>
              <pc:docMk/>
              <pc:sldMasterMk cId="3392286848" sldId="2147483693"/>
              <pc:sldLayoutMk cId="1117776505" sldId="2147483731"/>
              <ac:spMk id="6" creationId="{00A2AC3E-EF3E-A14E-95B4-5178ECB41F1F}"/>
            </ac:spMkLst>
          </pc:spChg>
          <pc:spChg chg="mod">
            <ac:chgData name="Ida Marie Solås" userId="fae49f4a-5fb0-4f9a-bd7e-5a81389e70bb" providerId="ADAL" clId="{7FC5F376-1C3C-824C-B6D5-0CF3056DD3BB}" dt="2022-04-01T13:11:15.202" v="2890" actId="167"/>
            <ac:spMkLst>
              <pc:docMk/>
              <pc:sldMasterMk cId="3392286848" sldId="2147483693"/>
              <pc:sldLayoutMk cId="1117776505" sldId="2147483731"/>
              <ac:spMk id="36" creationId="{00000000-0000-0000-0000-000000000000}"/>
            </ac:spMkLst>
          </pc:spChg>
        </pc:sldLayoutChg>
      </pc:sldMasterChg>
      <pc:sldMasterChg chg="addSldLayout modSldLayout">
        <pc:chgData name="Ida Marie Solås" userId="fae49f4a-5fb0-4f9a-bd7e-5a81389e70bb" providerId="ADAL" clId="{7FC5F376-1C3C-824C-B6D5-0CF3056DD3BB}" dt="2022-03-23T14:52:52.760" v="27" actId="207"/>
        <pc:sldMasterMkLst>
          <pc:docMk/>
          <pc:sldMasterMk cId="3392286848" sldId="2147483734"/>
        </pc:sldMasterMkLst>
        <pc:sldLayoutChg chg="modSp add mod modTransition">
          <pc:chgData name="Ida Marie Solås" userId="fae49f4a-5fb0-4f9a-bd7e-5a81389e70bb" providerId="ADAL" clId="{7FC5F376-1C3C-824C-B6D5-0CF3056DD3BB}" dt="2022-03-23T14:52:52.760" v="27" actId="207"/>
          <pc:sldLayoutMkLst>
            <pc:docMk/>
            <pc:sldMasterMk cId="3392286848" sldId="2147483693"/>
            <pc:sldLayoutMk cId="3709414363" sldId="2147483733"/>
          </pc:sldLayoutMkLst>
          <pc:spChg chg="mod">
            <ac:chgData name="Ida Marie Solås" userId="fae49f4a-5fb0-4f9a-bd7e-5a81389e70bb" providerId="ADAL" clId="{7FC5F376-1C3C-824C-B6D5-0CF3056DD3BB}" dt="2022-03-23T14:52:52.760" v="27" actId="207"/>
            <ac:spMkLst>
              <pc:docMk/>
              <pc:sldMasterMk cId="3392286848" sldId="2147483693"/>
              <pc:sldLayoutMk cId="3709414363" sldId="2147483733"/>
              <ac:spMk id="36" creationId="{00000000-0000-0000-0000-000000000000}"/>
            </ac:spMkLst>
          </pc:spChg>
        </pc:sldLayoutChg>
      </pc:sldMasterChg>
    </pc:docChg>
  </pc:docChgLst>
  <pc:docChgLst>
    <pc:chgData name="Ida Meland" userId="S::idame@uio.no::08556d8b-0d37-40e8-9403-af2cd5d0f72c" providerId="AD" clId="Web-{771993BC-6C3B-FBDA-3526-00E014D4AA61}"/>
    <pc:docChg chg="modSld">
      <pc:chgData name="Ida Meland" userId="S::idame@uio.no::08556d8b-0d37-40e8-9403-af2cd5d0f72c" providerId="AD" clId="Web-{771993BC-6C3B-FBDA-3526-00E014D4AA61}" dt="2022-04-21T12:40:21.357" v="41" actId="20577"/>
      <pc:docMkLst>
        <pc:docMk/>
      </pc:docMkLst>
      <pc:sldChg chg="modSp">
        <pc:chgData name="Ida Meland" userId="S::idame@uio.no::08556d8b-0d37-40e8-9403-af2cd5d0f72c" providerId="AD" clId="Web-{771993BC-6C3B-FBDA-3526-00E014D4AA61}" dt="2022-04-21T12:40:21.357" v="41" actId="20577"/>
        <pc:sldMkLst>
          <pc:docMk/>
          <pc:sldMk cId="3484715419" sldId="256"/>
        </pc:sldMkLst>
        <pc:spChg chg="mod">
          <ac:chgData name="Ida Meland" userId="S::idame@uio.no::08556d8b-0d37-40e8-9403-af2cd5d0f72c" providerId="AD" clId="Web-{771993BC-6C3B-FBDA-3526-00E014D4AA61}" dt="2022-04-21T12:39:39.559" v="12" actId="20577"/>
          <ac:spMkLst>
            <pc:docMk/>
            <pc:sldMk cId="3484715419" sldId="256"/>
            <ac:spMk id="5" creationId="{787AC348-83B6-9249-A93C-3B537EF08F30}"/>
          </ac:spMkLst>
        </pc:spChg>
        <pc:spChg chg="mod">
          <ac:chgData name="Ida Meland" userId="S::idame@uio.no::08556d8b-0d37-40e8-9403-af2cd5d0f72c" providerId="AD" clId="Web-{771993BC-6C3B-FBDA-3526-00E014D4AA61}" dt="2022-04-21T12:40:21.357" v="41" actId="20577"/>
          <ac:spMkLst>
            <pc:docMk/>
            <pc:sldMk cId="3484715419" sldId="256"/>
            <ac:spMk id="6" creationId="{09D0F2CB-CD6A-894A-8F04-7A633C281540}"/>
          </ac:spMkLst>
        </pc:spChg>
        <pc:spChg chg="mod">
          <ac:chgData name="Ida Meland" userId="S::idame@uio.no::08556d8b-0d37-40e8-9403-af2cd5d0f72c" providerId="AD" clId="Web-{771993BC-6C3B-FBDA-3526-00E014D4AA61}" dt="2022-04-21T12:39:48.888" v="15" actId="20577"/>
          <ac:spMkLst>
            <pc:docMk/>
            <pc:sldMk cId="3484715419" sldId="256"/>
            <ac:spMk id="11" creationId="{770F91C6-7DF3-DE4C-95C8-9DCD1E521A86}"/>
          </ac:spMkLst>
        </pc:spChg>
      </pc:sldChg>
      <pc:sldChg chg="modSp">
        <pc:chgData name="Ida Meland" userId="S::idame@uio.no::08556d8b-0d37-40e8-9403-af2cd5d0f72c" providerId="AD" clId="Web-{771993BC-6C3B-FBDA-3526-00E014D4AA61}" dt="2022-04-21T12:04:44.273" v="6" actId="20577"/>
        <pc:sldMkLst>
          <pc:docMk/>
          <pc:sldMk cId="2176635864" sldId="346"/>
        </pc:sldMkLst>
        <pc:spChg chg="mod">
          <ac:chgData name="Ida Meland" userId="S::idame@uio.no::08556d8b-0d37-40e8-9403-af2cd5d0f72c" providerId="AD" clId="Web-{771993BC-6C3B-FBDA-3526-00E014D4AA61}" dt="2022-04-21T12:04:44.273" v="6" actId="20577"/>
          <ac:spMkLst>
            <pc:docMk/>
            <pc:sldMk cId="2176635864" sldId="346"/>
            <ac:spMk id="2" creationId="{D43EF830-0D54-C4F4-78DD-28AF8AF839A0}"/>
          </ac:spMkLst>
        </pc:spChg>
      </pc:sldChg>
    </pc:docChg>
  </pc:docChgLst>
  <pc:docChgLst>
    <pc:chgData name="Ida Meland" userId="S::idame@uio.no::08556d8b-0d37-40e8-9403-af2cd5d0f72c" providerId="AD" clId="Web-{56ABA3CC-8D37-BC71-8AB5-332DDE154853}"/>
    <pc:docChg chg="addSld delSld modSld sldOrd">
      <pc:chgData name="Ida Meland" userId="S::idame@uio.no::08556d8b-0d37-40e8-9403-af2cd5d0f72c" providerId="AD" clId="Web-{56ABA3CC-8D37-BC71-8AB5-332DDE154853}" dt="2022-03-31T11:49:56.564" v="364" actId="14100"/>
      <pc:docMkLst>
        <pc:docMk/>
      </pc:docMkLst>
      <pc:sldChg chg="modSp">
        <pc:chgData name="Ida Meland" userId="S::idame@uio.no::08556d8b-0d37-40e8-9403-af2cd5d0f72c" providerId="AD" clId="Web-{56ABA3CC-8D37-BC71-8AB5-332DDE154853}" dt="2022-03-31T11:45:38.121" v="281" actId="20577"/>
        <pc:sldMkLst>
          <pc:docMk/>
          <pc:sldMk cId="101834338" sldId="323"/>
        </pc:sldMkLst>
        <pc:spChg chg="mod">
          <ac:chgData name="Ida Meland" userId="S::idame@uio.no::08556d8b-0d37-40e8-9403-af2cd5d0f72c" providerId="AD" clId="Web-{56ABA3CC-8D37-BC71-8AB5-332DDE154853}" dt="2022-03-31T11:45:38.121" v="281" actId="20577"/>
          <ac:spMkLst>
            <pc:docMk/>
            <pc:sldMk cId="101834338" sldId="323"/>
            <ac:spMk id="3" creationId="{26CBDE75-A518-6243-A7CD-62E88DFCB267}"/>
          </ac:spMkLst>
        </pc:spChg>
      </pc:sldChg>
      <pc:sldChg chg="modSp">
        <pc:chgData name="Ida Meland" userId="S::idame@uio.no::08556d8b-0d37-40e8-9403-af2cd5d0f72c" providerId="AD" clId="Web-{56ABA3CC-8D37-BC71-8AB5-332DDE154853}" dt="2022-03-31T11:49:56.564" v="364" actId="14100"/>
        <pc:sldMkLst>
          <pc:docMk/>
          <pc:sldMk cId="2850030096" sldId="330"/>
        </pc:sldMkLst>
        <pc:spChg chg="mod">
          <ac:chgData name="Ida Meland" userId="S::idame@uio.no::08556d8b-0d37-40e8-9403-af2cd5d0f72c" providerId="AD" clId="Web-{56ABA3CC-8D37-BC71-8AB5-332DDE154853}" dt="2022-03-31T11:49:56.564" v="364" actId="14100"/>
          <ac:spMkLst>
            <pc:docMk/>
            <pc:sldMk cId="2850030096" sldId="330"/>
            <ac:spMk id="3" creationId="{DC390EA1-BC35-48BC-C0F8-D87685486689}"/>
          </ac:spMkLst>
        </pc:spChg>
      </pc:sldChg>
      <pc:sldChg chg="modSp">
        <pc:chgData name="Ida Meland" userId="S::idame@uio.no::08556d8b-0d37-40e8-9403-af2cd5d0f72c" providerId="AD" clId="Web-{56ABA3CC-8D37-BC71-8AB5-332DDE154853}" dt="2022-03-31T11:48:54.875" v="350" actId="20577"/>
        <pc:sldMkLst>
          <pc:docMk/>
          <pc:sldMk cId="4192612446" sldId="332"/>
        </pc:sldMkLst>
        <pc:spChg chg="mod">
          <ac:chgData name="Ida Meland" userId="S::idame@uio.no::08556d8b-0d37-40e8-9403-af2cd5d0f72c" providerId="AD" clId="Web-{56ABA3CC-8D37-BC71-8AB5-332DDE154853}" dt="2022-03-31T11:48:54.875" v="350" actId="20577"/>
          <ac:spMkLst>
            <pc:docMk/>
            <pc:sldMk cId="4192612446" sldId="332"/>
            <ac:spMk id="3" creationId="{4A08A9A6-D5CD-2BC1-2571-A56124C6DDFE}"/>
          </ac:spMkLst>
        </pc:spChg>
      </pc:sldChg>
      <pc:sldChg chg="modSp del">
        <pc:chgData name="Ida Meland" userId="S::idame@uio.no::08556d8b-0d37-40e8-9403-af2cd5d0f72c" providerId="AD" clId="Web-{56ABA3CC-8D37-BC71-8AB5-332DDE154853}" dt="2022-03-31T11:39:25.410" v="173"/>
        <pc:sldMkLst>
          <pc:docMk/>
          <pc:sldMk cId="2519414869" sldId="337"/>
        </pc:sldMkLst>
        <pc:spChg chg="mod">
          <ac:chgData name="Ida Meland" userId="S::idame@uio.no::08556d8b-0d37-40e8-9403-af2cd5d0f72c" providerId="AD" clId="Web-{56ABA3CC-8D37-BC71-8AB5-332DDE154853}" dt="2022-03-31T11:39:03.347" v="172" actId="20577"/>
          <ac:spMkLst>
            <pc:docMk/>
            <pc:sldMk cId="2519414869" sldId="337"/>
            <ac:spMk id="3" creationId="{74137AE9-B0C3-CA6F-C156-A28343F56A20}"/>
          </ac:spMkLst>
        </pc:spChg>
      </pc:sldChg>
      <pc:sldChg chg="del">
        <pc:chgData name="Ida Meland" userId="S::idame@uio.no::08556d8b-0d37-40e8-9403-af2cd5d0f72c" providerId="AD" clId="Web-{56ABA3CC-8D37-BC71-8AB5-332DDE154853}" dt="2022-03-31T11:33:44.418" v="47"/>
        <pc:sldMkLst>
          <pc:docMk/>
          <pc:sldMk cId="1480891505" sldId="341"/>
        </pc:sldMkLst>
      </pc:sldChg>
      <pc:sldChg chg="addSp delSp modSp ord">
        <pc:chgData name="Ida Meland" userId="S::idame@uio.no::08556d8b-0d37-40e8-9403-af2cd5d0f72c" providerId="AD" clId="Web-{56ABA3CC-8D37-BC71-8AB5-332DDE154853}" dt="2022-03-31T11:40:08.239" v="176"/>
        <pc:sldMkLst>
          <pc:docMk/>
          <pc:sldMk cId="2109015873" sldId="342"/>
        </pc:sldMkLst>
        <pc:spChg chg="mod">
          <ac:chgData name="Ida Meland" userId="S::idame@uio.no::08556d8b-0d37-40e8-9403-af2cd5d0f72c" providerId="AD" clId="Web-{56ABA3CC-8D37-BC71-8AB5-332DDE154853}" dt="2022-03-31T11:34:06.028" v="60" actId="20577"/>
          <ac:spMkLst>
            <pc:docMk/>
            <pc:sldMk cId="2109015873" sldId="342"/>
            <ac:spMk id="2" creationId="{2DEB3EF7-E709-E4D3-A4B9-F9AECE0646BC}"/>
          </ac:spMkLst>
        </pc:spChg>
        <pc:spChg chg="add del mod">
          <ac:chgData name="Ida Meland" userId="S::idame@uio.no::08556d8b-0d37-40e8-9403-af2cd5d0f72c" providerId="AD" clId="Web-{56ABA3CC-8D37-BC71-8AB5-332DDE154853}" dt="2022-03-31T11:38:11.471" v="149" actId="20577"/>
          <ac:spMkLst>
            <pc:docMk/>
            <pc:sldMk cId="2109015873" sldId="342"/>
            <ac:spMk id="3" creationId="{68A2D538-4BF5-8D94-FF5D-9BD89C889F7D}"/>
          </ac:spMkLst>
        </pc:spChg>
        <pc:spChg chg="add del mod">
          <ac:chgData name="Ida Meland" userId="S::idame@uio.no::08556d8b-0d37-40e8-9403-af2cd5d0f72c" providerId="AD" clId="Web-{56ABA3CC-8D37-BC71-8AB5-332DDE154853}" dt="2022-03-31T11:36:18.859" v="126"/>
          <ac:spMkLst>
            <pc:docMk/>
            <pc:sldMk cId="2109015873" sldId="342"/>
            <ac:spMk id="7" creationId="{8273FE0D-E609-E0EC-459F-201869BF1D08}"/>
          </ac:spMkLst>
        </pc:spChg>
      </pc:sldChg>
      <pc:sldChg chg="add ord">
        <pc:chgData name="Ida Meland" userId="S::idame@uio.no::08556d8b-0d37-40e8-9403-af2cd5d0f72c" providerId="AD" clId="Web-{56ABA3CC-8D37-BC71-8AB5-332DDE154853}" dt="2022-03-31T11:39:58.973" v="175"/>
        <pc:sldMkLst>
          <pc:docMk/>
          <pc:sldMk cId="1678118638" sldId="343"/>
        </pc:sldMkLst>
      </pc:sldChg>
    </pc:docChg>
  </pc:docChgLst>
  <pc:docChgLst>
    <pc:chgData name="Ida Marie Solås" userId="S::idamsola@uio.no::fae49f4a-5fb0-4f9a-bd7e-5a81389e70bb" providerId="AD" clId="Web-{4B0E65D1-F730-3410-140F-BBCC81600048}"/>
    <pc:docChg chg="modSld">
      <pc:chgData name="Ida Marie Solås" userId="S::idamsola@uio.no::fae49f4a-5fb0-4f9a-bd7e-5a81389e70bb" providerId="AD" clId="Web-{4B0E65D1-F730-3410-140F-BBCC81600048}" dt="2022-03-30T14:01:28.711" v="18" actId="1076"/>
      <pc:docMkLst>
        <pc:docMk/>
      </pc:docMkLst>
      <pc:sldChg chg="modSp">
        <pc:chgData name="Ida Marie Solås" userId="S::idamsola@uio.no::fae49f4a-5fb0-4f9a-bd7e-5a81389e70bb" providerId="AD" clId="Web-{4B0E65D1-F730-3410-140F-BBCC81600048}" dt="2022-03-30T14:01:28.711" v="18" actId="1076"/>
        <pc:sldMkLst>
          <pc:docMk/>
          <pc:sldMk cId="3942378999" sldId="339"/>
        </pc:sldMkLst>
        <pc:spChg chg="mod">
          <ac:chgData name="Ida Marie Solås" userId="S::idamsola@uio.no::fae49f4a-5fb0-4f9a-bd7e-5a81389e70bb" providerId="AD" clId="Web-{4B0E65D1-F730-3410-140F-BBCC81600048}" dt="2022-03-30T14:01:09.977" v="15" actId="1076"/>
          <ac:spMkLst>
            <pc:docMk/>
            <pc:sldMk cId="3942378999" sldId="339"/>
            <ac:spMk id="9" creationId="{C9E81021-9B84-0CDD-35B6-A2B789F10B4E}"/>
          </ac:spMkLst>
        </pc:spChg>
        <pc:spChg chg="mod">
          <ac:chgData name="Ida Marie Solås" userId="S::idamsola@uio.no::fae49f4a-5fb0-4f9a-bd7e-5a81389e70bb" providerId="AD" clId="Web-{4B0E65D1-F730-3410-140F-BBCC81600048}" dt="2022-03-30T14:01:28.696" v="17" actId="1076"/>
          <ac:spMkLst>
            <pc:docMk/>
            <pc:sldMk cId="3942378999" sldId="339"/>
            <ac:spMk id="10" creationId="{92424D28-5760-3360-0AA3-9F510422230B}"/>
          </ac:spMkLst>
        </pc:spChg>
        <pc:spChg chg="mod">
          <ac:chgData name="Ida Marie Solås" userId="S::idamsola@uio.no::fae49f4a-5fb0-4f9a-bd7e-5a81389e70bb" providerId="AD" clId="Web-{4B0E65D1-F730-3410-140F-BBCC81600048}" dt="2022-03-30T14:01:28.711" v="18" actId="1076"/>
          <ac:spMkLst>
            <pc:docMk/>
            <pc:sldMk cId="3942378999" sldId="339"/>
            <ac:spMk id="11" creationId="{87F2E78B-265E-755E-7B0A-1B9784C89540}"/>
          </ac:spMkLst>
        </pc:spChg>
        <pc:spChg chg="mod">
          <ac:chgData name="Ida Marie Solås" userId="S::idamsola@uio.no::fae49f4a-5fb0-4f9a-bd7e-5a81389e70bb" providerId="AD" clId="Web-{4B0E65D1-F730-3410-140F-BBCC81600048}" dt="2022-03-30T14:01:14.211" v="16" actId="1076"/>
          <ac:spMkLst>
            <pc:docMk/>
            <pc:sldMk cId="3942378999" sldId="339"/>
            <ac:spMk id="12" creationId="{88C089F1-FDBF-EFB3-5162-E8F7ED2F1461}"/>
          </ac:spMkLst>
        </pc:spChg>
      </pc:sldChg>
    </pc:docChg>
  </pc:docChgLst>
  <pc:docChgLst>
    <pc:chgData name="Ida Marie Solås" userId="S::idamsola@uio.no::fae49f4a-5fb0-4f9a-bd7e-5a81389e70bb" providerId="AD" clId="Web-{CC18B6A2-EAB4-24BB-F573-C1B7687A5960}"/>
    <pc:docChg chg="modSld">
      <pc:chgData name="Ida Marie Solås" userId="S::idamsola@uio.no::fae49f4a-5fb0-4f9a-bd7e-5a81389e70bb" providerId="AD" clId="Web-{CC18B6A2-EAB4-24BB-F573-C1B7687A5960}" dt="2022-03-31T09:12:20.271" v="4"/>
      <pc:docMkLst>
        <pc:docMk/>
      </pc:docMkLst>
      <pc:sldChg chg="modSp">
        <pc:chgData name="Ida Marie Solås" userId="S::idamsola@uio.no::fae49f4a-5fb0-4f9a-bd7e-5a81389e70bb" providerId="AD" clId="Web-{CC18B6A2-EAB4-24BB-F573-C1B7687A5960}" dt="2022-03-31T09:11:01.003" v="3" actId="20577"/>
        <pc:sldMkLst>
          <pc:docMk/>
          <pc:sldMk cId="3484715419" sldId="256"/>
        </pc:sldMkLst>
        <pc:spChg chg="mod">
          <ac:chgData name="Ida Marie Solås" userId="S::idamsola@uio.no::fae49f4a-5fb0-4f9a-bd7e-5a81389e70bb" providerId="AD" clId="Web-{CC18B6A2-EAB4-24BB-F573-C1B7687A5960}" dt="2022-03-31T09:11:01.003" v="3" actId="20577"/>
          <ac:spMkLst>
            <pc:docMk/>
            <pc:sldMk cId="3484715419" sldId="256"/>
            <ac:spMk id="11" creationId="{770F91C6-7DF3-DE4C-95C8-9DCD1E521A86}"/>
          </ac:spMkLst>
        </pc:spChg>
      </pc:sldChg>
      <pc:sldChg chg="modNotes">
        <pc:chgData name="Ida Marie Solås" userId="S::idamsola@uio.no::fae49f4a-5fb0-4f9a-bd7e-5a81389e70bb" providerId="AD" clId="Web-{CC18B6A2-EAB4-24BB-F573-C1B7687A5960}" dt="2022-03-31T09:12:20.271" v="4"/>
        <pc:sldMkLst>
          <pc:docMk/>
          <pc:sldMk cId="941749922" sldId="327"/>
        </pc:sldMkLst>
      </pc:sldChg>
    </pc:docChg>
  </pc:docChgLst>
  <pc:docChgLst>
    <pc:chgData name="Ida Marie Solås" userId="S::idamsola@uio.no::fae49f4a-5fb0-4f9a-bd7e-5a81389e70bb" providerId="AD" clId="Web-{A352FF48-8207-AA88-C90F-6AFAB081B3BA}"/>
    <pc:docChg chg="modSld">
      <pc:chgData name="Ida Marie Solås" userId="S::idamsola@uio.no::fae49f4a-5fb0-4f9a-bd7e-5a81389e70bb" providerId="AD" clId="Web-{A352FF48-8207-AA88-C90F-6AFAB081B3BA}" dt="2022-04-05T06:07:49.822" v="54"/>
      <pc:docMkLst>
        <pc:docMk/>
      </pc:docMkLst>
      <pc:sldChg chg="modNotes">
        <pc:chgData name="Ida Marie Solås" userId="S::idamsola@uio.no::fae49f4a-5fb0-4f9a-bd7e-5a81389e70bb" providerId="AD" clId="Web-{A352FF48-8207-AA88-C90F-6AFAB081B3BA}" dt="2022-04-05T06:07:49.822" v="54"/>
        <pc:sldMkLst>
          <pc:docMk/>
          <pc:sldMk cId="3484715419" sldId="256"/>
        </pc:sldMkLst>
      </pc:sldChg>
      <pc:sldChg chg="modNotes">
        <pc:chgData name="Ida Marie Solås" userId="S::idamsola@uio.no::fae49f4a-5fb0-4f9a-bd7e-5a81389e70bb" providerId="AD" clId="Web-{A352FF48-8207-AA88-C90F-6AFAB081B3BA}" dt="2022-04-05T05:44:48.071" v="52"/>
        <pc:sldMkLst>
          <pc:docMk/>
          <pc:sldMk cId="288168162" sldId="322"/>
        </pc:sldMkLst>
      </pc:sldChg>
      <pc:sldChg chg="modNotes">
        <pc:chgData name="Ida Marie Solås" userId="S::idamsola@uio.no::fae49f4a-5fb0-4f9a-bd7e-5a81389e70bb" providerId="AD" clId="Web-{A352FF48-8207-AA88-C90F-6AFAB081B3BA}" dt="2022-04-05T05:42:05.817" v="46"/>
        <pc:sldMkLst>
          <pc:docMk/>
          <pc:sldMk cId="630998021" sldId="328"/>
        </pc:sldMkLst>
      </pc:sldChg>
      <pc:sldChg chg="modNotes">
        <pc:chgData name="Ida Marie Solås" userId="S::idamsola@uio.no::fae49f4a-5fb0-4f9a-bd7e-5a81389e70bb" providerId="AD" clId="Web-{A352FF48-8207-AA88-C90F-6AFAB081B3BA}" dt="2022-04-05T05:40:31.034" v="13"/>
        <pc:sldMkLst>
          <pc:docMk/>
          <pc:sldMk cId="3512262014" sldId="335"/>
        </pc:sldMkLst>
      </pc:sldChg>
      <pc:sldChg chg="modNotes">
        <pc:chgData name="Ida Marie Solås" userId="S::idamsola@uio.no::fae49f4a-5fb0-4f9a-bd7e-5a81389e70bb" providerId="AD" clId="Web-{A352FF48-8207-AA88-C90F-6AFAB081B3BA}" dt="2022-04-05T05:41:05.894" v="33"/>
        <pc:sldMkLst>
          <pc:docMk/>
          <pc:sldMk cId="591085679" sldId="336"/>
        </pc:sldMkLst>
      </pc:sldChg>
      <pc:sldChg chg="modSp">
        <pc:chgData name="Ida Marie Solås" userId="S::idamsola@uio.no::fae49f4a-5fb0-4f9a-bd7e-5a81389e70bb" providerId="AD" clId="Web-{A352FF48-8207-AA88-C90F-6AFAB081B3BA}" dt="2022-04-05T05:42:53.412" v="48" actId="20577"/>
        <pc:sldMkLst>
          <pc:docMk/>
          <pc:sldMk cId="3942378999" sldId="339"/>
        </pc:sldMkLst>
        <pc:spChg chg="mod">
          <ac:chgData name="Ida Marie Solås" userId="S::idamsola@uio.no::fae49f4a-5fb0-4f9a-bd7e-5a81389e70bb" providerId="AD" clId="Web-{A352FF48-8207-AA88-C90F-6AFAB081B3BA}" dt="2022-04-05T05:42:53.412" v="48" actId="20577"/>
          <ac:spMkLst>
            <pc:docMk/>
            <pc:sldMk cId="3942378999" sldId="339"/>
            <ac:spMk id="3" creationId="{D04A21E2-22B3-A77D-CC4D-DB537DA4A49B}"/>
          </ac:spMkLst>
        </pc:spChg>
      </pc:sldChg>
    </pc:docChg>
  </pc:docChgLst>
  <pc:docChgLst>
    <pc:chgData name="Ida Marie Solås" userId="S::idamsola@uio.no::fae49f4a-5fb0-4f9a-bd7e-5a81389e70bb" providerId="AD" clId="Web-{AD2A9698-03CF-49F7-07A8-FF6B8B78D7A7}"/>
    <pc:docChg chg="modSld">
      <pc:chgData name="Ida Marie Solås" userId="S::idamsola@uio.no::fae49f4a-5fb0-4f9a-bd7e-5a81389e70bb" providerId="AD" clId="Web-{AD2A9698-03CF-49F7-07A8-FF6B8B78D7A7}" dt="2022-03-30T12:13:17.986" v="342" actId="14100"/>
      <pc:docMkLst>
        <pc:docMk/>
      </pc:docMkLst>
      <pc:sldChg chg="modNotes">
        <pc:chgData name="Ida Marie Solås" userId="S::idamsola@uio.no::fae49f4a-5fb0-4f9a-bd7e-5a81389e70bb" providerId="AD" clId="Web-{AD2A9698-03CF-49F7-07A8-FF6B8B78D7A7}" dt="2022-03-30T11:37:21.046" v="5"/>
        <pc:sldMkLst>
          <pc:docMk/>
          <pc:sldMk cId="941749922" sldId="327"/>
        </pc:sldMkLst>
      </pc:sldChg>
      <pc:sldChg chg="modSp">
        <pc:chgData name="Ida Marie Solås" userId="S::idamsola@uio.no::fae49f4a-5fb0-4f9a-bd7e-5a81389e70bb" providerId="AD" clId="Web-{AD2A9698-03CF-49F7-07A8-FF6B8B78D7A7}" dt="2022-03-30T12:01:25.642" v="202" actId="20577"/>
        <pc:sldMkLst>
          <pc:docMk/>
          <pc:sldMk cId="630998021" sldId="328"/>
        </pc:sldMkLst>
        <pc:spChg chg="mod">
          <ac:chgData name="Ida Marie Solås" userId="S::idamsola@uio.no::fae49f4a-5fb0-4f9a-bd7e-5a81389e70bb" providerId="AD" clId="Web-{AD2A9698-03CF-49F7-07A8-FF6B8B78D7A7}" dt="2022-03-30T12:00:23.719" v="182" actId="20577"/>
          <ac:spMkLst>
            <pc:docMk/>
            <pc:sldMk cId="630998021" sldId="328"/>
            <ac:spMk id="2" creationId="{79951253-D28C-174B-AF97-66997B61F02B}"/>
          </ac:spMkLst>
        </pc:spChg>
        <pc:spChg chg="mod">
          <ac:chgData name="Ida Marie Solås" userId="S::idamsola@uio.no::fae49f4a-5fb0-4f9a-bd7e-5a81389e70bb" providerId="AD" clId="Web-{AD2A9698-03CF-49F7-07A8-FF6B8B78D7A7}" dt="2022-03-30T12:01:25.642" v="202" actId="20577"/>
          <ac:spMkLst>
            <pc:docMk/>
            <pc:sldMk cId="630998021" sldId="328"/>
            <ac:spMk id="3" creationId="{AEB567F0-2359-C44D-940C-14270FBFBDB3}"/>
          </ac:spMkLst>
        </pc:spChg>
      </pc:sldChg>
      <pc:sldChg chg="addSp modSp">
        <pc:chgData name="Ida Marie Solås" userId="S::idamsola@uio.no::fae49f4a-5fb0-4f9a-bd7e-5a81389e70bb" providerId="AD" clId="Web-{AD2A9698-03CF-49F7-07A8-FF6B8B78D7A7}" dt="2022-03-30T12:13:17.986" v="342" actId="14100"/>
        <pc:sldMkLst>
          <pc:docMk/>
          <pc:sldMk cId="2850030096" sldId="330"/>
        </pc:sldMkLst>
        <pc:spChg chg="mod">
          <ac:chgData name="Ida Marie Solås" userId="S::idamsola@uio.no::fae49f4a-5fb0-4f9a-bd7e-5a81389e70bb" providerId="AD" clId="Web-{AD2A9698-03CF-49F7-07A8-FF6B8B78D7A7}" dt="2022-03-30T12:13:17.986" v="342" actId="14100"/>
          <ac:spMkLst>
            <pc:docMk/>
            <pc:sldMk cId="2850030096" sldId="330"/>
            <ac:spMk id="3" creationId="{DC390EA1-BC35-48BC-C0F8-D87685486689}"/>
          </ac:spMkLst>
        </pc:spChg>
        <pc:picChg chg="add mod">
          <ac:chgData name="Ida Marie Solås" userId="S::idamsola@uio.no::fae49f4a-5fb0-4f9a-bd7e-5a81389e70bb" providerId="AD" clId="Web-{AD2A9698-03CF-49F7-07A8-FF6B8B78D7A7}" dt="2022-03-30T12:13:12.893" v="341" actId="1076"/>
          <ac:picMkLst>
            <pc:docMk/>
            <pc:sldMk cId="2850030096" sldId="330"/>
            <ac:picMk id="6" creationId="{7A8C2AEA-2FE5-43B1-F026-9CF7D285FB6C}"/>
          </ac:picMkLst>
        </pc:picChg>
      </pc:sldChg>
      <pc:sldChg chg="modSp">
        <pc:chgData name="Ida Marie Solås" userId="S::idamsola@uio.no::fae49f4a-5fb0-4f9a-bd7e-5a81389e70bb" providerId="AD" clId="Web-{AD2A9698-03CF-49F7-07A8-FF6B8B78D7A7}" dt="2022-03-30T12:10:05.138" v="337" actId="20577"/>
        <pc:sldMkLst>
          <pc:docMk/>
          <pc:sldMk cId="3467709615" sldId="331"/>
        </pc:sldMkLst>
        <pc:spChg chg="mod">
          <ac:chgData name="Ida Marie Solås" userId="S::idamsola@uio.no::fae49f4a-5fb0-4f9a-bd7e-5a81389e70bb" providerId="AD" clId="Web-{AD2A9698-03CF-49F7-07A8-FF6B8B78D7A7}" dt="2022-03-30T12:06:17.274" v="317" actId="20577"/>
          <ac:spMkLst>
            <pc:docMk/>
            <pc:sldMk cId="3467709615" sldId="331"/>
            <ac:spMk id="2" creationId="{BA9C2400-78EE-E410-D585-13349B9F5820}"/>
          </ac:spMkLst>
        </pc:spChg>
        <pc:spChg chg="mod">
          <ac:chgData name="Ida Marie Solås" userId="S::idamsola@uio.no::fae49f4a-5fb0-4f9a-bd7e-5a81389e70bb" providerId="AD" clId="Web-{AD2A9698-03CF-49F7-07A8-FF6B8B78D7A7}" dt="2022-03-30T12:10:05.138" v="337" actId="20577"/>
          <ac:spMkLst>
            <pc:docMk/>
            <pc:sldMk cId="3467709615" sldId="331"/>
            <ac:spMk id="3" creationId="{D04A21E2-22B3-A77D-CC4D-DB537DA4A49B}"/>
          </ac:spMkLst>
        </pc:spChg>
      </pc:sldChg>
      <pc:sldChg chg="modSp">
        <pc:chgData name="Ida Marie Solås" userId="S::idamsola@uio.no::fae49f4a-5fb0-4f9a-bd7e-5a81389e70bb" providerId="AD" clId="Web-{AD2A9698-03CF-49F7-07A8-FF6B8B78D7A7}" dt="2022-03-30T11:36:25.154" v="2" actId="1076"/>
        <pc:sldMkLst>
          <pc:docMk/>
          <pc:sldMk cId="591085679" sldId="336"/>
        </pc:sldMkLst>
        <pc:spChg chg="mod">
          <ac:chgData name="Ida Marie Solås" userId="S::idamsola@uio.no::fae49f4a-5fb0-4f9a-bd7e-5a81389e70bb" providerId="AD" clId="Web-{AD2A9698-03CF-49F7-07A8-FF6B8B78D7A7}" dt="2022-03-30T11:36:25.154" v="2" actId="1076"/>
          <ac:spMkLst>
            <pc:docMk/>
            <pc:sldMk cId="591085679" sldId="336"/>
            <ac:spMk id="4" creationId="{DC7BF334-7A60-D845-A3B6-6D75FA346C6D}"/>
          </ac:spMkLst>
        </pc:spChg>
      </pc:sldChg>
    </pc:docChg>
  </pc:docChgLst>
  <pc:docChgLst>
    <pc:chgData name="Ida Meland" userId="S::idame@uio.no::08556d8b-0d37-40e8-9403-af2cd5d0f72c" providerId="AD" clId="Web-{684D9355-B584-3A60-1287-30959CC51C53}"/>
    <pc:docChg chg="modSld">
      <pc:chgData name="Ida Meland" userId="S::idame@uio.no::08556d8b-0d37-40e8-9403-af2cd5d0f72c" providerId="AD" clId="Web-{684D9355-B584-3A60-1287-30959CC51C53}" dt="2022-04-01T13:51:37.392" v="2" actId="20577"/>
      <pc:docMkLst>
        <pc:docMk/>
      </pc:docMkLst>
      <pc:sldChg chg="modSp">
        <pc:chgData name="Ida Meland" userId="S::idame@uio.no::08556d8b-0d37-40e8-9403-af2cd5d0f72c" providerId="AD" clId="Web-{684D9355-B584-3A60-1287-30959CC51C53}" dt="2022-04-01T13:51:37.392" v="2" actId="20577"/>
        <pc:sldMkLst>
          <pc:docMk/>
          <pc:sldMk cId="1678118638" sldId="343"/>
        </pc:sldMkLst>
        <pc:spChg chg="mod">
          <ac:chgData name="Ida Meland" userId="S::idame@uio.no::08556d8b-0d37-40e8-9403-af2cd5d0f72c" providerId="AD" clId="Web-{684D9355-B584-3A60-1287-30959CC51C53}" dt="2022-04-01T13:51:37.392" v="2" actId="20577"/>
          <ac:spMkLst>
            <pc:docMk/>
            <pc:sldMk cId="1678118638" sldId="343"/>
            <ac:spMk id="3" creationId="{74137AE9-B0C3-CA6F-C156-A28343F56A20}"/>
          </ac:spMkLst>
        </pc:spChg>
      </pc:sldChg>
    </pc:docChg>
  </pc:docChgLst>
  <pc:docChgLst>
    <pc:chgData name="Ida Marie Solås" userId="S::idamsola@uio.no::fae49f4a-5fb0-4f9a-bd7e-5a81389e70bb" providerId="AD" clId="Web-{A46462B5-07FC-FCB0-E358-01E7A0E62037}"/>
    <pc:docChg chg="addSld delSld modSld">
      <pc:chgData name="Ida Marie Solås" userId="S::idamsola@uio.no::fae49f4a-5fb0-4f9a-bd7e-5a81389e70bb" providerId="AD" clId="Web-{A46462B5-07FC-FCB0-E358-01E7A0E62037}" dt="2022-03-23T15:15:54.246" v="378" actId="20577"/>
      <pc:docMkLst>
        <pc:docMk/>
      </pc:docMkLst>
      <pc:sldChg chg="modSp">
        <pc:chgData name="Ida Marie Solås" userId="S::idamsola@uio.no::fae49f4a-5fb0-4f9a-bd7e-5a81389e70bb" providerId="AD" clId="Web-{A46462B5-07FC-FCB0-E358-01E7A0E62037}" dt="2022-03-23T14:59:17.147" v="40" actId="20577"/>
        <pc:sldMkLst>
          <pc:docMk/>
          <pc:sldMk cId="941749922" sldId="327"/>
        </pc:sldMkLst>
        <pc:spChg chg="mod">
          <ac:chgData name="Ida Marie Solås" userId="S::idamsola@uio.no::fae49f4a-5fb0-4f9a-bd7e-5a81389e70bb" providerId="AD" clId="Web-{A46462B5-07FC-FCB0-E358-01E7A0E62037}" dt="2022-03-23T14:58:43.787" v="14" actId="20577"/>
          <ac:spMkLst>
            <pc:docMk/>
            <pc:sldMk cId="941749922" sldId="327"/>
            <ac:spMk id="2" creationId="{090EDB40-E2EE-CD47-8E22-CE8627F9DAC5}"/>
          </ac:spMkLst>
        </pc:spChg>
        <pc:spChg chg="mod">
          <ac:chgData name="Ida Marie Solås" userId="S::idamsola@uio.no::fae49f4a-5fb0-4f9a-bd7e-5a81389e70bb" providerId="AD" clId="Web-{A46462B5-07FC-FCB0-E358-01E7A0E62037}" dt="2022-03-23T14:59:17.147" v="40" actId="20577"/>
          <ac:spMkLst>
            <pc:docMk/>
            <pc:sldMk cId="941749922" sldId="327"/>
            <ac:spMk id="5" creationId="{EFDC9B2C-E5AB-9C43-9C81-1DE0BDFDF6A0}"/>
          </ac:spMkLst>
        </pc:spChg>
      </pc:sldChg>
      <pc:sldChg chg="modSp">
        <pc:chgData name="Ida Marie Solås" userId="S::idamsola@uio.no::fae49f4a-5fb0-4f9a-bd7e-5a81389e70bb" providerId="AD" clId="Web-{A46462B5-07FC-FCB0-E358-01E7A0E62037}" dt="2022-03-23T15:13:40.650" v="326" actId="20577"/>
        <pc:sldMkLst>
          <pc:docMk/>
          <pc:sldMk cId="630998021" sldId="328"/>
        </pc:sldMkLst>
        <pc:spChg chg="mod">
          <ac:chgData name="Ida Marie Solås" userId="S::idamsola@uio.no::fae49f4a-5fb0-4f9a-bd7e-5a81389e70bb" providerId="AD" clId="Web-{A46462B5-07FC-FCB0-E358-01E7A0E62037}" dt="2022-03-23T15:02:10.885" v="81" actId="20577"/>
          <ac:spMkLst>
            <pc:docMk/>
            <pc:sldMk cId="630998021" sldId="328"/>
            <ac:spMk id="2" creationId="{79951253-D28C-174B-AF97-66997B61F02B}"/>
          </ac:spMkLst>
        </pc:spChg>
        <pc:spChg chg="mod">
          <ac:chgData name="Ida Marie Solås" userId="S::idamsola@uio.no::fae49f4a-5fb0-4f9a-bd7e-5a81389e70bb" providerId="AD" clId="Web-{A46462B5-07FC-FCB0-E358-01E7A0E62037}" dt="2022-03-23T15:13:40.650" v="326" actId="20577"/>
          <ac:spMkLst>
            <pc:docMk/>
            <pc:sldMk cId="630998021" sldId="328"/>
            <ac:spMk id="3" creationId="{AEB567F0-2359-C44D-940C-14270FBFBDB3}"/>
          </ac:spMkLst>
        </pc:spChg>
      </pc:sldChg>
      <pc:sldChg chg="modSp new">
        <pc:chgData name="Ida Marie Solås" userId="S::idamsola@uio.no::fae49f4a-5fb0-4f9a-bd7e-5a81389e70bb" providerId="AD" clId="Web-{A46462B5-07FC-FCB0-E358-01E7A0E62037}" dt="2022-03-23T15:02:27.183" v="90" actId="20577"/>
        <pc:sldMkLst>
          <pc:docMk/>
          <pc:sldMk cId="2394996401" sldId="329"/>
        </pc:sldMkLst>
        <pc:spChg chg="mod">
          <ac:chgData name="Ida Marie Solås" userId="S::idamsola@uio.no::fae49f4a-5fb0-4f9a-bd7e-5a81389e70bb" providerId="AD" clId="Web-{A46462B5-07FC-FCB0-E358-01E7A0E62037}" dt="2022-03-23T15:02:27.183" v="90" actId="20577"/>
          <ac:spMkLst>
            <pc:docMk/>
            <pc:sldMk cId="2394996401" sldId="329"/>
            <ac:spMk id="2" creationId="{01CC9431-1E5E-38B7-1752-3C0FD5F3D223}"/>
          </ac:spMkLst>
        </pc:spChg>
      </pc:sldChg>
      <pc:sldChg chg="modSp new del">
        <pc:chgData name="Ida Marie Solås" userId="S::idamsola@uio.no::fae49f4a-5fb0-4f9a-bd7e-5a81389e70bb" providerId="AD" clId="Web-{A46462B5-07FC-FCB0-E358-01E7A0E62037}" dt="2022-03-23T14:59:35.601" v="51"/>
        <pc:sldMkLst>
          <pc:docMk/>
          <pc:sldMk cId="3233471893" sldId="329"/>
        </pc:sldMkLst>
        <pc:spChg chg="mod">
          <ac:chgData name="Ida Marie Solås" userId="S::idamsola@uio.no::fae49f4a-5fb0-4f9a-bd7e-5a81389e70bb" providerId="AD" clId="Web-{A46462B5-07FC-FCB0-E358-01E7A0E62037}" dt="2022-03-23T14:59:32.851" v="50" actId="20577"/>
          <ac:spMkLst>
            <pc:docMk/>
            <pc:sldMk cId="3233471893" sldId="329"/>
            <ac:spMk id="2" creationId="{4359A03F-0043-1280-E91A-8C54006B2CC0}"/>
          </ac:spMkLst>
        </pc:spChg>
      </pc:sldChg>
      <pc:sldChg chg="new del">
        <pc:chgData name="Ida Marie Solås" userId="S::idamsola@uio.no::fae49f4a-5fb0-4f9a-bd7e-5a81389e70bb" providerId="AD" clId="Web-{A46462B5-07FC-FCB0-E358-01E7A0E62037}" dt="2022-03-23T14:59:48.945" v="53"/>
        <pc:sldMkLst>
          <pc:docMk/>
          <pc:sldMk cId="3960005460" sldId="329"/>
        </pc:sldMkLst>
      </pc:sldChg>
      <pc:sldChg chg="modSp new">
        <pc:chgData name="Ida Marie Solås" userId="S::idamsola@uio.no::fae49f4a-5fb0-4f9a-bd7e-5a81389e70bb" providerId="AD" clId="Web-{A46462B5-07FC-FCB0-E358-01E7A0E62037}" dt="2022-03-23T15:06:56.532" v="165" actId="20577"/>
        <pc:sldMkLst>
          <pc:docMk/>
          <pc:sldMk cId="2850030096" sldId="330"/>
        </pc:sldMkLst>
        <pc:spChg chg="mod">
          <ac:chgData name="Ida Marie Solås" userId="S::idamsola@uio.no::fae49f4a-5fb0-4f9a-bd7e-5a81389e70bb" providerId="AD" clId="Web-{A46462B5-07FC-FCB0-E358-01E7A0E62037}" dt="2022-03-23T15:06:56.532" v="165" actId="20577"/>
          <ac:spMkLst>
            <pc:docMk/>
            <pc:sldMk cId="2850030096" sldId="330"/>
            <ac:spMk id="2" creationId="{50C3EFD8-22B0-3FCA-5A46-DF9D34ADDA51}"/>
          </ac:spMkLst>
        </pc:spChg>
        <pc:spChg chg="mod">
          <ac:chgData name="Ida Marie Solås" userId="S::idamsola@uio.no::fae49f4a-5fb0-4f9a-bd7e-5a81389e70bb" providerId="AD" clId="Web-{A46462B5-07FC-FCB0-E358-01E7A0E62037}" dt="2022-03-23T15:06:42.266" v="164" actId="20577"/>
          <ac:spMkLst>
            <pc:docMk/>
            <pc:sldMk cId="2850030096" sldId="330"/>
            <ac:spMk id="3" creationId="{DC390EA1-BC35-48BC-C0F8-D87685486689}"/>
          </ac:spMkLst>
        </pc:spChg>
      </pc:sldChg>
      <pc:sldChg chg="new del">
        <pc:chgData name="Ida Marie Solås" userId="S::idamsola@uio.no::fae49f4a-5fb0-4f9a-bd7e-5a81389e70bb" providerId="AD" clId="Web-{A46462B5-07FC-FCB0-E358-01E7A0E62037}" dt="2022-03-23T15:05:24.452" v="92"/>
        <pc:sldMkLst>
          <pc:docMk/>
          <pc:sldMk cId="934378852" sldId="331"/>
        </pc:sldMkLst>
      </pc:sldChg>
      <pc:sldChg chg="modSp new">
        <pc:chgData name="Ida Marie Solås" userId="S::idamsola@uio.no::fae49f4a-5fb0-4f9a-bd7e-5a81389e70bb" providerId="AD" clId="Web-{A46462B5-07FC-FCB0-E358-01E7A0E62037}" dt="2022-03-23T15:13:19.274" v="302" actId="20577"/>
        <pc:sldMkLst>
          <pc:docMk/>
          <pc:sldMk cId="3467709615" sldId="331"/>
        </pc:sldMkLst>
        <pc:spChg chg="mod">
          <ac:chgData name="Ida Marie Solås" userId="S::idamsola@uio.no::fae49f4a-5fb0-4f9a-bd7e-5a81389e70bb" providerId="AD" clId="Web-{A46462B5-07FC-FCB0-E358-01E7A0E62037}" dt="2022-03-23T15:13:19.274" v="302" actId="20577"/>
          <ac:spMkLst>
            <pc:docMk/>
            <pc:sldMk cId="3467709615" sldId="331"/>
            <ac:spMk id="2" creationId="{BA9C2400-78EE-E410-D585-13349B9F5820}"/>
          </ac:spMkLst>
        </pc:spChg>
      </pc:sldChg>
      <pc:sldChg chg="modSp new">
        <pc:chgData name="Ida Marie Solås" userId="S::idamsola@uio.no::fae49f4a-5fb0-4f9a-bd7e-5a81389e70bb" providerId="AD" clId="Web-{A46462B5-07FC-FCB0-E358-01E7A0E62037}" dt="2022-03-23T15:15:54.246" v="378" actId="20577"/>
        <pc:sldMkLst>
          <pc:docMk/>
          <pc:sldMk cId="4192612446" sldId="332"/>
        </pc:sldMkLst>
        <pc:spChg chg="mod">
          <ac:chgData name="Ida Marie Solås" userId="S::idamsola@uio.no::fae49f4a-5fb0-4f9a-bd7e-5a81389e70bb" providerId="AD" clId="Web-{A46462B5-07FC-FCB0-E358-01E7A0E62037}" dt="2022-03-23T15:07:30.580" v="177" actId="20577"/>
          <ac:spMkLst>
            <pc:docMk/>
            <pc:sldMk cId="4192612446" sldId="332"/>
            <ac:spMk id="2" creationId="{965782A5-D156-F558-BFD0-3FD206CD21B5}"/>
          </ac:spMkLst>
        </pc:spChg>
        <pc:spChg chg="mod">
          <ac:chgData name="Ida Marie Solås" userId="S::idamsola@uio.no::fae49f4a-5fb0-4f9a-bd7e-5a81389e70bb" providerId="AD" clId="Web-{A46462B5-07FC-FCB0-E358-01E7A0E62037}" dt="2022-03-23T15:15:54.246" v="378" actId="20577"/>
          <ac:spMkLst>
            <pc:docMk/>
            <pc:sldMk cId="4192612446" sldId="332"/>
            <ac:spMk id="3" creationId="{4A08A9A6-D5CD-2BC1-2571-A56124C6DDFE}"/>
          </ac:spMkLst>
        </pc:spChg>
      </pc:sldChg>
      <pc:sldChg chg="modSp new">
        <pc:chgData name="Ida Marie Solås" userId="S::idamsola@uio.no::fae49f4a-5fb0-4f9a-bd7e-5a81389e70bb" providerId="AD" clId="Web-{A46462B5-07FC-FCB0-E358-01E7A0E62037}" dt="2022-03-23T15:15:22.386" v="363" actId="20577"/>
        <pc:sldMkLst>
          <pc:docMk/>
          <pc:sldMk cId="1992790922" sldId="333"/>
        </pc:sldMkLst>
        <pc:spChg chg="mod">
          <ac:chgData name="Ida Marie Solås" userId="S::idamsola@uio.no::fae49f4a-5fb0-4f9a-bd7e-5a81389e70bb" providerId="AD" clId="Web-{A46462B5-07FC-FCB0-E358-01E7A0E62037}" dt="2022-03-23T15:14:14.260" v="327" actId="20577"/>
          <ac:spMkLst>
            <pc:docMk/>
            <pc:sldMk cId="1992790922" sldId="333"/>
            <ac:spMk id="2" creationId="{76120736-7DC3-F34E-3F84-5B7EBBDE913B}"/>
          </ac:spMkLst>
        </pc:spChg>
        <pc:spChg chg="mod">
          <ac:chgData name="Ida Marie Solås" userId="S::idamsola@uio.no::fae49f4a-5fb0-4f9a-bd7e-5a81389e70bb" providerId="AD" clId="Web-{A46462B5-07FC-FCB0-E358-01E7A0E62037}" dt="2022-03-23T15:15:22.386" v="363" actId="20577"/>
          <ac:spMkLst>
            <pc:docMk/>
            <pc:sldMk cId="1992790922" sldId="333"/>
            <ac:spMk id="3" creationId="{2596FCE6-93EE-C762-87F9-4BCA023EFF4E}"/>
          </ac:spMkLst>
        </pc:spChg>
      </pc:sldChg>
    </pc:docChg>
  </pc:docChgLst>
  <pc:docChgLst>
    <pc:chgData name="Ida Meland" userId="S::idame@uio.no::08556d8b-0d37-40e8-9403-af2cd5d0f72c" providerId="AD" clId="Web-{F8B88FD1-D819-F0FF-D912-90ED50626C8F}"/>
    <pc:docChg chg="delSld modSld">
      <pc:chgData name="Ida Meland" userId="S::idame@uio.no::08556d8b-0d37-40e8-9403-af2cd5d0f72c" providerId="AD" clId="Web-{F8B88FD1-D819-F0FF-D912-90ED50626C8F}" dt="2022-03-31T10:59:21.501" v="870" actId="20577"/>
      <pc:docMkLst>
        <pc:docMk/>
      </pc:docMkLst>
      <pc:sldChg chg="modSp">
        <pc:chgData name="Ida Meland" userId="S::idame@uio.no::08556d8b-0d37-40e8-9403-af2cd5d0f72c" providerId="AD" clId="Web-{F8B88FD1-D819-F0FF-D912-90ED50626C8F}" dt="2022-03-31T10:05:42.882" v="778" actId="20577"/>
        <pc:sldMkLst>
          <pc:docMk/>
          <pc:sldMk cId="4008352726" sldId="298"/>
        </pc:sldMkLst>
        <pc:spChg chg="mod">
          <ac:chgData name="Ida Meland" userId="S::idame@uio.no::08556d8b-0d37-40e8-9403-af2cd5d0f72c" providerId="AD" clId="Web-{F8B88FD1-D819-F0FF-D912-90ED50626C8F}" dt="2022-03-31T10:05:42.882" v="778" actId="20577"/>
          <ac:spMkLst>
            <pc:docMk/>
            <pc:sldMk cId="4008352726" sldId="298"/>
            <ac:spMk id="3" creationId="{D31BB6A0-405F-A447-BDFF-441A64FA0FD9}"/>
          </ac:spMkLst>
        </pc:spChg>
        <pc:spChg chg="mod">
          <ac:chgData name="Ida Meland" userId="S::idame@uio.no::08556d8b-0d37-40e8-9403-af2cd5d0f72c" providerId="AD" clId="Web-{F8B88FD1-D819-F0FF-D912-90ED50626C8F}" dt="2022-03-31T10:05:41.695" v="758" actId="1076"/>
          <ac:spMkLst>
            <pc:docMk/>
            <pc:sldMk cId="4008352726" sldId="298"/>
            <ac:spMk id="5" creationId="{EA1EBA61-4E86-A24D-9680-27B8E3571914}"/>
          </ac:spMkLst>
        </pc:spChg>
      </pc:sldChg>
      <pc:sldChg chg="modSp">
        <pc:chgData name="Ida Meland" userId="S::idame@uio.no::08556d8b-0d37-40e8-9403-af2cd5d0f72c" providerId="AD" clId="Web-{F8B88FD1-D819-F0FF-D912-90ED50626C8F}" dt="2022-03-31T10:54:37.245" v="859" actId="20577"/>
        <pc:sldMkLst>
          <pc:docMk/>
          <pc:sldMk cId="101834338" sldId="323"/>
        </pc:sldMkLst>
        <pc:spChg chg="mod">
          <ac:chgData name="Ida Meland" userId="S::idame@uio.no::08556d8b-0d37-40e8-9403-af2cd5d0f72c" providerId="AD" clId="Web-{F8B88FD1-D819-F0FF-D912-90ED50626C8F}" dt="2022-03-31T10:54:37.245" v="859" actId="20577"/>
          <ac:spMkLst>
            <pc:docMk/>
            <pc:sldMk cId="101834338" sldId="323"/>
            <ac:spMk id="3" creationId="{26CBDE75-A518-6243-A7CD-62E88DFCB267}"/>
          </ac:spMkLst>
        </pc:spChg>
      </pc:sldChg>
      <pc:sldChg chg="modSp">
        <pc:chgData name="Ida Meland" userId="S::idame@uio.no::08556d8b-0d37-40e8-9403-af2cd5d0f72c" providerId="AD" clId="Web-{F8B88FD1-D819-F0FF-D912-90ED50626C8F}" dt="2022-03-31T09:30:33.960" v="188" actId="20577"/>
        <pc:sldMkLst>
          <pc:docMk/>
          <pc:sldMk cId="4124549504" sldId="325"/>
        </pc:sldMkLst>
        <pc:spChg chg="mod">
          <ac:chgData name="Ida Meland" userId="S::idame@uio.no::08556d8b-0d37-40e8-9403-af2cd5d0f72c" providerId="AD" clId="Web-{F8B88FD1-D819-F0FF-D912-90ED50626C8F}" dt="2022-03-31T09:30:33.960" v="188" actId="20577"/>
          <ac:spMkLst>
            <pc:docMk/>
            <pc:sldMk cId="4124549504" sldId="325"/>
            <ac:spMk id="3" creationId="{B5F58702-4A5E-CD48-AAE3-D873784EB8DB}"/>
          </ac:spMkLst>
        </pc:spChg>
      </pc:sldChg>
      <pc:sldChg chg="modSp">
        <pc:chgData name="Ida Meland" userId="S::idame@uio.no::08556d8b-0d37-40e8-9403-af2cd5d0f72c" providerId="AD" clId="Web-{F8B88FD1-D819-F0FF-D912-90ED50626C8F}" dt="2022-03-31T09:44:26.004" v="498" actId="20577"/>
        <pc:sldMkLst>
          <pc:docMk/>
          <pc:sldMk cId="941749922" sldId="327"/>
        </pc:sldMkLst>
        <pc:spChg chg="mod">
          <ac:chgData name="Ida Meland" userId="S::idame@uio.no::08556d8b-0d37-40e8-9403-af2cd5d0f72c" providerId="AD" clId="Web-{F8B88FD1-D819-F0FF-D912-90ED50626C8F}" dt="2022-03-31T09:44:26.004" v="498" actId="20577"/>
          <ac:spMkLst>
            <pc:docMk/>
            <pc:sldMk cId="941749922" sldId="327"/>
            <ac:spMk id="5" creationId="{EFDC9B2C-E5AB-9C43-9C81-1DE0BDFDF6A0}"/>
          </ac:spMkLst>
        </pc:spChg>
      </pc:sldChg>
      <pc:sldChg chg="del">
        <pc:chgData name="Ida Meland" userId="S::idame@uio.no::08556d8b-0d37-40e8-9403-af2cd5d0f72c" providerId="AD" clId="Web-{F8B88FD1-D819-F0FF-D912-90ED50626C8F}" dt="2022-03-31T09:29:42.348" v="176"/>
        <pc:sldMkLst>
          <pc:docMk/>
          <pc:sldMk cId="2394996401" sldId="329"/>
        </pc:sldMkLst>
      </pc:sldChg>
      <pc:sldChg chg="modSp">
        <pc:chgData name="Ida Meland" userId="S::idame@uio.no::08556d8b-0d37-40e8-9403-af2cd5d0f72c" providerId="AD" clId="Web-{F8B88FD1-D819-F0FF-D912-90ED50626C8F}" dt="2022-03-31T10:48:12.298" v="811" actId="20577"/>
        <pc:sldMkLst>
          <pc:docMk/>
          <pc:sldMk cId="2850030096" sldId="330"/>
        </pc:sldMkLst>
        <pc:spChg chg="mod">
          <ac:chgData name="Ida Meland" userId="S::idame@uio.no::08556d8b-0d37-40e8-9403-af2cd5d0f72c" providerId="AD" clId="Web-{F8B88FD1-D819-F0FF-D912-90ED50626C8F}" dt="2022-03-31T09:51:07.681" v="680" actId="1076"/>
          <ac:spMkLst>
            <pc:docMk/>
            <pc:sldMk cId="2850030096" sldId="330"/>
            <ac:spMk id="2" creationId="{50C3EFD8-22B0-3FCA-5A46-DF9D34ADDA51}"/>
          </ac:spMkLst>
        </pc:spChg>
        <pc:spChg chg="mod">
          <ac:chgData name="Ida Meland" userId="S::idame@uio.no::08556d8b-0d37-40e8-9403-af2cd5d0f72c" providerId="AD" clId="Web-{F8B88FD1-D819-F0FF-D912-90ED50626C8F}" dt="2022-03-31T10:48:12.298" v="811" actId="20577"/>
          <ac:spMkLst>
            <pc:docMk/>
            <pc:sldMk cId="2850030096" sldId="330"/>
            <ac:spMk id="3" creationId="{DC390EA1-BC35-48BC-C0F8-D87685486689}"/>
          </ac:spMkLst>
        </pc:spChg>
      </pc:sldChg>
      <pc:sldChg chg="modSp">
        <pc:chgData name="Ida Meland" userId="S::idame@uio.no::08556d8b-0d37-40e8-9403-af2cd5d0f72c" providerId="AD" clId="Web-{F8B88FD1-D819-F0FF-D912-90ED50626C8F}" dt="2022-03-31T10:51:54.210" v="834" actId="20577"/>
        <pc:sldMkLst>
          <pc:docMk/>
          <pc:sldMk cId="4192612446" sldId="332"/>
        </pc:sldMkLst>
        <pc:spChg chg="mod">
          <ac:chgData name="Ida Meland" userId="S::idame@uio.no::08556d8b-0d37-40e8-9403-af2cd5d0f72c" providerId="AD" clId="Web-{F8B88FD1-D819-F0FF-D912-90ED50626C8F}" dt="2022-03-31T10:51:54.210" v="834" actId="20577"/>
          <ac:spMkLst>
            <pc:docMk/>
            <pc:sldMk cId="4192612446" sldId="332"/>
            <ac:spMk id="3" creationId="{4A08A9A6-D5CD-2BC1-2571-A56124C6DDFE}"/>
          </ac:spMkLst>
        </pc:spChg>
      </pc:sldChg>
      <pc:sldChg chg="modSp">
        <pc:chgData name="Ida Meland" userId="S::idame@uio.no::08556d8b-0d37-40e8-9403-af2cd5d0f72c" providerId="AD" clId="Web-{F8B88FD1-D819-F0FF-D912-90ED50626C8F}" dt="2022-03-31T10:59:21.501" v="870" actId="20577"/>
        <pc:sldMkLst>
          <pc:docMk/>
          <pc:sldMk cId="2519414869" sldId="337"/>
        </pc:sldMkLst>
        <pc:spChg chg="mod">
          <ac:chgData name="Ida Meland" userId="S::idame@uio.no::08556d8b-0d37-40e8-9403-af2cd5d0f72c" providerId="AD" clId="Web-{F8B88FD1-D819-F0FF-D912-90ED50626C8F}" dt="2022-03-31T10:59:21.501" v="870" actId="20577"/>
          <ac:spMkLst>
            <pc:docMk/>
            <pc:sldMk cId="2519414869" sldId="337"/>
            <ac:spMk id="3" creationId="{74137AE9-B0C3-CA6F-C156-A28343F56A20}"/>
          </ac:spMkLst>
        </pc:spChg>
      </pc:sldChg>
      <pc:sldChg chg="modSp">
        <pc:chgData name="Ida Meland" userId="S::idame@uio.no::08556d8b-0d37-40e8-9403-af2cd5d0f72c" providerId="AD" clId="Web-{F8B88FD1-D819-F0FF-D912-90ED50626C8F}" dt="2022-03-31T09:45:04.849" v="501" actId="20577"/>
        <pc:sldMkLst>
          <pc:docMk/>
          <pc:sldMk cId="681410485" sldId="338"/>
        </pc:sldMkLst>
        <pc:spChg chg="mod">
          <ac:chgData name="Ida Meland" userId="S::idame@uio.no::08556d8b-0d37-40e8-9403-af2cd5d0f72c" providerId="AD" clId="Web-{F8B88FD1-D819-F0FF-D912-90ED50626C8F}" dt="2022-03-31T09:45:04.849" v="501" actId="20577"/>
          <ac:spMkLst>
            <pc:docMk/>
            <pc:sldMk cId="681410485" sldId="338"/>
            <ac:spMk id="3" creationId="{43F194C5-2540-0665-3FD7-4BBB415A9D94}"/>
          </ac:spMkLst>
        </pc:spChg>
      </pc:sldChg>
      <pc:sldChg chg="modSp">
        <pc:chgData name="Ida Meland" userId="S::idame@uio.no::08556d8b-0d37-40e8-9403-af2cd5d0f72c" providerId="AD" clId="Web-{F8B88FD1-D819-F0FF-D912-90ED50626C8F}" dt="2022-03-31T09:46:40.042" v="502" actId="14100"/>
        <pc:sldMkLst>
          <pc:docMk/>
          <pc:sldMk cId="2109015873" sldId="342"/>
        </pc:sldMkLst>
        <pc:spChg chg="mod">
          <ac:chgData name="Ida Meland" userId="S::idame@uio.no::08556d8b-0d37-40e8-9403-af2cd5d0f72c" providerId="AD" clId="Web-{F8B88FD1-D819-F0FF-D912-90ED50626C8F}" dt="2022-03-31T09:46:40.042" v="502" actId="14100"/>
          <ac:spMkLst>
            <pc:docMk/>
            <pc:sldMk cId="2109015873" sldId="342"/>
            <ac:spMk id="3" creationId="{68A2D538-4BF5-8D94-FF5D-9BD89C889F7D}"/>
          </ac:spMkLst>
        </pc:spChg>
      </pc:sldChg>
    </pc:docChg>
  </pc:docChgLst>
  <pc:docChgLst>
    <pc:chgData name="Ida Meland" userId="S::idame@uio.no::08556d8b-0d37-40e8-9403-af2cd5d0f72c" providerId="AD" clId="Web-{2D6FB90B-639B-200F-9FCB-11BE3ABD0649}"/>
    <pc:docChg chg="modSld">
      <pc:chgData name="Ida Meland" userId="S::idame@uio.no::08556d8b-0d37-40e8-9403-af2cd5d0f72c" providerId="AD" clId="Web-{2D6FB90B-639B-200F-9FCB-11BE3ABD0649}" dt="2022-04-01T11:17:19.475" v="19" actId="20577"/>
      <pc:docMkLst>
        <pc:docMk/>
      </pc:docMkLst>
      <pc:sldChg chg="modSp">
        <pc:chgData name="Ida Meland" userId="S::idame@uio.no::08556d8b-0d37-40e8-9403-af2cd5d0f72c" providerId="AD" clId="Web-{2D6FB90B-639B-200F-9FCB-11BE3ABD0649}" dt="2022-04-01T11:17:19.475" v="19" actId="20577"/>
        <pc:sldMkLst>
          <pc:docMk/>
          <pc:sldMk cId="101834338" sldId="323"/>
        </pc:sldMkLst>
        <pc:spChg chg="mod">
          <ac:chgData name="Ida Meland" userId="S::idame@uio.no::08556d8b-0d37-40e8-9403-af2cd5d0f72c" providerId="AD" clId="Web-{2D6FB90B-639B-200F-9FCB-11BE3ABD0649}" dt="2022-04-01T11:17:19.475" v="19" actId="20577"/>
          <ac:spMkLst>
            <pc:docMk/>
            <pc:sldMk cId="101834338" sldId="323"/>
            <ac:spMk id="3" creationId="{26CBDE75-A518-6243-A7CD-62E88DFCB267}"/>
          </ac:spMkLst>
        </pc:spChg>
      </pc:sldChg>
    </pc:docChg>
  </pc:docChgLst>
  <pc:docChgLst>
    <pc:chgData name="Ida Meland" userId="S::idame@uio.no::08556d8b-0d37-40e8-9403-af2cd5d0f72c" providerId="AD" clId="Web-{91187415-F42D-95D6-21FA-22FF3EA8140F}"/>
    <pc:docChg chg="addSld modSld">
      <pc:chgData name="Ida Meland" userId="S::idame@uio.no::08556d8b-0d37-40e8-9403-af2cd5d0f72c" providerId="AD" clId="Web-{91187415-F42D-95D6-21FA-22FF3EA8140F}" dt="2022-04-21T09:40:50.620" v="24" actId="20577"/>
      <pc:docMkLst>
        <pc:docMk/>
      </pc:docMkLst>
      <pc:sldChg chg="modSp">
        <pc:chgData name="Ida Meland" userId="S::idame@uio.no::08556d8b-0d37-40e8-9403-af2cd5d0f72c" providerId="AD" clId="Web-{91187415-F42D-95D6-21FA-22FF3EA8140F}" dt="2022-04-21T09:13:36.639" v="4" actId="20577"/>
        <pc:sldMkLst>
          <pc:docMk/>
          <pc:sldMk cId="2850030096" sldId="330"/>
        </pc:sldMkLst>
        <pc:spChg chg="mod">
          <ac:chgData name="Ida Meland" userId="S::idame@uio.no::08556d8b-0d37-40e8-9403-af2cd5d0f72c" providerId="AD" clId="Web-{91187415-F42D-95D6-21FA-22FF3EA8140F}" dt="2022-04-21T09:13:36.639" v="4" actId="20577"/>
          <ac:spMkLst>
            <pc:docMk/>
            <pc:sldMk cId="2850030096" sldId="330"/>
            <ac:spMk id="3" creationId="{DC390EA1-BC35-48BC-C0F8-D87685486689}"/>
          </ac:spMkLst>
        </pc:spChg>
      </pc:sldChg>
      <pc:sldChg chg="modSp new">
        <pc:chgData name="Ida Meland" userId="S::idame@uio.no::08556d8b-0d37-40e8-9403-af2cd5d0f72c" providerId="AD" clId="Web-{91187415-F42D-95D6-21FA-22FF3EA8140F}" dt="2022-04-21T09:40:50.620" v="24" actId="20577"/>
        <pc:sldMkLst>
          <pc:docMk/>
          <pc:sldMk cId="2176635864" sldId="346"/>
        </pc:sldMkLst>
        <pc:spChg chg="mod">
          <ac:chgData name="Ida Meland" userId="S::idame@uio.no::08556d8b-0d37-40e8-9403-af2cd5d0f72c" providerId="AD" clId="Web-{91187415-F42D-95D6-21FA-22FF3EA8140F}" dt="2022-04-21T09:40:50.620" v="24" actId="20577"/>
          <ac:spMkLst>
            <pc:docMk/>
            <pc:sldMk cId="2176635864" sldId="346"/>
            <ac:spMk id="2" creationId="{D43EF830-0D54-C4F4-78DD-28AF8AF839A0}"/>
          </ac:spMkLst>
        </pc:spChg>
      </pc:sldChg>
    </pc:docChg>
  </pc:docChgLst>
  <pc:docChgLst>
    <pc:chgData name="Ida Marie Solås" userId="S::idamsola@uio.no::fae49f4a-5fb0-4f9a-bd7e-5a81389e70bb" providerId="AD" clId="Web-{A7E2F7DF-454B-DB8C-2388-C2DE068DDF27}"/>
    <pc:docChg chg="modSld">
      <pc:chgData name="Ida Marie Solås" userId="S::idamsola@uio.no::fae49f4a-5fb0-4f9a-bd7e-5a81389e70bb" providerId="AD" clId="Web-{A7E2F7DF-454B-DB8C-2388-C2DE068DDF27}" dt="2022-04-04T14:35:51.156" v="18" actId="20577"/>
      <pc:docMkLst>
        <pc:docMk/>
      </pc:docMkLst>
      <pc:sldChg chg="modSp">
        <pc:chgData name="Ida Marie Solås" userId="S::idamsola@uio.no::fae49f4a-5fb0-4f9a-bd7e-5a81389e70bb" providerId="AD" clId="Web-{A7E2F7DF-454B-DB8C-2388-C2DE068DDF27}" dt="2022-04-04T14:35:51.156" v="18" actId="20577"/>
        <pc:sldMkLst>
          <pc:docMk/>
          <pc:sldMk cId="941749922" sldId="327"/>
        </pc:sldMkLst>
        <pc:spChg chg="mod">
          <ac:chgData name="Ida Marie Solås" userId="S::idamsola@uio.no::fae49f4a-5fb0-4f9a-bd7e-5a81389e70bb" providerId="AD" clId="Web-{A7E2F7DF-454B-DB8C-2388-C2DE068DDF27}" dt="2022-04-04T14:35:51.156" v="18" actId="20577"/>
          <ac:spMkLst>
            <pc:docMk/>
            <pc:sldMk cId="941749922" sldId="327"/>
            <ac:spMk id="5" creationId="{EFDC9B2C-E5AB-9C43-9C81-1DE0BDFDF6A0}"/>
          </ac:spMkLst>
        </pc:spChg>
      </pc:sldChg>
    </pc:docChg>
  </pc:docChgLst>
  <pc:docChgLst>
    <pc:chgData name="Ida Marie Solås" userId="S::idamsola@uio.no::fae49f4a-5fb0-4f9a-bd7e-5a81389e70bb" providerId="AD" clId="Web-{B2442A83-6683-C294-8489-B583047F1EBF}"/>
    <pc:docChg chg="modSld">
      <pc:chgData name="Ida Marie Solås" userId="S::idamsola@uio.no::fae49f4a-5fb0-4f9a-bd7e-5a81389e70bb" providerId="AD" clId="Web-{B2442A83-6683-C294-8489-B583047F1EBF}" dt="2022-03-31T07:09:38.581" v="7" actId="1076"/>
      <pc:docMkLst>
        <pc:docMk/>
      </pc:docMkLst>
      <pc:sldChg chg="modSp">
        <pc:chgData name="Ida Marie Solås" userId="S::idamsola@uio.no::fae49f4a-5fb0-4f9a-bd7e-5a81389e70bb" providerId="AD" clId="Web-{B2442A83-6683-C294-8489-B583047F1EBF}" dt="2022-03-31T07:09:38.581" v="7" actId="1076"/>
        <pc:sldMkLst>
          <pc:docMk/>
          <pc:sldMk cId="1525157922" sldId="340"/>
        </pc:sldMkLst>
        <pc:spChg chg="mod">
          <ac:chgData name="Ida Marie Solås" userId="S::idamsola@uio.no::fae49f4a-5fb0-4f9a-bd7e-5a81389e70bb" providerId="AD" clId="Web-{B2442A83-6683-C294-8489-B583047F1EBF}" dt="2022-03-31T07:09:38.581" v="6" actId="1076"/>
          <ac:spMkLst>
            <pc:docMk/>
            <pc:sldMk cId="1525157922" sldId="340"/>
            <ac:spMk id="8" creationId="{24A7E4D2-68A4-F3A8-81B4-45C223D6C17B}"/>
          </ac:spMkLst>
        </pc:spChg>
        <pc:spChg chg="mod">
          <ac:chgData name="Ida Marie Solås" userId="S::idamsola@uio.no::fae49f4a-5fb0-4f9a-bd7e-5a81389e70bb" providerId="AD" clId="Web-{B2442A83-6683-C294-8489-B583047F1EBF}" dt="2022-03-31T07:08:56.268" v="3" actId="20577"/>
          <ac:spMkLst>
            <pc:docMk/>
            <pc:sldMk cId="1525157922" sldId="340"/>
            <ac:spMk id="10" creationId="{5B6FFC55-C0B3-D895-7F63-C40C6F25ECF0}"/>
          </ac:spMkLst>
        </pc:spChg>
        <pc:picChg chg="mod">
          <ac:chgData name="Ida Marie Solås" userId="S::idamsola@uio.no::fae49f4a-5fb0-4f9a-bd7e-5a81389e70bb" providerId="AD" clId="Web-{B2442A83-6683-C294-8489-B583047F1EBF}" dt="2022-03-31T07:09:38.581" v="7" actId="1076"/>
          <ac:picMkLst>
            <pc:docMk/>
            <pc:sldMk cId="1525157922" sldId="340"/>
            <ac:picMk id="4" creationId="{2A06B0B6-5554-77AE-AD60-2B96BB1FF2D5}"/>
          </ac:picMkLst>
        </pc:picChg>
      </pc:sldChg>
    </pc:docChg>
  </pc:docChgLst>
  <pc:docChgLst>
    <pc:chgData name="Ida Marie Solås" userId="S::idamsola@uio.no::fae49f4a-5fb0-4f9a-bd7e-5a81389e70bb" providerId="AD" clId="Web-{C073013B-4968-FB1A-D387-69E7FC30B31D}"/>
    <pc:docChg chg="modSld">
      <pc:chgData name="Ida Marie Solås" userId="S::idamsola@uio.no::fae49f4a-5fb0-4f9a-bd7e-5a81389e70bb" providerId="AD" clId="Web-{C073013B-4968-FB1A-D387-69E7FC30B31D}" dt="2022-04-05T07:45:41.505" v="38" actId="20577"/>
      <pc:docMkLst>
        <pc:docMk/>
      </pc:docMkLst>
      <pc:sldChg chg="modSp">
        <pc:chgData name="Ida Marie Solås" userId="S::idamsola@uio.no::fae49f4a-5fb0-4f9a-bd7e-5a81389e70bb" providerId="AD" clId="Web-{C073013B-4968-FB1A-D387-69E7FC30B31D}" dt="2022-04-05T07:43:20.777" v="7" actId="20577"/>
        <pc:sldMkLst>
          <pc:docMk/>
          <pc:sldMk cId="4124549504" sldId="325"/>
        </pc:sldMkLst>
        <pc:spChg chg="mod">
          <ac:chgData name="Ida Marie Solås" userId="S::idamsola@uio.no::fae49f4a-5fb0-4f9a-bd7e-5a81389e70bb" providerId="AD" clId="Web-{C073013B-4968-FB1A-D387-69E7FC30B31D}" dt="2022-04-05T07:43:20.777" v="7" actId="20577"/>
          <ac:spMkLst>
            <pc:docMk/>
            <pc:sldMk cId="4124549504" sldId="325"/>
            <ac:spMk id="3" creationId="{B5F58702-4A5E-CD48-AAE3-D873784EB8DB}"/>
          </ac:spMkLst>
        </pc:spChg>
      </pc:sldChg>
      <pc:sldChg chg="modSp">
        <pc:chgData name="Ida Marie Solås" userId="S::idamsola@uio.no::fae49f4a-5fb0-4f9a-bd7e-5a81389e70bb" providerId="AD" clId="Web-{C073013B-4968-FB1A-D387-69E7FC30B31D}" dt="2022-04-05T07:40:29.126" v="4" actId="20577"/>
        <pc:sldMkLst>
          <pc:docMk/>
          <pc:sldMk cId="2850030096" sldId="330"/>
        </pc:sldMkLst>
        <pc:spChg chg="mod">
          <ac:chgData name="Ida Marie Solås" userId="S::idamsola@uio.no::fae49f4a-5fb0-4f9a-bd7e-5a81389e70bb" providerId="AD" clId="Web-{C073013B-4968-FB1A-D387-69E7FC30B31D}" dt="2022-04-05T07:40:29.126" v="4" actId="20577"/>
          <ac:spMkLst>
            <pc:docMk/>
            <pc:sldMk cId="2850030096" sldId="330"/>
            <ac:spMk id="3" creationId="{DC390EA1-BC35-48BC-C0F8-D87685486689}"/>
          </ac:spMkLst>
        </pc:spChg>
      </pc:sldChg>
      <pc:sldChg chg="modSp">
        <pc:chgData name="Ida Marie Solås" userId="S::idamsola@uio.no::fae49f4a-5fb0-4f9a-bd7e-5a81389e70bb" providerId="AD" clId="Web-{C073013B-4968-FB1A-D387-69E7FC30B31D}" dt="2022-04-05T07:45:41.505" v="38" actId="20577"/>
        <pc:sldMkLst>
          <pc:docMk/>
          <pc:sldMk cId="681410485" sldId="338"/>
        </pc:sldMkLst>
        <pc:spChg chg="mod">
          <ac:chgData name="Ida Marie Solås" userId="S::idamsola@uio.no::fae49f4a-5fb0-4f9a-bd7e-5a81389e70bb" providerId="AD" clId="Web-{C073013B-4968-FB1A-D387-69E7FC30B31D}" dt="2022-04-05T07:45:41.505" v="38" actId="20577"/>
          <ac:spMkLst>
            <pc:docMk/>
            <pc:sldMk cId="681410485" sldId="338"/>
            <ac:spMk id="3" creationId="{43F194C5-2540-0665-3FD7-4BBB415A9D94}"/>
          </ac:spMkLst>
        </pc:spChg>
      </pc:sldChg>
    </pc:docChg>
  </pc:docChgLst>
  <pc:docChgLst>
    <pc:chgData name="Ida Marie Solås" userId="S::idamsola@uio.no::fae49f4a-5fb0-4f9a-bd7e-5a81389e70bb" providerId="AD" clId="Web-{9869F9A0-1B4C-5748-B6D7-0199EF49C182}"/>
    <pc:docChg chg="addSld delSld modSld">
      <pc:chgData name="Ida Marie Solås" userId="S::idamsola@uio.no::fae49f4a-5fb0-4f9a-bd7e-5a81389e70bb" providerId="AD" clId="Web-{9869F9A0-1B4C-5748-B6D7-0199EF49C182}" dt="2022-03-31T08:27:01.468" v="889" actId="20577"/>
      <pc:docMkLst>
        <pc:docMk/>
      </pc:docMkLst>
      <pc:sldChg chg="modSp">
        <pc:chgData name="Ida Marie Solås" userId="S::idamsola@uio.no::fae49f4a-5fb0-4f9a-bd7e-5a81389e70bb" providerId="AD" clId="Web-{9869F9A0-1B4C-5748-B6D7-0199EF49C182}" dt="2022-03-31T08:27:01.468" v="889" actId="20577"/>
        <pc:sldMkLst>
          <pc:docMk/>
          <pc:sldMk cId="4124549504" sldId="325"/>
        </pc:sldMkLst>
        <pc:spChg chg="mod">
          <ac:chgData name="Ida Marie Solås" userId="S::idamsola@uio.no::fae49f4a-5fb0-4f9a-bd7e-5a81389e70bb" providerId="AD" clId="Web-{9869F9A0-1B4C-5748-B6D7-0199EF49C182}" dt="2022-03-31T08:27:01.468" v="889" actId="20577"/>
          <ac:spMkLst>
            <pc:docMk/>
            <pc:sldMk cId="4124549504" sldId="325"/>
            <ac:spMk id="3" creationId="{B5F58702-4A5E-CD48-AAE3-D873784EB8DB}"/>
          </ac:spMkLst>
        </pc:spChg>
      </pc:sldChg>
      <pc:sldChg chg="addSp delSp modSp mod modClrScheme chgLayout modNotes">
        <pc:chgData name="Ida Marie Solås" userId="S::idamsola@uio.no::fae49f4a-5fb0-4f9a-bd7e-5a81389e70bb" providerId="AD" clId="Web-{9869F9A0-1B4C-5748-B6D7-0199EF49C182}" dt="2022-03-31T08:19:53.442" v="787" actId="20577"/>
        <pc:sldMkLst>
          <pc:docMk/>
          <pc:sldMk cId="2394996401" sldId="329"/>
        </pc:sldMkLst>
        <pc:spChg chg="mod ord">
          <ac:chgData name="Ida Marie Solås" userId="S::idamsola@uio.no::fae49f4a-5fb0-4f9a-bd7e-5a81389e70bb" providerId="AD" clId="Web-{9869F9A0-1B4C-5748-B6D7-0199EF49C182}" dt="2022-03-31T07:21:49.188" v="7"/>
          <ac:spMkLst>
            <pc:docMk/>
            <pc:sldMk cId="2394996401" sldId="329"/>
            <ac:spMk id="2" creationId="{01CC9431-1E5E-38B7-1752-3C0FD5F3D223}"/>
          </ac:spMkLst>
        </pc:spChg>
        <pc:spChg chg="mod ord">
          <ac:chgData name="Ida Marie Solås" userId="S::idamsola@uio.no::fae49f4a-5fb0-4f9a-bd7e-5a81389e70bb" providerId="AD" clId="Web-{9869F9A0-1B4C-5748-B6D7-0199EF49C182}" dt="2022-03-31T08:19:53.442" v="787" actId="20577"/>
          <ac:spMkLst>
            <pc:docMk/>
            <pc:sldMk cId="2394996401" sldId="329"/>
            <ac:spMk id="3" creationId="{46C75ED8-1926-3D43-67F5-8A48727A790F}"/>
          </ac:spMkLst>
        </pc:spChg>
        <pc:spChg chg="mod ord">
          <ac:chgData name="Ida Marie Solås" userId="S::idamsola@uio.no::fae49f4a-5fb0-4f9a-bd7e-5a81389e70bb" providerId="AD" clId="Web-{9869F9A0-1B4C-5748-B6D7-0199EF49C182}" dt="2022-03-31T07:21:49.188" v="7"/>
          <ac:spMkLst>
            <pc:docMk/>
            <pc:sldMk cId="2394996401" sldId="329"/>
            <ac:spMk id="4" creationId="{F5D87C1C-054D-9B4C-0FA6-71D23E95A174}"/>
          </ac:spMkLst>
        </pc:spChg>
        <pc:spChg chg="mod ord">
          <ac:chgData name="Ida Marie Solås" userId="S::idamsola@uio.no::fae49f4a-5fb0-4f9a-bd7e-5a81389e70bb" providerId="AD" clId="Web-{9869F9A0-1B4C-5748-B6D7-0199EF49C182}" dt="2022-03-31T07:21:49.188" v="7"/>
          <ac:spMkLst>
            <pc:docMk/>
            <pc:sldMk cId="2394996401" sldId="329"/>
            <ac:spMk id="5" creationId="{81D62AFF-508D-33BA-3A26-056A9DA57D7E}"/>
          </ac:spMkLst>
        </pc:spChg>
        <pc:spChg chg="add del mod">
          <ac:chgData name="Ida Marie Solås" userId="S::idamsola@uio.no::fae49f4a-5fb0-4f9a-bd7e-5a81389e70bb" providerId="AD" clId="Web-{9869F9A0-1B4C-5748-B6D7-0199EF49C182}" dt="2022-03-31T07:21:20.500" v="5"/>
          <ac:spMkLst>
            <pc:docMk/>
            <pc:sldMk cId="2394996401" sldId="329"/>
            <ac:spMk id="7" creationId="{DA0C67B1-3ADA-E6B7-97EE-5E714BB2087E}"/>
          </ac:spMkLst>
        </pc:spChg>
        <pc:spChg chg="add del mod ord">
          <ac:chgData name="Ida Marie Solås" userId="S::idamsola@uio.no::fae49f4a-5fb0-4f9a-bd7e-5a81389e70bb" providerId="AD" clId="Web-{9869F9A0-1B4C-5748-B6D7-0199EF49C182}" dt="2022-03-31T07:21:49.188" v="7"/>
          <ac:spMkLst>
            <pc:docMk/>
            <pc:sldMk cId="2394996401" sldId="329"/>
            <ac:spMk id="8" creationId="{D23BDECD-1F07-5D39-F0CE-CA040A73F18F}"/>
          </ac:spMkLst>
        </pc:spChg>
        <pc:spChg chg="add del mod ord">
          <ac:chgData name="Ida Marie Solås" userId="S::idamsola@uio.no::fae49f4a-5fb0-4f9a-bd7e-5a81389e70bb" providerId="AD" clId="Web-{9869F9A0-1B4C-5748-B6D7-0199EF49C182}" dt="2022-03-31T07:21:49.188" v="7"/>
          <ac:spMkLst>
            <pc:docMk/>
            <pc:sldMk cId="2394996401" sldId="329"/>
            <ac:spMk id="9" creationId="{51A591D3-0578-1BBB-C5BE-EE65EF8AE5D4}"/>
          </ac:spMkLst>
        </pc:spChg>
        <pc:spChg chg="add del mod ord">
          <ac:chgData name="Ida Marie Solås" userId="S::idamsola@uio.no::fae49f4a-5fb0-4f9a-bd7e-5a81389e70bb" providerId="AD" clId="Web-{9869F9A0-1B4C-5748-B6D7-0199EF49C182}" dt="2022-03-31T07:21:49.188" v="7"/>
          <ac:spMkLst>
            <pc:docMk/>
            <pc:sldMk cId="2394996401" sldId="329"/>
            <ac:spMk id="10" creationId="{9AA58364-661B-4B9B-5CF7-FFDC09292E58}"/>
          </ac:spMkLst>
        </pc:spChg>
        <pc:spChg chg="add del mod">
          <ac:chgData name="Ida Marie Solås" userId="S::idamsola@uio.no::fae49f4a-5fb0-4f9a-bd7e-5a81389e70bb" providerId="AD" clId="Web-{9869F9A0-1B4C-5748-B6D7-0199EF49C182}" dt="2022-03-31T07:35:55.317" v="124"/>
          <ac:spMkLst>
            <pc:docMk/>
            <pc:sldMk cId="2394996401" sldId="329"/>
            <ac:spMk id="12" creationId="{A890666A-A16A-AA04-00D5-F6C608DA479D}"/>
          </ac:spMkLst>
        </pc:spChg>
        <pc:spChg chg="add del mod">
          <ac:chgData name="Ida Marie Solås" userId="S::idamsola@uio.no::fae49f4a-5fb0-4f9a-bd7e-5a81389e70bb" providerId="AD" clId="Web-{9869F9A0-1B4C-5748-B6D7-0199EF49C182}" dt="2022-03-31T08:12:53.370" v="723"/>
          <ac:spMkLst>
            <pc:docMk/>
            <pc:sldMk cId="2394996401" sldId="329"/>
            <ac:spMk id="14" creationId="{B72A0410-4513-3B4B-7D83-4A24CD04DB83}"/>
          </ac:spMkLst>
        </pc:spChg>
        <pc:spChg chg="add del mod ord">
          <ac:chgData name="Ida Marie Solås" userId="S::idamsola@uio.no::fae49f4a-5fb0-4f9a-bd7e-5a81389e70bb" providerId="AD" clId="Web-{9869F9A0-1B4C-5748-B6D7-0199EF49C182}" dt="2022-03-31T08:03:00.262" v="407"/>
          <ac:spMkLst>
            <pc:docMk/>
            <pc:sldMk cId="2394996401" sldId="329"/>
            <ac:spMk id="15" creationId="{6E7B3DCB-9D18-0EFE-2377-718A342C2F43}"/>
          </ac:spMkLst>
        </pc:spChg>
      </pc:sldChg>
      <pc:sldChg chg="modSp">
        <pc:chgData name="Ida Marie Solås" userId="S::idamsola@uio.no::fae49f4a-5fb0-4f9a-bd7e-5a81389e70bb" providerId="AD" clId="Web-{9869F9A0-1B4C-5748-B6D7-0199EF49C182}" dt="2022-03-31T08:25:28.544" v="883" actId="20577"/>
        <pc:sldMkLst>
          <pc:docMk/>
          <pc:sldMk cId="4192612446" sldId="332"/>
        </pc:sldMkLst>
        <pc:spChg chg="mod">
          <ac:chgData name="Ida Marie Solås" userId="S::idamsola@uio.no::fae49f4a-5fb0-4f9a-bd7e-5a81389e70bb" providerId="AD" clId="Web-{9869F9A0-1B4C-5748-B6D7-0199EF49C182}" dt="2022-03-31T08:25:28.544" v="883" actId="20577"/>
          <ac:spMkLst>
            <pc:docMk/>
            <pc:sldMk cId="4192612446" sldId="332"/>
            <ac:spMk id="3" creationId="{4A08A9A6-D5CD-2BC1-2571-A56124C6DDFE}"/>
          </ac:spMkLst>
        </pc:spChg>
      </pc:sldChg>
      <pc:sldChg chg="del">
        <pc:chgData name="Ida Marie Solås" userId="S::idamsola@uio.no::fae49f4a-5fb0-4f9a-bd7e-5a81389e70bb" providerId="AD" clId="Web-{9869F9A0-1B4C-5748-B6D7-0199EF49C182}" dt="2022-03-31T07:24:42.052" v="21"/>
        <pc:sldMkLst>
          <pc:docMk/>
          <pc:sldMk cId="1992790922" sldId="333"/>
        </pc:sldMkLst>
      </pc:sldChg>
      <pc:sldChg chg="new del">
        <pc:chgData name="Ida Marie Solås" userId="S::idamsola@uio.no::fae49f4a-5fb0-4f9a-bd7e-5a81389e70bb" providerId="AD" clId="Web-{9869F9A0-1B4C-5748-B6D7-0199EF49C182}" dt="2022-03-31T08:06:15.986" v="437"/>
        <pc:sldMkLst>
          <pc:docMk/>
          <pc:sldMk cId="37242869" sldId="341"/>
        </pc:sldMkLst>
      </pc:sldChg>
      <pc:sldChg chg="add del mod replId modShow">
        <pc:chgData name="Ida Marie Solås" userId="S::idamsola@uio.no::fae49f4a-5fb0-4f9a-bd7e-5a81389e70bb" providerId="AD" clId="Web-{9869F9A0-1B4C-5748-B6D7-0199EF49C182}" dt="2022-03-31T08:19:16.145" v="783"/>
        <pc:sldMkLst>
          <pc:docMk/>
          <pc:sldMk cId="104996106" sldId="341"/>
        </pc:sldMkLst>
      </pc:sldChg>
      <pc:sldChg chg="modSp add del replId">
        <pc:chgData name="Ida Marie Solås" userId="S::idamsola@uio.no::fae49f4a-5fb0-4f9a-bd7e-5a81389e70bb" providerId="AD" clId="Web-{9869F9A0-1B4C-5748-B6D7-0199EF49C182}" dt="2022-03-31T08:04:15.826" v="435"/>
        <pc:sldMkLst>
          <pc:docMk/>
          <pc:sldMk cId="3218653885" sldId="341"/>
        </pc:sldMkLst>
        <pc:spChg chg="mod">
          <ac:chgData name="Ida Marie Solås" userId="S::idamsola@uio.no::fae49f4a-5fb0-4f9a-bd7e-5a81389e70bb" providerId="AD" clId="Web-{9869F9A0-1B4C-5748-B6D7-0199EF49C182}" dt="2022-03-31T08:04:13.701" v="434" actId="14100"/>
          <ac:spMkLst>
            <pc:docMk/>
            <pc:sldMk cId="3218653885" sldId="341"/>
            <ac:spMk id="3" creationId="{46C75ED8-1926-3D43-67F5-8A48727A790F}"/>
          </ac:spMkLst>
        </pc:spChg>
        <pc:spChg chg="mod">
          <ac:chgData name="Ida Marie Solås" userId="S::idamsola@uio.no::fae49f4a-5fb0-4f9a-bd7e-5a81389e70bb" providerId="AD" clId="Web-{9869F9A0-1B4C-5748-B6D7-0199EF49C182}" dt="2022-03-31T08:04:00.342" v="423" actId="20577"/>
          <ac:spMkLst>
            <pc:docMk/>
            <pc:sldMk cId="3218653885" sldId="341"/>
            <ac:spMk id="14" creationId="{B72A0410-4513-3B4B-7D83-4A24CD04DB83}"/>
          </ac:spMkLst>
        </pc:spChg>
      </pc:sldChg>
    </pc:docChg>
  </pc:docChgLst>
  <pc:docChgLst>
    <pc:chgData name="Ida Marie Solås" userId="S::idamsola@uio.no::fae49f4a-5fb0-4f9a-bd7e-5a81389e70bb" providerId="AD" clId="Web-{1397639E-F847-DEBD-68FF-E25E4187ED83}"/>
    <pc:docChg chg="addSld modSld">
      <pc:chgData name="Ida Marie Solås" userId="S::idamsola@uio.no::fae49f4a-5fb0-4f9a-bd7e-5a81389e70bb" providerId="AD" clId="Web-{1397639E-F847-DEBD-68FF-E25E4187ED83}" dt="2022-04-19T07:18:01.950" v="170"/>
      <pc:docMkLst>
        <pc:docMk/>
      </pc:docMkLst>
      <pc:sldChg chg="modSp modNotes">
        <pc:chgData name="Ida Marie Solås" userId="S::idamsola@uio.no::fae49f4a-5fb0-4f9a-bd7e-5a81389e70bb" providerId="AD" clId="Web-{1397639E-F847-DEBD-68FF-E25E4187ED83}" dt="2022-04-19T07:18:01.950" v="170"/>
        <pc:sldMkLst>
          <pc:docMk/>
          <pc:sldMk cId="3484715419" sldId="256"/>
        </pc:sldMkLst>
        <pc:spChg chg="mod">
          <ac:chgData name="Ida Marie Solås" userId="S::idamsola@uio.no::fae49f4a-5fb0-4f9a-bd7e-5a81389e70bb" providerId="AD" clId="Web-{1397639E-F847-DEBD-68FF-E25E4187ED83}" dt="2022-04-19T07:13:20.962" v="141" actId="20577"/>
          <ac:spMkLst>
            <pc:docMk/>
            <pc:sldMk cId="3484715419" sldId="256"/>
            <ac:spMk id="5" creationId="{787AC348-83B6-9249-A93C-3B537EF08F30}"/>
          </ac:spMkLst>
        </pc:spChg>
        <pc:spChg chg="mod">
          <ac:chgData name="Ida Marie Solås" userId="S::idamsola@uio.no::fae49f4a-5fb0-4f9a-bd7e-5a81389e70bb" providerId="AD" clId="Web-{1397639E-F847-DEBD-68FF-E25E4187ED83}" dt="2022-04-19T07:15:55.120" v="168" actId="20577"/>
          <ac:spMkLst>
            <pc:docMk/>
            <pc:sldMk cId="3484715419" sldId="256"/>
            <ac:spMk id="6" creationId="{09D0F2CB-CD6A-894A-8F04-7A633C281540}"/>
          </ac:spMkLst>
        </pc:spChg>
        <pc:spChg chg="mod">
          <ac:chgData name="Ida Marie Solås" userId="S::idamsola@uio.no::fae49f4a-5fb0-4f9a-bd7e-5a81389e70bb" providerId="AD" clId="Web-{1397639E-F847-DEBD-68FF-E25E4187ED83}" dt="2022-04-19T07:13:41.696" v="144" actId="20577"/>
          <ac:spMkLst>
            <pc:docMk/>
            <pc:sldMk cId="3484715419" sldId="256"/>
            <ac:spMk id="11" creationId="{770F91C6-7DF3-DE4C-95C8-9DCD1E521A86}"/>
          </ac:spMkLst>
        </pc:spChg>
      </pc:sldChg>
      <pc:sldChg chg="modSp">
        <pc:chgData name="Ida Marie Solås" userId="S::idamsola@uio.no::fae49f4a-5fb0-4f9a-bd7e-5a81389e70bb" providerId="AD" clId="Web-{1397639E-F847-DEBD-68FF-E25E4187ED83}" dt="2022-04-19T06:53:31.335" v="34" actId="20577"/>
        <pc:sldMkLst>
          <pc:docMk/>
          <pc:sldMk cId="681410485" sldId="338"/>
        </pc:sldMkLst>
        <pc:spChg chg="mod">
          <ac:chgData name="Ida Marie Solås" userId="S::idamsola@uio.no::fae49f4a-5fb0-4f9a-bd7e-5a81389e70bb" providerId="AD" clId="Web-{1397639E-F847-DEBD-68FF-E25E4187ED83}" dt="2022-04-19T06:53:31.335" v="34" actId="20577"/>
          <ac:spMkLst>
            <pc:docMk/>
            <pc:sldMk cId="681410485" sldId="338"/>
            <ac:spMk id="3" creationId="{43F194C5-2540-0665-3FD7-4BBB415A9D94}"/>
          </ac:spMkLst>
        </pc:spChg>
      </pc:sldChg>
      <pc:sldChg chg="modSp add replId">
        <pc:chgData name="Ida Marie Solås" userId="S::idamsola@uio.no::fae49f4a-5fb0-4f9a-bd7e-5a81389e70bb" providerId="AD" clId="Web-{1397639E-F847-DEBD-68FF-E25E4187ED83}" dt="2022-04-19T06:56:40.947" v="130" actId="20577"/>
        <pc:sldMkLst>
          <pc:docMk/>
          <pc:sldMk cId="3284745579" sldId="345"/>
        </pc:sldMkLst>
        <pc:spChg chg="mod">
          <ac:chgData name="Ida Marie Solås" userId="S::idamsola@uio.no::fae49f4a-5fb0-4f9a-bd7e-5a81389e70bb" providerId="AD" clId="Web-{1397639E-F847-DEBD-68FF-E25E4187ED83}" dt="2022-04-19T06:52:57.162" v="2" actId="20577"/>
          <ac:spMkLst>
            <pc:docMk/>
            <pc:sldMk cId="3284745579" sldId="345"/>
            <ac:spMk id="2" creationId="{BADFBF74-EF61-43E1-B502-A6941EF5CE9D}"/>
          </ac:spMkLst>
        </pc:spChg>
        <pc:spChg chg="mod">
          <ac:chgData name="Ida Marie Solås" userId="S::idamsola@uio.no::fae49f4a-5fb0-4f9a-bd7e-5a81389e70bb" providerId="AD" clId="Web-{1397639E-F847-DEBD-68FF-E25E4187ED83}" dt="2022-04-19T06:56:40.947" v="130" actId="20577"/>
          <ac:spMkLst>
            <pc:docMk/>
            <pc:sldMk cId="3284745579" sldId="345"/>
            <ac:spMk id="3" creationId="{43F194C5-2540-0665-3FD7-4BBB415A9D94}"/>
          </ac:spMkLst>
        </pc:spChg>
      </pc:sldChg>
    </pc:docChg>
  </pc:docChgLst>
  <pc:docChgLst>
    <pc:chgData name="Ida Marie Solås" userId="S::idamsola@uio.no::fae49f4a-5fb0-4f9a-bd7e-5a81389e70bb" providerId="AD" clId="Web-{7026DA5B-AAFE-09F0-5F5A-3B5FAE148214}"/>
    <pc:docChg chg="addSld delSld modSld">
      <pc:chgData name="Ida Marie Solås" userId="S::idamsola@uio.no::fae49f4a-5fb0-4f9a-bd7e-5a81389e70bb" providerId="AD" clId="Web-{7026DA5B-AAFE-09F0-5F5A-3B5FAE148214}" dt="2022-03-30T11:31:28.784" v="106"/>
      <pc:docMkLst>
        <pc:docMk/>
      </pc:docMkLst>
      <pc:sldChg chg="modSp">
        <pc:chgData name="Ida Marie Solås" userId="S::idamsola@uio.no::fae49f4a-5fb0-4f9a-bd7e-5a81389e70bb" providerId="AD" clId="Web-{7026DA5B-AAFE-09F0-5F5A-3B5FAE148214}" dt="2022-03-30T11:18:34.353" v="95" actId="20577"/>
        <pc:sldMkLst>
          <pc:docMk/>
          <pc:sldMk cId="3484715419" sldId="256"/>
        </pc:sldMkLst>
        <pc:spChg chg="mod">
          <ac:chgData name="Ida Marie Solås" userId="S::idamsola@uio.no::fae49f4a-5fb0-4f9a-bd7e-5a81389e70bb" providerId="AD" clId="Web-{7026DA5B-AAFE-09F0-5F5A-3B5FAE148214}" dt="2022-03-30T11:18:34.353" v="95" actId="20577"/>
          <ac:spMkLst>
            <pc:docMk/>
            <pc:sldMk cId="3484715419" sldId="256"/>
            <ac:spMk id="3" creationId="{241EE115-21D4-744A-B42D-7AB59B8F7B3A}"/>
          </ac:spMkLst>
        </pc:spChg>
      </pc:sldChg>
      <pc:sldChg chg="modSp">
        <pc:chgData name="Ida Marie Solås" userId="S::idamsola@uio.no::fae49f4a-5fb0-4f9a-bd7e-5a81389e70bb" providerId="AD" clId="Web-{7026DA5B-AAFE-09F0-5F5A-3B5FAE148214}" dt="2022-03-30T11:19:33.542" v="104" actId="20577"/>
        <pc:sldMkLst>
          <pc:docMk/>
          <pc:sldMk cId="630998021" sldId="328"/>
        </pc:sldMkLst>
        <pc:spChg chg="mod">
          <ac:chgData name="Ida Marie Solås" userId="S::idamsola@uio.no::fae49f4a-5fb0-4f9a-bd7e-5a81389e70bb" providerId="AD" clId="Web-{7026DA5B-AAFE-09F0-5F5A-3B5FAE148214}" dt="2022-03-30T11:19:33.542" v="104" actId="20577"/>
          <ac:spMkLst>
            <pc:docMk/>
            <pc:sldMk cId="630998021" sldId="328"/>
            <ac:spMk id="2" creationId="{79951253-D28C-174B-AF97-66997B61F02B}"/>
          </ac:spMkLst>
        </pc:spChg>
      </pc:sldChg>
      <pc:sldChg chg="del">
        <pc:chgData name="Ida Marie Solås" userId="S::idamsola@uio.no::fae49f4a-5fb0-4f9a-bd7e-5a81389e70bb" providerId="AD" clId="Web-{7026DA5B-AAFE-09F0-5F5A-3B5FAE148214}" dt="2022-03-30T09:32:35.610" v="84"/>
        <pc:sldMkLst>
          <pc:docMk/>
          <pc:sldMk cId="3753399309" sldId="334"/>
        </pc:sldMkLst>
      </pc:sldChg>
      <pc:sldChg chg="addSp delSp modSp new mod modClrScheme chgLayout">
        <pc:chgData name="Ida Marie Solås" userId="S::idamsola@uio.no::fae49f4a-5fb0-4f9a-bd7e-5a81389e70bb" providerId="AD" clId="Web-{7026DA5B-AAFE-09F0-5F5A-3B5FAE148214}" dt="2022-03-30T11:30:12.922" v="105"/>
        <pc:sldMkLst>
          <pc:docMk/>
          <pc:sldMk cId="3512262014" sldId="335"/>
        </pc:sldMkLst>
        <pc:spChg chg="del">
          <ac:chgData name="Ida Marie Solås" userId="S::idamsola@uio.no::fae49f4a-5fb0-4f9a-bd7e-5a81389e70bb" providerId="AD" clId="Web-{7026DA5B-AAFE-09F0-5F5A-3B5FAE148214}" dt="2022-03-30T09:24:16.083" v="3"/>
          <ac:spMkLst>
            <pc:docMk/>
            <pc:sldMk cId="3512262014" sldId="335"/>
            <ac:spMk id="2" creationId="{C913D703-8462-C177-F395-D25FB076C316}"/>
          </ac:spMkLst>
        </pc:spChg>
        <pc:spChg chg="mod ord modVis">
          <ac:chgData name="Ida Marie Solås" userId="S::idamsola@uio.no::fae49f4a-5fb0-4f9a-bd7e-5a81389e70bb" providerId="AD" clId="Web-{7026DA5B-AAFE-09F0-5F5A-3B5FAE148214}" dt="2022-03-30T09:24:16.083" v="3"/>
          <ac:spMkLst>
            <pc:docMk/>
            <pc:sldMk cId="3512262014" sldId="335"/>
            <ac:spMk id="3" creationId="{36AD7396-9FC9-8583-B758-5623A4CEF6B5}"/>
          </ac:spMkLst>
        </pc:spChg>
        <pc:spChg chg="add mod">
          <ac:chgData name="Ida Marie Solås" userId="S::idamsola@uio.no::fae49f4a-5fb0-4f9a-bd7e-5a81389e70bb" providerId="AD" clId="Web-{7026DA5B-AAFE-09F0-5F5A-3B5FAE148214}" dt="2022-03-30T09:33:19.986" v="94" actId="20577"/>
          <ac:spMkLst>
            <pc:docMk/>
            <pc:sldMk cId="3512262014" sldId="335"/>
            <ac:spMk id="5" creationId="{82C38062-F23E-5B9B-3725-8DC7F22F14FB}"/>
          </ac:spMkLst>
        </pc:spChg>
        <pc:picChg chg="add mod">
          <ac:chgData name="Ida Marie Solås" userId="S::idamsola@uio.no::fae49f4a-5fb0-4f9a-bd7e-5a81389e70bb" providerId="AD" clId="Web-{7026DA5B-AAFE-09F0-5F5A-3B5FAE148214}" dt="2022-03-30T11:30:12.922" v="105"/>
          <ac:picMkLst>
            <pc:docMk/>
            <pc:sldMk cId="3512262014" sldId="335"/>
            <ac:picMk id="4" creationId="{C8F96377-A686-865A-5CE3-E1EA1C78BED1}"/>
          </ac:picMkLst>
        </pc:picChg>
      </pc:sldChg>
      <pc:sldChg chg="addSp delSp modSp add replId">
        <pc:chgData name="Ida Marie Solås" userId="S::idamsola@uio.no::fae49f4a-5fb0-4f9a-bd7e-5a81389e70bb" providerId="AD" clId="Web-{7026DA5B-AAFE-09F0-5F5A-3B5FAE148214}" dt="2022-03-30T11:31:28.784" v="106"/>
        <pc:sldMkLst>
          <pc:docMk/>
          <pc:sldMk cId="591085679" sldId="336"/>
        </pc:sldMkLst>
        <pc:spChg chg="mod">
          <ac:chgData name="Ida Marie Solås" userId="S::idamsola@uio.no::fae49f4a-5fb0-4f9a-bd7e-5a81389e70bb" providerId="AD" clId="Web-{7026DA5B-AAFE-09F0-5F5A-3B5FAE148214}" dt="2022-03-30T09:33:11.048" v="89" actId="14100"/>
          <ac:spMkLst>
            <pc:docMk/>
            <pc:sldMk cId="591085679" sldId="336"/>
            <ac:spMk id="5" creationId="{82C38062-F23E-5B9B-3725-8DC7F22F14FB}"/>
          </ac:spMkLst>
        </pc:spChg>
        <pc:picChg chg="add mod">
          <ac:chgData name="Ida Marie Solås" userId="S::idamsola@uio.no::fae49f4a-5fb0-4f9a-bd7e-5a81389e70bb" providerId="AD" clId="Web-{7026DA5B-AAFE-09F0-5F5A-3B5FAE148214}" dt="2022-03-30T11:31:28.784" v="106"/>
          <ac:picMkLst>
            <pc:docMk/>
            <pc:sldMk cId="591085679" sldId="336"/>
            <ac:picMk id="2" creationId="{475EDEC0-1F69-35DB-DC06-B621CAFB18E3}"/>
          </ac:picMkLst>
        </pc:picChg>
        <pc:picChg chg="del">
          <ac:chgData name="Ida Marie Solås" userId="S::idamsola@uio.no::fae49f4a-5fb0-4f9a-bd7e-5a81389e70bb" providerId="AD" clId="Web-{7026DA5B-AAFE-09F0-5F5A-3B5FAE148214}" dt="2022-03-30T09:29:15.574" v="59"/>
          <ac:picMkLst>
            <pc:docMk/>
            <pc:sldMk cId="591085679" sldId="336"/>
            <ac:picMk id="4" creationId="{C8F96377-A686-865A-5CE3-E1EA1C78BED1}"/>
          </ac:picMkLst>
        </pc:picChg>
      </pc:sldChg>
      <pc:sldChg chg="new del">
        <pc:chgData name="Ida Marie Solås" userId="S::idamsola@uio.no::fae49f4a-5fb0-4f9a-bd7e-5a81389e70bb" providerId="AD" clId="Web-{7026DA5B-AAFE-09F0-5F5A-3B5FAE148214}" dt="2022-03-30T09:29:10.230" v="57"/>
        <pc:sldMkLst>
          <pc:docMk/>
          <pc:sldMk cId="4074720789" sldId="336"/>
        </pc:sldMkLst>
      </pc:sldChg>
    </pc:docChg>
  </pc:docChgLst>
  <pc:docChgLst>
    <pc:chgData name="Ida Marie Solås" userId="S::idamsola@uio.no::fae49f4a-5fb0-4f9a-bd7e-5a81389e70bb" providerId="AD" clId="Web-{50CF8884-0CF2-72E7-2880-829E8F534EDD}"/>
    <pc:docChg chg="modSld">
      <pc:chgData name="Ida Marie Solås" userId="S::idamsola@uio.no::fae49f4a-5fb0-4f9a-bd7e-5a81389e70bb" providerId="AD" clId="Web-{50CF8884-0CF2-72E7-2880-829E8F534EDD}" dt="2022-03-24T12:33:00.823" v="93"/>
      <pc:docMkLst>
        <pc:docMk/>
      </pc:docMkLst>
      <pc:sldChg chg="modNotes">
        <pc:chgData name="Ida Marie Solås" userId="S::idamsola@uio.no::fae49f4a-5fb0-4f9a-bd7e-5a81389e70bb" providerId="AD" clId="Web-{50CF8884-0CF2-72E7-2880-829E8F534EDD}" dt="2022-03-24T12:33:00.823" v="93"/>
        <pc:sldMkLst>
          <pc:docMk/>
          <pc:sldMk cId="3484715419" sldId="256"/>
        </pc:sldMkLst>
      </pc:sldChg>
      <pc:sldChg chg="modSp">
        <pc:chgData name="Ida Marie Solås" userId="S::idamsola@uio.no::fae49f4a-5fb0-4f9a-bd7e-5a81389e70bb" providerId="AD" clId="Web-{50CF8884-0CF2-72E7-2880-829E8F534EDD}" dt="2022-03-24T12:22:49.420" v="15" actId="20577"/>
        <pc:sldMkLst>
          <pc:docMk/>
          <pc:sldMk cId="2483820955" sldId="309"/>
        </pc:sldMkLst>
        <pc:spChg chg="mod">
          <ac:chgData name="Ida Marie Solås" userId="S::idamsola@uio.no::fae49f4a-5fb0-4f9a-bd7e-5a81389e70bb" providerId="AD" clId="Web-{50CF8884-0CF2-72E7-2880-829E8F534EDD}" dt="2022-03-24T12:22:49.420" v="15" actId="20577"/>
          <ac:spMkLst>
            <pc:docMk/>
            <pc:sldMk cId="2483820955" sldId="309"/>
            <ac:spMk id="3" creationId="{C729F4FF-A17C-104E-AC86-19E1C034E985}"/>
          </ac:spMkLst>
        </pc:spChg>
      </pc:sldChg>
      <pc:sldChg chg="modNotes">
        <pc:chgData name="Ida Marie Solås" userId="S::idamsola@uio.no::fae49f4a-5fb0-4f9a-bd7e-5a81389e70bb" providerId="AD" clId="Web-{50CF8884-0CF2-72E7-2880-829E8F534EDD}" dt="2022-03-24T12:32:01.025" v="28"/>
        <pc:sldMkLst>
          <pc:docMk/>
          <pc:sldMk cId="941749922" sldId="327"/>
        </pc:sldMkLst>
      </pc:sldChg>
    </pc:docChg>
  </pc:docChgLst>
  <pc:docChgLst>
    <pc:chgData name="Ida Meland" userId="S::idame@uio.no::08556d8b-0d37-40e8-9403-af2cd5d0f72c" providerId="AD" clId="Web-{5B58ADD2-A40A-C070-6171-1A419D6AAD3E}"/>
    <pc:docChg chg="modSld">
      <pc:chgData name="Ida Meland" userId="S::idame@uio.no::08556d8b-0d37-40e8-9403-af2cd5d0f72c" providerId="AD" clId="Web-{5B58ADD2-A40A-C070-6171-1A419D6AAD3E}" dt="2022-04-04T19:15:47.051" v="5" actId="20577"/>
      <pc:docMkLst>
        <pc:docMk/>
      </pc:docMkLst>
      <pc:sldChg chg="modSp">
        <pc:chgData name="Ida Meland" userId="S::idame@uio.no::08556d8b-0d37-40e8-9403-af2cd5d0f72c" providerId="AD" clId="Web-{5B58ADD2-A40A-C070-6171-1A419D6AAD3E}" dt="2022-04-04T19:15:47.051" v="5" actId="20577"/>
        <pc:sldMkLst>
          <pc:docMk/>
          <pc:sldMk cId="101834338" sldId="323"/>
        </pc:sldMkLst>
        <pc:spChg chg="mod">
          <ac:chgData name="Ida Meland" userId="S::idame@uio.no::08556d8b-0d37-40e8-9403-af2cd5d0f72c" providerId="AD" clId="Web-{5B58ADD2-A40A-C070-6171-1A419D6AAD3E}" dt="2022-04-04T19:15:47.051" v="5" actId="20577"/>
          <ac:spMkLst>
            <pc:docMk/>
            <pc:sldMk cId="101834338" sldId="323"/>
            <ac:spMk id="3" creationId="{26CBDE75-A518-6243-A7CD-62E88DFCB267}"/>
          </ac:spMkLst>
        </pc:spChg>
      </pc:sldChg>
    </pc:docChg>
  </pc:docChgLst>
  <pc:docChgLst>
    <pc:chgData name="Ida Meland" userId="S::idame@uio.no::08556d8b-0d37-40e8-9403-af2cd5d0f72c" providerId="AD" clId="Web-{AE0DB41A-9B6B-1F26-385C-DE5189DBAA5D}"/>
    <pc:docChg chg="addSld modSld">
      <pc:chgData name="Ida Meland" userId="S::idame@uio.no::08556d8b-0d37-40e8-9403-af2cd5d0f72c" providerId="AD" clId="Web-{AE0DB41A-9B6B-1F26-385C-DE5189DBAA5D}" dt="2022-03-30T13:07:36.451" v="447" actId="20577"/>
      <pc:docMkLst>
        <pc:docMk/>
      </pc:docMkLst>
      <pc:sldChg chg="addSp">
        <pc:chgData name="Ida Meland" userId="S::idame@uio.no::08556d8b-0d37-40e8-9403-af2cd5d0f72c" providerId="AD" clId="Web-{AE0DB41A-9B6B-1F26-385C-DE5189DBAA5D}" dt="2022-03-30T12:03:29.536" v="0"/>
        <pc:sldMkLst>
          <pc:docMk/>
          <pc:sldMk cId="3484715419" sldId="256"/>
        </pc:sldMkLst>
        <pc:spChg chg="add">
          <ac:chgData name="Ida Meland" userId="S::idame@uio.no::08556d8b-0d37-40e8-9403-af2cd5d0f72c" providerId="AD" clId="Web-{AE0DB41A-9B6B-1F26-385C-DE5189DBAA5D}" dt="2022-03-30T12:03:29.536" v="0"/>
          <ac:spMkLst>
            <pc:docMk/>
            <pc:sldMk cId="3484715419" sldId="256"/>
            <ac:spMk id="11" creationId="{951292F3-D93E-DA6D-6FC6-3B49573AE311}"/>
          </ac:spMkLst>
        </pc:spChg>
      </pc:sldChg>
      <pc:sldChg chg="modSp">
        <pc:chgData name="Ida Meland" userId="S::idame@uio.no::08556d8b-0d37-40e8-9403-af2cd5d0f72c" providerId="AD" clId="Web-{AE0DB41A-9B6B-1F26-385C-DE5189DBAA5D}" dt="2022-03-30T13:07:36.451" v="447" actId="20577"/>
        <pc:sldMkLst>
          <pc:docMk/>
          <pc:sldMk cId="941749922" sldId="327"/>
        </pc:sldMkLst>
        <pc:spChg chg="mod">
          <ac:chgData name="Ida Meland" userId="S::idame@uio.no::08556d8b-0d37-40e8-9403-af2cd5d0f72c" providerId="AD" clId="Web-{AE0DB41A-9B6B-1F26-385C-DE5189DBAA5D}" dt="2022-03-30T13:07:36.451" v="447" actId="20577"/>
          <ac:spMkLst>
            <pc:docMk/>
            <pc:sldMk cId="941749922" sldId="327"/>
            <ac:spMk id="5" creationId="{EFDC9B2C-E5AB-9C43-9C81-1DE0BDFDF6A0}"/>
          </ac:spMkLst>
        </pc:spChg>
      </pc:sldChg>
      <pc:sldChg chg="modSp">
        <pc:chgData name="Ida Meland" userId="S::idame@uio.no::08556d8b-0d37-40e8-9403-af2cd5d0f72c" providerId="AD" clId="Web-{AE0DB41A-9B6B-1F26-385C-DE5189DBAA5D}" dt="2022-03-30T12:16:20.866" v="90" actId="20577"/>
        <pc:sldMkLst>
          <pc:docMk/>
          <pc:sldMk cId="2394996401" sldId="329"/>
        </pc:sldMkLst>
        <pc:spChg chg="mod">
          <ac:chgData name="Ida Meland" userId="S::idame@uio.no::08556d8b-0d37-40e8-9403-af2cd5d0f72c" providerId="AD" clId="Web-{AE0DB41A-9B6B-1F26-385C-DE5189DBAA5D}" dt="2022-03-30T12:16:20.866" v="90" actId="20577"/>
          <ac:spMkLst>
            <pc:docMk/>
            <pc:sldMk cId="2394996401" sldId="329"/>
            <ac:spMk id="3" creationId="{46C75ED8-1926-3D43-67F5-8A48727A790F}"/>
          </ac:spMkLst>
        </pc:spChg>
      </pc:sldChg>
      <pc:sldChg chg="modSp new">
        <pc:chgData name="Ida Meland" userId="S::idame@uio.no::08556d8b-0d37-40e8-9403-af2cd5d0f72c" providerId="AD" clId="Web-{AE0DB41A-9B6B-1F26-385C-DE5189DBAA5D}" dt="2022-03-30T12:17:24.492" v="102" actId="20577"/>
        <pc:sldMkLst>
          <pc:docMk/>
          <pc:sldMk cId="2519414869" sldId="337"/>
        </pc:sldMkLst>
        <pc:spChg chg="mod">
          <ac:chgData name="Ida Meland" userId="S::idame@uio.no::08556d8b-0d37-40e8-9403-af2cd5d0f72c" providerId="AD" clId="Web-{AE0DB41A-9B6B-1F26-385C-DE5189DBAA5D}" dt="2022-03-30T12:17:24.492" v="102" actId="20577"/>
          <ac:spMkLst>
            <pc:docMk/>
            <pc:sldMk cId="2519414869" sldId="337"/>
            <ac:spMk id="2" creationId="{0159513C-AE18-079F-9A6B-DA7C70B5D03D}"/>
          </ac:spMkLst>
        </pc:spChg>
      </pc:sldChg>
      <pc:sldChg chg="modSp new">
        <pc:chgData name="Ida Meland" userId="S::idame@uio.no::08556d8b-0d37-40e8-9403-af2cd5d0f72c" providerId="AD" clId="Web-{AE0DB41A-9B6B-1F26-385C-DE5189DBAA5D}" dt="2022-03-30T12:24:11.345" v="424" actId="20577"/>
        <pc:sldMkLst>
          <pc:docMk/>
          <pc:sldMk cId="681410485" sldId="338"/>
        </pc:sldMkLst>
        <pc:spChg chg="mod">
          <ac:chgData name="Ida Meland" userId="S::idame@uio.no::08556d8b-0d37-40e8-9403-af2cd5d0f72c" providerId="AD" clId="Web-{AE0DB41A-9B6B-1F26-385C-DE5189DBAA5D}" dt="2022-03-30T12:18:41.900" v="130" actId="20577"/>
          <ac:spMkLst>
            <pc:docMk/>
            <pc:sldMk cId="681410485" sldId="338"/>
            <ac:spMk id="2" creationId="{BADFBF74-EF61-43E1-B502-A6941EF5CE9D}"/>
          </ac:spMkLst>
        </pc:spChg>
        <pc:spChg chg="mod">
          <ac:chgData name="Ida Meland" userId="S::idame@uio.no::08556d8b-0d37-40e8-9403-af2cd5d0f72c" providerId="AD" clId="Web-{AE0DB41A-9B6B-1F26-385C-DE5189DBAA5D}" dt="2022-03-30T12:24:11.345" v="424" actId="20577"/>
          <ac:spMkLst>
            <pc:docMk/>
            <pc:sldMk cId="681410485" sldId="338"/>
            <ac:spMk id="3" creationId="{43F194C5-2540-0665-3FD7-4BBB415A9D94}"/>
          </ac:spMkLst>
        </pc:spChg>
      </pc:sldChg>
    </pc:docChg>
  </pc:docChgLst>
  <pc:docChgLst>
    <pc:chgData name="Ida Meland" userId="S::idame@uio.no::08556d8b-0d37-40e8-9403-af2cd5d0f72c" providerId="AD" clId="Web-{7780A494-76B3-EDB7-F85D-F1B8159E32AC}"/>
    <pc:docChg chg="modSld">
      <pc:chgData name="Ida Meland" userId="S::idame@uio.no::08556d8b-0d37-40e8-9403-af2cd5d0f72c" providerId="AD" clId="Web-{7780A494-76B3-EDB7-F85D-F1B8159E32AC}" dt="2022-04-21T11:39:40.215" v="655" actId="20577"/>
      <pc:docMkLst>
        <pc:docMk/>
      </pc:docMkLst>
      <pc:sldChg chg="modSp">
        <pc:chgData name="Ida Meland" userId="S::idame@uio.no::08556d8b-0d37-40e8-9403-af2cd5d0f72c" providerId="AD" clId="Web-{7780A494-76B3-EDB7-F85D-F1B8159E32AC}" dt="2022-04-21T11:39:40.215" v="655" actId="20577"/>
        <pc:sldMkLst>
          <pc:docMk/>
          <pc:sldMk cId="3284745579" sldId="345"/>
        </pc:sldMkLst>
        <pc:spChg chg="mod">
          <ac:chgData name="Ida Meland" userId="S::idame@uio.no::08556d8b-0d37-40e8-9403-af2cd5d0f72c" providerId="AD" clId="Web-{7780A494-76B3-EDB7-F85D-F1B8159E32AC}" dt="2022-04-21T11:38:00.635" v="635" actId="20577"/>
          <ac:spMkLst>
            <pc:docMk/>
            <pc:sldMk cId="3284745579" sldId="345"/>
            <ac:spMk id="2" creationId="{BADFBF74-EF61-43E1-B502-A6941EF5CE9D}"/>
          </ac:spMkLst>
        </pc:spChg>
        <pc:spChg chg="mod">
          <ac:chgData name="Ida Meland" userId="S::idame@uio.no::08556d8b-0d37-40e8-9403-af2cd5d0f72c" providerId="AD" clId="Web-{7780A494-76B3-EDB7-F85D-F1B8159E32AC}" dt="2022-04-21T11:39:40.215" v="655" actId="20577"/>
          <ac:spMkLst>
            <pc:docMk/>
            <pc:sldMk cId="3284745579" sldId="345"/>
            <ac:spMk id="3" creationId="{43F194C5-2540-0665-3FD7-4BBB415A9D94}"/>
          </ac:spMkLst>
        </pc:spChg>
      </pc:sldChg>
      <pc:sldChg chg="modSp">
        <pc:chgData name="Ida Meland" userId="S::idame@uio.no::08556d8b-0d37-40e8-9403-af2cd5d0f72c" providerId="AD" clId="Web-{7780A494-76B3-EDB7-F85D-F1B8159E32AC}" dt="2022-04-21T10:48:46.791" v="260" actId="1076"/>
        <pc:sldMkLst>
          <pc:docMk/>
          <pc:sldMk cId="2176635864" sldId="346"/>
        </pc:sldMkLst>
        <pc:spChg chg="mod">
          <ac:chgData name="Ida Meland" userId="S::idame@uio.no::08556d8b-0d37-40e8-9403-af2cd5d0f72c" providerId="AD" clId="Web-{7780A494-76B3-EDB7-F85D-F1B8159E32AC}" dt="2022-04-21T10:48:46.791" v="260" actId="1076"/>
          <ac:spMkLst>
            <pc:docMk/>
            <pc:sldMk cId="2176635864" sldId="346"/>
            <ac:spMk id="2" creationId="{D43EF830-0D54-C4F4-78DD-28AF8AF839A0}"/>
          </ac:spMkLst>
        </pc:spChg>
        <pc:spChg chg="mod">
          <ac:chgData name="Ida Meland" userId="S::idame@uio.no::08556d8b-0d37-40e8-9403-af2cd5d0f72c" providerId="AD" clId="Web-{7780A494-76B3-EDB7-F85D-F1B8159E32AC}" dt="2022-04-21T10:48:32.493" v="259" actId="14100"/>
          <ac:spMkLst>
            <pc:docMk/>
            <pc:sldMk cId="2176635864" sldId="346"/>
            <ac:spMk id="3" creationId="{3B846CB2-27FF-8773-F155-4B1B6670B421}"/>
          </ac:spMkLst>
        </pc:spChg>
      </pc:sldChg>
    </pc:docChg>
  </pc:docChgLst>
  <pc:docChgLst>
    <pc:chgData name="Ida Marie Solås" userId="S::idamsola@uio.no::fae49f4a-5fb0-4f9a-bd7e-5a81389e70bb" providerId="AD" clId="Web-{579583BA-2A86-9FFE-CD7B-4C5FD09C644F}"/>
    <pc:docChg chg="addSld modSld">
      <pc:chgData name="Ida Marie Solås" userId="S::idamsola@uio.no::fae49f4a-5fb0-4f9a-bd7e-5a81389e70bb" providerId="AD" clId="Web-{579583BA-2A86-9FFE-CD7B-4C5FD09C644F}" dt="2022-04-04T09:38:20.334" v="55" actId="20577"/>
      <pc:docMkLst>
        <pc:docMk/>
      </pc:docMkLst>
      <pc:sldChg chg="modSp">
        <pc:chgData name="Ida Marie Solås" userId="S::idamsola@uio.no::fae49f4a-5fb0-4f9a-bd7e-5a81389e70bb" providerId="AD" clId="Web-{579583BA-2A86-9FFE-CD7B-4C5FD09C644F}" dt="2022-04-04T09:38:20.334" v="55" actId="20577"/>
        <pc:sldMkLst>
          <pc:docMk/>
          <pc:sldMk cId="681410485" sldId="338"/>
        </pc:sldMkLst>
        <pc:spChg chg="mod">
          <ac:chgData name="Ida Marie Solås" userId="S::idamsola@uio.no::fae49f4a-5fb0-4f9a-bd7e-5a81389e70bb" providerId="AD" clId="Web-{579583BA-2A86-9FFE-CD7B-4C5FD09C644F}" dt="2022-04-04T09:38:20.334" v="55" actId="20577"/>
          <ac:spMkLst>
            <pc:docMk/>
            <pc:sldMk cId="681410485" sldId="338"/>
            <ac:spMk id="2" creationId="{BADFBF74-EF61-43E1-B502-A6941EF5CE9D}"/>
          </ac:spMkLst>
        </pc:spChg>
        <pc:spChg chg="mod">
          <ac:chgData name="Ida Marie Solås" userId="S::idamsola@uio.no::fae49f4a-5fb0-4f9a-bd7e-5a81389e70bb" providerId="AD" clId="Web-{579583BA-2A86-9FFE-CD7B-4C5FD09C644F}" dt="2022-04-04T09:37:12.486" v="28" actId="20577"/>
          <ac:spMkLst>
            <pc:docMk/>
            <pc:sldMk cId="681410485" sldId="338"/>
            <ac:spMk id="3" creationId="{43F194C5-2540-0665-3FD7-4BBB415A9D94}"/>
          </ac:spMkLst>
        </pc:spChg>
      </pc:sldChg>
      <pc:sldChg chg="modSp new">
        <pc:chgData name="Ida Marie Solås" userId="S::idamsola@uio.no::fae49f4a-5fb0-4f9a-bd7e-5a81389e70bb" providerId="AD" clId="Web-{579583BA-2A86-9FFE-CD7B-4C5FD09C644F}" dt="2022-04-04T09:37:59.052" v="42" actId="20577"/>
        <pc:sldMkLst>
          <pc:docMk/>
          <pc:sldMk cId="3924846385" sldId="344"/>
        </pc:sldMkLst>
        <pc:spChg chg="mod">
          <ac:chgData name="Ida Marie Solås" userId="S::idamsola@uio.no::fae49f4a-5fb0-4f9a-bd7e-5a81389e70bb" providerId="AD" clId="Web-{579583BA-2A86-9FFE-CD7B-4C5FD09C644F}" dt="2022-04-04T09:37:59.052" v="42" actId="20577"/>
          <ac:spMkLst>
            <pc:docMk/>
            <pc:sldMk cId="3924846385" sldId="344"/>
            <ac:spMk id="3" creationId="{9455696C-C273-39B0-EB13-6C0A982BCAD6}"/>
          </ac:spMkLst>
        </pc:spChg>
        <pc:spChg chg="mod">
          <ac:chgData name="Ida Marie Solås" userId="S::idamsola@uio.no::fae49f4a-5fb0-4f9a-bd7e-5a81389e70bb" providerId="AD" clId="Web-{579583BA-2A86-9FFE-CD7B-4C5FD09C644F}" dt="2022-04-04T09:37:36.316" v="38" actId="20577"/>
          <ac:spMkLst>
            <pc:docMk/>
            <pc:sldMk cId="3924846385" sldId="344"/>
            <ac:spMk id="4" creationId="{EABA55F4-B980-AB5C-5E03-0D941D0B2F4B}"/>
          </ac:spMkLst>
        </pc:spChg>
      </pc:sldChg>
    </pc:docChg>
  </pc:docChgLst>
  <pc:docChgLst>
    <pc:chgData name="Ida Meland" userId="S::idame@uio.no::08556d8b-0d37-40e8-9403-af2cd5d0f72c" providerId="AD" clId="Web-{928C7EAD-B6F6-40F5-B751-3D785927D0F8}"/>
    <pc:docChg chg="modSld">
      <pc:chgData name="Ida Meland" userId="S::idame@uio.no::08556d8b-0d37-40e8-9403-af2cd5d0f72c" providerId="AD" clId="Web-{928C7EAD-B6F6-40F5-B751-3D785927D0F8}" dt="2022-04-25T08:37:36.297" v="75" actId="20577"/>
      <pc:docMkLst>
        <pc:docMk/>
      </pc:docMkLst>
      <pc:sldChg chg="modSp">
        <pc:chgData name="Ida Meland" userId="S::idame@uio.no::08556d8b-0d37-40e8-9403-af2cd5d0f72c" providerId="AD" clId="Web-{928C7EAD-B6F6-40F5-B751-3D785927D0F8}" dt="2022-04-25T08:37:36.297" v="75" actId="20577"/>
        <pc:sldMkLst>
          <pc:docMk/>
          <pc:sldMk cId="3484715419" sldId="256"/>
        </pc:sldMkLst>
        <pc:spChg chg="mod">
          <ac:chgData name="Ida Meland" userId="S::idame@uio.no::08556d8b-0d37-40e8-9403-af2cd5d0f72c" providerId="AD" clId="Web-{928C7EAD-B6F6-40F5-B751-3D785927D0F8}" dt="2022-04-25T08:37:36.297" v="75" actId="20577"/>
          <ac:spMkLst>
            <pc:docMk/>
            <pc:sldMk cId="3484715419" sldId="256"/>
            <ac:spMk id="5" creationId="{787AC348-83B6-9249-A93C-3B537EF08F30}"/>
          </ac:spMkLst>
        </pc:spChg>
        <pc:spChg chg="mod">
          <ac:chgData name="Ida Meland" userId="S::idame@uio.no::08556d8b-0d37-40e8-9403-af2cd5d0f72c" providerId="AD" clId="Web-{928C7EAD-B6F6-40F5-B751-3D785927D0F8}" dt="2022-04-25T08:32:28.727" v="63" actId="20577"/>
          <ac:spMkLst>
            <pc:docMk/>
            <pc:sldMk cId="3484715419" sldId="256"/>
            <ac:spMk id="6" creationId="{09D0F2CB-CD6A-894A-8F04-7A633C281540}"/>
          </ac:spMkLst>
        </pc:spChg>
        <pc:spChg chg="mod">
          <ac:chgData name="Ida Meland" userId="S::idame@uio.no::08556d8b-0d37-40e8-9403-af2cd5d0f72c" providerId="AD" clId="Web-{928C7EAD-B6F6-40F5-B751-3D785927D0F8}" dt="2022-04-22T12:35:18.613" v="51" actId="20577"/>
          <ac:spMkLst>
            <pc:docMk/>
            <pc:sldMk cId="3484715419" sldId="256"/>
            <ac:spMk id="11" creationId="{770F91C6-7DF3-DE4C-95C8-9DCD1E521A86}"/>
          </ac:spMkLst>
        </pc:spChg>
      </pc:sldChg>
      <pc:sldChg chg="mod modShow">
        <pc:chgData name="Ida Meland" userId="S::idame@uio.no::08556d8b-0d37-40e8-9403-af2cd5d0f72c" providerId="AD" clId="Web-{928C7EAD-B6F6-40F5-B751-3D785927D0F8}" dt="2022-04-25T08:29:26.519" v="52"/>
        <pc:sldMkLst>
          <pc:docMk/>
          <pc:sldMk cId="2176635864" sldId="346"/>
        </pc:sldMkLst>
      </pc:sldChg>
    </pc:docChg>
  </pc:docChgLst>
  <pc:docChgLst>
    <pc:chgData name="Ida Meland" userId="S::idame@uio.no::08556d8b-0d37-40e8-9403-af2cd5d0f72c" providerId="AD" clId="Web-{8D1BA396-13CB-8C8B-161C-80471F791799}"/>
    <pc:docChg chg="modSld">
      <pc:chgData name="Ida Meland" userId="S::idame@uio.no::08556d8b-0d37-40e8-9403-af2cd5d0f72c" providerId="AD" clId="Web-{8D1BA396-13CB-8C8B-161C-80471F791799}" dt="2022-04-04T18:46:06.835" v="11" actId="1076"/>
      <pc:docMkLst>
        <pc:docMk/>
      </pc:docMkLst>
      <pc:sldChg chg="modSp">
        <pc:chgData name="Ida Meland" userId="S::idame@uio.no::08556d8b-0d37-40e8-9403-af2cd5d0f72c" providerId="AD" clId="Web-{8D1BA396-13CB-8C8B-161C-80471F791799}" dt="2022-04-04T18:46:06.835" v="11" actId="1076"/>
        <pc:sldMkLst>
          <pc:docMk/>
          <pc:sldMk cId="101834338" sldId="323"/>
        </pc:sldMkLst>
        <pc:spChg chg="mod">
          <ac:chgData name="Ida Meland" userId="S::idame@uio.no::08556d8b-0d37-40e8-9403-af2cd5d0f72c" providerId="AD" clId="Web-{8D1BA396-13CB-8C8B-161C-80471F791799}" dt="2022-04-04T18:46:06.835" v="11" actId="1076"/>
          <ac:spMkLst>
            <pc:docMk/>
            <pc:sldMk cId="101834338" sldId="323"/>
            <ac:spMk id="2" creationId="{2504E91F-C478-EF4C-A4F7-891A9B20CF28}"/>
          </ac:spMkLst>
        </pc:spChg>
        <pc:spChg chg="mod">
          <ac:chgData name="Ida Meland" userId="S::idame@uio.no::08556d8b-0d37-40e8-9403-af2cd5d0f72c" providerId="AD" clId="Web-{8D1BA396-13CB-8C8B-161C-80471F791799}" dt="2022-04-04T18:45:51.615" v="10" actId="20577"/>
          <ac:spMkLst>
            <pc:docMk/>
            <pc:sldMk cId="101834338" sldId="323"/>
            <ac:spMk id="3" creationId="{26CBDE75-A518-6243-A7CD-62E88DFCB267}"/>
          </ac:spMkLst>
        </pc:spChg>
      </pc:sldChg>
    </pc:docChg>
  </pc:docChgLst>
  <pc:docChgLst>
    <pc:chgData name="Ida Meland" userId="S::idame@uio.no::08556d8b-0d37-40e8-9403-af2cd5d0f72c" providerId="AD" clId="Web-{21B79A7A-C7C9-81B1-5AA4-70ECB95FD05C}"/>
    <pc:docChg chg="modSld">
      <pc:chgData name="Ida Meland" userId="S::idame@uio.no::08556d8b-0d37-40e8-9403-af2cd5d0f72c" providerId="AD" clId="Web-{21B79A7A-C7C9-81B1-5AA4-70ECB95FD05C}" dt="2022-04-04T09:33:55.502" v="126"/>
      <pc:docMkLst>
        <pc:docMk/>
      </pc:docMkLst>
      <pc:sldChg chg="mod modShow">
        <pc:chgData name="Ida Meland" userId="S::idame@uio.no::08556d8b-0d37-40e8-9403-af2cd5d0f72c" providerId="AD" clId="Web-{21B79A7A-C7C9-81B1-5AA4-70ECB95FD05C}" dt="2022-04-04T09:33:55.502" v="126"/>
        <pc:sldMkLst>
          <pc:docMk/>
          <pc:sldMk cId="4008352726" sldId="298"/>
        </pc:sldMkLst>
      </pc:sldChg>
      <pc:sldChg chg="modSp">
        <pc:chgData name="Ida Meland" userId="S::idame@uio.no::08556d8b-0d37-40e8-9403-af2cd5d0f72c" providerId="AD" clId="Web-{21B79A7A-C7C9-81B1-5AA4-70ECB95FD05C}" dt="2022-04-04T08:47:49.171" v="44" actId="1076"/>
        <pc:sldMkLst>
          <pc:docMk/>
          <pc:sldMk cId="101834338" sldId="323"/>
        </pc:sldMkLst>
        <pc:spChg chg="mod">
          <ac:chgData name="Ida Meland" userId="S::idame@uio.no::08556d8b-0d37-40e8-9403-af2cd5d0f72c" providerId="AD" clId="Web-{21B79A7A-C7C9-81B1-5AA4-70ECB95FD05C}" dt="2022-04-04T08:47:49.171" v="44" actId="1076"/>
          <ac:spMkLst>
            <pc:docMk/>
            <pc:sldMk cId="101834338" sldId="323"/>
            <ac:spMk id="2" creationId="{2504E91F-C478-EF4C-A4F7-891A9B20CF28}"/>
          </ac:spMkLst>
        </pc:spChg>
      </pc:sldChg>
      <pc:sldChg chg="modSp">
        <pc:chgData name="Ida Meland" userId="S::idame@uio.no::08556d8b-0d37-40e8-9403-af2cd5d0f72c" providerId="AD" clId="Web-{21B79A7A-C7C9-81B1-5AA4-70ECB95FD05C}" dt="2022-04-04T08:46:36.341" v="43" actId="20577"/>
        <pc:sldMkLst>
          <pc:docMk/>
          <pc:sldMk cId="2850030096" sldId="330"/>
        </pc:sldMkLst>
        <pc:spChg chg="mod">
          <ac:chgData name="Ida Meland" userId="S::idame@uio.no::08556d8b-0d37-40e8-9403-af2cd5d0f72c" providerId="AD" clId="Web-{21B79A7A-C7C9-81B1-5AA4-70ECB95FD05C}" dt="2022-04-04T08:46:36.341" v="43" actId="20577"/>
          <ac:spMkLst>
            <pc:docMk/>
            <pc:sldMk cId="2850030096" sldId="330"/>
            <ac:spMk id="3" creationId="{DC390EA1-BC35-48BC-C0F8-D87685486689}"/>
          </ac:spMkLst>
        </pc:spChg>
      </pc:sldChg>
      <pc:sldChg chg="modSp">
        <pc:chgData name="Ida Meland" userId="S::idame@uio.no::08556d8b-0d37-40e8-9403-af2cd5d0f72c" providerId="AD" clId="Web-{21B79A7A-C7C9-81B1-5AA4-70ECB95FD05C}" dt="2022-04-04T09:33:46.142" v="125" actId="20577"/>
        <pc:sldMkLst>
          <pc:docMk/>
          <pc:sldMk cId="681410485" sldId="338"/>
        </pc:sldMkLst>
        <pc:spChg chg="mod">
          <ac:chgData name="Ida Meland" userId="S::idame@uio.no::08556d8b-0d37-40e8-9403-af2cd5d0f72c" providerId="AD" clId="Web-{21B79A7A-C7C9-81B1-5AA4-70ECB95FD05C}" dt="2022-04-04T09:33:46.142" v="125" actId="20577"/>
          <ac:spMkLst>
            <pc:docMk/>
            <pc:sldMk cId="681410485" sldId="338"/>
            <ac:spMk id="3" creationId="{43F194C5-2540-0665-3FD7-4BBB415A9D94}"/>
          </ac:spMkLst>
        </pc:spChg>
      </pc:sldChg>
    </pc:docChg>
  </pc:docChgLst>
  <pc:docChgLst>
    <pc:chgData name="Ida Marie Solås" userId="S::idamsola@uio.no::fae49f4a-5fb0-4f9a-bd7e-5a81389e70bb" providerId="AD" clId="Web-{01FE19C2-0FFF-6435-AFC8-08C046BEED29}"/>
    <pc:docChg chg="modSld">
      <pc:chgData name="Ida Marie Solås" userId="S::idamsola@uio.no::fae49f4a-5fb0-4f9a-bd7e-5a81389e70bb" providerId="AD" clId="Web-{01FE19C2-0FFF-6435-AFC8-08C046BEED29}" dt="2022-03-24T10:02:36.258" v="5" actId="20577"/>
      <pc:docMkLst>
        <pc:docMk/>
      </pc:docMkLst>
      <pc:sldChg chg="modSp">
        <pc:chgData name="Ida Marie Solås" userId="S::idamsola@uio.no::fae49f4a-5fb0-4f9a-bd7e-5a81389e70bb" providerId="AD" clId="Web-{01FE19C2-0FFF-6435-AFC8-08C046BEED29}" dt="2022-03-24T10:02:36.258" v="5" actId="20577"/>
        <pc:sldMkLst>
          <pc:docMk/>
          <pc:sldMk cId="101834338" sldId="323"/>
        </pc:sldMkLst>
        <pc:spChg chg="mod">
          <ac:chgData name="Ida Marie Solås" userId="S::idamsola@uio.no::fae49f4a-5fb0-4f9a-bd7e-5a81389e70bb" providerId="AD" clId="Web-{01FE19C2-0FFF-6435-AFC8-08C046BEED29}" dt="2022-03-24T10:02:36.258" v="5" actId="20577"/>
          <ac:spMkLst>
            <pc:docMk/>
            <pc:sldMk cId="101834338" sldId="323"/>
            <ac:spMk id="3" creationId="{26CBDE75-A518-6243-A7CD-62E88DFCB267}"/>
          </ac:spMkLst>
        </pc:spChg>
      </pc:sldChg>
      <pc:sldChg chg="modSp">
        <pc:chgData name="Ida Marie Solås" userId="S::idamsola@uio.no::fae49f4a-5fb0-4f9a-bd7e-5a81389e70bb" providerId="AD" clId="Web-{01FE19C2-0FFF-6435-AFC8-08C046BEED29}" dt="2022-03-24T10:02:07.929" v="3" actId="20577"/>
        <pc:sldMkLst>
          <pc:docMk/>
          <pc:sldMk cId="1992790922" sldId="333"/>
        </pc:sldMkLst>
        <pc:spChg chg="mod">
          <ac:chgData name="Ida Marie Solås" userId="S::idamsola@uio.no::fae49f4a-5fb0-4f9a-bd7e-5a81389e70bb" providerId="AD" clId="Web-{01FE19C2-0FFF-6435-AFC8-08C046BEED29}" dt="2022-03-24T10:02:07.929" v="3" actId="20577"/>
          <ac:spMkLst>
            <pc:docMk/>
            <pc:sldMk cId="1992790922" sldId="333"/>
            <ac:spMk id="3" creationId="{2596FCE6-93EE-C762-87F9-4BCA023EFF4E}"/>
          </ac:spMkLst>
        </pc:spChg>
      </pc:sldChg>
    </pc:docChg>
  </pc:docChgLst>
  <pc:docChgLst>
    <pc:chgData name="Ida Marie Solås" userId="S::idamsola@uio.no::fae49f4a-5fb0-4f9a-bd7e-5a81389e70bb" providerId="AD" clId="Web-{1F33706E-515A-ED9E-2ACC-7E565C728619}"/>
    <pc:docChg chg="addSld delSld modSld sldOrd">
      <pc:chgData name="Ida Marie Solås" userId="S::idamsola@uio.no::fae49f4a-5fb0-4f9a-bd7e-5a81389e70bb" providerId="AD" clId="Web-{1F33706E-515A-ED9E-2ACC-7E565C728619}" dt="2022-03-30T13:32:33.872" v="810" actId="20577"/>
      <pc:docMkLst>
        <pc:docMk/>
      </pc:docMkLst>
      <pc:sldChg chg="addSp delSp modSp">
        <pc:chgData name="Ida Marie Solås" userId="S::idamsola@uio.no::fae49f4a-5fb0-4f9a-bd7e-5a81389e70bb" providerId="AD" clId="Web-{1F33706E-515A-ED9E-2ACC-7E565C728619}" dt="2022-03-30T12:50:30.683" v="631"/>
        <pc:sldMkLst>
          <pc:docMk/>
          <pc:sldMk cId="3484715419" sldId="256"/>
        </pc:sldMkLst>
        <pc:spChg chg="del mod">
          <ac:chgData name="Ida Marie Solås" userId="S::idamsola@uio.no::fae49f4a-5fb0-4f9a-bd7e-5a81389e70bb" providerId="AD" clId="Web-{1F33706E-515A-ED9E-2ACC-7E565C728619}" dt="2022-03-30T12:50:30.683" v="631"/>
          <ac:spMkLst>
            <pc:docMk/>
            <pc:sldMk cId="3484715419" sldId="256"/>
            <ac:spMk id="3" creationId="{241EE115-21D4-744A-B42D-7AB59B8F7B3A}"/>
          </ac:spMkLst>
        </pc:spChg>
        <pc:spChg chg="add mod">
          <ac:chgData name="Ida Marie Solås" userId="S::idamsola@uio.no::fae49f4a-5fb0-4f9a-bd7e-5a81389e70bb" providerId="AD" clId="Web-{1F33706E-515A-ED9E-2ACC-7E565C728619}" dt="2022-03-30T12:50:30.683" v="631"/>
          <ac:spMkLst>
            <pc:docMk/>
            <pc:sldMk cId="3484715419" sldId="256"/>
            <ac:spMk id="13" creationId="{6D8F6281-F9B0-FE1C-D167-9E7F43A9D710}"/>
          </ac:spMkLst>
        </pc:spChg>
      </pc:sldChg>
      <pc:sldChg chg="modSp modNotes">
        <pc:chgData name="Ida Marie Solås" userId="S::idamsola@uio.no::fae49f4a-5fb0-4f9a-bd7e-5a81389e70bb" providerId="AD" clId="Web-{1F33706E-515A-ED9E-2ACC-7E565C728619}" dt="2022-03-30T13:15:03.711" v="699" actId="20577"/>
        <pc:sldMkLst>
          <pc:docMk/>
          <pc:sldMk cId="4124549504" sldId="325"/>
        </pc:sldMkLst>
        <pc:spChg chg="mod">
          <ac:chgData name="Ida Marie Solås" userId="S::idamsola@uio.no::fae49f4a-5fb0-4f9a-bd7e-5a81389e70bb" providerId="AD" clId="Web-{1F33706E-515A-ED9E-2ACC-7E565C728619}" dt="2022-03-30T13:15:03.711" v="699" actId="20577"/>
          <ac:spMkLst>
            <pc:docMk/>
            <pc:sldMk cId="4124549504" sldId="325"/>
            <ac:spMk id="3" creationId="{B5F58702-4A5E-CD48-AAE3-D873784EB8DB}"/>
          </ac:spMkLst>
        </pc:spChg>
      </pc:sldChg>
      <pc:sldChg chg="ord">
        <pc:chgData name="Ida Marie Solås" userId="S::idamsola@uio.no::fae49f4a-5fb0-4f9a-bd7e-5a81389e70bb" providerId="AD" clId="Web-{1F33706E-515A-ED9E-2ACC-7E565C728619}" dt="2022-03-30T13:04:12.683" v="696"/>
        <pc:sldMkLst>
          <pc:docMk/>
          <pc:sldMk cId="2394996401" sldId="329"/>
        </pc:sldMkLst>
      </pc:sldChg>
      <pc:sldChg chg="addSp modSp del mod modClrScheme chgLayout">
        <pc:chgData name="Ida Marie Solås" userId="S::idamsola@uio.no::fae49f4a-5fb0-4f9a-bd7e-5a81389e70bb" providerId="AD" clId="Web-{1F33706E-515A-ED9E-2ACC-7E565C728619}" dt="2022-03-30T12:24:15.996" v="89"/>
        <pc:sldMkLst>
          <pc:docMk/>
          <pc:sldMk cId="3467709615" sldId="331"/>
        </pc:sldMkLst>
        <pc:spChg chg="mod ord">
          <ac:chgData name="Ida Marie Solås" userId="S::idamsola@uio.no::fae49f4a-5fb0-4f9a-bd7e-5a81389e70bb" providerId="AD" clId="Web-{1F33706E-515A-ED9E-2ACC-7E565C728619}" dt="2022-03-30T12:23:50.761" v="42"/>
          <ac:spMkLst>
            <pc:docMk/>
            <pc:sldMk cId="3467709615" sldId="331"/>
            <ac:spMk id="2" creationId="{BA9C2400-78EE-E410-D585-13349B9F5820}"/>
          </ac:spMkLst>
        </pc:spChg>
        <pc:spChg chg="mod ord">
          <ac:chgData name="Ida Marie Solås" userId="S::idamsola@uio.no::fae49f4a-5fb0-4f9a-bd7e-5a81389e70bb" providerId="AD" clId="Web-{1F33706E-515A-ED9E-2ACC-7E565C728619}" dt="2022-03-30T12:23:50.761" v="42"/>
          <ac:spMkLst>
            <pc:docMk/>
            <pc:sldMk cId="3467709615" sldId="331"/>
            <ac:spMk id="3" creationId="{D04A21E2-22B3-A77D-CC4D-DB537DA4A49B}"/>
          </ac:spMkLst>
        </pc:spChg>
        <pc:spChg chg="mod ord">
          <ac:chgData name="Ida Marie Solås" userId="S::idamsola@uio.no::fae49f4a-5fb0-4f9a-bd7e-5a81389e70bb" providerId="AD" clId="Web-{1F33706E-515A-ED9E-2ACC-7E565C728619}" dt="2022-03-30T12:23:50.761" v="42"/>
          <ac:spMkLst>
            <pc:docMk/>
            <pc:sldMk cId="3467709615" sldId="331"/>
            <ac:spMk id="4" creationId="{F296FBCC-D613-F8BF-B530-5792616CDC20}"/>
          </ac:spMkLst>
        </pc:spChg>
        <pc:spChg chg="mod ord">
          <ac:chgData name="Ida Marie Solås" userId="S::idamsola@uio.no::fae49f4a-5fb0-4f9a-bd7e-5a81389e70bb" providerId="AD" clId="Web-{1F33706E-515A-ED9E-2ACC-7E565C728619}" dt="2022-03-30T12:23:50.761" v="42"/>
          <ac:spMkLst>
            <pc:docMk/>
            <pc:sldMk cId="3467709615" sldId="331"/>
            <ac:spMk id="5" creationId="{9316E3BE-D990-510E-9AF7-9397AFEBA4B9}"/>
          </ac:spMkLst>
        </pc:spChg>
        <pc:spChg chg="add mod ord">
          <ac:chgData name="Ida Marie Solås" userId="S::idamsola@uio.no::fae49f4a-5fb0-4f9a-bd7e-5a81389e70bb" providerId="AD" clId="Web-{1F33706E-515A-ED9E-2ACC-7E565C728619}" dt="2022-03-30T12:24:06.230" v="88" actId="20577"/>
          <ac:spMkLst>
            <pc:docMk/>
            <pc:sldMk cId="3467709615" sldId="331"/>
            <ac:spMk id="6" creationId="{090E5063-508F-4589-E8AB-3C53B809549B}"/>
          </ac:spMkLst>
        </pc:spChg>
      </pc:sldChg>
      <pc:sldChg chg="ord">
        <pc:chgData name="Ida Marie Solås" userId="S::idamsola@uio.no::fae49f4a-5fb0-4f9a-bd7e-5a81389e70bb" providerId="AD" clId="Web-{1F33706E-515A-ED9E-2ACC-7E565C728619}" dt="2022-03-30T13:05:46.575" v="697"/>
        <pc:sldMkLst>
          <pc:docMk/>
          <pc:sldMk cId="2519414869" sldId="337"/>
        </pc:sldMkLst>
      </pc:sldChg>
      <pc:sldChg chg="addSp delSp modSp add replId modNotes">
        <pc:chgData name="Ida Marie Solås" userId="S::idamsola@uio.no::fae49f4a-5fb0-4f9a-bd7e-5a81389e70bb" providerId="AD" clId="Web-{1F33706E-515A-ED9E-2ACC-7E565C728619}" dt="2022-03-30T13:32:02.450" v="805" actId="20577"/>
        <pc:sldMkLst>
          <pc:docMk/>
          <pc:sldMk cId="3942378999" sldId="339"/>
        </pc:sldMkLst>
        <pc:spChg chg="mod">
          <ac:chgData name="Ida Marie Solås" userId="S::idamsola@uio.no::fae49f4a-5fb0-4f9a-bd7e-5a81389e70bb" providerId="AD" clId="Web-{1F33706E-515A-ED9E-2ACC-7E565C728619}" dt="2022-03-30T13:29:18.056" v="761" actId="20577"/>
          <ac:spMkLst>
            <pc:docMk/>
            <pc:sldMk cId="3942378999" sldId="339"/>
            <ac:spMk id="3" creationId="{D04A21E2-22B3-A77D-CC4D-DB537DA4A49B}"/>
          </ac:spMkLst>
        </pc:spChg>
        <pc:spChg chg="add mod">
          <ac:chgData name="Ida Marie Solås" userId="S::idamsola@uio.no::fae49f4a-5fb0-4f9a-bd7e-5a81389e70bb" providerId="AD" clId="Web-{1F33706E-515A-ED9E-2ACC-7E565C728619}" dt="2022-03-30T13:29:38.353" v="767" actId="1076"/>
          <ac:spMkLst>
            <pc:docMk/>
            <pc:sldMk cId="3942378999" sldId="339"/>
            <ac:spMk id="9" creationId="{C9E81021-9B84-0CDD-35B6-A2B789F10B4E}"/>
          </ac:spMkLst>
        </pc:spChg>
        <pc:spChg chg="add mod">
          <ac:chgData name="Ida Marie Solås" userId="S::idamsola@uio.no::fae49f4a-5fb0-4f9a-bd7e-5a81389e70bb" providerId="AD" clId="Web-{1F33706E-515A-ED9E-2ACC-7E565C728619}" dt="2022-03-30T13:30:17.713" v="779" actId="1076"/>
          <ac:spMkLst>
            <pc:docMk/>
            <pc:sldMk cId="3942378999" sldId="339"/>
            <ac:spMk id="10" creationId="{92424D28-5760-3360-0AA3-9F510422230B}"/>
          </ac:spMkLst>
        </pc:spChg>
        <pc:spChg chg="add mod">
          <ac:chgData name="Ida Marie Solås" userId="S::idamsola@uio.no::fae49f4a-5fb0-4f9a-bd7e-5a81389e70bb" providerId="AD" clId="Web-{1F33706E-515A-ED9E-2ACC-7E565C728619}" dt="2022-03-30T13:30:56.699" v="792" actId="20577"/>
          <ac:spMkLst>
            <pc:docMk/>
            <pc:sldMk cId="3942378999" sldId="339"/>
            <ac:spMk id="11" creationId="{87F2E78B-265E-755E-7B0A-1B9784C89540}"/>
          </ac:spMkLst>
        </pc:spChg>
        <pc:spChg chg="add mod">
          <ac:chgData name="Ida Marie Solås" userId="S::idamsola@uio.no::fae49f4a-5fb0-4f9a-bd7e-5a81389e70bb" providerId="AD" clId="Web-{1F33706E-515A-ED9E-2ACC-7E565C728619}" dt="2022-03-30T13:32:02.450" v="805" actId="20577"/>
          <ac:spMkLst>
            <pc:docMk/>
            <pc:sldMk cId="3942378999" sldId="339"/>
            <ac:spMk id="12" creationId="{88C089F1-FDBF-EFB3-5162-E8F7ED2F1461}"/>
          </ac:spMkLst>
        </pc:spChg>
        <pc:picChg chg="add del mod">
          <ac:chgData name="Ida Marie Solås" userId="S::idamsola@uio.no::fae49f4a-5fb0-4f9a-bd7e-5a81389e70bb" providerId="AD" clId="Web-{1F33706E-515A-ED9E-2ACC-7E565C728619}" dt="2022-03-30T12:28:00.891" v="262"/>
          <ac:picMkLst>
            <pc:docMk/>
            <pc:sldMk cId="3942378999" sldId="339"/>
            <ac:picMk id="6" creationId="{323848D9-3CE1-CEF0-DCFD-D963DF1C0649}"/>
          </ac:picMkLst>
        </pc:picChg>
        <pc:picChg chg="add del mod">
          <ac:chgData name="Ida Marie Solås" userId="S::idamsola@uio.no::fae49f4a-5fb0-4f9a-bd7e-5a81389e70bb" providerId="AD" clId="Web-{1F33706E-515A-ED9E-2ACC-7E565C728619}" dt="2022-03-30T12:28:21.454" v="266"/>
          <ac:picMkLst>
            <pc:docMk/>
            <pc:sldMk cId="3942378999" sldId="339"/>
            <ac:picMk id="7" creationId="{BF76218B-166E-4853-9BDA-5AA8F12C8E50}"/>
          </ac:picMkLst>
        </pc:picChg>
      </pc:sldChg>
      <pc:sldChg chg="addSp delSp modSp new">
        <pc:chgData name="Ida Marie Solås" userId="S::idamsola@uio.no::fae49f4a-5fb0-4f9a-bd7e-5a81389e70bb" providerId="AD" clId="Web-{1F33706E-515A-ED9E-2ACC-7E565C728619}" dt="2022-03-30T13:32:33.872" v="810" actId="20577"/>
        <pc:sldMkLst>
          <pc:docMk/>
          <pc:sldMk cId="1525157922" sldId="340"/>
        </pc:sldMkLst>
        <pc:spChg chg="add del mod">
          <ac:chgData name="Ida Marie Solås" userId="S::idamsola@uio.no::fae49f4a-5fb0-4f9a-bd7e-5a81389e70bb" providerId="AD" clId="Web-{1F33706E-515A-ED9E-2ACC-7E565C728619}" dt="2022-03-30T12:39:05.388" v="530"/>
          <ac:spMkLst>
            <pc:docMk/>
            <pc:sldMk cId="1525157922" sldId="340"/>
            <ac:spMk id="6" creationId="{586E5899-2248-0A61-9F54-D9E7B1E2223B}"/>
          </ac:spMkLst>
        </pc:spChg>
        <pc:spChg chg="add mod">
          <ac:chgData name="Ida Marie Solås" userId="S::idamsola@uio.no::fae49f4a-5fb0-4f9a-bd7e-5a81389e70bb" providerId="AD" clId="Web-{1F33706E-515A-ED9E-2ACC-7E565C728619}" dt="2022-03-30T13:32:33.872" v="810" actId="20577"/>
          <ac:spMkLst>
            <pc:docMk/>
            <pc:sldMk cId="1525157922" sldId="340"/>
            <ac:spMk id="8" creationId="{24A7E4D2-68A4-F3A8-81B4-45C223D6C17B}"/>
          </ac:spMkLst>
        </pc:spChg>
        <pc:spChg chg="add mod">
          <ac:chgData name="Ida Marie Solås" userId="S::idamsola@uio.no::fae49f4a-5fb0-4f9a-bd7e-5a81389e70bb" providerId="AD" clId="Web-{1F33706E-515A-ED9E-2ACC-7E565C728619}" dt="2022-03-30T12:46:46.928" v="629" actId="14100"/>
          <ac:spMkLst>
            <pc:docMk/>
            <pc:sldMk cId="1525157922" sldId="340"/>
            <ac:spMk id="10" creationId="{5B6FFC55-C0B3-D895-7F63-C40C6F25ECF0}"/>
          </ac:spMkLst>
        </pc:spChg>
        <pc:picChg chg="add mod">
          <ac:chgData name="Ida Marie Solås" userId="S::idamsola@uio.no::fae49f4a-5fb0-4f9a-bd7e-5a81389e70bb" providerId="AD" clId="Web-{1F33706E-515A-ED9E-2ACC-7E565C728619}" dt="2022-03-30T12:43:18.784" v="586" actId="1076"/>
          <ac:picMkLst>
            <pc:docMk/>
            <pc:sldMk cId="1525157922" sldId="340"/>
            <ac:picMk id="4" creationId="{2A06B0B6-5554-77AE-AD60-2B96BB1FF2D5}"/>
          </ac:picMkLst>
        </pc:picChg>
      </pc:sldChg>
    </pc:docChg>
  </pc:docChgLst>
  <pc:docChgLst>
    <pc:chgData name="Ida Meland" userId="S::idame@uio.no::08556d8b-0d37-40e8-9403-af2cd5d0f72c" providerId="AD" clId="Web-{EFE404AA-F715-4738-92C2-7DFC0415DE87}"/>
    <pc:docChg chg="modSld">
      <pc:chgData name="Ida Meland" userId="S::idame@uio.no::08556d8b-0d37-40e8-9403-af2cd5d0f72c" providerId="AD" clId="Web-{EFE404AA-F715-4738-92C2-7DFC0415DE87}" dt="2022-03-23T16:19:14.614" v="213" actId="20577"/>
      <pc:docMkLst>
        <pc:docMk/>
      </pc:docMkLst>
      <pc:sldChg chg="modSp">
        <pc:chgData name="Ida Meland" userId="S::idame@uio.no::08556d8b-0d37-40e8-9403-af2cd5d0f72c" providerId="AD" clId="Web-{EFE404AA-F715-4738-92C2-7DFC0415DE87}" dt="2022-03-23T16:19:14.614" v="213" actId="20577"/>
        <pc:sldMkLst>
          <pc:docMk/>
          <pc:sldMk cId="2483820955" sldId="309"/>
        </pc:sldMkLst>
        <pc:spChg chg="mod">
          <ac:chgData name="Ida Meland" userId="S::idame@uio.no::08556d8b-0d37-40e8-9403-af2cd5d0f72c" providerId="AD" clId="Web-{EFE404AA-F715-4738-92C2-7DFC0415DE87}" dt="2022-03-23T16:19:14.614" v="213" actId="20577"/>
          <ac:spMkLst>
            <pc:docMk/>
            <pc:sldMk cId="2483820955" sldId="309"/>
            <ac:spMk id="3" creationId="{C729F4FF-A17C-104E-AC86-19E1C034E985}"/>
          </ac:spMkLst>
        </pc:spChg>
      </pc:sldChg>
      <pc:sldChg chg="modSp">
        <pc:chgData name="Ida Meland" userId="S::idame@uio.no::08556d8b-0d37-40e8-9403-af2cd5d0f72c" providerId="AD" clId="Web-{EFE404AA-F715-4738-92C2-7DFC0415DE87}" dt="2022-03-23T16:15:20.655" v="44" actId="20577"/>
        <pc:sldMkLst>
          <pc:docMk/>
          <pc:sldMk cId="630998021" sldId="328"/>
        </pc:sldMkLst>
        <pc:spChg chg="mod">
          <ac:chgData name="Ida Meland" userId="S::idame@uio.no::08556d8b-0d37-40e8-9403-af2cd5d0f72c" providerId="AD" clId="Web-{EFE404AA-F715-4738-92C2-7DFC0415DE87}" dt="2022-03-23T16:15:20.655" v="44" actId="20577"/>
          <ac:spMkLst>
            <pc:docMk/>
            <pc:sldMk cId="630998021" sldId="328"/>
            <ac:spMk id="3" creationId="{AEB567F0-2359-C44D-940C-14270FBFBDB3}"/>
          </ac:spMkLst>
        </pc:spChg>
      </pc:sldChg>
      <pc:sldChg chg="modSp">
        <pc:chgData name="Ida Meland" userId="S::idame@uio.no::08556d8b-0d37-40e8-9403-af2cd5d0f72c" providerId="AD" clId="Web-{EFE404AA-F715-4738-92C2-7DFC0415DE87}" dt="2022-03-23T16:18:03.018" v="198" actId="20577"/>
        <pc:sldMkLst>
          <pc:docMk/>
          <pc:sldMk cId="2850030096" sldId="330"/>
        </pc:sldMkLst>
        <pc:spChg chg="mod">
          <ac:chgData name="Ida Meland" userId="S::idame@uio.no::08556d8b-0d37-40e8-9403-af2cd5d0f72c" providerId="AD" clId="Web-{EFE404AA-F715-4738-92C2-7DFC0415DE87}" dt="2022-03-23T16:18:03.018" v="198" actId="20577"/>
          <ac:spMkLst>
            <pc:docMk/>
            <pc:sldMk cId="2850030096" sldId="330"/>
            <ac:spMk id="3" creationId="{DC390EA1-BC35-48BC-C0F8-D87685486689}"/>
          </ac:spMkLst>
        </pc:spChg>
      </pc:sldChg>
      <pc:sldChg chg="modSp">
        <pc:chgData name="Ida Meland" userId="S::idame@uio.no::08556d8b-0d37-40e8-9403-af2cd5d0f72c" providerId="AD" clId="Web-{EFE404AA-F715-4738-92C2-7DFC0415DE87}" dt="2022-03-23T16:14:46.030" v="20" actId="20577"/>
        <pc:sldMkLst>
          <pc:docMk/>
          <pc:sldMk cId="3467709615" sldId="331"/>
        </pc:sldMkLst>
        <pc:spChg chg="mod">
          <ac:chgData name="Ida Meland" userId="S::idame@uio.no::08556d8b-0d37-40e8-9403-af2cd5d0f72c" providerId="AD" clId="Web-{EFE404AA-F715-4738-92C2-7DFC0415DE87}" dt="2022-03-23T16:14:46.030" v="20" actId="20577"/>
          <ac:spMkLst>
            <pc:docMk/>
            <pc:sldMk cId="3467709615" sldId="331"/>
            <ac:spMk id="3" creationId="{D04A21E2-22B3-A77D-CC4D-DB537DA4A49B}"/>
          </ac:spMkLst>
        </pc:spChg>
      </pc:sldChg>
      <pc:sldChg chg="modSp">
        <pc:chgData name="Ida Meland" userId="S::idame@uio.no::08556d8b-0d37-40e8-9403-af2cd5d0f72c" providerId="AD" clId="Web-{EFE404AA-F715-4738-92C2-7DFC0415DE87}" dt="2022-03-23T16:15:57.328" v="85" actId="20577"/>
        <pc:sldMkLst>
          <pc:docMk/>
          <pc:sldMk cId="1992790922" sldId="333"/>
        </pc:sldMkLst>
        <pc:spChg chg="mod">
          <ac:chgData name="Ida Meland" userId="S::idame@uio.no::08556d8b-0d37-40e8-9403-af2cd5d0f72c" providerId="AD" clId="Web-{EFE404AA-F715-4738-92C2-7DFC0415DE87}" dt="2022-03-23T16:15:57.328" v="85" actId="20577"/>
          <ac:spMkLst>
            <pc:docMk/>
            <pc:sldMk cId="1992790922" sldId="333"/>
            <ac:spMk id="3" creationId="{2596FCE6-93EE-C762-87F9-4BCA023EFF4E}"/>
          </ac:spMkLst>
        </pc:spChg>
      </pc:sldChg>
    </pc:docChg>
  </pc:docChgLst>
  <pc:docChgLst>
    <pc:chgData name="Ida Meland" userId="S::idame@uio.no::08556d8b-0d37-40e8-9403-af2cd5d0f72c" providerId="AD" clId="Web-{5EB63D37-8365-E0FF-C25A-D30AFB416E78}"/>
    <pc:docChg chg="addSld modSld">
      <pc:chgData name="Ida Meland" userId="S::idame@uio.no::08556d8b-0d37-40e8-9403-af2cd5d0f72c" providerId="AD" clId="Web-{5EB63D37-8365-E0FF-C25A-D30AFB416E78}" dt="2022-03-31T09:04:17.906" v="431" actId="20577"/>
      <pc:docMkLst>
        <pc:docMk/>
      </pc:docMkLst>
      <pc:sldChg chg="addSp delSp modSp">
        <pc:chgData name="Ida Meland" userId="S::idame@uio.no::08556d8b-0d37-40e8-9403-af2cd5d0f72c" providerId="AD" clId="Web-{5EB63D37-8365-E0FF-C25A-D30AFB416E78}" dt="2022-03-31T09:00:29.464" v="417"/>
        <pc:sldMkLst>
          <pc:docMk/>
          <pc:sldMk cId="3484715419" sldId="256"/>
        </pc:sldMkLst>
        <pc:spChg chg="mod">
          <ac:chgData name="Ida Meland" userId="S::idame@uio.no::08556d8b-0d37-40e8-9403-af2cd5d0f72c" providerId="AD" clId="Web-{5EB63D37-8365-E0FF-C25A-D30AFB416E78}" dt="2022-03-31T08:55:44.678" v="344" actId="20577"/>
          <ac:spMkLst>
            <pc:docMk/>
            <pc:sldMk cId="3484715419" sldId="256"/>
            <ac:spMk id="2" creationId="{CDB643BE-881F-EA4F-AAA4-03E4E854ECFD}"/>
          </ac:spMkLst>
        </pc:spChg>
        <pc:spChg chg="add mod">
          <ac:chgData name="Ida Meland" userId="S::idame@uio.no::08556d8b-0d37-40e8-9403-af2cd5d0f72c" providerId="AD" clId="Web-{5EB63D37-8365-E0FF-C25A-D30AFB416E78}" dt="2022-03-31T09:00:20.386" v="415" actId="1076"/>
          <ac:spMkLst>
            <pc:docMk/>
            <pc:sldMk cId="3484715419" sldId="256"/>
            <ac:spMk id="3" creationId="{FDF990D0-F750-39BA-2F1B-D4E168A04876}"/>
          </ac:spMkLst>
        </pc:spChg>
        <pc:spChg chg="mod">
          <ac:chgData name="Ida Meland" userId="S::idame@uio.no::08556d8b-0d37-40e8-9403-af2cd5d0f72c" providerId="AD" clId="Web-{5EB63D37-8365-E0FF-C25A-D30AFB416E78}" dt="2022-03-31T08:38:45.549" v="84" actId="20577"/>
          <ac:spMkLst>
            <pc:docMk/>
            <pc:sldMk cId="3484715419" sldId="256"/>
            <ac:spMk id="5" creationId="{787AC348-83B6-9249-A93C-3B537EF08F30}"/>
          </ac:spMkLst>
        </pc:spChg>
        <pc:spChg chg="mod">
          <ac:chgData name="Ida Meland" userId="S::idame@uio.no::08556d8b-0d37-40e8-9403-af2cd5d0f72c" providerId="AD" clId="Web-{5EB63D37-8365-E0FF-C25A-D30AFB416E78}" dt="2022-03-31T08:38:59.846" v="146" actId="20577"/>
          <ac:spMkLst>
            <pc:docMk/>
            <pc:sldMk cId="3484715419" sldId="256"/>
            <ac:spMk id="6" creationId="{09D0F2CB-CD6A-894A-8F04-7A633C281540}"/>
          </ac:spMkLst>
        </pc:spChg>
        <pc:spChg chg="mod">
          <ac:chgData name="Ida Meland" userId="S::idame@uio.no::08556d8b-0d37-40e8-9403-af2cd5d0f72c" providerId="AD" clId="Web-{5EB63D37-8365-E0FF-C25A-D30AFB416E78}" dt="2022-03-31T08:58:21.259" v="399" actId="1076"/>
          <ac:spMkLst>
            <pc:docMk/>
            <pc:sldMk cId="3484715419" sldId="256"/>
            <ac:spMk id="7" creationId="{8E8607FA-A41E-C74D-9BBD-B58C36A9A9E9}"/>
          </ac:spMkLst>
        </pc:spChg>
        <pc:spChg chg="add del mod">
          <ac:chgData name="Ida Meland" userId="S::idame@uio.no::08556d8b-0d37-40e8-9403-af2cd5d0f72c" providerId="AD" clId="Web-{5EB63D37-8365-E0FF-C25A-D30AFB416E78}" dt="2022-03-31T08:58:41.462" v="406"/>
          <ac:spMkLst>
            <pc:docMk/>
            <pc:sldMk cId="3484715419" sldId="256"/>
            <ac:spMk id="12" creationId="{3B2B7D18-6ECB-CE40-7655-9286175F7CCD}"/>
          </ac:spMkLst>
        </pc:spChg>
        <pc:spChg chg="add del">
          <ac:chgData name="Ida Meland" userId="S::idame@uio.no::08556d8b-0d37-40e8-9403-af2cd5d0f72c" providerId="AD" clId="Web-{5EB63D37-8365-E0FF-C25A-D30AFB416E78}" dt="2022-03-31T08:58:34.821" v="403"/>
          <ac:spMkLst>
            <pc:docMk/>
            <pc:sldMk cId="3484715419" sldId="256"/>
            <ac:spMk id="13" creationId="{494D955C-EB53-2FCD-B774-D44CD509C314}"/>
          </ac:spMkLst>
        </pc:spChg>
        <pc:spChg chg="add del mod">
          <ac:chgData name="Ida Meland" userId="S::idame@uio.no::08556d8b-0d37-40e8-9403-af2cd5d0f72c" providerId="AD" clId="Web-{5EB63D37-8365-E0FF-C25A-D30AFB416E78}" dt="2022-03-31T08:58:43.384" v="407"/>
          <ac:spMkLst>
            <pc:docMk/>
            <pc:sldMk cId="3484715419" sldId="256"/>
            <ac:spMk id="14" creationId="{FDDE4FED-0F4F-7E7C-92CF-568F4B7D24DD}"/>
          </ac:spMkLst>
        </pc:spChg>
        <pc:spChg chg="add del">
          <ac:chgData name="Ida Meland" userId="S::idame@uio.no::08556d8b-0d37-40e8-9403-af2cd5d0f72c" providerId="AD" clId="Web-{5EB63D37-8365-E0FF-C25A-D30AFB416E78}" dt="2022-03-31T09:00:29.464" v="417"/>
          <ac:spMkLst>
            <pc:docMk/>
            <pc:sldMk cId="3484715419" sldId="256"/>
            <ac:spMk id="15" creationId="{74419296-2527-306B-72C4-7B1E8FC745A0}"/>
          </ac:spMkLst>
        </pc:spChg>
        <pc:spChg chg="add del">
          <ac:chgData name="Ida Meland" userId="S::idame@uio.no::08556d8b-0d37-40e8-9403-af2cd5d0f72c" providerId="AD" clId="Web-{5EB63D37-8365-E0FF-C25A-D30AFB416E78}" dt="2022-03-31T09:00:19.292" v="414"/>
          <ac:spMkLst>
            <pc:docMk/>
            <pc:sldMk cId="3484715419" sldId="256"/>
            <ac:spMk id="16" creationId="{BDC7CEEE-4135-38D2-2019-140E25575063}"/>
          </ac:spMkLst>
        </pc:spChg>
        <pc:spChg chg="add del">
          <ac:chgData name="Ida Meland" userId="S::idame@uio.no::08556d8b-0d37-40e8-9403-af2cd5d0f72c" providerId="AD" clId="Web-{5EB63D37-8365-E0FF-C25A-D30AFB416E78}" dt="2022-03-31T09:00:18.042" v="413"/>
          <ac:spMkLst>
            <pc:docMk/>
            <pc:sldMk cId="3484715419" sldId="256"/>
            <ac:spMk id="17" creationId="{2A5A4ADD-219E-05C5-FCFE-9354CF1D7FFE}"/>
          </ac:spMkLst>
        </pc:spChg>
      </pc:sldChg>
      <pc:sldChg chg="modSp">
        <pc:chgData name="Ida Meland" userId="S::idame@uio.no::08556d8b-0d37-40e8-9403-af2cd5d0f72c" providerId="AD" clId="Web-{5EB63D37-8365-E0FF-C25A-D30AFB416E78}" dt="2022-03-31T09:04:17.906" v="431" actId="20577"/>
        <pc:sldMkLst>
          <pc:docMk/>
          <pc:sldMk cId="941749922" sldId="327"/>
        </pc:sldMkLst>
        <pc:spChg chg="mod">
          <ac:chgData name="Ida Meland" userId="S::idame@uio.no::08556d8b-0d37-40e8-9403-af2cd5d0f72c" providerId="AD" clId="Web-{5EB63D37-8365-E0FF-C25A-D30AFB416E78}" dt="2022-03-31T09:04:17.906" v="431" actId="20577"/>
          <ac:spMkLst>
            <pc:docMk/>
            <pc:sldMk cId="941749922" sldId="327"/>
            <ac:spMk id="5" creationId="{EFDC9B2C-E5AB-9C43-9C81-1DE0BDFDF6A0}"/>
          </ac:spMkLst>
        </pc:spChg>
      </pc:sldChg>
      <pc:sldChg chg="modSp">
        <pc:chgData name="Ida Meland" userId="S::idame@uio.no::08556d8b-0d37-40e8-9403-af2cd5d0f72c" providerId="AD" clId="Web-{5EB63D37-8365-E0FF-C25A-D30AFB416E78}" dt="2022-03-31T08:43:04.851" v="189" actId="20577"/>
        <pc:sldMkLst>
          <pc:docMk/>
          <pc:sldMk cId="630998021" sldId="328"/>
        </pc:sldMkLst>
        <pc:spChg chg="mod">
          <ac:chgData name="Ida Meland" userId="S::idame@uio.no::08556d8b-0d37-40e8-9403-af2cd5d0f72c" providerId="AD" clId="Web-{5EB63D37-8365-E0FF-C25A-D30AFB416E78}" dt="2022-03-31T08:43:04.851" v="189" actId="20577"/>
          <ac:spMkLst>
            <pc:docMk/>
            <pc:sldMk cId="630998021" sldId="328"/>
            <ac:spMk id="3" creationId="{AEB567F0-2359-C44D-940C-14270FBFBDB3}"/>
          </ac:spMkLst>
        </pc:spChg>
      </pc:sldChg>
      <pc:sldChg chg="modSp">
        <pc:chgData name="Ida Meland" userId="S::idame@uio.no::08556d8b-0d37-40e8-9403-af2cd5d0f72c" providerId="AD" clId="Web-{5EB63D37-8365-E0FF-C25A-D30AFB416E78}" dt="2022-03-31T08:58:07.055" v="398" actId="20577"/>
        <pc:sldMkLst>
          <pc:docMk/>
          <pc:sldMk cId="2519414869" sldId="337"/>
        </pc:sldMkLst>
        <pc:spChg chg="mod">
          <ac:chgData name="Ida Meland" userId="S::idame@uio.no::08556d8b-0d37-40e8-9403-af2cd5d0f72c" providerId="AD" clId="Web-{5EB63D37-8365-E0FF-C25A-D30AFB416E78}" dt="2022-03-31T08:43:22.601" v="190" actId="1076"/>
          <ac:spMkLst>
            <pc:docMk/>
            <pc:sldMk cId="2519414869" sldId="337"/>
            <ac:spMk id="2" creationId="{0159513C-AE18-079F-9A6B-DA7C70B5D03D}"/>
          </ac:spMkLst>
        </pc:spChg>
        <pc:spChg chg="mod">
          <ac:chgData name="Ida Meland" userId="S::idame@uio.no::08556d8b-0d37-40e8-9403-af2cd5d0f72c" providerId="AD" clId="Web-{5EB63D37-8365-E0FF-C25A-D30AFB416E78}" dt="2022-03-31T08:58:07.055" v="398" actId="20577"/>
          <ac:spMkLst>
            <pc:docMk/>
            <pc:sldMk cId="2519414869" sldId="337"/>
            <ac:spMk id="3" creationId="{74137AE9-B0C3-CA6F-C156-A28343F56A20}"/>
          </ac:spMkLst>
        </pc:spChg>
      </pc:sldChg>
      <pc:sldChg chg="modSp new">
        <pc:chgData name="Ida Meland" userId="S::idame@uio.no::08556d8b-0d37-40e8-9403-af2cd5d0f72c" providerId="AD" clId="Web-{5EB63D37-8365-E0FF-C25A-D30AFB416E78}" dt="2022-03-31T08:50:42.359" v="322" actId="20577"/>
        <pc:sldMkLst>
          <pc:docMk/>
          <pc:sldMk cId="1480891505" sldId="341"/>
        </pc:sldMkLst>
        <pc:spChg chg="mod">
          <ac:chgData name="Ida Meland" userId="S::idame@uio.no::08556d8b-0d37-40e8-9403-af2cd5d0f72c" providerId="AD" clId="Web-{5EB63D37-8365-E0FF-C25A-D30AFB416E78}" dt="2022-03-31T08:47:02.965" v="227" actId="1076"/>
          <ac:spMkLst>
            <pc:docMk/>
            <pc:sldMk cId="1480891505" sldId="341"/>
            <ac:spMk id="2" creationId="{923024E2-05A1-3A36-3B88-E45711AC355C}"/>
          </ac:spMkLst>
        </pc:spChg>
        <pc:spChg chg="mod">
          <ac:chgData name="Ida Meland" userId="S::idame@uio.no::08556d8b-0d37-40e8-9403-af2cd5d0f72c" providerId="AD" clId="Web-{5EB63D37-8365-E0FF-C25A-D30AFB416E78}" dt="2022-03-31T08:50:42.359" v="322" actId="20577"/>
          <ac:spMkLst>
            <pc:docMk/>
            <pc:sldMk cId="1480891505" sldId="341"/>
            <ac:spMk id="3" creationId="{5CF2D6D8-98DF-43F0-2381-2BFB16076E1A}"/>
          </ac:spMkLst>
        </pc:spChg>
      </pc:sldChg>
      <pc:sldChg chg="modSp new">
        <pc:chgData name="Ida Meland" userId="S::idame@uio.no::08556d8b-0d37-40e8-9403-af2cd5d0f72c" providerId="AD" clId="Web-{5EB63D37-8365-E0FF-C25A-D30AFB416E78}" dt="2022-03-31T08:54:58.114" v="340" actId="20577"/>
        <pc:sldMkLst>
          <pc:docMk/>
          <pc:sldMk cId="2109015873" sldId="342"/>
        </pc:sldMkLst>
        <pc:spChg chg="mod">
          <ac:chgData name="Ida Meland" userId="S::idame@uio.no::08556d8b-0d37-40e8-9403-af2cd5d0f72c" providerId="AD" clId="Web-{5EB63D37-8365-E0FF-C25A-D30AFB416E78}" dt="2022-03-31T08:51:36.892" v="331" actId="1076"/>
          <ac:spMkLst>
            <pc:docMk/>
            <pc:sldMk cId="2109015873" sldId="342"/>
            <ac:spMk id="2" creationId="{2DEB3EF7-E709-E4D3-A4B9-F9AECE0646BC}"/>
          </ac:spMkLst>
        </pc:spChg>
        <pc:spChg chg="mod">
          <ac:chgData name="Ida Meland" userId="S::idame@uio.no::08556d8b-0d37-40e8-9403-af2cd5d0f72c" providerId="AD" clId="Web-{5EB63D37-8365-E0FF-C25A-D30AFB416E78}" dt="2022-03-31T08:54:58.114" v="340" actId="20577"/>
          <ac:spMkLst>
            <pc:docMk/>
            <pc:sldMk cId="2109015873" sldId="342"/>
            <ac:spMk id="3" creationId="{68A2D538-4BF5-8D94-FF5D-9BD89C889F7D}"/>
          </ac:spMkLst>
        </pc:spChg>
      </pc:sldChg>
    </pc:docChg>
  </pc:docChgLst>
  <pc:docChgLst>
    <pc:chgData name="Ida Meland" userId="S::idame@uio.no::08556d8b-0d37-40e8-9403-af2cd5d0f72c" providerId="AD" clId="Web-{FC56F54E-2994-3FE5-24C1-6CF93EDE2881}"/>
    <pc:docChg chg="modSld">
      <pc:chgData name="Ida Meland" userId="S::idame@uio.no::08556d8b-0d37-40e8-9403-af2cd5d0f72c" providerId="AD" clId="Web-{FC56F54E-2994-3FE5-24C1-6CF93EDE2881}" dt="2022-04-04T14:05:08.221" v="430" actId="20577"/>
      <pc:docMkLst>
        <pc:docMk/>
      </pc:docMkLst>
      <pc:sldChg chg="mod modShow">
        <pc:chgData name="Ida Meland" userId="S::idame@uio.no::08556d8b-0d37-40e8-9403-af2cd5d0f72c" providerId="AD" clId="Web-{FC56F54E-2994-3FE5-24C1-6CF93EDE2881}" dt="2022-04-04T13:05:19.691" v="0"/>
        <pc:sldMkLst>
          <pc:docMk/>
          <pc:sldMk cId="4008352726" sldId="298"/>
        </pc:sldMkLst>
      </pc:sldChg>
      <pc:sldChg chg="modSp">
        <pc:chgData name="Ida Meland" userId="S::idame@uio.no::08556d8b-0d37-40e8-9403-af2cd5d0f72c" providerId="AD" clId="Web-{FC56F54E-2994-3FE5-24C1-6CF93EDE2881}" dt="2022-04-04T14:00:35.060" v="359" actId="20577"/>
        <pc:sldMkLst>
          <pc:docMk/>
          <pc:sldMk cId="101834338" sldId="323"/>
        </pc:sldMkLst>
        <pc:spChg chg="mod">
          <ac:chgData name="Ida Meland" userId="S::idame@uio.no::08556d8b-0d37-40e8-9403-af2cd5d0f72c" providerId="AD" clId="Web-{FC56F54E-2994-3FE5-24C1-6CF93EDE2881}" dt="2022-04-04T13:44:06.325" v="346" actId="1076"/>
          <ac:spMkLst>
            <pc:docMk/>
            <pc:sldMk cId="101834338" sldId="323"/>
            <ac:spMk id="2" creationId="{2504E91F-C478-EF4C-A4F7-891A9B20CF28}"/>
          </ac:spMkLst>
        </pc:spChg>
        <pc:spChg chg="mod">
          <ac:chgData name="Ida Meland" userId="S::idame@uio.no::08556d8b-0d37-40e8-9403-af2cd5d0f72c" providerId="AD" clId="Web-{FC56F54E-2994-3FE5-24C1-6CF93EDE2881}" dt="2022-04-04T14:00:35.060" v="359" actId="20577"/>
          <ac:spMkLst>
            <pc:docMk/>
            <pc:sldMk cId="101834338" sldId="323"/>
            <ac:spMk id="3" creationId="{26CBDE75-A518-6243-A7CD-62E88DFCB267}"/>
          </ac:spMkLst>
        </pc:spChg>
      </pc:sldChg>
      <pc:sldChg chg="modSp">
        <pc:chgData name="Ida Meland" userId="S::idame@uio.no::08556d8b-0d37-40e8-9403-af2cd5d0f72c" providerId="AD" clId="Web-{FC56F54E-2994-3FE5-24C1-6CF93EDE2881}" dt="2022-04-04T14:05:08.221" v="430" actId="20577"/>
        <pc:sldMkLst>
          <pc:docMk/>
          <pc:sldMk cId="4192612446" sldId="332"/>
        </pc:sldMkLst>
        <pc:spChg chg="mod">
          <ac:chgData name="Ida Meland" userId="S::idame@uio.no::08556d8b-0d37-40e8-9403-af2cd5d0f72c" providerId="AD" clId="Web-{FC56F54E-2994-3FE5-24C1-6CF93EDE2881}" dt="2022-04-04T14:05:08.221" v="430" actId="20577"/>
          <ac:spMkLst>
            <pc:docMk/>
            <pc:sldMk cId="4192612446" sldId="332"/>
            <ac:spMk id="3" creationId="{4A08A9A6-D5CD-2BC1-2571-A56124C6DDFE}"/>
          </ac:spMkLst>
        </pc:spChg>
      </pc:sldChg>
      <pc:sldChg chg="modSp">
        <pc:chgData name="Ida Meland" userId="S::idame@uio.no::08556d8b-0d37-40e8-9403-af2cd5d0f72c" providerId="AD" clId="Web-{FC56F54E-2994-3FE5-24C1-6CF93EDE2881}" dt="2022-04-04T13:09:21.726" v="3" actId="20577"/>
        <pc:sldMkLst>
          <pc:docMk/>
          <pc:sldMk cId="1678118638" sldId="343"/>
        </pc:sldMkLst>
        <pc:spChg chg="mod">
          <ac:chgData name="Ida Meland" userId="S::idame@uio.no::08556d8b-0d37-40e8-9403-af2cd5d0f72c" providerId="AD" clId="Web-{FC56F54E-2994-3FE5-24C1-6CF93EDE2881}" dt="2022-04-04T13:09:21.726" v="3" actId="20577"/>
          <ac:spMkLst>
            <pc:docMk/>
            <pc:sldMk cId="1678118638" sldId="343"/>
            <ac:spMk id="3" creationId="{74137AE9-B0C3-CA6F-C156-A28343F56A20}"/>
          </ac:spMkLst>
        </pc:spChg>
      </pc:sldChg>
    </pc:docChg>
  </pc:docChgLst>
  <pc:docChgLst>
    <pc:chgData name="Ida Meland" userId="S::idame@uio.no::08556d8b-0d37-40e8-9403-af2cd5d0f72c" providerId="AD" clId="Web-{8AF37305-BC93-5AFF-EB9E-7012AAAAD7F4}"/>
    <pc:docChg chg="modSld">
      <pc:chgData name="Ida Meland" userId="S::idame@uio.no::08556d8b-0d37-40e8-9403-af2cd5d0f72c" providerId="AD" clId="Web-{8AF37305-BC93-5AFF-EB9E-7012AAAAD7F4}" dt="2022-04-04T10:01:58.890" v="30" actId="20577"/>
      <pc:docMkLst>
        <pc:docMk/>
      </pc:docMkLst>
      <pc:sldChg chg="modSp">
        <pc:chgData name="Ida Meland" userId="S::idame@uio.no::08556d8b-0d37-40e8-9403-af2cd5d0f72c" providerId="AD" clId="Web-{8AF37305-BC93-5AFF-EB9E-7012AAAAD7F4}" dt="2022-04-04T10:01:58.890" v="30" actId="20577"/>
        <pc:sldMkLst>
          <pc:docMk/>
          <pc:sldMk cId="681410485" sldId="338"/>
        </pc:sldMkLst>
        <pc:spChg chg="mod">
          <ac:chgData name="Ida Meland" userId="S::idame@uio.no::08556d8b-0d37-40e8-9403-af2cd5d0f72c" providerId="AD" clId="Web-{8AF37305-BC93-5AFF-EB9E-7012AAAAD7F4}" dt="2022-04-04T10:01:58.890" v="30" actId="20577"/>
          <ac:spMkLst>
            <pc:docMk/>
            <pc:sldMk cId="681410485" sldId="338"/>
            <ac:spMk id="3" creationId="{43F194C5-2540-0665-3FD7-4BBB415A9D94}"/>
          </ac:spMkLst>
        </pc:spChg>
      </pc:sldChg>
    </pc:docChg>
  </pc:docChgLst>
  <pc:docChgLst>
    <pc:chgData name="Ida Marie Solås" userId="S::idamsola@uio.no::fae49f4a-5fb0-4f9a-bd7e-5a81389e70bb" providerId="AD" clId="Web-{220B769B-127E-8635-DE2F-60273CB4B8F3}"/>
    <pc:docChg chg="modSld">
      <pc:chgData name="Ida Marie Solås" userId="S::idamsola@uio.no::fae49f4a-5fb0-4f9a-bd7e-5a81389e70bb" providerId="AD" clId="Web-{220B769B-127E-8635-DE2F-60273CB4B8F3}" dt="2022-04-21T12:52:48.089" v="2" actId="20577"/>
      <pc:docMkLst>
        <pc:docMk/>
      </pc:docMkLst>
      <pc:sldChg chg="modSp">
        <pc:chgData name="Ida Marie Solås" userId="S::idamsola@uio.no::fae49f4a-5fb0-4f9a-bd7e-5a81389e70bb" providerId="AD" clId="Web-{220B769B-127E-8635-DE2F-60273CB4B8F3}" dt="2022-04-21T12:52:48.089" v="2" actId="20577"/>
        <pc:sldMkLst>
          <pc:docMk/>
          <pc:sldMk cId="3284745579" sldId="345"/>
        </pc:sldMkLst>
        <pc:spChg chg="mod">
          <ac:chgData name="Ida Marie Solås" userId="S::idamsola@uio.no::fae49f4a-5fb0-4f9a-bd7e-5a81389e70bb" providerId="AD" clId="Web-{220B769B-127E-8635-DE2F-60273CB4B8F3}" dt="2022-04-21T12:52:48.089" v="2" actId="20577"/>
          <ac:spMkLst>
            <pc:docMk/>
            <pc:sldMk cId="3284745579" sldId="345"/>
            <ac:spMk id="3" creationId="{43F194C5-2540-0665-3FD7-4BBB415A9D94}"/>
          </ac:spMkLst>
        </pc:spChg>
      </pc:sldChg>
    </pc:docChg>
  </pc:docChgLst>
  <pc:docChgLst>
    <pc:chgData name="Ida Meland" userId="S::idame@uio.no::08556d8b-0d37-40e8-9403-af2cd5d0f72c" providerId="AD" clId="Web-{6B88CA7B-3DF8-1E23-D0C0-DE82E9962BB8}"/>
    <pc:docChg chg="addSld delSld modSld">
      <pc:chgData name="Ida Meland" userId="S::idame@uio.no::08556d8b-0d37-40e8-9403-af2cd5d0f72c" providerId="AD" clId="Web-{6B88CA7B-3DF8-1E23-D0C0-DE82E9962BB8}" dt="2022-03-30T11:22:55.063" v="65"/>
      <pc:docMkLst>
        <pc:docMk/>
      </pc:docMkLst>
      <pc:sldChg chg="addSp delSp modSp">
        <pc:chgData name="Ida Meland" userId="S::idame@uio.no::08556d8b-0d37-40e8-9403-af2cd5d0f72c" providerId="AD" clId="Web-{6B88CA7B-3DF8-1E23-D0C0-DE82E9962BB8}" dt="2022-03-30T11:15:55.931" v="62"/>
        <pc:sldMkLst>
          <pc:docMk/>
          <pc:sldMk cId="3484715419" sldId="256"/>
        </pc:sldMkLst>
        <pc:spChg chg="mod">
          <ac:chgData name="Ida Meland" userId="S::idame@uio.no::08556d8b-0d37-40e8-9403-af2cd5d0f72c" providerId="AD" clId="Web-{6B88CA7B-3DF8-1E23-D0C0-DE82E9962BB8}" dt="2022-03-30T08:05:26.837" v="19" actId="20577"/>
          <ac:spMkLst>
            <pc:docMk/>
            <pc:sldMk cId="3484715419" sldId="256"/>
            <ac:spMk id="3" creationId="{241EE115-21D4-744A-B42D-7AB59B8F7B3A}"/>
          </ac:spMkLst>
        </pc:spChg>
        <pc:spChg chg="add del">
          <ac:chgData name="Ida Meland" userId="S::idame@uio.no::08556d8b-0d37-40e8-9403-af2cd5d0f72c" providerId="AD" clId="Web-{6B88CA7B-3DF8-1E23-D0C0-DE82E9962BB8}" dt="2022-03-30T08:05:23.556" v="18"/>
          <ac:spMkLst>
            <pc:docMk/>
            <pc:sldMk cId="3484715419" sldId="256"/>
            <ac:spMk id="11" creationId="{7E00618E-CF9A-5F01-584E-3692294912C7}"/>
          </ac:spMkLst>
        </pc:spChg>
        <pc:spChg chg="add del">
          <ac:chgData name="Ida Meland" userId="S::idame@uio.no::08556d8b-0d37-40e8-9403-af2cd5d0f72c" providerId="AD" clId="Web-{6B88CA7B-3DF8-1E23-D0C0-DE82E9962BB8}" dt="2022-03-30T11:15:50.634" v="60"/>
          <ac:spMkLst>
            <pc:docMk/>
            <pc:sldMk cId="3484715419" sldId="256"/>
            <ac:spMk id="11" creationId="{80212499-0CAC-8C10-8F0B-D2FFEE810B1E}"/>
          </ac:spMkLst>
        </pc:spChg>
        <pc:spChg chg="add del">
          <ac:chgData name="Ida Meland" userId="S::idame@uio.no::08556d8b-0d37-40e8-9403-af2cd5d0f72c" providerId="AD" clId="Web-{6B88CA7B-3DF8-1E23-D0C0-DE82E9962BB8}" dt="2022-03-30T11:15:53.400" v="61"/>
          <ac:spMkLst>
            <pc:docMk/>
            <pc:sldMk cId="3484715419" sldId="256"/>
            <ac:spMk id="12" creationId="{07AF5799-FA5F-509D-6695-1FA171601E55}"/>
          </ac:spMkLst>
        </pc:spChg>
        <pc:spChg chg="add del">
          <ac:chgData name="Ida Meland" userId="S::idame@uio.no::08556d8b-0d37-40e8-9403-af2cd5d0f72c" providerId="AD" clId="Web-{6B88CA7B-3DF8-1E23-D0C0-DE82E9962BB8}" dt="2022-03-30T11:15:55.931" v="62"/>
          <ac:spMkLst>
            <pc:docMk/>
            <pc:sldMk cId="3484715419" sldId="256"/>
            <ac:spMk id="13" creationId="{CB198ADC-77E2-3A32-9348-929C8592DBB1}"/>
          </ac:spMkLst>
        </pc:spChg>
      </pc:sldChg>
      <pc:sldChg chg="delSp">
        <pc:chgData name="Ida Meland" userId="S::idame@uio.no::08556d8b-0d37-40e8-9403-af2cd5d0f72c" providerId="AD" clId="Web-{6B88CA7B-3DF8-1E23-D0C0-DE82E9962BB8}" dt="2022-03-30T11:16:09.931" v="63"/>
        <pc:sldMkLst>
          <pc:docMk/>
          <pc:sldMk cId="288168162" sldId="322"/>
        </pc:sldMkLst>
        <pc:spChg chg="del">
          <ac:chgData name="Ida Meland" userId="S::idame@uio.no::08556d8b-0d37-40e8-9403-af2cd5d0f72c" providerId="AD" clId="Web-{6B88CA7B-3DF8-1E23-D0C0-DE82E9962BB8}" dt="2022-03-30T11:16:09.931" v="63"/>
          <ac:spMkLst>
            <pc:docMk/>
            <pc:sldMk cId="288168162" sldId="322"/>
            <ac:spMk id="6" creationId="{8F909466-EE4E-2545-BD40-B46D61EC50DA}"/>
          </ac:spMkLst>
        </pc:spChg>
      </pc:sldChg>
      <pc:sldChg chg="delSp modSp">
        <pc:chgData name="Ida Meland" userId="S::idame@uio.no::08556d8b-0d37-40e8-9403-af2cd5d0f72c" providerId="AD" clId="Web-{6B88CA7B-3DF8-1E23-D0C0-DE82E9962BB8}" dt="2022-03-30T08:08:09.154" v="56" actId="20577"/>
        <pc:sldMkLst>
          <pc:docMk/>
          <pc:sldMk cId="101834338" sldId="323"/>
        </pc:sldMkLst>
        <pc:spChg chg="mod">
          <ac:chgData name="Ida Meland" userId="S::idame@uio.no::08556d8b-0d37-40e8-9403-af2cd5d0f72c" providerId="AD" clId="Web-{6B88CA7B-3DF8-1E23-D0C0-DE82E9962BB8}" dt="2022-03-30T08:08:09.154" v="56" actId="20577"/>
          <ac:spMkLst>
            <pc:docMk/>
            <pc:sldMk cId="101834338" sldId="323"/>
            <ac:spMk id="3" creationId="{26CBDE75-A518-6243-A7CD-62E88DFCB267}"/>
          </ac:spMkLst>
        </pc:spChg>
        <pc:spChg chg="del">
          <ac:chgData name="Ida Meland" userId="S::idame@uio.no::08556d8b-0d37-40e8-9403-af2cd5d0f72c" providerId="AD" clId="Web-{6B88CA7B-3DF8-1E23-D0C0-DE82E9962BB8}" dt="2022-03-30T08:06:44.042" v="41"/>
          <ac:spMkLst>
            <pc:docMk/>
            <pc:sldMk cId="101834338" sldId="323"/>
            <ac:spMk id="4" creationId="{85F334E2-9E55-4942-9116-1F603EB2E9D9}"/>
          </ac:spMkLst>
        </pc:spChg>
      </pc:sldChg>
      <pc:sldChg chg="modSp">
        <pc:chgData name="Ida Meland" userId="S::idame@uio.no::08556d8b-0d37-40e8-9403-af2cd5d0f72c" providerId="AD" clId="Web-{6B88CA7B-3DF8-1E23-D0C0-DE82E9962BB8}" dt="2022-03-30T08:04:57.305" v="16" actId="20577"/>
        <pc:sldMkLst>
          <pc:docMk/>
          <pc:sldMk cId="2582508105" sldId="324"/>
        </pc:sldMkLst>
        <pc:spChg chg="mod">
          <ac:chgData name="Ida Meland" userId="S::idame@uio.no::08556d8b-0d37-40e8-9403-af2cd5d0f72c" providerId="AD" clId="Web-{6B88CA7B-3DF8-1E23-D0C0-DE82E9962BB8}" dt="2022-03-30T08:04:57.305" v="16" actId="20577"/>
          <ac:spMkLst>
            <pc:docMk/>
            <pc:sldMk cId="2582508105" sldId="324"/>
            <ac:spMk id="6" creationId="{7505E282-9B3C-A34E-B917-A0D8C2300BFC}"/>
          </ac:spMkLst>
        </pc:spChg>
      </pc:sldChg>
      <pc:sldChg chg="modSp">
        <pc:chgData name="Ida Meland" userId="S::idame@uio.no::08556d8b-0d37-40e8-9403-af2cd5d0f72c" providerId="AD" clId="Web-{6B88CA7B-3DF8-1E23-D0C0-DE82E9962BB8}" dt="2022-03-30T08:04:30.414" v="13" actId="20577"/>
        <pc:sldMkLst>
          <pc:docMk/>
          <pc:sldMk cId="4124549504" sldId="325"/>
        </pc:sldMkLst>
        <pc:spChg chg="mod">
          <ac:chgData name="Ida Meland" userId="S::idame@uio.no::08556d8b-0d37-40e8-9403-af2cd5d0f72c" providerId="AD" clId="Web-{6B88CA7B-3DF8-1E23-D0C0-DE82E9962BB8}" dt="2022-03-30T08:04:30.414" v="13" actId="20577"/>
          <ac:spMkLst>
            <pc:docMk/>
            <pc:sldMk cId="4124549504" sldId="325"/>
            <ac:spMk id="3" creationId="{B5F58702-4A5E-CD48-AAE3-D873784EB8DB}"/>
          </ac:spMkLst>
        </pc:spChg>
      </pc:sldChg>
      <pc:sldChg chg="new del">
        <pc:chgData name="Ida Meland" userId="S::idame@uio.no::08556d8b-0d37-40e8-9403-af2cd5d0f72c" providerId="AD" clId="Web-{6B88CA7B-3DF8-1E23-D0C0-DE82E9962BB8}" dt="2022-03-30T11:22:55.063" v="65"/>
        <pc:sldMkLst>
          <pc:docMk/>
          <pc:sldMk cId="1826311449" sldId="337"/>
        </pc:sldMkLst>
      </pc:sldChg>
    </pc:docChg>
  </pc:docChgLst>
  <pc:docChgLst>
    <pc:chgData name="Ida Marie Solås" userId="S::idamsola@uio.no::fae49f4a-5fb0-4f9a-bd7e-5a81389e70bb" providerId="AD" clId="Web-{CBA84CB1-AFBC-7606-A028-85918A0E842F}"/>
    <pc:docChg chg="modSld">
      <pc:chgData name="Ida Marie Solås" userId="S::idamsola@uio.no::fae49f4a-5fb0-4f9a-bd7e-5a81389e70bb" providerId="AD" clId="Web-{CBA84CB1-AFBC-7606-A028-85918A0E842F}" dt="2022-04-01T12:53:25.368" v="241"/>
      <pc:docMkLst>
        <pc:docMk/>
      </pc:docMkLst>
      <pc:sldChg chg="modNotes">
        <pc:chgData name="Ida Marie Solås" userId="S::idamsola@uio.no::fae49f4a-5fb0-4f9a-bd7e-5a81389e70bb" providerId="AD" clId="Web-{CBA84CB1-AFBC-7606-A028-85918A0E842F}" dt="2022-04-01T12:53:25.368" v="241"/>
        <pc:sldMkLst>
          <pc:docMk/>
          <pc:sldMk cId="3484715419" sldId="256"/>
        </pc:sldMkLst>
      </pc:sldChg>
      <pc:sldChg chg="modSp">
        <pc:chgData name="Ida Marie Solås" userId="S::idamsola@uio.no::fae49f4a-5fb0-4f9a-bd7e-5a81389e70bb" providerId="AD" clId="Web-{CBA84CB1-AFBC-7606-A028-85918A0E842F}" dt="2022-04-01T12:51:23.865" v="218" actId="20577"/>
        <pc:sldMkLst>
          <pc:docMk/>
          <pc:sldMk cId="4008352726" sldId="298"/>
        </pc:sldMkLst>
        <pc:spChg chg="mod">
          <ac:chgData name="Ida Marie Solås" userId="S::idamsola@uio.no::fae49f4a-5fb0-4f9a-bd7e-5a81389e70bb" providerId="AD" clId="Web-{CBA84CB1-AFBC-7606-A028-85918A0E842F}" dt="2022-04-01T12:49:12.924" v="155" actId="20577"/>
          <ac:spMkLst>
            <pc:docMk/>
            <pc:sldMk cId="4008352726" sldId="298"/>
            <ac:spMk id="3" creationId="{D31BB6A0-405F-A447-BDFF-441A64FA0FD9}"/>
          </ac:spMkLst>
        </pc:spChg>
        <pc:spChg chg="mod">
          <ac:chgData name="Ida Marie Solås" userId="S::idamsola@uio.no::fae49f4a-5fb0-4f9a-bd7e-5a81389e70bb" providerId="AD" clId="Web-{CBA84CB1-AFBC-7606-A028-85918A0E842F}" dt="2022-04-01T12:50:15.206" v="192" actId="20577"/>
          <ac:spMkLst>
            <pc:docMk/>
            <pc:sldMk cId="4008352726" sldId="298"/>
            <ac:spMk id="4" creationId="{519804E4-DCA9-5F40-B29A-ED5A708181FF}"/>
          </ac:spMkLst>
        </pc:spChg>
        <pc:spChg chg="mod">
          <ac:chgData name="Ida Marie Solås" userId="S::idamsola@uio.no::fae49f4a-5fb0-4f9a-bd7e-5a81389e70bb" providerId="AD" clId="Web-{CBA84CB1-AFBC-7606-A028-85918A0E842F}" dt="2022-04-01T12:51:23.865" v="218" actId="20577"/>
          <ac:spMkLst>
            <pc:docMk/>
            <pc:sldMk cId="4008352726" sldId="298"/>
            <ac:spMk id="5" creationId="{EA1EBA61-4E86-A24D-9680-27B8E3571914}"/>
          </ac:spMkLst>
        </pc:spChg>
      </pc:sldChg>
      <pc:sldChg chg="modSp">
        <pc:chgData name="Ida Marie Solås" userId="S::idamsola@uio.no::fae49f4a-5fb0-4f9a-bd7e-5a81389e70bb" providerId="AD" clId="Web-{CBA84CB1-AFBC-7606-A028-85918A0E842F}" dt="2022-04-01T12:40:49.785" v="64" actId="20577"/>
        <pc:sldMkLst>
          <pc:docMk/>
          <pc:sldMk cId="101834338" sldId="323"/>
        </pc:sldMkLst>
        <pc:spChg chg="mod">
          <ac:chgData name="Ida Marie Solås" userId="S::idamsola@uio.no::fae49f4a-5fb0-4f9a-bd7e-5a81389e70bb" providerId="AD" clId="Web-{CBA84CB1-AFBC-7606-A028-85918A0E842F}" dt="2022-04-01T11:52:36.100" v="0" actId="20577"/>
          <ac:spMkLst>
            <pc:docMk/>
            <pc:sldMk cId="101834338" sldId="323"/>
            <ac:spMk id="2" creationId="{2504E91F-C478-EF4C-A4F7-891A9B20CF28}"/>
          </ac:spMkLst>
        </pc:spChg>
        <pc:spChg chg="mod">
          <ac:chgData name="Ida Marie Solås" userId="S::idamsola@uio.no::fae49f4a-5fb0-4f9a-bd7e-5a81389e70bb" providerId="AD" clId="Web-{CBA84CB1-AFBC-7606-A028-85918A0E842F}" dt="2022-04-01T12:40:49.785" v="64" actId="20577"/>
          <ac:spMkLst>
            <pc:docMk/>
            <pc:sldMk cId="101834338" sldId="323"/>
            <ac:spMk id="3" creationId="{26CBDE75-A518-6243-A7CD-62E88DFCB267}"/>
          </ac:spMkLst>
        </pc:spChg>
      </pc:sldChg>
      <pc:sldChg chg="modSp">
        <pc:chgData name="Ida Marie Solås" userId="S::idamsola@uio.no::fae49f4a-5fb0-4f9a-bd7e-5a81389e70bb" providerId="AD" clId="Web-{CBA84CB1-AFBC-7606-A028-85918A0E842F}" dt="2022-04-01T12:46:46.638" v="137" actId="20577"/>
        <pc:sldMkLst>
          <pc:docMk/>
          <pc:sldMk cId="4124549504" sldId="325"/>
        </pc:sldMkLst>
        <pc:spChg chg="mod">
          <ac:chgData name="Ida Marie Solås" userId="S::idamsola@uio.no::fae49f4a-5fb0-4f9a-bd7e-5a81389e70bb" providerId="AD" clId="Web-{CBA84CB1-AFBC-7606-A028-85918A0E842F}" dt="2022-04-01T12:46:46.638" v="137" actId="20577"/>
          <ac:spMkLst>
            <pc:docMk/>
            <pc:sldMk cId="4124549504" sldId="325"/>
            <ac:spMk id="3" creationId="{B5F58702-4A5E-CD48-AAE3-D873784EB8DB}"/>
          </ac:spMkLst>
        </pc:spChg>
      </pc:sldChg>
      <pc:sldChg chg="modSp">
        <pc:chgData name="Ida Marie Solås" userId="S::idamsola@uio.no::fae49f4a-5fb0-4f9a-bd7e-5a81389e70bb" providerId="AD" clId="Web-{CBA84CB1-AFBC-7606-A028-85918A0E842F}" dt="2022-04-01T12:45:24.714" v="77" actId="20577"/>
        <pc:sldMkLst>
          <pc:docMk/>
          <pc:sldMk cId="2850030096" sldId="330"/>
        </pc:sldMkLst>
        <pc:spChg chg="mod">
          <ac:chgData name="Ida Marie Solås" userId="S::idamsola@uio.no::fae49f4a-5fb0-4f9a-bd7e-5a81389e70bb" providerId="AD" clId="Web-{CBA84CB1-AFBC-7606-A028-85918A0E842F}" dt="2022-04-01T12:43:46.540" v="75" actId="20577"/>
          <ac:spMkLst>
            <pc:docMk/>
            <pc:sldMk cId="2850030096" sldId="330"/>
            <ac:spMk id="2" creationId="{50C3EFD8-22B0-3FCA-5A46-DF9D34ADDA51}"/>
          </ac:spMkLst>
        </pc:spChg>
        <pc:spChg chg="mod">
          <ac:chgData name="Ida Marie Solås" userId="S::idamsola@uio.no::fae49f4a-5fb0-4f9a-bd7e-5a81389e70bb" providerId="AD" clId="Web-{CBA84CB1-AFBC-7606-A028-85918A0E842F}" dt="2022-04-01T12:45:24.714" v="77" actId="20577"/>
          <ac:spMkLst>
            <pc:docMk/>
            <pc:sldMk cId="2850030096" sldId="330"/>
            <ac:spMk id="3" creationId="{DC390EA1-BC35-48BC-C0F8-D8768548668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cs typeface="Calibri"/>
              </a:rPr>
              <a:t>Ida Marie slide 5–14</a:t>
            </a:r>
            <a:endParaRPr lang="nb-NO"/>
          </a:p>
          <a:p>
            <a:r>
              <a:rPr lang="nb-NO">
                <a:cs typeface="Calibri"/>
              </a:rPr>
              <a:t>Ida resten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10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09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UU I </a:t>
            </a:r>
            <a:r>
              <a:rPr lang="en-US" err="1">
                <a:cs typeface="Calibri"/>
              </a:rPr>
              <a:t>praksis</a:t>
            </a:r>
            <a:r>
              <a:rPr lang="en-US">
                <a:cs typeface="Calibri"/>
              </a:rPr>
              <a:t>. Med workshops </a:t>
            </a:r>
            <a:r>
              <a:rPr lang="en-US" err="1">
                <a:cs typeface="Calibri"/>
              </a:rPr>
              <a:t>etterpå</a:t>
            </a:r>
            <a:r>
              <a:rPr lang="en-US">
                <a:cs typeface="Calibri"/>
              </a:rPr>
              <a:t>? </a:t>
            </a:r>
            <a:r>
              <a:rPr lang="en-US" err="1">
                <a:cs typeface="Calibri"/>
              </a:rPr>
              <a:t>F.eks</a:t>
            </a:r>
            <a:r>
              <a:rPr lang="en-US">
                <a:cs typeface="Calibri"/>
              </a:rPr>
              <a:t>. webinar </a:t>
            </a:r>
            <a:r>
              <a:rPr lang="en-US" err="1">
                <a:cs typeface="Calibri"/>
              </a:rPr>
              <a:t>som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sier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noe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generelt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og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så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egne</a:t>
            </a:r>
            <a:r>
              <a:rPr lang="en-US">
                <a:cs typeface="Calibri"/>
              </a:rPr>
              <a:t> workshops </a:t>
            </a:r>
            <a:r>
              <a:rPr lang="en-US" err="1">
                <a:cs typeface="Calibri"/>
              </a:rPr>
              <a:t>rettet</a:t>
            </a:r>
            <a:r>
              <a:rPr lang="en-US">
                <a:cs typeface="Calibri"/>
              </a:rPr>
              <a:t> mot Canvas </a:t>
            </a:r>
            <a:r>
              <a:rPr lang="en-US" err="1">
                <a:cs typeface="Calibri"/>
              </a:rPr>
              <a:t>og</a:t>
            </a:r>
            <a:r>
              <a:rPr lang="en-US">
                <a:cs typeface="Calibri"/>
              </a:rPr>
              <a:t> Vortex? </a:t>
            </a:r>
            <a:r>
              <a:rPr lang="en-US" err="1">
                <a:cs typeface="Calibri"/>
              </a:rPr>
              <a:t>Kanskje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Insera</a:t>
            </a:r>
            <a:r>
              <a:rPr lang="en-US">
                <a:cs typeface="Calibri"/>
              </a:rPr>
              <a:t>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6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73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61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cs typeface="Calibri"/>
              </a:rPr>
              <a:t>...</a:t>
            </a:r>
            <a:endParaRPr lang="nb-NO"/>
          </a:p>
          <a:p>
            <a:r>
              <a:rPr lang="nb-NO"/>
              <a:t>Så, hvorfor trenger tjenester å være universelt utformet?</a:t>
            </a:r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38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For at Petter på 14 som er blind også kan bruke digitale verktøy som brukes i skolen. Dette er hentet fra en artikkel i NRK tidligere i år som setter fokus på at læremidlene ikke er gode nok i dag og blinde elever sliter med digitale verktøy.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56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En annen overskrift «Ser at mange studenter med synshemming dessverre gir opp» ble publisert i </a:t>
            </a:r>
            <a:r>
              <a:rPr lang="nb-NO" err="1"/>
              <a:t>Khrono</a:t>
            </a:r>
            <a:r>
              <a:rPr lang="nb-NO"/>
              <a:t> i fjor. Hvor Norges Blindeforbunds Ungdom krever bedre tilrettelegging for studenter med </a:t>
            </a:r>
            <a:r>
              <a:rPr lang="nb-NO" err="1"/>
              <a:t>svaksynthet</a:t>
            </a:r>
            <a:r>
              <a:rPr lang="nb-NO"/>
              <a:t>.</a:t>
            </a:r>
          </a:p>
          <a:p>
            <a:endParaRPr lang="nb-NO"/>
          </a:p>
          <a:p>
            <a:r>
              <a:rPr lang="nb-NO"/>
              <a:t> For det er sånn at -&gt;</a:t>
            </a:r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63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Alt dette må kunne gjennomføres for å fungere som student, og skal kunne gjøres selv om du har en funksjonsnedsettelse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44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150"/>
              </a:spcBef>
            </a:pPr>
            <a:r>
              <a:rPr lang="nb-NO"/>
              <a:t>Oppsummert er universell utforming </a:t>
            </a:r>
            <a:r>
              <a:rPr lang="nb-NO" err="1"/>
              <a:t>ødvendig</a:t>
            </a:r>
            <a:r>
              <a:rPr lang="nb-NO"/>
              <a:t> for noe, men det er også bra for alle.</a:t>
            </a:r>
          </a:p>
          <a:p>
            <a:pPr>
              <a:spcBef>
                <a:spcPts val="1150"/>
              </a:spcBef>
            </a:pPr>
            <a:endParaRPr lang="nb-NO"/>
          </a:p>
          <a:p>
            <a:pPr>
              <a:spcBef>
                <a:spcPts val="1150"/>
              </a:spcBef>
            </a:pPr>
            <a:r>
              <a:rPr lang="nb-NO"/>
              <a:t>Syn:</a:t>
            </a:r>
          </a:p>
          <a:p>
            <a:pPr marL="171450" indent="-171450"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nb-NO">
                <a:cs typeface="Calibri"/>
              </a:rPr>
              <a:t>Blind, Miste linser eller brillene, får en betennelse på øyet, dårligere syn med alderen, Prøve å lese noe på mobilen ute i sola. </a:t>
            </a:r>
          </a:p>
          <a:p>
            <a:pPr marL="0" indent="0">
              <a:spcBef>
                <a:spcPts val="1150"/>
              </a:spcBef>
              <a:buFont typeface="Arial" panose="020B0604020202020204" pitchFamily="34" charset="0"/>
              <a:buNone/>
            </a:pPr>
            <a:endParaRPr lang="nb-NO">
              <a:cs typeface="Calibri"/>
            </a:endParaRPr>
          </a:p>
          <a:p>
            <a:pPr marL="0" indent="0">
              <a:spcBef>
                <a:spcPts val="1150"/>
              </a:spcBef>
              <a:buFont typeface="Arial" panose="020B0604020202020204" pitchFamily="34" charset="0"/>
              <a:buNone/>
            </a:pPr>
            <a:r>
              <a:rPr lang="nb-NO">
                <a:cs typeface="Calibri"/>
              </a:rPr>
              <a:t>Kognisjon:</a:t>
            </a:r>
          </a:p>
          <a:p>
            <a:pPr marL="171450" indent="-171450"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nb-NO">
                <a:cs typeface="Calibri"/>
              </a:rPr>
              <a:t>Lese- og skrivevansker, Når vi er slitne og hodet er brukt opp til andre ting. Eller for noen som ikke er så gode i norsk enda, Eller du er stressa og må finne ut av hvordan du skal få levert eksamen innen tidsfristen.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71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Et eksempel på </a:t>
            </a:r>
            <a:r>
              <a:rPr lang="nb-NO" err="1"/>
              <a:t>uu</a:t>
            </a:r>
            <a:r>
              <a:rPr lang="nb-NO"/>
              <a:t>-krav som alle drar nytte av er riktig bruk av sidetitler og overskriftsnivåer.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8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ea typeface="Calibri"/>
                <a:cs typeface="Calibri"/>
              </a:rPr>
              <a:t>Gjeldende regelverk er WCAG 2.0. For offentlig sektor har også WCAG 2.1 og WAD blitt en del av regelverket og skal følges fra 1 februar 2023. </a:t>
            </a:r>
          </a:p>
          <a:p>
            <a:endParaRPr lang="nb-NO">
              <a:ea typeface="Calibri"/>
              <a:cs typeface="Calibri"/>
            </a:endParaRPr>
          </a:p>
          <a:p>
            <a:r>
              <a:rPr lang="nb-NO">
                <a:ea typeface="Calibri"/>
                <a:cs typeface="Calibri"/>
              </a:rPr>
              <a:t>WCAG = Web </a:t>
            </a:r>
            <a:r>
              <a:rPr lang="nb-NO" err="1">
                <a:ea typeface="Calibri"/>
                <a:cs typeface="Calibri"/>
              </a:rPr>
              <a:t>content</a:t>
            </a:r>
            <a:r>
              <a:rPr lang="nb-NO">
                <a:ea typeface="Calibri"/>
                <a:cs typeface="Calibri"/>
              </a:rPr>
              <a:t> </a:t>
            </a:r>
            <a:r>
              <a:rPr lang="nb-NO" err="1">
                <a:ea typeface="Calibri"/>
                <a:cs typeface="Calibri"/>
              </a:rPr>
              <a:t>accessibility</a:t>
            </a:r>
            <a:r>
              <a:rPr lang="nb-NO">
                <a:ea typeface="Calibri"/>
                <a:cs typeface="Calibri"/>
              </a:rPr>
              <a:t> guidelines</a:t>
            </a:r>
          </a:p>
          <a:p>
            <a:r>
              <a:rPr lang="nb-NO">
                <a:ea typeface="Calibri"/>
                <a:cs typeface="Calibri"/>
              </a:rPr>
              <a:t>WAD = </a:t>
            </a:r>
            <a:r>
              <a:rPr lang="nb-NO" err="1">
                <a:ea typeface="Calibri"/>
                <a:cs typeface="Calibri"/>
              </a:rPr>
              <a:t>Eus</a:t>
            </a:r>
            <a:r>
              <a:rPr lang="nb-NO">
                <a:ea typeface="Calibri"/>
                <a:cs typeface="Calibri"/>
              </a:rPr>
              <a:t> </a:t>
            </a:r>
            <a:r>
              <a:rPr lang="nb-NO" err="1">
                <a:ea typeface="Calibri"/>
                <a:cs typeface="Calibri"/>
              </a:rPr>
              <a:t>webdirektiv</a:t>
            </a:r>
            <a:endParaRPr lang="nb-NO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8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9.svg"/><Relationship Id="rId4" Type="http://schemas.openxmlformats.org/officeDocument/2006/relationships/image" Target="../media/image5.svg"/><Relationship Id="rId9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/>
              <a:t>Navn på institutt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/>
              <a:t>Punkt A</a:t>
            </a:r>
          </a:p>
          <a:p>
            <a:pPr lvl="0"/>
            <a:r>
              <a:rPr lang="nb-NO"/>
              <a:t>Punkt B</a:t>
            </a:r>
          </a:p>
          <a:p>
            <a:pPr lvl="0"/>
            <a:r>
              <a:rPr lang="nb-NO"/>
              <a:t>Punkt C</a:t>
            </a:r>
          </a:p>
          <a:p>
            <a:pPr lvl="0"/>
            <a:r>
              <a:rPr lang="nb-NO"/>
              <a:t>Punkt D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A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B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C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D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E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F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Trykk - &gt; Sett inn -&gt; Bilde for å endre eller sette inn bilde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Trykk - &gt; Sett inn -&gt; Bilde for å endre eller sette inn bilde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0980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Trykk - &gt; Sett inn -&gt; Bilde for å endre eller sette inn bilde</a:t>
            </a:r>
            <a:endParaRPr lang="en-US"/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469089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469088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4042"/>
            <a:ext cx="5469089" cy="4354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59098" y="371518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9097" y="5875993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DEDF7-A715-4410-ACF2-2979582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5715831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A05AF4-63D3-4127-BC34-6BD82C03AF3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715831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9" y="1704042"/>
            <a:ext cx="5715831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9DA1E-EAF3-4579-9C13-A3B45E22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1DAFF44-670E-4F4C-85A7-C39E379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851" y="1710199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4F2E76-C57A-43E9-AE90-9A5885C83A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7360" y="2793528"/>
            <a:ext cx="352431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1" y="1720927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FA1C9B2-210C-4D25-800A-903735EC531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33839" y="2793528"/>
            <a:ext cx="3524320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3" y="1710199"/>
            <a:ext cx="352463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0B93BE-FC97-4838-B295-13DE19DE7FB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84385" y="2793528"/>
            <a:ext cx="352463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94FAB1-D6B5-4A8A-91E4-BEB7326A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68" y="1002716"/>
            <a:ext cx="3558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50" y="2604949"/>
            <a:ext cx="3558098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2127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6509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468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2851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016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6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6" y="2307943"/>
            <a:ext cx="2703713" cy="33610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2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2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8" y="2307943"/>
            <a:ext cx="2703713" cy="33610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F856006-F837-40CC-A206-116358E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16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2604949"/>
            <a:ext cx="2716858" cy="494749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7" y="3292760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8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40821"/>
            <a:ext cx="2716858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16858" cy="237619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F89B0E-F421-45EF-8C78-C84FEFC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7BB50C2-6F95-4C0A-8590-741501231A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68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68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2201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072" y="5875993"/>
            <a:ext cx="5583887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0B4E6-5502-441C-BDE1-D20B1908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180008"/>
            <a:ext cx="12192000" cy="567799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1_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0" y="-167"/>
            <a:ext cx="6096000" cy="6858000"/>
          </a:xfrm>
          <a:prstGeom prst="rect">
            <a:avLst/>
          </a:prstGeom>
          <a:solidFill>
            <a:srgbClr val="E5EB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1652" y="3059516"/>
            <a:ext cx="5358865" cy="7386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800"/>
              </a:spcAft>
              <a:buSzPts val="1800"/>
              <a:buChar char="●"/>
              <a:defRPr sz="2133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o" smtClean="0"/>
              <a:pPr/>
              <a:t>‹#›</a:t>
            </a:fld>
            <a:endParaRPr lang="no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0A2AC3E-EF3E-A14E-95B4-5178ECB41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76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1_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1652" y="3059516"/>
            <a:ext cx="5358865" cy="7386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800"/>
              </a:spcAft>
              <a:buSzPts val="1800"/>
              <a:buChar char="●"/>
              <a:defRPr sz="2133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o" smtClean="0"/>
              <a:pPr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136924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Fullbredde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kapfor1, kapfor4, kapfor5, kapfor6, kapfor7</a:t>
            </a: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1652" y="3059516"/>
            <a:ext cx="5358865" cy="7386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800"/>
              </a:spcAft>
              <a:buSzPts val="1800"/>
              <a:buChar char="●"/>
              <a:defRPr sz="2133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o" smtClean="0"/>
              <a:pPr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3709414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ullbredde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26FC79-CEAE-42C3-9725-FAEABEBE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Enhet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 hidden="1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1" r:id="rId8"/>
    <p:sldLayoutId id="2147483720" r:id="rId9"/>
    <p:sldLayoutId id="2147483719" r:id="rId10"/>
    <p:sldLayoutId id="2147483701" r:id="rId11"/>
    <p:sldLayoutId id="2147483702" r:id="rId12"/>
    <p:sldLayoutId id="2147483704" r:id="rId13"/>
    <p:sldLayoutId id="2147483732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  <p:sldLayoutId id="2147483731" r:id="rId28"/>
    <p:sldLayoutId id="2147483730" r:id="rId29"/>
    <p:sldLayoutId id="2147483733" r:id="rId30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38" indent="-125438" algn="l" defTabSz="914446" rtl="0" eaLnBrk="1" latinLnBrk="0" hangingPunct="1">
        <a:lnSpc>
          <a:spcPct val="100000"/>
        </a:lnSpc>
        <a:spcBef>
          <a:spcPts val="11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utilsynet.no/fremtidig-regelverk/wcag-21-standarden/14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5" Type="http://schemas.openxmlformats.org/officeDocument/2006/relationships/hyperlink" Target="https://www.uutilsynet.no/webdirektivet-wad/krav-om-tilgjengelegheitserklaering/267" TargetMode="External"/><Relationship Id="rId4" Type="http://schemas.openxmlformats.org/officeDocument/2006/relationships/hyperlink" Target="https://www.uutilsynet.no/webdirektivet-wad/eus-webdirektiv-wad/265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.ntnu.no/wiki/-/wiki/Norsk/Panopto+undervisningsopptak" TargetMode="External"/><Relationship Id="rId2" Type="http://schemas.openxmlformats.org/officeDocument/2006/relationships/hyperlink" Target="https://www.uio.no/tjenester/it/lyd-video/autotekst/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uio.no/for-ansatte/arbeidsstotte/profil/nettarbeid/veiledninger/bilde-lyd-video/video/#teksti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uutilsynet.no/" TargetMode="Externa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uu-kontakt@usit.uio.n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da.meland@usit.uio.no&#8203;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uu-kontakt@usit.uio.n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for-ansatte/arbeidsstotte/prosjekter/uu/fase-1/oppsummering-anbefaling-fase1-uu-prosjektet.pdf" TargetMode="External"/><Relationship Id="rId2" Type="http://schemas.openxmlformats.org/officeDocument/2006/relationships/hyperlink" Target="https://www.uio.no/for-ansatte/arbeidsstotte/prosjekter/uu/fase-1/" TargetMode="Externa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hyperlink" Target="https://www.nrk.no/norge/petter-_14_-er-blind_-_-laeremidla-er-ikkje-gode-nok-1.1586942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hyperlink" Target="https://khrono.no/ser-at-mange-studenter-med-synshemming-dessverre-gir-opp/571190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E8607FA-A41E-C74D-9BBD-B58C36A9A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48886" y="0"/>
            <a:ext cx="10343114" cy="6858000"/>
          </a:xfrm>
        </p:spPr>
        <p:txBody>
          <a:bodyPr/>
          <a:lstStyle/>
          <a:p>
            <a:endParaRPr lang="nb-NO"/>
          </a:p>
        </p:txBody>
      </p:sp>
      <p:sp>
        <p:nvSpPr>
          <p:cNvPr id="9" name="Plassholder for tekst 8" descr="Logo Universitetet i Oslo">
            <a:extLst>
              <a:ext uri="{FF2B5EF4-FFF2-40B4-BE49-F238E27FC236}">
                <a16:creationId xmlns:a16="http://schemas.microsoft.com/office/drawing/2014/main" id="{8C9D31D0-ED54-B743-9799-495FC4C11E6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DBF7C25-E9E2-6749-8DBC-67C50CA9C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6464506" cy="1797779"/>
          </a:xfrm>
        </p:spPr>
        <p:txBody>
          <a:bodyPr/>
          <a:lstStyle/>
          <a:p>
            <a:r>
              <a:rPr lang="nb-NO"/>
              <a:t>Universell utforming av IKT på UiO</a:t>
            </a:r>
          </a:p>
        </p:txBody>
      </p:sp>
      <p:sp>
        <p:nvSpPr>
          <p:cNvPr id="2" name="Undertittel 1">
            <a:extLst>
              <a:ext uri="{FF2B5EF4-FFF2-40B4-BE49-F238E27FC236}">
                <a16:creationId xmlns:a16="http://schemas.microsoft.com/office/drawing/2014/main" id="{CDB643BE-881F-EA4F-AAA4-03E4E854E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3595" y="5199013"/>
            <a:ext cx="2199320" cy="269304"/>
          </a:xfrm>
        </p:spPr>
        <p:txBody>
          <a:bodyPr vert="horz" wrap="none" lIns="0" tIns="0" rIns="0" bIns="0" rtlCol="0" anchor="t">
            <a:spAutoFit/>
          </a:bodyPr>
          <a:lstStyle/>
          <a:p>
            <a:r>
              <a:rPr lang="nb-NO"/>
              <a:t>UU-prosjektet (fase 2)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87AC348-83B6-9249-A93C-3B537EF08F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63594" y="5468760"/>
            <a:ext cx="3722173" cy="269304"/>
          </a:xfrm>
        </p:spPr>
        <p:txBody>
          <a:bodyPr vert="horz" wrap="none" lIns="0" tIns="0" rIns="0" bIns="0" rtlCol="0" anchor="t">
            <a:spAutoFit/>
          </a:bodyPr>
          <a:lstStyle/>
          <a:p>
            <a:r>
              <a:rPr lang="nb-NO">
                <a:cs typeface="Arial"/>
              </a:rPr>
              <a:t>Det utdanningsvitenskapelige fakultet</a:t>
            </a:r>
            <a:endParaRPr lang="en-US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09D0F2CB-CD6A-894A-8F04-7A633C2815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63594" y="5735491"/>
            <a:ext cx="4023537" cy="269304"/>
          </a:xfrm>
        </p:spPr>
        <p:txBody>
          <a:bodyPr vert="horz" wrap="none" lIns="0" tIns="0" rIns="0" bIns="0" rtlCol="0" anchor="t">
            <a:spAutoFit/>
          </a:bodyPr>
          <a:lstStyle/>
          <a:p>
            <a:r>
              <a:rPr lang="nb-NO" err="1"/>
              <a:t>Joey</a:t>
            </a:r>
            <a:r>
              <a:rPr lang="nb-NO"/>
              <a:t> </a:t>
            </a:r>
            <a:r>
              <a:rPr lang="nb-NO" err="1"/>
              <a:t>Corbin</a:t>
            </a:r>
            <a:r>
              <a:rPr lang="nb-NO"/>
              <a:t> (DIG) og Ida Meland (USIT)</a:t>
            </a:r>
            <a:endParaRPr lang="en-US"/>
          </a:p>
        </p:txBody>
      </p:sp>
      <p:sp>
        <p:nvSpPr>
          <p:cNvPr id="11" name="Plassholder for tekst 5">
            <a:extLst>
              <a:ext uri="{FF2B5EF4-FFF2-40B4-BE49-F238E27FC236}">
                <a16:creationId xmlns:a16="http://schemas.microsoft.com/office/drawing/2014/main" id="{770F91C6-7DF3-DE4C-95C8-9DCD1E521A86}"/>
              </a:ext>
            </a:extLst>
          </p:cNvPr>
          <p:cNvSpPr txBox="1">
            <a:spLocks/>
          </p:cNvSpPr>
          <p:nvPr/>
        </p:nvSpPr>
        <p:spPr>
          <a:xfrm>
            <a:off x="2463594" y="6268891"/>
            <a:ext cx="1362552" cy="269304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25. april 2022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A9BAA50-3FBA-E047-8CB0-23C046A53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4715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9C2400-78EE-E410-D585-13349B9F5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cs typeface="Arial"/>
              </a:rPr>
              <a:t>Nødvendig for noen, bra for alle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04A21E2-22B3-A77D-CC4D-DB537DA4A49B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180008"/>
            <a:ext cx="11431664" cy="1436057"/>
          </a:xfrm>
        </p:spPr>
        <p:txBody>
          <a:bodyPr vert="horz" lIns="0" tIns="0" rIns="0" bIns="0" rtlCol="0" anchor="t">
            <a:noAutofit/>
          </a:bodyPr>
          <a:lstStyle/>
          <a:p>
            <a:pPr marL="0" indent="0"/>
            <a:r>
              <a:rPr lang="nb-NO">
                <a:cs typeface="Arial"/>
              </a:rPr>
              <a:t>Nedsatt funksjonsevne kan være permanent, midlertidig eller situasjonsavhengig.</a:t>
            </a:r>
            <a:endParaRPr lang="nb-NO"/>
          </a:p>
          <a:p>
            <a:pPr marL="0" indent="0"/>
            <a:r>
              <a:rPr lang="nb-NO">
                <a:cs typeface="Arial"/>
              </a:rPr>
              <a:t>Funksjonsevner fordeles på fire områder:</a:t>
            </a:r>
            <a:endParaRPr lang="nb-NO"/>
          </a:p>
          <a:p>
            <a:pPr marL="125095" indent="-125095"/>
            <a:endParaRPr lang="nb-NO">
              <a:cs typeface="Arial"/>
            </a:endParaRPr>
          </a:p>
        </p:txBody>
      </p:sp>
      <p:sp>
        <p:nvSpPr>
          <p:cNvPr id="9" name="Plassholder for innhold 3">
            <a:extLst>
              <a:ext uri="{FF2B5EF4-FFF2-40B4-BE49-F238E27FC236}">
                <a16:creationId xmlns:a16="http://schemas.microsoft.com/office/drawing/2014/main" id="{C9E81021-9B84-0CDD-35B6-A2B789F10B4E}"/>
              </a:ext>
            </a:extLst>
          </p:cNvPr>
          <p:cNvSpPr txBox="1">
            <a:spLocks/>
          </p:cNvSpPr>
          <p:nvPr/>
        </p:nvSpPr>
        <p:spPr>
          <a:xfrm>
            <a:off x="1398598" y="2880060"/>
            <a:ext cx="1937901" cy="18096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25438" indent="-125438" algn="l" defTabSz="914446" rtl="0" eaLnBrk="1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800" b="0" i="0" u="none" kern="1200" cap="non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nb-NO" sz="7200">
                <a:cs typeface="Arial"/>
              </a:rPr>
              <a:t>👁</a:t>
            </a:r>
          </a:p>
          <a:p>
            <a:pPr marL="0" indent="0" algn="ctr"/>
            <a:r>
              <a:rPr lang="nb-NO" sz="2000">
                <a:cs typeface="Arial"/>
              </a:rPr>
              <a:t>Syn</a:t>
            </a:r>
          </a:p>
        </p:txBody>
      </p:sp>
      <p:sp>
        <p:nvSpPr>
          <p:cNvPr id="10" name="Plassholder for innhold 4">
            <a:extLst>
              <a:ext uri="{FF2B5EF4-FFF2-40B4-BE49-F238E27FC236}">
                <a16:creationId xmlns:a16="http://schemas.microsoft.com/office/drawing/2014/main" id="{92424D28-5760-3360-0AA3-9F510422230B}"/>
              </a:ext>
            </a:extLst>
          </p:cNvPr>
          <p:cNvSpPr txBox="1">
            <a:spLocks/>
          </p:cNvSpPr>
          <p:nvPr/>
        </p:nvSpPr>
        <p:spPr>
          <a:xfrm>
            <a:off x="3629575" y="2880061"/>
            <a:ext cx="1946917" cy="18096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25438" indent="-125438" algn="l" defTabSz="914446" rtl="0" eaLnBrk="1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800" b="0" i="0" u="none" kern="1200" cap="non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nb-NO" sz="7200">
                <a:cs typeface="Arial"/>
              </a:rPr>
              <a:t>👂</a:t>
            </a:r>
          </a:p>
          <a:p>
            <a:pPr marL="0" indent="0" algn="ctr"/>
            <a:r>
              <a:rPr lang="nb-NO" sz="2000">
                <a:cs typeface="Arial"/>
              </a:rPr>
              <a:t>Hørsel</a:t>
            </a:r>
          </a:p>
        </p:txBody>
      </p:sp>
      <p:sp>
        <p:nvSpPr>
          <p:cNvPr id="11" name="Plassholder for innhold 5">
            <a:extLst>
              <a:ext uri="{FF2B5EF4-FFF2-40B4-BE49-F238E27FC236}">
                <a16:creationId xmlns:a16="http://schemas.microsoft.com/office/drawing/2014/main" id="{87F2E78B-265E-755E-7B0A-1B9784C89540}"/>
              </a:ext>
            </a:extLst>
          </p:cNvPr>
          <p:cNvSpPr txBox="1">
            <a:spLocks/>
          </p:cNvSpPr>
          <p:nvPr/>
        </p:nvSpPr>
        <p:spPr>
          <a:xfrm>
            <a:off x="5869569" y="2879843"/>
            <a:ext cx="1946917" cy="18096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25438" indent="-125438" algn="l" defTabSz="914446" rtl="0" eaLnBrk="1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800" b="0" i="0" u="none" kern="1200" cap="non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nb-NO" sz="7200">
                <a:cs typeface="Arial"/>
              </a:rPr>
              <a:t>⚙️</a:t>
            </a:r>
          </a:p>
          <a:p>
            <a:pPr marL="0" indent="0" algn="ctr"/>
            <a:r>
              <a:rPr lang="nb-NO" sz="2000">
                <a:cs typeface="Arial"/>
              </a:rPr>
              <a:t>Motorikk</a:t>
            </a:r>
          </a:p>
        </p:txBody>
      </p:sp>
      <p:sp>
        <p:nvSpPr>
          <p:cNvPr id="12" name="Plassholder for innhold 6">
            <a:extLst>
              <a:ext uri="{FF2B5EF4-FFF2-40B4-BE49-F238E27FC236}">
                <a16:creationId xmlns:a16="http://schemas.microsoft.com/office/drawing/2014/main" id="{88C089F1-FDBF-EFB3-5162-E8F7ED2F1461}"/>
              </a:ext>
            </a:extLst>
          </p:cNvPr>
          <p:cNvSpPr txBox="1">
            <a:spLocks/>
          </p:cNvSpPr>
          <p:nvPr/>
        </p:nvSpPr>
        <p:spPr>
          <a:xfrm>
            <a:off x="8109563" y="2879843"/>
            <a:ext cx="1946917" cy="18096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25438" indent="-125438" algn="l" defTabSz="914446" rtl="0" eaLnBrk="1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800" b="0" i="0" u="none" kern="1200" cap="non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nb-NO" sz="7200">
                <a:cs typeface="Arial"/>
              </a:rPr>
              <a:t>🧠</a:t>
            </a:r>
          </a:p>
          <a:p>
            <a:pPr marL="0" indent="0" algn="ctr"/>
            <a:r>
              <a:rPr lang="nb-NO" sz="2000">
                <a:cs typeface="Arial"/>
              </a:rPr>
              <a:t>Kognisjon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296FBCC-D613-F8BF-B530-5792616CD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316E3BE-D990-510E-9AF7-9397AFEBA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78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F7FB97AB-5604-744E-9BDD-4F9B9B8FEE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6387" y="176568"/>
            <a:ext cx="10769979" cy="1325563"/>
          </a:xfrm>
        </p:spPr>
        <p:txBody>
          <a:bodyPr/>
          <a:lstStyle/>
          <a:p>
            <a:r>
              <a:rPr lang="nb-NO" sz="1600"/>
              <a:t>Eksempel:</a:t>
            </a:r>
            <a:br>
              <a:rPr lang="nb-NO"/>
            </a:br>
            <a:r>
              <a:rPr lang="nb-NO"/>
              <a:t>Hvordan sidetittel og overskriftsnivåer er nyttig for alle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24A7E4D2-68A4-F3A8-81B4-45C223D6C17B}"/>
              </a:ext>
            </a:extLst>
          </p:cNvPr>
          <p:cNvSpPr txBox="1">
            <a:spLocks/>
          </p:cNvSpPr>
          <p:nvPr/>
        </p:nvSpPr>
        <p:spPr>
          <a:xfrm>
            <a:off x="655728" y="2169234"/>
            <a:ext cx="6710389" cy="252109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25438" indent="-125438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000">
                <a:cs typeface="Arial"/>
              </a:rPr>
              <a:t>👱  Enklere for alle å få oversikt og finne innhold</a:t>
            </a:r>
            <a:endParaRPr lang="nb-NO" sz="2000" b="1">
              <a:cs typeface="Arial"/>
            </a:endParaRPr>
          </a:p>
          <a:p>
            <a:pPr marL="0" indent="0">
              <a:buNone/>
            </a:pPr>
            <a:r>
              <a:rPr lang="nb-NO" sz="2000">
                <a:cs typeface="Arial"/>
              </a:rPr>
              <a:t>👁  Enklere å navigere med skjermleser</a:t>
            </a:r>
          </a:p>
          <a:p>
            <a:pPr marL="0" indent="0">
              <a:buNone/>
            </a:pPr>
            <a:r>
              <a:rPr lang="nb-NO" sz="2000">
                <a:cs typeface="Arial"/>
              </a:rPr>
              <a:t>😰  Hjelper en stressa student å finne riktig </a:t>
            </a:r>
            <a:br>
              <a:rPr lang="nb-NO" sz="2000">
                <a:cs typeface="Arial"/>
              </a:rPr>
            </a:br>
            <a:r>
              <a:rPr lang="nb-NO" sz="2000">
                <a:cs typeface="Arial"/>
              </a:rPr>
              <a:t>      innhold i tide</a:t>
            </a:r>
          </a:p>
          <a:p>
            <a:pPr marL="0" indent="0">
              <a:buNone/>
            </a:pPr>
            <a:r>
              <a:rPr lang="nb-NO" sz="2000">
                <a:cs typeface="Arial"/>
              </a:rPr>
              <a:t>🔍  Gunstig for søkemotoroptimalisering</a:t>
            </a:r>
          </a:p>
          <a:p>
            <a:pPr marL="0" indent="0">
              <a:buNone/>
            </a:pPr>
            <a:endParaRPr lang="nb-NO" sz="2000">
              <a:cs typeface="Arial"/>
            </a:endParaRPr>
          </a:p>
          <a:p>
            <a:pPr marL="0" indent="0">
              <a:buNone/>
            </a:pPr>
            <a:endParaRPr lang="nb-NO" sz="2000">
              <a:cs typeface="Arial"/>
            </a:endParaRPr>
          </a:p>
        </p:txBody>
      </p:sp>
      <p:pic>
        <p:nvPicPr>
          <p:cNvPr id="4" name="Bilde 4" descr="Illustrasjon av to bolker med tekst. I den ene er teksten delt opp med overskrifter og viser en god struktur. Den andre viser en lang sammenhengende tekst sammen med et rødt kryss.">
            <a:extLst>
              <a:ext uri="{FF2B5EF4-FFF2-40B4-BE49-F238E27FC236}">
                <a16:creationId xmlns:a16="http://schemas.microsoft.com/office/drawing/2014/main" id="{2A06B0B6-5554-77AE-AD60-2B96BB1FF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744" y="2399917"/>
            <a:ext cx="3404781" cy="1769068"/>
          </a:xfrm>
          <a:prstGeom prst="rect">
            <a:avLst/>
          </a:prstGeom>
        </p:spPr>
      </p:pic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503EF625-F975-F1BA-C2D1-BBF21C7B9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9B89FAF7-6305-C70A-B750-6718FF104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57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0EDB40-E2EE-CD47-8E22-CE8627F9D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52" y="2782517"/>
            <a:ext cx="5358865" cy="1292631"/>
          </a:xfrm>
        </p:spPr>
        <p:txBody>
          <a:bodyPr/>
          <a:lstStyle/>
          <a:p>
            <a:r>
              <a:rPr lang="nb-NO"/>
              <a:t>Hvilke krav gjelder </a:t>
            </a:r>
            <a:br>
              <a:rPr lang="nb-NO"/>
            </a:br>
            <a:r>
              <a:rPr lang="nb-NO"/>
              <a:t>for UiO?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FDC9B2C-E5AB-9C43-9C81-1DE0BDFDF6A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608965" indent="-456565"/>
            <a:r>
              <a:rPr lang="nb-NO" sz="2100">
                <a:cs typeface="Arial"/>
              </a:rPr>
              <a:t>Gjeldende regelverk: </a:t>
            </a:r>
            <a:br>
              <a:rPr lang="nb-NO" sz="2100">
                <a:cs typeface="Arial"/>
              </a:rPr>
            </a:br>
            <a:r>
              <a:rPr lang="nb-NO" sz="2100">
                <a:cs typeface="Arial"/>
                <a:hlinkClick r:id="rId3"/>
              </a:rPr>
              <a:t>WCAG 2.0 (uutilsynet.no)</a:t>
            </a:r>
            <a:r>
              <a:rPr lang="nb-NO" sz="2100">
                <a:cs typeface="Arial"/>
              </a:rPr>
              <a:t> </a:t>
            </a:r>
          </a:p>
          <a:p>
            <a:pPr marL="608965" indent="-456565"/>
            <a:r>
              <a:rPr lang="nb-NO" sz="2100">
                <a:cs typeface="Arial"/>
              </a:rPr>
              <a:t>Regelverk fra februar 2023: </a:t>
            </a:r>
            <a:br>
              <a:rPr lang="nb-NO" sz="2100">
                <a:cs typeface="Arial"/>
              </a:rPr>
            </a:br>
            <a:r>
              <a:rPr lang="nb-NO" sz="2100">
                <a:cs typeface="Arial"/>
                <a:hlinkClick r:id="rId3"/>
              </a:rPr>
              <a:t>WCAG 2.1</a:t>
            </a:r>
            <a:r>
              <a:rPr lang="nb-NO" sz="2100">
                <a:ea typeface="+mn-lt"/>
                <a:cs typeface="+mn-lt"/>
                <a:hlinkClick r:id="rId3"/>
              </a:rPr>
              <a:t> (uutilsynet.no) </a:t>
            </a:r>
            <a:r>
              <a:rPr lang="nb-NO" sz="2100">
                <a:ea typeface="+mn-lt"/>
                <a:cs typeface="+mn-lt"/>
              </a:rPr>
              <a:t>og </a:t>
            </a:r>
            <a:r>
              <a:rPr lang="nb-NO" sz="2100">
                <a:ea typeface="+mn-lt"/>
                <a:cs typeface="+mn-lt"/>
                <a:hlinkClick r:id="rId4"/>
              </a:rPr>
              <a:t>WAD (uutilsynet.no)</a:t>
            </a:r>
            <a:r>
              <a:rPr lang="nb-NO" sz="2100">
                <a:ea typeface="+mn-lt"/>
                <a:cs typeface="+mn-lt"/>
              </a:rPr>
              <a:t> </a:t>
            </a:r>
          </a:p>
          <a:p>
            <a:pPr marL="608965" indent="-456565"/>
            <a:r>
              <a:rPr lang="nb-NO" sz="2100">
                <a:cs typeface="Arial"/>
              </a:rPr>
              <a:t>Inkluderer blant annet </a:t>
            </a:r>
            <a:r>
              <a:rPr lang="nb-NO" sz="2100">
                <a:cs typeface="Arial"/>
                <a:hlinkClick r:id="rId5"/>
              </a:rPr>
              <a:t>krav om tilgjengelighetserklæring (uutilsynet.no)</a:t>
            </a:r>
            <a:r>
              <a:rPr lang="nb-NO" sz="2100">
                <a:cs typeface="Arial"/>
              </a:rPr>
              <a:t> fra februar 2023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DCCE25B-E522-EA44-B13E-6B1E994A3D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o" smtClean="0"/>
              <a:pPr/>
              <a:t>12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941749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9455696C-C273-39B0-EB13-6C0A982BCA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>
                <a:cs typeface="Arial"/>
              </a:rPr>
              <a:t>Hva må være universelt utformet?</a:t>
            </a:r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EABA55F4-B980-AB5C-5E03-0D941D0B2F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4500">
                <a:cs typeface="Arial"/>
              </a:rPr>
              <a:t>Det som brukes i undervisning </a:t>
            </a:r>
            <a:br>
              <a:rPr lang="nb-NO" sz="4500">
                <a:cs typeface="Arial"/>
              </a:rPr>
            </a:br>
            <a:r>
              <a:rPr lang="nb-NO" sz="4500">
                <a:cs typeface="Arial"/>
              </a:rPr>
              <a:t>og/eller til informasjonsformidling</a:t>
            </a:r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8FE486F-CE23-83B7-7175-854AA37163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C2E1220-FF47-5361-901E-D7BB226A7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8859886-E438-249C-4DBC-01A48C5B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46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FBF74-EF61-43E1-B502-A6941EF5C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Arial"/>
              </a:rPr>
              <a:t>Hva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må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være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universelt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utformet</a:t>
            </a:r>
            <a:r>
              <a:rPr lang="en-US">
                <a:cs typeface="Arial"/>
              </a:rPr>
              <a:t> – i </a:t>
            </a:r>
            <a:r>
              <a:rPr lang="en-US" err="1">
                <a:cs typeface="Arial"/>
              </a:rPr>
              <a:t>praksis</a:t>
            </a:r>
            <a:endParaRPr lang="en-US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194C5-2540-0665-3FD7-4BBB415A9D94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nb-NO" sz="2000">
                <a:ea typeface="+mn-lt"/>
                <a:cs typeface="+mn-lt"/>
              </a:rPr>
              <a:t>🔧  Tekniske rammeverk</a:t>
            </a:r>
            <a:endParaRPr lang="en-US" sz="2000">
              <a:ea typeface="+mn-lt"/>
              <a:cs typeface="+mn-lt"/>
            </a:endParaRPr>
          </a:p>
          <a:p>
            <a:pPr marL="846455" lvl="1" indent="-285750">
              <a:buFont typeface="Arial,Sans-Serif"/>
              <a:buChar char="•"/>
            </a:pPr>
            <a:r>
              <a:rPr lang="nb-NO">
                <a:ea typeface="+mn-lt"/>
                <a:cs typeface="+mn-lt"/>
              </a:rPr>
              <a:t>UiO har også ansvar for at løsninger fra tredjepartsleverandører (som for eksempel Canvas) imøtekommer lovkravene</a:t>
            </a:r>
            <a:br>
              <a:rPr lang="nb-NO">
                <a:ea typeface="+mn-lt"/>
                <a:cs typeface="+mn-lt"/>
              </a:rPr>
            </a:br>
            <a:endParaRPr lang="nb-NO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nb-NO" sz="2000">
                <a:ea typeface="+mn-lt"/>
                <a:cs typeface="+mn-lt"/>
              </a:rPr>
              <a:t>📄  Innhold – både dokumenter og innhold som legges ut i html (uio.no, Canvas ++). </a:t>
            </a:r>
          </a:p>
          <a:p>
            <a:pPr marL="846455" lvl="1" indent="-228600">
              <a:buFont typeface="Arial,Sans-Serif"/>
              <a:buChar char="•"/>
            </a:pPr>
            <a:r>
              <a:rPr lang="nb-NO">
                <a:ea typeface="+mn-lt"/>
                <a:cs typeface="+mn-lt"/>
              </a:rPr>
              <a:t>Overskriftsnivåer</a:t>
            </a:r>
          </a:p>
          <a:p>
            <a:pPr marL="846455" lvl="1" indent="-228600">
              <a:buFont typeface="Arial,Sans-Serif"/>
              <a:buChar char="•"/>
            </a:pPr>
            <a:r>
              <a:rPr lang="nb-NO">
                <a:ea typeface="+mn-lt"/>
                <a:cs typeface="+mn-lt"/>
              </a:rPr>
              <a:t>Legge til alternativ tekst på bilder og illustrasjoner</a:t>
            </a:r>
            <a:endParaRPr lang="en-US">
              <a:ea typeface="+mn-lt"/>
              <a:cs typeface="+mn-lt"/>
            </a:endParaRPr>
          </a:p>
          <a:p>
            <a:pPr marL="846455" lvl="1" indent="-228600">
              <a:buFont typeface="Arial,Sans-Serif"/>
              <a:buChar char="•"/>
            </a:pPr>
            <a:r>
              <a:rPr lang="nb-NO">
                <a:ea typeface="+mn-lt"/>
                <a:cs typeface="+mn-lt"/>
              </a:rPr>
              <a:t>Skrive klarspråk</a:t>
            </a:r>
            <a:endParaRPr lang="en-US">
              <a:ea typeface="+mn-lt"/>
              <a:cs typeface="+mn-lt"/>
            </a:endParaRPr>
          </a:p>
          <a:p>
            <a:pPr marL="846455" lvl="1" indent="-228600">
              <a:buFont typeface="Arial,Sans-Serif"/>
              <a:buChar char="•"/>
            </a:pPr>
            <a:r>
              <a:rPr lang="nb-NO">
                <a:ea typeface="+mn-lt"/>
                <a:cs typeface="+mn-lt"/>
              </a:rPr>
              <a:t>Beskrivende lenker</a:t>
            </a:r>
            <a:endParaRPr lang="en-US">
              <a:ea typeface="+mn-lt"/>
              <a:cs typeface="+mn-lt"/>
            </a:endParaRPr>
          </a:p>
          <a:p>
            <a:pPr marL="846455" lvl="1" indent="-228600">
              <a:buFont typeface="Arial,Sans-Serif"/>
              <a:buChar char="•"/>
            </a:pPr>
            <a:r>
              <a:rPr lang="nb-NO">
                <a:ea typeface="+mn-lt"/>
                <a:cs typeface="+mn-lt"/>
              </a:rPr>
              <a:t>Tabell brukes til å presentere tabelldata, ikke styre layout og utseende</a:t>
            </a:r>
          </a:p>
          <a:p>
            <a:pPr marL="846455" lvl="1" indent="-228600">
              <a:buFont typeface="Arial,Sans-Serif"/>
              <a:buChar char="•"/>
            </a:pPr>
            <a:r>
              <a:rPr lang="nb-NO">
                <a:ea typeface="+mn-lt"/>
                <a:cs typeface="+mn-lt"/>
              </a:rPr>
              <a:t>Tekstalternativ for video og lyd</a:t>
            </a:r>
          </a:p>
          <a:p>
            <a:pPr marL="125095" indent="-125095">
              <a:buFont typeface="Arial"/>
              <a:buChar char="•"/>
            </a:pPr>
            <a:endParaRPr lang="nb-NO">
              <a:cs typeface="Arial"/>
            </a:endParaRPr>
          </a:p>
          <a:p>
            <a:pPr marL="125095" indent="-125095">
              <a:buFont typeface="Arial"/>
              <a:buChar char="•"/>
            </a:pPr>
            <a:endParaRPr lang="nb-NO">
              <a:cs typeface="Arial"/>
            </a:endParaRPr>
          </a:p>
          <a:p>
            <a:pPr marL="125095" indent="-125095">
              <a:buFont typeface="Arial"/>
              <a:buChar char="•"/>
            </a:pPr>
            <a:endParaRPr lang="nb-NO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nb-NO"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9BEE24-3DC3-4839-F71C-8D59A6960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93069-1002-6C49-6F1E-100499C9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10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FBF74-EF61-43E1-B502-A6941EF5C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Video </a:t>
            </a:r>
            <a:r>
              <a:rPr lang="en-US" err="1">
                <a:cs typeface="Arial"/>
              </a:rPr>
              <a:t>og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lyd</a:t>
            </a:r>
            <a:endParaRPr lang="nb-NO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194C5-2540-0665-3FD7-4BBB415A9D94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180008"/>
            <a:ext cx="9443839" cy="4720030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nb-NO">
                <a:ea typeface="+mn-lt"/>
                <a:cs typeface="+mn-lt"/>
              </a:rPr>
              <a:t>Video og lyd skal ha et tekstalternativ. For eksempel ved at en video er tekstet.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nb-NO">
                <a:ea typeface="+mn-lt"/>
                <a:cs typeface="+mn-lt"/>
              </a:rPr>
              <a:t>Gjøres ikke forskjell på om det er noen med funksjonsnedsettelser eller ikke i emnet.</a:t>
            </a:r>
          </a:p>
          <a:p>
            <a:pPr marL="285750" indent="-285750">
              <a:buFont typeface="Arial,Sans-Serif"/>
              <a:buChar char="•"/>
            </a:pPr>
            <a:r>
              <a:rPr lang="nb-NO">
                <a:ea typeface="+mn-lt"/>
                <a:cs typeface="+mn-lt"/>
              </a:rPr>
              <a:t>Ulike hjelpemidler/verktøy kan benyttes</a:t>
            </a:r>
            <a:endParaRPr lang="en-US">
              <a:ea typeface="+mn-lt"/>
              <a:cs typeface="+mn-lt"/>
            </a:endParaRPr>
          </a:p>
          <a:p>
            <a:pPr marL="846455" lvl="1" indent="-228600">
              <a:buFont typeface="Arial,Sans-Serif"/>
              <a:buChar char="•"/>
            </a:pPr>
            <a:r>
              <a:rPr lang="nb-NO">
                <a:ea typeface="+mn-lt"/>
                <a:cs typeface="+mn-lt"/>
                <a:hlinkClick r:id="rId2"/>
              </a:rPr>
              <a:t>Autotekst</a:t>
            </a:r>
            <a:r>
              <a:rPr lang="nb-NO">
                <a:ea typeface="+mn-lt"/>
                <a:cs typeface="+mn-lt"/>
              </a:rPr>
              <a:t> - automatisk transkribering fra tale til tekst, tjeneste utviklet av USIT</a:t>
            </a:r>
            <a:endParaRPr lang="en-US">
              <a:ea typeface="+mn-lt"/>
              <a:cs typeface="+mn-lt"/>
            </a:endParaRPr>
          </a:p>
          <a:p>
            <a:pPr marL="846455" lvl="1" indent="-228600">
              <a:buFont typeface="Arial,Sans-Serif"/>
              <a:buChar char="•"/>
            </a:pPr>
            <a:r>
              <a:rPr lang="nb-NO">
                <a:ea typeface="+mn-lt"/>
                <a:cs typeface="+mn-lt"/>
                <a:hlinkClick r:id="rId3"/>
              </a:rPr>
              <a:t>Panopto</a:t>
            </a:r>
            <a:r>
              <a:rPr lang="nb-NO">
                <a:ea typeface="+mn-lt"/>
                <a:cs typeface="+mn-lt"/>
              </a:rPr>
              <a:t> (ntnu.no) kan tas i bruk av UiO fra høsten 2022. Tjeneste for å gjøre videopptak, redigere, publisere og kan generere automatisk tekst på video.</a:t>
            </a:r>
            <a:endParaRPr lang="nb-NO"/>
          </a:p>
          <a:p>
            <a:pPr marL="285750" indent="-285750">
              <a:buFont typeface="Arial"/>
              <a:buChar char="•"/>
            </a:pPr>
            <a:r>
              <a:rPr lang="nb-NO">
                <a:ea typeface="+mn-lt"/>
                <a:cs typeface="+mn-lt"/>
              </a:rPr>
              <a:t>Det er tidkrevende og nye rutiner må på plass. UiO jobber nå med retningslinjer rundt dette. Inntil gode nok støttefunksjoner/verktøy er på plass, er det per i dag tillatt å publisere forelesningsvideo uten tekstalternativ. NB: Dette unntaket gjelder kun forelesningsvideo. 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nb-NO">
                <a:ea typeface="+mn-lt"/>
                <a:cs typeface="+mn-lt"/>
              </a:rPr>
              <a:t>Mer om forelesningsopptak og teksting: </a:t>
            </a:r>
            <a:r>
              <a:rPr lang="nb-NO">
                <a:ea typeface="+mn-lt"/>
                <a:cs typeface="+mn-lt"/>
                <a:hlinkClick r:id="rId4"/>
              </a:rPr>
              <a:t>https://www.uio.no/for-ansatte/arbeidsstotte/profil/nettarbeid/veiledninger/bilde-lyd-video/video/#teksting</a:t>
            </a:r>
            <a:endParaRPr lang="nb-NO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nb-NO">
              <a:cs typeface="Arial"/>
            </a:endParaRPr>
          </a:p>
          <a:p>
            <a:pPr marL="846455" lvl="1" indent="-228600">
              <a:buFont typeface="Arial"/>
              <a:buChar char="•"/>
            </a:pPr>
            <a:endParaRPr lang="nb-NO">
              <a:cs typeface="Arial"/>
            </a:endParaRPr>
          </a:p>
          <a:p>
            <a:pPr marL="846455" lvl="1" indent="-228600">
              <a:buFont typeface="Arial"/>
              <a:buChar char="•"/>
            </a:pPr>
            <a:endParaRPr lang="nb-NO">
              <a:cs typeface="Arial"/>
            </a:endParaRPr>
          </a:p>
          <a:p>
            <a:pPr marL="846455" lvl="1" indent="-228600">
              <a:buFont typeface="Arial"/>
              <a:buChar char="•"/>
            </a:pPr>
            <a:endParaRPr lang="nb-NO">
              <a:cs typeface="Arial"/>
            </a:endParaRPr>
          </a:p>
          <a:p>
            <a:pPr marL="125095" indent="-125095">
              <a:buFont typeface="Arial"/>
              <a:buChar char="•"/>
            </a:pPr>
            <a:endParaRPr lang="nb-NO">
              <a:cs typeface="Arial"/>
            </a:endParaRPr>
          </a:p>
          <a:p>
            <a:pPr marL="125095" indent="-125095">
              <a:buFont typeface="Arial"/>
              <a:buChar char="•"/>
            </a:pPr>
            <a:endParaRPr lang="nb-NO">
              <a:cs typeface="Arial"/>
            </a:endParaRPr>
          </a:p>
          <a:p>
            <a:pPr marL="125095" indent="-125095">
              <a:buFont typeface="Arial"/>
              <a:buChar char="•"/>
            </a:pPr>
            <a:endParaRPr lang="nb-NO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nb-NO"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9BEE24-3DC3-4839-F71C-8D59A6960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93069-1002-6C49-6F1E-100499C9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45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C3EFD8-22B0-3FCA-5A46-DF9D34ADD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267961"/>
            <a:ext cx="11431664" cy="754068"/>
          </a:xfrm>
        </p:spPr>
        <p:txBody>
          <a:bodyPr/>
          <a:lstStyle/>
          <a:p>
            <a:r>
              <a:rPr lang="nb-NO" err="1">
                <a:cs typeface="Arial"/>
              </a:rPr>
              <a:t>UUtilsynet</a:t>
            </a:r>
            <a:r>
              <a:rPr lang="nb-NO">
                <a:cs typeface="Arial"/>
              </a:rPr>
              <a:t> har rettet blikket mot UH-sektoren</a:t>
            </a:r>
            <a:endParaRPr lang="nb-NO" err="1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390EA1-BC35-48BC-C0F8-D87685486689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392041"/>
            <a:ext cx="8199557" cy="4507997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nb-NO" sz="2200">
                <a:cs typeface="Arial"/>
              </a:rPr>
              <a:t>En av oppgavene til </a:t>
            </a:r>
            <a:r>
              <a:rPr lang="nb-NO" sz="2200" err="1">
                <a:cs typeface="Arial"/>
              </a:rPr>
              <a:t>UUtilsynet</a:t>
            </a:r>
            <a:r>
              <a:rPr lang="nb-NO" sz="2200">
                <a:cs typeface="Arial"/>
              </a:rPr>
              <a:t> (Tilsynet for universell utforming av IKT, </a:t>
            </a:r>
            <a:r>
              <a:rPr lang="nb-NO" sz="2200">
                <a:cs typeface="Arial"/>
                <a:hlinkClick r:id="rId2"/>
              </a:rPr>
              <a:t>uutilsynet.no</a:t>
            </a:r>
            <a:r>
              <a:rPr lang="nb-NO" sz="2200">
                <a:cs typeface="Arial"/>
              </a:rPr>
              <a:t>) er å kontrollere om virksomheter oppfyller</a:t>
            </a:r>
            <a:r>
              <a:rPr lang="nb-NO" sz="2200">
                <a:ea typeface="+mn-lt"/>
                <a:cs typeface="+mn-lt"/>
              </a:rPr>
              <a:t> kravene for nettløsninger</a:t>
            </a:r>
            <a:endParaRPr lang="en-US" sz="22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nb-NO" sz="2200">
                <a:ea typeface="+mn-lt"/>
                <a:cs typeface="+mn-lt"/>
              </a:rPr>
              <a:t>Tilsyn</a:t>
            </a:r>
            <a:r>
              <a:rPr lang="nb-NO" sz="2200">
                <a:cs typeface="Arial"/>
              </a:rPr>
              <a:t> hos UiB og BI i 2021</a:t>
            </a:r>
          </a:p>
          <a:p>
            <a:pPr marL="285750" indent="-285750">
              <a:buFont typeface="Arial"/>
              <a:buChar char="•"/>
            </a:pPr>
            <a:r>
              <a:rPr lang="nb-NO" sz="2200">
                <a:cs typeface="Arial"/>
              </a:rPr>
              <a:t>UiB fikk dagsbot på 150 000 (UiB holdt et </a:t>
            </a:r>
            <a:r>
              <a:rPr lang="nb-NO" sz="2200" err="1">
                <a:cs typeface="Arial"/>
              </a:rPr>
              <a:t>webinar</a:t>
            </a:r>
            <a:r>
              <a:rPr lang="nb-NO" sz="2200">
                <a:cs typeface="Arial"/>
              </a:rPr>
              <a:t> om dette 8. april)</a:t>
            </a:r>
          </a:p>
          <a:p>
            <a:pPr marL="285750" indent="-285750">
              <a:buFont typeface="Arial"/>
              <a:buChar char="•"/>
            </a:pPr>
            <a:r>
              <a:rPr lang="nb-NO" sz="2200">
                <a:cs typeface="Arial"/>
              </a:rPr>
              <a:t>Hva skjer om/når UiO får tilsyn?</a:t>
            </a:r>
            <a:endParaRPr lang="nb-NO" sz="2200">
              <a:ea typeface="+mn-lt"/>
              <a:cs typeface="+mn-lt"/>
            </a:endParaRPr>
          </a:p>
          <a:p>
            <a:pPr marL="846455" lvl="1" indent="-285750">
              <a:buFont typeface="Arial"/>
              <a:buChar char="•"/>
            </a:pPr>
            <a:r>
              <a:rPr lang="nb-NO" sz="2000">
                <a:ea typeface="+mn-lt"/>
                <a:cs typeface="+mn-lt"/>
              </a:rPr>
              <a:t>Varsling 14 dager før tilsynet starter</a:t>
            </a:r>
          </a:p>
          <a:p>
            <a:pPr marL="846455" lvl="1" indent="-285750">
              <a:buFont typeface="Arial"/>
              <a:buChar char="•"/>
            </a:pPr>
            <a:r>
              <a:rPr lang="nb-NO" sz="2000">
                <a:ea typeface="+mn-lt"/>
                <a:cs typeface="+mn-lt"/>
              </a:rPr>
              <a:t>Finner de ut at nettløsningen bryter regelverket, følger de opp virksomheten til feilene blir korrigerte. Om nødvendig bruker de pålegg om retting og dagbøter. </a:t>
            </a:r>
            <a:endParaRPr lang="nb-NO"/>
          </a:p>
          <a:p>
            <a:pPr marL="846455" lvl="1" indent="-285750">
              <a:buFont typeface="Arial"/>
              <a:buChar char="•"/>
            </a:pPr>
            <a:endParaRPr lang="nb-NO" sz="2000">
              <a:cs typeface="Arial"/>
            </a:endParaRPr>
          </a:p>
          <a:p>
            <a:pPr marL="846455" lvl="1" indent="-285750">
              <a:buFont typeface="Arial"/>
              <a:buChar char="•"/>
            </a:pPr>
            <a:endParaRPr lang="nb-NO">
              <a:cs typeface="Arial"/>
            </a:endParaRPr>
          </a:p>
        </p:txBody>
      </p:sp>
      <p:pic>
        <p:nvPicPr>
          <p:cNvPr id="6" name="Bilde 6" descr="Skjermskudd av nyhetsartikkel med overskriften «UiB får bot på 150000 – brøt lovverket på åtte punkt»">
            <a:extLst>
              <a:ext uri="{FF2B5EF4-FFF2-40B4-BE49-F238E27FC236}">
                <a16:creationId xmlns:a16="http://schemas.microsoft.com/office/drawing/2014/main" id="{7A8C2AEA-2FE5-43B1-F026-9CF7D285F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2319" y="1068381"/>
            <a:ext cx="2679513" cy="49432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D6A4163-0FCC-9723-3F47-C38C7572B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72749D3-E924-7BB3-AE9C-734EC8FEB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30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5782A5-D156-F558-BFD0-3FD206CD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52" y="2782517"/>
            <a:ext cx="5358865" cy="1292631"/>
          </a:xfrm>
        </p:spPr>
        <p:txBody>
          <a:bodyPr/>
          <a:lstStyle/>
          <a:p>
            <a:r>
              <a:rPr lang="nb-NO">
                <a:cs typeface="Arial"/>
              </a:rPr>
              <a:t>Hvordan kommer </a:t>
            </a:r>
            <a:br>
              <a:rPr lang="nb-NO">
                <a:cs typeface="Arial"/>
              </a:rPr>
            </a:br>
            <a:r>
              <a:rPr lang="nb-NO">
                <a:cs typeface="Arial"/>
              </a:rPr>
              <a:t>vi i mål?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A08A9A6-D5CD-2BC1-2571-A56124C6DDF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marL="495300" indent="-342900"/>
            <a:r>
              <a:rPr lang="nb-NO" sz="2100">
                <a:cs typeface="Arial"/>
              </a:rPr>
              <a:t>Noe løses teknisk</a:t>
            </a:r>
          </a:p>
          <a:p>
            <a:pPr marL="1217930" lvl="1" indent="-456565"/>
            <a:r>
              <a:rPr lang="nb-NO" sz="1450">
                <a:cs typeface="Arial"/>
              </a:rPr>
              <a:t>UiO sentralt har ansvar for de største tjenestene som uio.no og Canvas.</a:t>
            </a:r>
          </a:p>
          <a:p>
            <a:pPr marL="1217930" lvl="1" indent="-456565"/>
            <a:r>
              <a:rPr lang="nb-NO" sz="1450">
                <a:cs typeface="Arial"/>
              </a:rPr>
              <a:t>Lokale tjenester har enhetene selv ansvaret for.</a:t>
            </a:r>
            <a:br>
              <a:rPr lang="nb-NO" sz="1450">
                <a:cs typeface="Arial"/>
              </a:rPr>
            </a:br>
            <a:endParaRPr lang="nb-NO" sz="1467">
              <a:cs typeface="Arial"/>
            </a:endParaRPr>
          </a:p>
          <a:p>
            <a:pPr marL="608965" indent="-456565"/>
            <a:r>
              <a:rPr lang="nb-NO" sz="2100">
                <a:cs typeface="Arial"/>
              </a:rPr>
              <a:t>Hovedvekten ligger på innholdet som publiseres</a:t>
            </a:r>
          </a:p>
          <a:p>
            <a:pPr marL="1217930" lvl="1" indent="-456565"/>
            <a:r>
              <a:rPr lang="nb-NO" sz="1450">
                <a:cs typeface="Arial"/>
              </a:rPr>
              <a:t>Dette gjelder alle som publiserer og lager innhold som er rettet mot studentene eller offentligheten, både sentralt og lokalt.</a:t>
            </a:r>
          </a:p>
          <a:p>
            <a:pPr marL="1217930" lvl="1" indent="-456565"/>
            <a:r>
              <a:rPr lang="nb-NO" sz="1450">
                <a:cs typeface="Arial"/>
              </a:rPr>
              <a:t>Det finnes støtteverktøy som er knyttet til de tekniske rammeverkene (som UU-sjekk i </a:t>
            </a:r>
            <a:r>
              <a:rPr lang="nb-NO" sz="1450" err="1">
                <a:cs typeface="Arial"/>
              </a:rPr>
              <a:t>Vortex</a:t>
            </a:r>
            <a:r>
              <a:rPr lang="nb-NO" sz="1450">
                <a:cs typeface="Arial"/>
              </a:rPr>
              <a:t> og Canvas). Og spør gjerne om veiledning fra lokal UU-ekspertise eller USIT.</a:t>
            </a:r>
            <a:br>
              <a:rPr lang="nb-NO" sz="1450">
                <a:cs typeface="Arial"/>
              </a:rPr>
            </a:br>
            <a:endParaRPr lang="nb-NO" sz="1450">
              <a:cs typeface="Arial"/>
            </a:endParaRPr>
          </a:p>
          <a:p>
            <a:pPr marL="608965" indent="-456565"/>
            <a:r>
              <a:rPr lang="nb-NO" sz="2100">
                <a:cs typeface="Arial"/>
              </a:rPr>
              <a:t>Målet er at dette blir en del av måten alle jobber på, i alle ledd</a:t>
            </a: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042051F-9ACD-07BA-06C5-4D7A8E8A0E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o" smtClean="0"/>
              <a:pPr/>
              <a:t>17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4192612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04E91F-C478-EF4C-A4F7-891A9B20C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267961"/>
            <a:ext cx="11431664" cy="754068"/>
          </a:xfrm>
        </p:spPr>
        <p:txBody>
          <a:bodyPr/>
          <a:lstStyle/>
          <a:p>
            <a:r>
              <a:rPr lang="nb-NO"/>
              <a:t>Hva bør dere starte med lokalt?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CBDE75-A518-6243-A7CD-62E88DFCB26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418547"/>
            <a:ext cx="9576360" cy="4481491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100"/>
              <a:t>Kartlegge situasjonen på fakultetet (systemer og kompetanse)</a:t>
            </a:r>
            <a:endParaRPr lang="en-US" sz="210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100">
                <a:cs typeface="Arial"/>
              </a:rPr>
              <a:t>Begynn å bygge kompetanse hos faglærere og de som forvalter/utvikler systemer</a:t>
            </a:r>
          </a:p>
          <a:p>
            <a:pPr marL="846455" lvl="1" indent="-285750"/>
            <a:r>
              <a:rPr lang="nb-NO" sz="1800">
                <a:cs typeface="Arial"/>
              </a:rPr>
              <a:t>Blant annet skal UU-prosjektgruppa/USIT framover holde </a:t>
            </a:r>
            <a:r>
              <a:rPr lang="nb-NO" sz="1800" err="1">
                <a:cs typeface="Arial"/>
              </a:rPr>
              <a:t>webinarer</a:t>
            </a:r>
            <a:r>
              <a:rPr lang="nb-NO" sz="1800">
                <a:cs typeface="Arial"/>
              </a:rPr>
              <a:t> om ulike tema innenfor UU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100">
                <a:cs typeface="Arial"/>
              </a:rPr>
              <a:t>Få det inn i planer og strategier</a:t>
            </a:r>
          </a:p>
          <a:p>
            <a:pPr marL="846455" lvl="1" indent="-228600"/>
            <a:r>
              <a:rPr lang="nb-NO" sz="1800">
                <a:ea typeface="+mn-lt"/>
                <a:cs typeface="+mn-lt"/>
              </a:rPr>
              <a:t>Ta gjerne kontakt med prosjektgruppa om dere ønsker innspill til dette arbeidet</a:t>
            </a:r>
            <a:endParaRPr lang="nb-NO" sz="1800">
              <a:cs typeface="Arial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1CFF35D-DC8B-6D4B-8C77-B352472B5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4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FA9E32-8530-934C-A2AC-123CAB0A2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Sentralt tilbud </a:t>
            </a:r>
            <a:br>
              <a:rPr lang="nb-NO"/>
            </a:br>
            <a:r>
              <a:rPr lang="nb-NO"/>
              <a:t>rundt UU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5F58702-4A5E-CD48-AAE3-D873784EB8D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608965" indent="-456565"/>
            <a:r>
              <a:rPr lang="nb-NO" sz="2100"/>
              <a:t>Tjenestetilbud på plass til høsten</a:t>
            </a:r>
            <a:endParaRPr lang="en-US" sz="2100"/>
          </a:p>
          <a:p>
            <a:pPr marL="1218565" lvl="1" indent="-422910"/>
            <a:r>
              <a:rPr lang="nb-NO">
                <a:solidFill>
                  <a:srgbClr val="0D0D0D"/>
                </a:solidFill>
                <a:cs typeface="Arial"/>
              </a:rPr>
              <a:t>Veiledning til UU-arbeid</a:t>
            </a:r>
            <a:endParaRPr lang="nb-NO">
              <a:cs typeface="Arial"/>
            </a:endParaRPr>
          </a:p>
          <a:p>
            <a:pPr marL="1218565" lvl="1" indent="-422910"/>
            <a:r>
              <a:rPr lang="nb-NO">
                <a:solidFill>
                  <a:srgbClr val="0D0D0D"/>
                </a:solidFill>
                <a:cs typeface="Arial"/>
              </a:rPr>
              <a:t>Bidra til UU-evaluering av nettløsninger</a:t>
            </a:r>
            <a:br>
              <a:rPr lang="nb-NO">
                <a:cs typeface="Arial"/>
              </a:rPr>
            </a:br>
            <a:endParaRPr lang="nb-NO"/>
          </a:p>
          <a:p>
            <a:pPr marL="608965" indent="-456565"/>
            <a:r>
              <a:rPr lang="nb-NO" sz="2100"/>
              <a:t>Infosider om UU (jobbes med)</a:t>
            </a:r>
            <a:endParaRPr lang="nb-NO" sz="2100">
              <a:cs typeface="Arial"/>
            </a:endParaRPr>
          </a:p>
          <a:p>
            <a:pPr marL="608965" indent="-456565"/>
            <a:r>
              <a:rPr lang="nb-NO" sz="2100" err="1"/>
              <a:t>Webinar</a:t>
            </a:r>
            <a:r>
              <a:rPr lang="nb-NO" sz="2100"/>
              <a:t> om "UU i praksis" vil holdes nærmere sommeren – dato kommer</a:t>
            </a:r>
            <a:endParaRPr lang="nb-NO" sz="2100">
              <a:cs typeface="Arial"/>
            </a:endParaRPr>
          </a:p>
          <a:p>
            <a:pPr marL="608965" indent="-456565"/>
            <a:r>
              <a:rPr lang="nb-NO" sz="2100"/>
              <a:t>Spørsmål om UU kan sendes til </a:t>
            </a:r>
            <a:br>
              <a:rPr lang="nb-NO" sz="2100"/>
            </a:br>
            <a:r>
              <a:rPr lang="nb-NO" sz="2100">
                <a:hlinkClick r:id="rId3"/>
              </a:rPr>
              <a:t>uu-kontakt@usit.uio.no</a:t>
            </a:r>
            <a:endParaRPr lang="nb-NO" sz="2100">
              <a:cs typeface="Arial"/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A2654F8-C8D2-AE43-B12D-3E1C104698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F15A4BC-9C2F-5F44-AB08-53A9EED507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o" smtClean="0"/>
              <a:pPr/>
              <a:t>19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4124549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5937B4-4F68-4B45-B3C7-35B10415F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933" y="2173393"/>
            <a:ext cx="3717652" cy="1325563"/>
          </a:xfrm>
        </p:spPr>
        <p:txBody>
          <a:bodyPr/>
          <a:lstStyle/>
          <a:p>
            <a:r>
              <a:rPr lang="nb-NO"/>
              <a:t>Innhold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31BB6A0-405F-A447-BDFF-441A64FA0FD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10993" y="2173393"/>
            <a:ext cx="3110607" cy="152850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 sz="3000"/>
              <a:t>Bakgrunn for prosjektet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19804E4-DCA9-5F40-B29A-ED5A708181F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288121" y="2173393"/>
            <a:ext cx="2970013" cy="152850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 sz="3000"/>
              <a:t>Hva er universell utforming og hvem er det for</a:t>
            </a:r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1EBA61-4E86-A24D-9680-27B8E357191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610992" y="3956542"/>
            <a:ext cx="2970013" cy="152850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 sz="3000"/>
              <a:t>Hvilke krav må UiO imøtekomme</a:t>
            </a:r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7C4707F-1150-2541-B081-8269DDC751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288121" y="3956542"/>
            <a:ext cx="2970013" cy="1528506"/>
          </a:xfrm>
        </p:spPr>
        <p:txBody>
          <a:bodyPr/>
          <a:lstStyle/>
          <a:p>
            <a:r>
              <a:rPr lang="nb-NO"/>
              <a:t>Sentralt tilbud rundt UU</a:t>
            </a:r>
            <a:endParaRPr lang="nb-NO" sz="220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D122AF9-7887-F140-B02F-9F0470054A3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52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D74D9FC-6F35-4746-BBFD-150A8E3BB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52" y="2782517"/>
            <a:ext cx="5358865" cy="1292631"/>
          </a:xfrm>
        </p:spPr>
        <p:txBody>
          <a:bodyPr/>
          <a:lstStyle/>
          <a:p>
            <a:r>
              <a:rPr lang="nb-NO"/>
              <a:t>Videre plan for </a:t>
            </a:r>
            <a:br>
              <a:rPr lang="nb-NO"/>
            </a:br>
            <a:r>
              <a:rPr lang="nb-NO"/>
              <a:t>UU-prosjektet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7505E282-9B3C-A34E-B917-A0D8C2300BF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51765" indent="0">
              <a:buNone/>
            </a:pPr>
            <a:r>
              <a:rPr lang="nb-NO"/>
              <a:t>Frem mot sommeren: </a:t>
            </a:r>
            <a:endParaRPr lang="en-US"/>
          </a:p>
          <a:p>
            <a:pPr marL="608965" indent="-456565"/>
            <a:r>
              <a:rPr lang="nb-NO"/>
              <a:t>Informasjonsrunde hos enheter</a:t>
            </a:r>
            <a:endParaRPr lang="nb-NO">
              <a:cs typeface="Arial"/>
            </a:endParaRPr>
          </a:p>
          <a:p>
            <a:pPr marL="608965" indent="-456565"/>
            <a:r>
              <a:rPr lang="nb-NO"/>
              <a:t>Utarbeide informasjonsmateriale</a:t>
            </a:r>
            <a:endParaRPr lang="nb-NO">
              <a:cs typeface="Arial"/>
            </a:endParaRPr>
          </a:p>
          <a:p>
            <a:pPr marL="151765" indent="0">
              <a:buNone/>
            </a:pPr>
            <a:endParaRPr lang="nb-NO">
              <a:cs typeface="Arial"/>
            </a:endParaRPr>
          </a:p>
          <a:p>
            <a:pPr marL="151765" indent="0">
              <a:buNone/>
            </a:pPr>
            <a:r>
              <a:rPr lang="nb-NO"/>
              <a:t>Til høsten skal det være fokus på: </a:t>
            </a:r>
            <a:endParaRPr lang="nb-NO">
              <a:cs typeface="Arial"/>
            </a:endParaRPr>
          </a:p>
          <a:p>
            <a:pPr marL="608965" indent="-456565"/>
            <a:r>
              <a:rPr lang="nb-NO"/>
              <a:t>Innkjøp</a:t>
            </a:r>
            <a:endParaRPr lang="nb-NO">
              <a:cs typeface="Arial"/>
            </a:endParaRPr>
          </a:p>
          <a:p>
            <a:pPr marL="608965" indent="-456565"/>
            <a:r>
              <a:rPr lang="nb-NO"/>
              <a:t>Canvas</a:t>
            </a:r>
            <a:endParaRPr lang="nb-NO">
              <a:cs typeface="Arial"/>
            </a:endParaRPr>
          </a:p>
          <a:p>
            <a:pPr marL="608965" indent="-456565"/>
            <a:r>
              <a:rPr lang="nb-NO" sz="2100"/>
              <a:t>Nettsidene/uio.no</a:t>
            </a:r>
            <a:endParaRPr lang="nb-NO" sz="2100">
              <a:cs typeface="Arial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6336BA8-3BC8-084B-B636-79E2850525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o" smtClean="0"/>
              <a:pPr/>
              <a:t>20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2582508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729F4FF-A17C-104E-AC86-19E1C034E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43752"/>
            <a:ext cx="9144000" cy="2733991"/>
          </a:xfrm>
        </p:spPr>
        <p:txBody>
          <a:bodyPr/>
          <a:lstStyle/>
          <a:p>
            <a:r>
              <a:rPr lang="nb-NO" sz="4500"/>
              <a:t>Spørsmål? 🖐</a:t>
            </a:r>
            <a:br>
              <a:rPr lang="nb-NO" sz="4500"/>
            </a:br>
            <a:br>
              <a:rPr lang="nb-NO" sz="4500"/>
            </a:br>
            <a:r>
              <a:rPr lang="nb-NO" sz="2400"/>
              <a:t>Prosjektleder: </a:t>
            </a:r>
            <a:r>
              <a:rPr lang="nb-NO" sz="2400">
                <a:hlinkClick r:id="rId3"/>
              </a:rPr>
              <a:t>ida.meland@usit.uio.no</a:t>
            </a:r>
            <a:br>
              <a:rPr lang="nb-NO" sz="2400"/>
            </a:br>
            <a:br>
              <a:rPr lang="nb-NO" sz="1200"/>
            </a:br>
            <a:r>
              <a:rPr lang="nb-NO" sz="2400">
                <a:cs typeface="Arial"/>
                <a:hlinkClick r:id="rId4"/>
              </a:rPr>
              <a:t>uu-kontakt@usit.uio.no</a:t>
            </a:r>
            <a:br>
              <a:rPr lang="nb-NO" sz="2400">
                <a:cs typeface="Arial"/>
              </a:rPr>
            </a:br>
            <a:endParaRPr lang="nb-NO" sz="240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633BC1-526A-DF4B-8852-E6EF33CC3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3820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9513C-AE18-079F-9A6B-DA7C70B5D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258706"/>
            <a:ext cx="11431664" cy="754068"/>
          </a:xfrm>
        </p:spPr>
        <p:txBody>
          <a:bodyPr/>
          <a:lstStyle/>
          <a:p>
            <a:r>
              <a:rPr lang="en-US" err="1">
                <a:cs typeface="Arial"/>
              </a:rPr>
              <a:t>Bakgrunn</a:t>
            </a:r>
            <a:r>
              <a:rPr lang="en-US">
                <a:cs typeface="Arial"/>
              </a:rPr>
              <a:t> for UU-</a:t>
            </a:r>
            <a:r>
              <a:rPr lang="en-US" err="1">
                <a:cs typeface="Arial"/>
              </a:rPr>
              <a:t>prosjektet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fase</a:t>
            </a:r>
            <a:r>
              <a:rPr lang="en-US">
                <a:cs typeface="Arial"/>
              </a:rPr>
              <a:t> 2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37AE9-B0C3-CA6F-C156-A28343F56A2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332618"/>
            <a:ext cx="9871379" cy="4567420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>
                <a:ea typeface="+mn-lt"/>
                <a:cs typeface="+mn-lt"/>
              </a:rPr>
              <a:t>I 2021 </a:t>
            </a:r>
            <a:r>
              <a:rPr lang="en-US" sz="2200" err="1">
                <a:ea typeface="+mn-lt"/>
                <a:cs typeface="+mn-lt"/>
              </a:rPr>
              <a:t>gjennomførte</a:t>
            </a:r>
            <a:r>
              <a:rPr lang="en-US" sz="2200">
                <a:ea typeface="+mn-lt"/>
                <a:cs typeface="+mn-lt"/>
              </a:rPr>
              <a:t> vi </a:t>
            </a:r>
            <a:r>
              <a:rPr lang="en-US" sz="2200">
                <a:ea typeface="+mn-lt"/>
                <a:cs typeface="+mn-lt"/>
                <a:hlinkClick r:id="rId2"/>
              </a:rPr>
              <a:t>UU-prosjektet (fase 1)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som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kartla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hvorvidt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UiOs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digitale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tjenester</a:t>
            </a:r>
            <a:r>
              <a:rPr lang="en-US" sz="2200">
                <a:ea typeface="+mn-lt"/>
                <a:cs typeface="+mn-lt"/>
              </a:rPr>
              <a:t> er </a:t>
            </a:r>
            <a:r>
              <a:rPr lang="en-US" sz="2200" err="1">
                <a:ea typeface="+mn-lt"/>
                <a:cs typeface="+mn-lt"/>
              </a:rPr>
              <a:t>universelt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utformet</a:t>
            </a:r>
            <a:r>
              <a:rPr lang="en-US" sz="2200">
                <a:ea typeface="+mn-lt"/>
                <a:cs typeface="+mn-lt"/>
              </a:rPr>
              <a:t>. I </a:t>
            </a:r>
            <a:r>
              <a:rPr lang="en-US" sz="2200" err="1">
                <a:ea typeface="+mn-lt"/>
                <a:cs typeface="+mn-lt"/>
              </a:rPr>
              <a:t>tillegg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så</a:t>
            </a:r>
            <a:r>
              <a:rPr lang="en-US" sz="2200">
                <a:ea typeface="+mn-lt"/>
                <a:cs typeface="+mn-lt"/>
              </a:rPr>
              <a:t> vi </a:t>
            </a:r>
            <a:r>
              <a:rPr lang="en-US" sz="2200" err="1">
                <a:ea typeface="+mn-lt"/>
                <a:cs typeface="+mn-lt"/>
              </a:rPr>
              <a:t>på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hvorvidt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systemeiere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har</a:t>
            </a:r>
            <a:r>
              <a:rPr lang="en-US" sz="2200">
                <a:ea typeface="+mn-lt"/>
                <a:cs typeface="+mn-lt"/>
              </a:rPr>
              <a:t> UU-</a:t>
            </a:r>
            <a:r>
              <a:rPr lang="en-US" sz="2200" err="1">
                <a:ea typeface="+mn-lt"/>
                <a:cs typeface="+mn-lt"/>
              </a:rPr>
              <a:t>kompetanse</a:t>
            </a:r>
            <a:r>
              <a:rPr lang="en-US" sz="2200">
                <a:ea typeface="+mn-lt"/>
                <a:cs typeface="+mn-lt"/>
              </a:rPr>
              <a:t>.</a:t>
            </a:r>
            <a:endParaRPr lang="en-US" sz="22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200" err="1">
                <a:ea typeface="+mn-lt"/>
                <a:cs typeface="+mn-lt"/>
              </a:rPr>
              <a:t>Systemer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som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ble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undersøkt</a:t>
            </a:r>
            <a:r>
              <a:rPr lang="en-US" sz="2200">
                <a:ea typeface="+mn-lt"/>
                <a:cs typeface="+mn-lt"/>
              </a:rPr>
              <a:t>: </a:t>
            </a:r>
            <a:r>
              <a:rPr lang="en-US" sz="2200" err="1">
                <a:ea typeface="+mn-lt"/>
                <a:cs typeface="+mn-lt"/>
              </a:rPr>
              <a:t>Nettsidene</a:t>
            </a:r>
            <a:r>
              <a:rPr lang="en-US" sz="2200">
                <a:ea typeface="+mn-lt"/>
                <a:cs typeface="+mn-lt"/>
              </a:rPr>
              <a:t> uio.no, Canvas, Devilry, Oria, EHMS </a:t>
            </a:r>
            <a:r>
              <a:rPr lang="en-US" sz="2200" err="1">
                <a:ea typeface="+mn-lt"/>
                <a:cs typeface="+mn-lt"/>
              </a:rPr>
              <a:t>og</a:t>
            </a:r>
            <a:r>
              <a:rPr lang="en-US" sz="2200">
                <a:ea typeface="+mn-lt"/>
                <a:cs typeface="+mn-lt"/>
              </a:rPr>
              <a:t> Passordtjenesten</a:t>
            </a:r>
            <a:endParaRPr lang="en-US" sz="2200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200">
                <a:cs typeface="Arial"/>
              </a:rPr>
              <a:t>Funn </a:t>
            </a:r>
            <a:r>
              <a:rPr lang="en-US" sz="2200" err="1">
                <a:cs typeface="Arial"/>
              </a:rPr>
              <a:t>fra</a:t>
            </a:r>
            <a:r>
              <a:rPr lang="en-US" sz="2200">
                <a:cs typeface="Arial"/>
              </a:rPr>
              <a:t> </a:t>
            </a:r>
            <a:r>
              <a:rPr lang="en-US" sz="2200" err="1">
                <a:cs typeface="Arial"/>
              </a:rPr>
              <a:t>fase</a:t>
            </a:r>
            <a:r>
              <a:rPr lang="en-US" sz="2200">
                <a:cs typeface="Arial"/>
              </a:rPr>
              <a:t> 1: </a:t>
            </a:r>
            <a:r>
              <a:rPr lang="en-US" sz="2200">
                <a:cs typeface="Arial"/>
                <a:hlinkClick r:id="rId3"/>
              </a:rPr>
              <a:t>Store mangler i tjenestene som ble undersøkt</a:t>
            </a:r>
            <a:endParaRPr lang="en-US" sz="2200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200">
                <a:cs typeface="Arial"/>
              </a:rPr>
              <a:t>En av </a:t>
            </a:r>
            <a:r>
              <a:rPr lang="en-US" sz="2200" err="1">
                <a:cs typeface="Arial"/>
              </a:rPr>
              <a:t>anbefalingene</a:t>
            </a:r>
            <a:r>
              <a:rPr lang="en-US" sz="2200">
                <a:cs typeface="Arial"/>
              </a:rPr>
              <a:t> </a:t>
            </a:r>
            <a:r>
              <a:rPr lang="en-US" sz="2200" err="1">
                <a:cs typeface="Arial"/>
              </a:rPr>
              <a:t>gitt</a:t>
            </a:r>
            <a:r>
              <a:rPr lang="en-US" sz="2200">
                <a:cs typeface="Arial"/>
              </a:rPr>
              <a:t> </a:t>
            </a:r>
            <a:r>
              <a:rPr lang="en-US" sz="2200" err="1">
                <a:cs typeface="Arial"/>
              </a:rPr>
              <a:t>i</a:t>
            </a:r>
            <a:r>
              <a:rPr lang="en-US" sz="2200">
                <a:cs typeface="Arial"/>
              </a:rPr>
              <a:t> UU-</a:t>
            </a:r>
            <a:r>
              <a:rPr lang="en-US" sz="2200" err="1">
                <a:cs typeface="Arial"/>
              </a:rPr>
              <a:t>prosjektet</a:t>
            </a:r>
            <a:r>
              <a:rPr lang="en-US" sz="2200">
                <a:cs typeface="Arial"/>
              </a:rPr>
              <a:t> </a:t>
            </a:r>
            <a:r>
              <a:rPr lang="en-US" sz="2200" err="1">
                <a:cs typeface="Arial"/>
              </a:rPr>
              <a:t>i</a:t>
            </a:r>
            <a:r>
              <a:rPr lang="en-US" sz="2200">
                <a:cs typeface="Arial"/>
              </a:rPr>
              <a:t> 2021 var å </a:t>
            </a:r>
            <a:r>
              <a:rPr lang="en-US" sz="2200" err="1">
                <a:cs typeface="Arial"/>
              </a:rPr>
              <a:t>jobbe</a:t>
            </a:r>
            <a:r>
              <a:rPr lang="en-US" sz="2200">
                <a:cs typeface="Arial"/>
              </a:rPr>
              <a:t> </a:t>
            </a:r>
            <a:r>
              <a:rPr lang="en-US" sz="2200" err="1">
                <a:cs typeface="Arial"/>
              </a:rPr>
              <a:t>videre</a:t>
            </a:r>
            <a:r>
              <a:rPr lang="en-US" sz="2200">
                <a:cs typeface="Arial"/>
              </a:rPr>
              <a:t> med </a:t>
            </a:r>
            <a:r>
              <a:rPr lang="en-US" sz="2200" err="1">
                <a:cs typeface="Arial"/>
              </a:rPr>
              <a:t>blant</a:t>
            </a:r>
            <a:r>
              <a:rPr lang="en-US" sz="2200">
                <a:cs typeface="Arial"/>
              </a:rPr>
              <a:t> </a:t>
            </a:r>
            <a:r>
              <a:rPr lang="en-US" sz="2200" err="1">
                <a:cs typeface="Arial"/>
              </a:rPr>
              <a:t>annet</a:t>
            </a:r>
            <a:r>
              <a:rPr lang="en-US" sz="2200">
                <a:cs typeface="Arial"/>
              </a:rPr>
              <a:t> </a:t>
            </a:r>
            <a:r>
              <a:rPr lang="en-US" sz="2200" i="1" err="1">
                <a:cs typeface="Arial"/>
              </a:rPr>
              <a:t>forankring</a:t>
            </a:r>
            <a:r>
              <a:rPr lang="en-US" sz="2200" i="1">
                <a:cs typeface="Arial"/>
              </a:rPr>
              <a:t> </a:t>
            </a:r>
            <a:r>
              <a:rPr lang="en-US" sz="2200" i="1" err="1">
                <a:cs typeface="Arial"/>
              </a:rPr>
              <a:t>og</a:t>
            </a:r>
            <a:r>
              <a:rPr lang="en-US" sz="2200" i="1">
                <a:cs typeface="Arial"/>
              </a:rPr>
              <a:t> </a:t>
            </a:r>
            <a:r>
              <a:rPr lang="en-US" sz="2200" i="1" err="1">
                <a:cs typeface="Arial"/>
              </a:rPr>
              <a:t>opplæring</a:t>
            </a:r>
            <a:r>
              <a:rPr lang="en-US" sz="2200" i="1">
                <a:cs typeface="Arial"/>
              </a:rPr>
              <a:t> hos </a:t>
            </a:r>
            <a:r>
              <a:rPr lang="en-US" sz="2200" i="1" err="1">
                <a:cs typeface="Arial"/>
              </a:rPr>
              <a:t>fakultetene</a:t>
            </a:r>
            <a:r>
              <a:rPr lang="en-US" sz="2200" i="1">
                <a:cs typeface="Arial"/>
              </a:rPr>
              <a:t>/</a:t>
            </a:r>
            <a:r>
              <a:rPr lang="en-US" sz="2200" i="1" err="1">
                <a:cs typeface="Arial"/>
              </a:rPr>
              <a:t>fagmiljøene</a:t>
            </a:r>
            <a:endParaRPr lang="en-US" sz="2200"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F275A4-89C5-C4F2-2FF2-049E87F23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5447FB-6A2A-0F52-96DA-4D3C1266F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1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B3EF7-E709-E4D3-A4B9-F9AECE064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288944"/>
            <a:ext cx="11431664" cy="675449"/>
          </a:xfrm>
        </p:spPr>
        <p:txBody>
          <a:bodyPr/>
          <a:lstStyle/>
          <a:p>
            <a:r>
              <a:rPr lang="en-US" err="1">
                <a:ea typeface="+mj-lt"/>
                <a:cs typeface="+mj-lt"/>
              </a:rPr>
              <a:t>Tiltak</a:t>
            </a:r>
            <a:r>
              <a:rPr lang="en-US">
                <a:ea typeface="+mj-lt"/>
                <a:cs typeface="+mj-lt"/>
              </a:rPr>
              <a:t> </a:t>
            </a:r>
            <a:r>
              <a:rPr lang="en-US" err="1">
                <a:ea typeface="+mj-lt"/>
                <a:cs typeface="+mj-lt"/>
              </a:rPr>
              <a:t>i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fase</a:t>
            </a:r>
            <a:r>
              <a:rPr lang="en-US">
                <a:ea typeface="+mj-lt"/>
                <a:cs typeface="+mj-lt"/>
              </a:rPr>
              <a:t> 2</a:t>
            </a:r>
            <a:endParaRPr lang="en-US"/>
          </a:p>
          <a:p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2D538-4BF5-8D94-FF5D-9BD89C889F7D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361436"/>
            <a:ext cx="9200041" cy="4538602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300" err="1">
                <a:ea typeface="+mn-lt"/>
                <a:cs typeface="+mn-lt"/>
              </a:rPr>
              <a:t>Prosjektperioden</a:t>
            </a:r>
            <a:r>
              <a:rPr lang="en-US" sz="2300">
                <a:ea typeface="+mn-lt"/>
                <a:cs typeface="+mn-lt"/>
              </a:rPr>
              <a:t> for </a:t>
            </a:r>
            <a:r>
              <a:rPr lang="en-US" sz="2300" err="1">
                <a:ea typeface="+mn-lt"/>
                <a:cs typeface="+mn-lt"/>
              </a:rPr>
              <a:t>denne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fasen</a:t>
            </a:r>
            <a:r>
              <a:rPr lang="en-US" sz="2300">
                <a:ea typeface="+mn-lt"/>
                <a:cs typeface="+mn-lt"/>
              </a:rPr>
              <a:t> er </a:t>
            </a:r>
            <a:r>
              <a:rPr lang="en-US" sz="2300" err="1">
                <a:ea typeface="+mn-lt"/>
                <a:cs typeface="+mn-lt"/>
              </a:rPr>
              <a:t>satt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til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februar</a:t>
            </a:r>
            <a:r>
              <a:rPr lang="en-US" sz="2300">
                <a:ea typeface="+mn-lt"/>
                <a:cs typeface="+mn-lt"/>
              </a:rPr>
              <a:t> - </a:t>
            </a:r>
            <a:r>
              <a:rPr lang="en-US" sz="2300" err="1">
                <a:ea typeface="+mn-lt"/>
                <a:cs typeface="+mn-lt"/>
              </a:rPr>
              <a:t>juni</a:t>
            </a:r>
            <a:r>
              <a:rPr lang="en-US" sz="2300">
                <a:ea typeface="+mn-lt"/>
                <a:cs typeface="+mn-lt"/>
              </a:rPr>
              <a:t> 2022</a:t>
            </a:r>
            <a:endParaRPr lang="en-US" sz="23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300" err="1">
                <a:ea typeface="+mn-lt"/>
                <a:cs typeface="+mn-lt"/>
              </a:rPr>
              <a:t>Informasjonsrunde</a:t>
            </a:r>
            <a:r>
              <a:rPr lang="en-US" sz="2300">
                <a:ea typeface="+mn-lt"/>
                <a:cs typeface="+mn-lt"/>
              </a:rPr>
              <a:t> om UU-</a:t>
            </a:r>
            <a:r>
              <a:rPr lang="en-US" sz="2300" err="1">
                <a:ea typeface="+mn-lt"/>
                <a:cs typeface="+mn-lt"/>
              </a:rPr>
              <a:t>krav</a:t>
            </a:r>
            <a:r>
              <a:rPr lang="en-US" sz="2300">
                <a:ea typeface="+mn-lt"/>
                <a:cs typeface="+mn-lt"/>
              </a:rPr>
              <a:t> hos alle </a:t>
            </a:r>
            <a:r>
              <a:rPr lang="en-US" sz="2300" err="1">
                <a:ea typeface="+mn-lt"/>
                <a:cs typeface="+mn-lt"/>
              </a:rPr>
              <a:t>enheter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på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UiO</a:t>
            </a:r>
            <a:r>
              <a:rPr lang="en-US" sz="2300">
                <a:ea typeface="+mn-lt"/>
                <a:cs typeface="+mn-lt"/>
              </a:rPr>
              <a:t> (á la GDPR-</a:t>
            </a:r>
            <a:r>
              <a:rPr lang="en-US" sz="2300" err="1">
                <a:ea typeface="+mn-lt"/>
                <a:cs typeface="+mn-lt"/>
              </a:rPr>
              <a:t>prosjektet</a:t>
            </a:r>
            <a:r>
              <a:rPr lang="en-US" sz="2300">
                <a:ea typeface="+mn-lt"/>
                <a:cs typeface="+mn-lt"/>
              </a:rPr>
              <a:t>). </a:t>
            </a:r>
            <a:r>
              <a:rPr lang="en-US" sz="2300" err="1">
                <a:ea typeface="+mn-lt"/>
                <a:cs typeface="+mn-lt"/>
              </a:rPr>
              <a:t>Hvert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enkelt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fakultet</a:t>
            </a:r>
            <a:r>
              <a:rPr lang="en-US" sz="2300">
                <a:ea typeface="+mn-lt"/>
                <a:cs typeface="+mn-lt"/>
              </a:rPr>
              <a:t>/</a:t>
            </a:r>
            <a:r>
              <a:rPr lang="en-US" sz="2300" err="1">
                <a:ea typeface="+mn-lt"/>
                <a:cs typeface="+mn-lt"/>
              </a:rPr>
              <a:t>enhet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har</a:t>
            </a:r>
            <a:r>
              <a:rPr lang="en-US" sz="2300">
                <a:ea typeface="+mn-lt"/>
                <a:cs typeface="+mn-lt"/>
              </a:rPr>
              <a:t> </a:t>
            </a:r>
            <a:r>
              <a:rPr lang="en-US" sz="2300" err="1">
                <a:ea typeface="+mn-lt"/>
                <a:cs typeface="+mn-lt"/>
              </a:rPr>
              <a:t>selv</a:t>
            </a:r>
            <a:r>
              <a:rPr lang="en-US" sz="2300">
                <a:ea typeface="+mn-lt"/>
                <a:cs typeface="+mn-lt"/>
              </a:rPr>
              <a:t> </a:t>
            </a:r>
            <a:r>
              <a:rPr lang="en-US" sz="2300" err="1">
                <a:ea typeface="+mn-lt"/>
                <a:cs typeface="+mn-lt"/>
              </a:rPr>
              <a:t>ansvar</a:t>
            </a:r>
            <a:r>
              <a:rPr lang="en-US" sz="2300">
                <a:ea typeface="+mn-lt"/>
                <a:cs typeface="+mn-lt"/>
              </a:rPr>
              <a:t> for å </a:t>
            </a:r>
            <a:r>
              <a:rPr lang="en-US" sz="2300" err="1">
                <a:ea typeface="+mn-lt"/>
                <a:cs typeface="+mn-lt"/>
              </a:rPr>
              <a:t>imøtekomme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lovkravene</a:t>
            </a:r>
            <a:r>
              <a:rPr lang="en-US" sz="2300">
                <a:ea typeface="+mn-lt"/>
                <a:cs typeface="+mn-lt"/>
              </a:rPr>
              <a:t>.</a:t>
            </a:r>
            <a:endParaRPr lang="en-US" sz="23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300" err="1">
                <a:ea typeface="+mn-lt"/>
                <a:cs typeface="+mn-lt"/>
              </a:rPr>
              <a:t>Presentere</a:t>
            </a:r>
            <a:r>
              <a:rPr lang="en-US" sz="2300">
                <a:ea typeface="+mn-lt"/>
                <a:cs typeface="+mn-lt"/>
              </a:rPr>
              <a:t> det </a:t>
            </a:r>
            <a:r>
              <a:rPr lang="en-US" sz="2300" err="1">
                <a:ea typeface="+mn-lt"/>
                <a:cs typeface="+mn-lt"/>
              </a:rPr>
              <a:t>sentrale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tilbudet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rundt</a:t>
            </a:r>
            <a:r>
              <a:rPr lang="en-US" sz="2300">
                <a:ea typeface="+mn-lt"/>
                <a:cs typeface="+mn-lt"/>
              </a:rPr>
              <a:t> UU (</a:t>
            </a:r>
            <a:r>
              <a:rPr lang="en-US" sz="2300" err="1">
                <a:ea typeface="+mn-lt"/>
                <a:cs typeface="+mn-lt"/>
              </a:rPr>
              <a:t>fra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høsten</a:t>
            </a:r>
            <a:r>
              <a:rPr lang="en-US" sz="2300">
                <a:ea typeface="+mn-lt"/>
                <a:cs typeface="+mn-lt"/>
              </a:rPr>
              <a:t> 2022)</a:t>
            </a:r>
            <a:endParaRPr lang="en-US" sz="23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300" err="1">
                <a:ea typeface="+mn-lt"/>
                <a:cs typeface="+mn-lt"/>
              </a:rPr>
              <a:t>Utarbeider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nå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informasjonssider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og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kurs</a:t>
            </a:r>
            <a:r>
              <a:rPr lang="en-US" sz="2300">
                <a:ea typeface="+mn-lt"/>
                <a:cs typeface="+mn-lt"/>
              </a:rPr>
              <a:t> for de </a:t>
            </a:r>
            <a:r>
              <a:rPr lang="en-US" sz="2300" err="1">
                <a:ea typeface="+mn-lt"/>
                <a:cs typeface="+mn-lt"/>
              </a:rPr>
              <a:t>viktigste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områdene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rundt</a:t>
            </a:r>
            <a:r>
              <a:rPr lang="en-US" sz="2300">
                <a:ea typeface="+mn-lt"/>
                <a:cs typeface="+mn-lt"/>
              </a:rPr>
              <a:t> UU (</a:t>
            </a:r>
            <a:r>
              <a:rPr lang="en-US" sz="2300" err="1">
                <a:ea typeface="+mn-lt"/>
                <a:cs typeface="+mn-lt"/>
              </a:rPr>
              <a:t>f.eks</a:t>
            </a:r>
            <a:r>
              <a:rPr lang="en-US" sz="2300">
                <a:ea typeface="+mn-lt"/>
                <a:cs typeface="+mn-lt"/>
              </a:rPr>
              <a:t>. “</a:t>
            </a:r>
            <a:r>
              <a:rPr lang="en-US" sz="2300" err="1">
                <a:ea typeface="+mn-lt"/>
                <a:cs typeface="+mn-lt"/>
              </a:rPr>
              <a:t>Slik</a:t>
            </a:r>
            <a:r>
              <a:rPr lang="en-US" sz="2300">
                <a:ea typeface="+mn-lt"/>
                <a:cs typeface="+mn-lt"/>
              </a:rPr>
              <a:t> lager du </a:t>
            </a:r>
            <a:r>
              <a:rPr lang="en-US" sz="2300" err="1">
                <a:ea typeface="+mn-lt"/>
                <a:cs typeface="+mn-lt"/>
              </a:rPr>
              <a:t>forelesningsfoiler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som</a:t>
            </a:r>
            <a:r>
              <a:rPr lang="en-US" sz="2300">
                <a:ea typeface="+mn-lt"/>
                <a:cs typeface="+mn-lt"/>
              </a:rPr>
              <a:t> er </a:t>
            </a:r>
            <a:r>
              <a:rPr lang="en-US" sz="2300" err="1">
                <a:ea typeface="+mn-lt"/>
                <a:cs typeface="+mn-lt"/>
              </a:rPr>
              <a:t>universelt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utformet</a:t>
            </a:r>
            <a:r>
              <a:rPr lang="en-US" sz="2300">
                <a:ea typeface="+mn-lt"/>
                <a:cs typeface="+mn-lt"/>
              </a:rPr>
              <a:t>”)</a:t>
            </a:r>
            <a:endParaRPr lang="en-US" sz="2300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300">
              <a:cs typeface="Arial"/>
            </a:endParaRPr>
          </a:p>
          <a:p>
            <a:pPr marL="125095" indent="-125095"/>
            <a:br>
              <a:rPr lang="en-US"/>
            </a:br>
            <a:endParaRPr lang="en-US" sz="2300"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C8DDF-E959-46BB-9DD1-1BD71F7CD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41B6A9-BD58-D9AE-13EF-A1D38A29F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15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EF830-0D54-C4F4-78DD-28AF8AF83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214953"/>
            <a:ext cx="11431664" cy="754068"/>
          </a:xfrm>
        </p:spPr>
        <p:txBody>
          <a:bodyPr/>
          <a:lstStyle/>
          <a:p>
            <a:r>
              <a:rPr lang="en-US" err="1">
                <a:cs typeface="Arial"/>
              </a:rPr>
              <a:t>Prosjektgruppe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fase</a:t>
            </a:r>
            <a:r>
              <a:rPr lang="en-US">
                <a:cs typeface="Arial"/>
              </a:rPr>
              <a:t> 2 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46CB2-27FF-8773-F155-4B1B6670B421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405294"/>
            <a:ext cx="11431664" cy="4494744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Ida Marie Solås, USIT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Joey Corbin, </a:t>
            </a:r>
            <a:r>
              <a:rPr lang="en-US" err="1">
                <a:ea typeface="+mn-lt"/>
                <a:cs typeface="+mn-lt"/>
              </a:rPr>
              <a:t>Seksjon</a:t>
            </a:r>
            <a:r>
              <a:rPr lang="en-US">
                <a:ea typeface="+mn-lt"/>
                <a:cs typeface="+mn-lt"/>
              </a:rPr>
              <a:t> for </a:t>
            </a:r>
            <a:r>
              <a:rPr lang="en-US" err="1">
                <a:ea typeface="+mn-lt"/>
                <a:cs typeface="+mn-lt"/>
              </a:rPr>
              <a:t>digitale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tjenester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Tore </a:t>
            </a:r>
            <a:r>
              <a:rPr lang="en-US" err="1">
                <a:ea typeface="+mn-lt"/>
                <a:cs typeface="+mn-lt"/>
              </a:rPr>
              <a:t>Bredeli</a:t>
            </a:r>
            <a:r>
              <a:rPr lang="en-US">
                <a:ea typeface="+mn-lt"/>
                <a:cs typeface="+mn-lt"/>
              </a:rPr>
              <a:t> Jørgensen, LINK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Karoline </a:t>
            </a:r>
            <a:r>
              <a:rPr lang="en-US" err="1">
                <a:ea typeface="+mn-lt"/>
                <a:cs typeface="+mn-lt"/>
              </a:rPr>
              <a:t>Hagane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Seksjon</a:t>
            </a:r>
            <a:r>
              <a:rPr lang="en-US">
                <a:ea typeface="+mn-lt"/>
                <a:cs typeface="+mn-lt"/>
              </a:rPr>
              <a:t> for </a:t>
            </a:r>
            <a:r>
              <a:rPr lang="en-US" err="1">
                <a:ea typeface="+mn-lt"/>
                <a:cs typeface="+mn-lt"/>
              </a:rPr>
              <a:t>kommunikasjon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Thao Nguyen, </a:t>
            </a:r>
            <a:r>
              <a:rPr lang="en-US" err="1">
                <a:ea typeface="+mn-lt"/>
                <a:cs typeface="+mn-lt"/>
              </a:rPr>
              <a:t>Seksjon</a:t>
            </a:r>
            <a:r>
              <a:rPr lang="en-US">
                <a:ea typeface="+mn-lt"/>
                <a:cs typeface="+mn-lt"/>
              </a:rPr>
              <a:t> for </a:t>
            </a:r>
            <a:r>
              <a:rPr lang="en-US" err="1">
                <a:ea typeface="+mn-lt"/>
                <a:cs typeface="+mn-lt"/>
              </a:rPr>
              <a:t>studiekvalitet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Vilde Sørbø </a:t>
            </a:r>
            <a:r>
              <a:rPr lang="en-US" err="1">
                <a:ea typeface="+mn-lt"/>
                <a:cs typeface="+mn-lt"/>
              </a:rPr>
              <a:t>Nenseth</a:t>
            </a:r>
            <a:r>
              <a:rPr lang="en-US">
                <a:ea typeface="+mn-lt"/>
                <a:cs typeface="+mn-lt"/>
              </a:rPr>
              <a:t>, jurist/IT-</a:t>
            </a:r>
            <a:r>
              <a:rPr lang="en-US" err="1">
                <a:ea typeface="+mn-lt"/>
                <a:cs typeface="+mn-lt"/>
              </a:rPr>
              <a:t>direktørens</a:t>
            </a:r>
            <a:r>
              <a:rPr lang="en-US">
                <a:ea typeface="+mn-lt"/>
                <a:cs typeface="+mn-lt"/>
              </a:rPr>
              <a:t> stab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Ida Meland, USIT (</a:t>
            </a:r>
            <a:r>
              <a:rPr lang="en-US" err="1">
                <a:ea typeface="+mn-lt"/>
                <a:cs typeface="+mn-lt"/>
              </a:rPr>
              <a:t>prosjektleder</a:t>
            </a:r>
            <a:r>
              <a:rPr lang="en-US">
                <a:ea typeface="+mn-lt"/>
                <a:cs typeface="+mn-lt"/>
              </a:rPr>
              <a:t>)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Tomm Eriksen, USIT (</a:t>
            </a:r>
            <a:r>
              <a:rPr lang="en-US" err="1">
                <a:ea typeface="+mn-lt"/>
                <a:cs typeface="+mn-lt"/>
              </a:rPr>
              <a:t>prosjekteier</a:t>
            </a:r>
            <a:r>
              <a:rPr lang="en-US">
                <a:ea typeface="+mn-lt"/>
                <a:cs typeface="+mn-lt"/>
              </a:rPr>
              <a:t>)</a:t>
            </a:r>
          </a:p>
          <a:p>
            <a:pPr marL="285750" indent="-285750">
              <a:buFont typeface="Arial,Sans-Serif"/>
              <a:buChar char="•"/>
            </a:pPr>
            <a:endParaRPr lang="en-US">
              <a:ea typeface="+mn-lt"/>
              <a:cs typeface="+mn-lt"/>
            </a:endParaRPr>
          </a:p>
          <a:p>
            <a:pPr marL="125095" indent="-125095"/>
            <a:br>
              <a:rPr lang="en-US"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  <a:p>
            <a:pPr marL="125095" indent="-125095"/>
            <a:endParaRPr lang="en-US"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0EE5C-6C77-D665-22C7-787004646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D7226-C934-3C22-9725-91D1C6FF4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3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2B83A1F8-F648-9C4E-B5B5-F3B975CAD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46911"/>
            <a:ext cx="9144000" cy="748728"/>
          </a:xfrm>
        </p:spPr>
        <p:txBody>
          <a:bodyPr/>
          <a:lstStyle/>
          <a:p>
            <a:r>
              <a:rPr lang="nb-NO"/>
              <a:t>Hva er universell utforming?</a:t>
            </a: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63FD53CE-4C04-3F4B-B844-755AA9B5A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6592"/>
            <a:ext cx="9144000" cy="25803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b-NO" sz="4000"/>
              <a:t>Universell utforming bygger på tanken om </a:t>
            </a:r>
            <a:br>
              <a:rPr lang="nb-NO" sz="4000"/>
            </a:br>
            <a:r>
              <a:rPr lang="nb-NO" sz="4000"/>
              <a:t>at tjenester skal være tilgjengelig for alle.</a:t>
            </a:r>
            <a:br>
              <a:rPr lang="nb-NO" sz="4000"/>
            </a:br>
            <a:r>
              <a:rPr lang="nb-NO" sz="4000"/>
              <a:t>Uavhengig av alder, funksjonsevne </a:t>
            </a:r>
            <a:br>
              <a:rPr lang="nb-NO" sz="4000"/>
            </a:br>
            <a:r>
              <a:rPr lang="nb-NO" sz="4000"/>
              <a:t>og utdanningsnivå.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3F8AFB8-C603-C44F-ADD8-C60FBCA17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93B567E-9DCC-DA45-A3A6-550E2D45D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7FF479-4BF0-8A40-9248-14357719D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7" y="-1842291"/>
            <a:ext cx="10378609" cy="1547605"/>
          </a:xfrm>
        </p:spPr>
        <p:txBody>
          <a:bodyPr/>
          <a:lstStyle/>
          <a:p>
            <a:r>
              <a:rPr lang="nb-NO"/>
              <a:t>Eksempel på hvorfor universell</a:t>
            </a:r>
            <a:r>
              <a:rPr lang="nb-NO" baseline="0"/>
              <a:t> utforming er nødvendig (1)</a:t>
            </a:r>
            <a:endParaRPr lang="nb-NO"/>
          </a:p>
        </p:txBody>
      </p:sp>
      <p:pic>
        <p:nvPicPr>
          <p:cNvPr id="4" name="Bilde 4" descr="Skjermskudd av artikkel med oversriften «Petter (14) er blind: –Læremidla er ikkje gode nok». Blinde elevar slit med dei digitale verktøya i skulen. Likvel vil ikkje Kunnskapsdepartementet innføre ordninga som kan løyse problemet.">
            <a:extLst>
              <a:ext uri="{FF2B5EF4-FFF2-40B4-BE49-F238E27FC236}">
                <a16:creationId xmlns:a16="http://schemas.microsoft.com/office/drawing/2014/main" id="{C8F96377-A686-865A-5CE3-E1EA1C78B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233" y="116755"/>
            <a:ext cx="9573533" cy="6146774"/>
          </a:xfrm>
          <a:prstGeom prst="rect">
            <a:avLst/>
          </a:prstGeom>
          <a:noFill/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E5AB461E-AB0A-FF42-AA54-230F2CF22B59}"/>
              </a:ext>
            </a:extLst>
          </p:cNvPr>
          <p:cNvSpPr txBox="1"/>
          <p:nvPr/>
        </p:nvSpPr>
        <p:spPr>
          <a:xfrm>
            <a:off x="1646945" y="6280142"/>
            <a:ext cx="4140343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050"/>
              <a:t>Skjermskudd fra </a:t>
            </a:r>
            <a:r>
              <a:rPr lang="nb-NO" sz="1050">
                <a:hlinkClick r:id="rId4"/>
              </a:rPr>
              <a:t>artikkel hos NRK, publisert 21. Mars 2022</a:t>
            </a:r>
            <a:endParaRPr lang="nb-NO" sz="1050">
              <a:cs typeface="Arial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360F4E9-26FC-2B43-AD78-C238562A4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81001" y="6280142"/>
            <a:ext cx="1021262" cy="202980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 rtlCol="0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 </a:t>
            </a:r>
            <a:endParaRPr lang="en-US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6AD7396-9FC9-8583-B758-5623A4CEF6B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66367" y="6263528"/>
            <a:ext cx="59946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62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C7BF334-7A60-D845-A3B6-6D75FA346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769" y="-1929525"/>
            <a:ext cx="10963038" cy="1547605"/>
          </a:xfrm>
        </p:spPr>
        <p:txBody>
          <a:bodyPr/>
          <a:lstStyle/>
          <a:p>
            <a:r>
              <a:rPr lang="nb-NO"/>
              <a:t>Eksempel på hvorfor universell utforming er nødvendig (2)</a:t>
            </a:r>
          </a:p>
        </p:txBody>
      </p:sp>
      <p:pic>
        <p:nvPicPr>
          <p:cNvPr id="2" name="Bilde 5" descr="Skjermskudd av artikkel med overskriften «Ser at mange studenter med synshemming dessverre gir opp». Norges Blindeforbunds Ungdom krever bedre tilrettelegging for studenter med svaksynthet. Hvis ikke frykter de konsekvensene.">
            <a:extLst>
              <a:ext uri="{FF2B5EF4-FFF2-40B4-BE49-F238E27FC236}">
                <a16:creationId xmlns:a16="http://schemas.microsoft.com/office/drawing/2014/main" id="{475EDEC0-1F69-35DB-DC06-B621CAFB1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41" y="1895006"/>
            <a:ext cx="10761518" cy="2793063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82C38062-F23E-5B9B-3725-8DC7F22F14FB}"/>
              </a:ext>
            </a:extLst>
          </p:cNvPr>
          <p:cNvSpPr txBox="1"/>
          <p:nvPr/>
        </p:nvSpPr>
        <p:spPr>
          <a:xfrm>
            <a:off x="1646945" y="6280142"/>
            <a:ext cx="4140343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050"/>
              <a:t>Skjermskudd fra </a:t>
            </a:r>
            <a:r>
              <a:rPr lang="nb-NO" sz="1050">
                <a:hlinkClick r:id="rId4"/>
              </a:rPr>
              <a:t>artikkel i Khrono, publisert 25. April 2021</a:t>
            </a:r>
            <a:endParaRPr lang="nb-NO" sz="1050">
              <a:cs typeface="Arial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50AC44F-6DA5-F24D-B2F6-81E60EEAA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81001" y="6280142"/>
            <a:ext cx="1021262" cy="202980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 rtlCol="0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 </a:t>
            </a:r>
            <a:endParaRPr lang="en-US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6AD7396-9FC9-8583-B758-5623A4CEF6B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66367" y="6263528"/>
            <a:ext cx="59946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85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951253-D28C-174B-AF97-66997B61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52" y="2671716"/>
            <a:ext cx="5358865" cy="1514230"/>
          </a:xfrm>
        </p:spPr>
        <p:txBody>
          <a:bodyPr/>
          <a:lstStyle/>
          <a:p>
            <a:r>
              <a:rPr lang="nb-NO" sz="3200"/>
              <a:t>I et digitalt samfunn bruker studentene mange digitale verktøy i hverdagen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EB567F0-2359-C44D-940C-14270FBFBDB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608965" indent="-456565"/>
            <a:r>
              <a:rPr lang="nb-NO" sz="2000">
                <a:cs typeface="Arial"/>
              </a:rPr>
              <a:t>Alt fra semesterregistrering til å sette nytt passord for brukeren sin</a:t>
            </a:r>
          </a:p>
          <a:p>
            <a:pPr marL="608965" indent="-456565"/>
            <a:r>
              <a:rPr lang="nb-NO" sz="2000">
                <a:cs typeface="Arial"/>
              </a:rPr>
              <a:t>Mye innenfor undervisning, blant annet:</a:t>
            </a:r>
          </a:p>
          <a:p>
            <a:pPr marL="1218565" lvl="1" indent="-422910"/>
            <a:r>
              <a:rPr lang="nb-NO" sz="1800">
                <a:cs typeface="Arial"/>
              </a:rPr>
              <a:t>Sjekke timeplan</a:t>
            </a:r>
          </a:p>
          <a:p>
            <a:pPr marL="1218565" lvl="1" indent="-422910"/>
            <a:r>
              <a:rPr lang="nb-NO" sz="1800">
                <a:cs typeface="Arial"/>
              </a:rPr>
              <a:t>Få beskjeder</a:t>
            </a:r>
          </a:p>
          <a:p>
            <a:pPr marL="1218565" lvl="1" indent="-422910"/>
            <a:r>
              <a:rPr lang="nb-NO" sz="1800">
                <a:solidFill>
                  <a:srgbClr val="000000"/>
                </a:solidFill>
                <a:cs typeface="Arial"/>
              </a:rPr>
              <a:t>Presentasjoner fra forelesning</a:t>
            </a:r>
          </a:p>
          <a:p>
            <a:pPr marL="1218565" lvl="1" indent="-422910"/>
            <a:r>
              <a:rPr lang="nb-NO" sz="1800">
                <a:solidFill>
                  <a:srgbClr val="000000"/>
                </a:solidFill>
                <a:cs typeface="Arial"/>
              </a:rPr>
              <a:t>Forelesningsvideo</a:t>
            </a:r>
          </a:p>
          <a:p>
            <a:pPr marL="1218565" lvl="1" indent="-422910"/>
            <a:r>
              <a:rPr lang="nb-NO" sz="1800">
                <a:solidFill>
                  <a:srgbClr val="000000"/>
                </a:solidFill>
                <a:cs typeface="Arial"/>
              </a:rPr>
              <a:t>Få og levere oppgaver </a:t>
            </a:r>
          </a:p>
          <a:p>
            <a:pPr marL="1218565" lvl="1" indent="-422910"/>
            <a:r>
              <a:rPr lang="nb-NO" sz="1800">
                <a:solidFill>
                  <a:srgbClr val="000000"/>
                </a:solidFill>
                <a:cs typeface="Arial"/>
              </a:rPr>
              <a:t>Eksamen</a:t>
            </a:r>
            <a:endParaRPr lang="nb-NO" sz="1800"/>
          </a:p>
          <a:p>
            <a:pPr marL="1218565" lvl="1" indent="-422910"/>
            <a:endParaRPr lang="nb-NO" sz="140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8690476-B131-FB46-A8DB-8FD63FEA72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o" smtClean="0"/>
              <a:pPr/>
              <a:t>9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630998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" id="{5B0A4823-B853-4E03-94BC-DE2E1EFD621E}" vid="{1C5DA98A-F9AE-4FD9-9F7B-ADB1035017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70267AB6D6A24992FE1A9C0C78A9C3" ma:contentTypeVersion="13" ma:contentTypeDescription="Create a new document." ma:contentTypeScope="" ma:versionID="144c85d54e0b1a6945700a8dc4fde131">
  <xsd:schema xmlns:xsd="http://www.w3.org/2001/XMLSchema" xmlns:xs="http://www.w3.org/2001/XMLSchema" xmlns:p="http://schemas.microsoft.com/office/2006/metadata/properties" xmlns:ns2="89c5bc90-11d7-4047-bb37-5ee2e2782ee6" xmlns:ns3="e68f4273-c4da-440e-960b-d6f894e49039" targetNamespace="http://schemas.microsoft.com/office/2006/metadata/properties" ma:root="true" ma:fieldsID="e50e4e376f69936b68ef68280ac9790d" ns2:_="" ns3:_="">
    <xsd:import namespace="89c5bc90-11d7-4047-bb37-5ee2e2782ee6"/>
    <xsd:import namespace="e68f4273-c4da-440e-960b-d6f894e490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c5bc90-11d7-4047-bb37-5ee2e2782e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8f4273-c4da-440e-960b-d6f894e4903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68f4273-c4da-440e-960b-d6f894e49039">
      <UserInfo>
        <DisplayName>Tomm Eriksen</DisplayName>
        <AccountId>15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8FA073E-3798-4951-BEF1-391649EF55F9}"/>
</file>

<file path=customXml/itemProps2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B9CF10-6C6A-444C-B05E-E78C1785A52C}">
  <ds:schemaRefs>
    <ds:schemaRef ds:uri="89c5bc90-11d7-4047-bb37-5ee2e2782ee6"/>
    <ds:schemaRef ds:uri="e68f4273-c4da-440e-960b-d6f894e4903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Application>Microsoft Office PowerPoint</Application>
  <PresentationFormat>Widescreen</PresentationFormat>
  <Slides>21</Slides>
  <Notes>12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Office-tema</vt:lpstr>
      <vt:lpstr>Universell utforming av IKT på UiO</vt:lpstr>
      <vt:lpstr>Innhold</vt:lpstr>
      <vt:lpstr>Bakgrunn for UU-prosjektet fase 2</vt:lpstr>
      <vt:lpstr>Tiltak i fase 2  </vt:lpstr>
      <vt:lpstr>Prosjektgruppe fase 2 </vt:lpstr>
      <vt:lpstr>Universell utforming bygger på tanken om  at tjenester skal være tilgjengelig for alle. Uavhengig av alder, funksjonsevne  og utdanningsnivå.</vt:lpstr>
      <vt:lpstr>Eksempel på hvorfor universell utforming er nødvendig (1)</vt:lpstr>
      <vt:lpstr>Eksempel på hvorfor universell utforming er nødvendig (2)</vt:lpstr>
      <vt:lpstr>I et digitalt samfunn bruker studentene mange digitale verktøy i hverdagen</vt:lpstr>
      <vt:lpstr>Nødvendig for noen, bra for alle</vt:lpstr>
      <vt:lpstr>Eksempel: Hvordan sidetittel og overskriftsnivåer er nyttig for alle</vt:lpstr>
      <vt:lpstr>Hvilke krav gjelder  for UiO?</vt:lpstr>
      <vt:lpstr>Det som brukes i undervisning  og/eller til informasjonsformidling</vt:lpstr>
      <vt:lpstr>Hva må være universelt utformet – i praksis</vt:lpstr>
      <vt:lpstr>Video og lyd</vt:lpstr>
      <vt:lpstr>UUtilsynet har rettet blikket mot UH-sektoren</vt:lpstr>
      <vt:lpstr>Hvordan kommer  vi i mål?</vt:lpstr>
      <vt:lpstr>Hva bør dere starte med lokalt?</vt:lpstr>
      <vt:lpstr>Sentralt tilbud  rundt UU</vt:lpstr>
      <vt:lpstr>Videre plan for  UU-prosjektet</vt:lpstr>
      <vt:lpstr>Spørsmål? 🖐  Prosjektleder: ida.meland@usit.uio.no  uu-kontakt@usit.uio.no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Faglig fredag: Farger og kontrast</dc:title>
  <dc:creator>Ida Marie Solås</dc:creator>
  <cp:revision>1</cp:revision>
  <dcterms:created xsi:type="dcterms:W3CDTF">2021-10-19T05:46:05Z</dcterms:created>
  <dcterms:modified xsi:type="dcterms:W3CDTF">2022-04-25T08:38:23Z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0x010100A470267AB6D6A24992FE1A9C0C78A9C3</vt:lpwstr>
  </property>
</Properties>
</file>