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394D-B125-4B72-A515-CC81946EDA35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23E9-D732-490B-A7EC-D428F3CC75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526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394D-B125-4B72-A515-CC81946EDA35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23E9-D732-490B-A7EC-D428F3CC75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41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394D-B125-4B72-A515-CC81946EDA35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23E9-D732-490B-A7EC-D428F3CC75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22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394D-B125-4B72-A515-CC81946EDA35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23E9-D732-490B-A7EC-D428F3CC75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117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394D-B125-4B72-A515-CC81946EDA35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23E9-D732-490B-A7EC-D428F3CC75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823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394D-B125-4B72-A515-CC81946EDA35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23E9-D732-490B-A7EC-D428F3CC75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31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394D-B125-4B72-A515-CC81946EDA35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23E9-D732-490B-A7EC-D428F3CC75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14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394D-B125-4B72-A515-CC81946EDA35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23E9-D732-490B-A7EC-D428F3CC75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57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394D-B125-4B72-A515-CC81946EDA35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23E9-D732-490B-A7EC-D428F3CC75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454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394D-B125-4B72-A515-CC81946EDA35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23E9-D732-490B-A7EC-D428F3CC75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98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394D-B125-4B72-A515-CC81946EDA35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23E9-D732-490B-A7EC-D428F3CC75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616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4394D-B125-4B72-A515-CC81946EDA35}" type="datetimeFigureOut">
              <a:rPr lang="nb-NO" smtClean="0"/>
              <a:t>21.08.2020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723E9-D732-490B-A7EC-D428F3CC75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825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0"/>
            <a:ext cx="12192001" cy="4887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1383" b="65454"/>
          <a:stretch/>
        </p:blipFill>
        <p:spPr>
          <a:xfrm>
            <a:off x="8886416" y="209827"/>
            <a:ext cx="5074235" cy="4702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94971" y="1593480"/>
            <a:ext cx="631605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Inn og ut av undervisningslokalet:</a:t>
            </a:r>
          </a:p>
          <a:p>
            <a:endParaRPr lang="nb-NO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Vær ute i god tid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 auditorier: gå inn ved kateteret og ut bakerst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Undervisning i rommet før din time?  Ikke gå inn før </a:t>
            </a:r>
            <a:br>
              <a:rPr lang="nb-NO" dirty="0"/>
            </a:br>
            <a:r>
              <a:rPr lang="nb-NO" dirty="0"/>
              <a:t>rommet er tømt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Hold 1-meters avstand på vei inn og 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Unngå at andre studenter må passere deg på vei til sin plass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Sitt kun på anviste plasser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Gå ut med en gang undervisningen er avsluttet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3889" y="615883"/>
            <a:ext cx="881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SMITTEVERN FOR STUDENTER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94971" y="4504562"/>
            <a:ext cx="6316053" cy="209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5988048" y="4641262"/>
            <a:ext cx="60229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Er du smittet med korona?</a:t>
            </a:r>
          </a:p>
          <a:p>
            <a:r>
              <a:rPr lang="nb-NO" dirty="0"/>
              <a:t>Har du fått bekreftet smitte? Blitt testet og venter på svar, eller har klare symptomer på smitte? Fakultetet ønsker beskjed.</a:t>
            </a:r>
          </a:p>
          <a:p>
            <a:endParaRPr lang="nb-NO" dirty="0"/>
          </a:p>
          <a:p>
            <a:r>
              <a:rPr lang="nb-NO" dirty="0"/>
              <a:t>Ring </a:t>
            </a:r>
            <a:r>
              <a:rPr lang="nb-NO" b="1" dirty="0"/>
              <a:t>936 78 902</a:t>
            </a:r>
          </a:p>
          <a:p>
            <a:r>
              <a:rPr lang="nb-NO" dirty="0"/>
              <a:t>(Åpent 08 – 20 hver dag)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567" y="1236517"/>
            <a:ext cx="2223006" cy="311220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567" y="3964810"/>
            <a:ext cx="2223006" cy="31122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85" y="3964810"/>
            <a:ext cx="2223006" cy="31122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85" y="1236517"/>
            <a:ext cx="2223006" cy="311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1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F3795BA64D9449A19F9A4915A8EA86" ma:contentTypeVersion="12" ma:contentTypeDescription="Opprett et nytt dokument." ma:contentTypeScope="" ma:versionID="e018720007bdfa5ecaff07091009dcbf">
  <xsd:schema xmlns:xsd="http://www.w3.org/2001/XMLSchema" xmlns:xs="http://www.w3.org/2001/XMLSchema" xmlns:p="http://schemas.microsoft.com/office/2006/metadata/properties" xmlns:ns3="c36b47da-3c71-46d4-a7d4-a69254fb1890" xmlns:ns4="6457342d-68e5-47ac-9c12-1474a53deefe" targetNamespace="http://schemas.microsoft.com/office/2006/metadata/properties" ma:root="true" ma:fieldsID="98934925cfb05bf506697138603f0fd8" ns3:_="" ns4:_="">
    <xsd:import namespace="c36b47da-3c71-46d4-a7d4-a69254fb1890"/>
    <xsd:import namespace="6457342d-68e5-47ac-9c12-1474a53deef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6b47da-3c71-46d4-a7d4-a69254fb1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57342d-68e5-47ac-9c12-1474a53deef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2D443A-E26A-4A25-8242-CAE6D84F8D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E3A0C7-56A8-4C5B-BB7C-61DA7D589242}">
  <ds:schemaRefs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c36b47da-3c71-46d4-a7d4-a69254fb1890"/>
    <ds:schemaRef ds:uri="http://schemas.openxmlformats.org/package/2006/metadata/core-properties"/>
    <ds:schemaRef ds:uri="6457342d-68e5-47ac-9c12-1474a53deef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1964BC1-068C-43A2-A139-829F0FDBA5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6b47da-3c71-46d4-a7d4-a69254fb1890"/>
    <ds:schemaRef ds:uri="6457342d-68e5-47ac-9c12-1474a53dee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Egil Jahren</dc:creator>
  <cp:lastModifiedBy>Egil Jahren</cp:lastModifiedBy>
  <cp:revision>15</cp:revision>
  <dcterms:created xsi:type="dcterms:W3CDTF">2020-08-09T22:09:13Z</dcterms:created>
  <dcterms:modified xsi:type="dcterms:W3CDTF">2020-08-21T06:28:57Z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0x010100A2F3795BA64D9449A19F9A4915A8EA86</vt:lpwstr>
  </property>
</Properties>
</file>