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2" r:id="rId5"/>
    <p:sldId id="263" r:id="rId6"/>
    <p:sldId id="257" r:id="rId7"/>
    <p:sldId id="268" r:id="rId8"/>
    <p:sldId id="269" r:id="rId9"/>
    <p:sldId id="270" r:id="rId10"/>
    <p:sldId id="259" r:id="rId11"/>
    <p:sldId id="267" r:id="rId12"/>
    <p:sldId id="265" r:id="rId13"/>
    <p:sldId id="266" r:id="rId14"/>
    <p:sldId id="261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314476-4930-F946-B560-0BABD7461100}" type="datetime1">
              <a:rPr lang="nb-NO"/>
              <a:pPr>
                <a:defRPr/>
              </a:pPr>
              <a:t>11.02.2015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3C1215-AED1-0844-98F9-CBF8C20692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358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60B587-6112-7B49-AEF0-5A3A315D1DDA}" type="datetime1">
              <a:rPr lang="nb-NO"/>
              <a:pPr>
                <a:defRPr/>
              </a:pPr>
              <a:t>11.02.2015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5D3913-11A0-1D49-B3DF-8E34ECF7BB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111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Hovedformål: Gjøre videregåendeelever oppmerksom på det brede studietilbudet innen realfag og teknologi ved UiO.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3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Alt vi er best på, som vi ikke snakker høyt (nok) om…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521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7315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1D8BF-3E82-7E4C-B446-0AF4FCA7EB7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FA19-1C4D-0644-95DA-3108DB084D20}" type="datetime1">
              <a:rPr lang="nb-NO"/>
              <a:pPr>
                <a:defRPr/>
              </a:pPr>
              <a:t>11.02.2015</a:t>
            </a:fld>
            <a:endParaRPr lang="nb-NO" dirty="0"/>
          </a:p>
        </p:txBody>
      </p:sp>
      <p:pic>
        <p:nvPicPr>
          <p:cNvPr id="1031" name="Picture 10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494823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Det personlige møtet:</a:t>
            </a: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/>
              <a:t>Skolebesøksordningen ved MN-</a:t>
            </a:r>
            <a:r>
              <a:rPr lang="nb-NO" dirty="0" err="1" smtClean="0"/>
              <a:t>fak</a:t>
            </a:r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velge realfag ved UiO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524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7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Hverdagen for dere </a:t>
            </a:r>
            <a:br>
              <a:rPr lang="nb-NO" dirty="0" smtClean="0"/>
            </a:br>
            <a:r>
              <a:rPr lang="nb-NO" dirty="0" smtClean="0"/>
              <a:t>– viktig å ha i bakhodet for oss?  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06" y="1981200"/>
            <a:ext cx="68521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6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avtalte skolebesøk V15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" y="2060848"/>
            <a:ext cx="8912258" cy="34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0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 med instituttene og sentralt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har samarbeid med </a:t>
            </a:r>
            <a:r>
              <a:rPr lang="nb-NO" dirty="0" err="1" smtClean="0"/>
              <a:t>skolelab</a:t>
            </a:r>
            <a:r>
              <a:rPr lang="nb-NO" dirty="0" smtClean="0"/>
              <a:t> biologi og fagdag fysikk</a:t>
            </a:r>
          </a:p>
          <a:p>
            <a:endParaRPr lang="nb-NO" dirty="0" smtClean="0"/>
          </a:p>
          <a:p>
            <a:r>
              <a:rPr lang="nb-NO" dirty="0" smtClean="0"/>
              <a:t>Kommer: samarbeid med Kjemisk og IFI</a:t>
            </a:r>
          </a:p>
          <a:p>
            <a:endParaRPr lang="nb-NO" dirty="0" smtClean="0"/>
          </a:p>
          <a:p>
            <a:r>
              <a:rPr lang="nb-NO" dirty="0" smtClean="0"/>
              <a:t>UiO Sentralt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57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Konseptuell annonsering 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80219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…rett inn på «hvorfor velge»</a:t>
            </a:r>
            <a:endParaRPr lang="nb-N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87" y="1981200"/>
            <a:ext cx="50362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http://www.mn.uio.no/om/samarbeid/tilbud-skoler/skolebesok/dscf2885---ko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9772"/>
            <a:ext cx="7632848" cy="51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899592" y="6165304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Maria, Elina, Adrian og Kristine var ikke tilstede da bildet ble tatt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1050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Skolebesøksordningen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Veldig mange vet ikke om </a:t>
            </a:r>
            <a:r>
              <a:rPr lang="nb-NO" dirty="0"/>
              <a:t>studietilbudet innen realfag og teknologi ved UiO. </a:t>
            </a:r>
          </a:p>
          <a:p>
            <a:endParaRPr lang="nb-NO" dirty="0" smtClean="0"/>
          </a:p>
          <a:p>
            <a:r>
              <a:rPr lang="nb-NO" dirty="0"/>
              <a:t>U</a:t>
            </a:r>
            <a:r>
              <a:rPr lang="nb-NO" dirty="0" smtClean="0"/>
              <a:t>nge, entusiastiske studenter som ambassadører</a:t>
            </a:r>
          </a:p>
          <a:p>
            <a:endParaRPr lang="nb-NO" dirty="0"/>
          </a:p>
          <a:p>
            <a:r>
              <a:rPr lang="nb-NO" dirty="0" smtClean="0"/>
              <a:t>Ordningen har eksistert siden 2007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13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 i skolebesøket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dirty="0" smtClean="0"/>
              <a:t>Faglig foredrag fra eget fagfelt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Tx/>
              <a:buAutoNum type="arabicPeriod"/>
            </a:pPr>
            <a:r>
              <a:rPr lang="nb-NO" dirty="0" smtClean="0"/>
              <a:t>Om studietilbudet, hvorfor </a:t>
            </a:r>
            <a:r>
              <a:rPr lang="nb-NO" dirty="0"/>
              <a:t>velge </a:t>
            </a:r>
            <a:r>
              <a:rPr lang="nb-NO" dirty="0" smtClean="0"/>
              <a:t>UiO, motivasjon </a:t>
            </a:r>
            <a:r>
              <a:rPr lang="nb-NO" dirty="0"/>
              <a:t>for </a:t>
            </a:r>
            <a:r>
              <a:rPr lang="nb-NO" dirty="0" smtClean="0"/>
              <a:t>studievalg, karrieremuligheter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Om studiehverdagen. Læringsmiljø og studentmiljø.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5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764704"/>
            <a:ext cx="3569737" cy="56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476672"/>
            <a:ext cx="3771900" cy="5619328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Temaer for faglig del</a:t>
            </a:r>
            <a:endParaRPr lang="nb-NO" sz="2000" b="1" dirty="0" smtClean="0"/>
          </a:p>
          <a:p>
            <a:pPr>
              <a:buFontTx/>
              <a:buChar char="-"/>
            </a:pPr>
            <a:r>
              <a:rPr lang="nb-NO" sz="1900" dirty="0" smtClean="0"/>
              <a:t>Fornybar energi (mena)</a:t>
            </a:r>
          </a:p>
          <a:p>
            <a:pPr>
              <a:buFontTx/>
              <a:buChar char="-"/>
            </a:pPr>
            <a:r>
              <a:rPr lang="nb-NO" sz="1900" dirty="0" smtClean="0"/>
              <a:t>Genetikk (</a:t>
            </a:r>
            <a:r>
              <a:rPr lang="nb-NO" sz="1900" dirty="0" err="1" smtClean="0"/>
              <a:t>bio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r>
              <a:rPr lang="nb-NO" sz="1900" dirty="0" smtClean="0"/>
              <a:t>Risiko og statistikk (</a:t>
            </a:r>
            <a:r>
              <a:rPr lang="nb-NO" sz="1900" dirty="0" err="1" smtClean="0"/>
              <a:t>mit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r>
              <a:rPr lang="nb-NO" sz="1900" dirty="0" smtClean="0"/>
              <a:t>Solkrem og solstråler (</a:t>
            </a:r>
            <a:r>
              <a:rPr lang="nb-NO" sz="1900" dirty="0" err="1" smtClean="0"/>
              <a:t>bio.kj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r>
              <a:rPr lang="nb-NO" sz="1900" dirty="0" smtClean="0"/>
              <a:t>Tall, realfag og informatikk (</a:t>
            </a:r>
            <a:r>
              <a:rPr lang="nb-NO" sz="1900" dirty="0" err="1" smtClean="0"/>
              <a:t>ifi</a:t>
            </a:r>
            <a:r>
              <a:rPr lang="nb-NO" sz="1900" dirty="0"/>
              <a:t>)</a:t>
            </a:r>
            <a:endParaRPr lang="nb-NO" sz="1900" dirty="0" smtClean="0"/>
          </a:p>
          <a:p>
            <a:pPr>
              <a:buFontTx/>
              <a:buChar char="-"/>
            </a:pPr>
            <a:r>
              <a:rPr lang="nb-NO" sz="1900" dirty="0" smtClean="0"/>
              <a:t>Global oppvarming (met)</a:t>
            </a:r>
          </a:p>
          <a:p>
            <a:pPr>
              <a:buFontTx/>
              <a:buChar char="-"/>
            </a:pPr>
            <a:r>
              <a:rPr lang="nb-NO" sz="1900" dirty="0" smtClean="0"/>
              <a:t>Hvordan funker Google translate (</a:t>
            </a:r>
            <a:r>
              <a:rPr lang="nb-NO" sz="1900" dirty="0" err="1" smtClean="0"/>
              <a:t>ifi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r>
              <a:rPr lang="nb-NO" sz="1900" dirty="0" smtClean="0"/>
              <a:t>Én bergart, flere muligheter (</a:t>
            </a:r>
            <a:r>
              <a:rPr lang="nb-NO" sz="1900" dirty="0" err="1" smtClean="0"/>
              <a:t>geo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r>
              <a:rPr lang="nb-NO" sz="1900" dirty="0" err="1"/>
              <a:t>Bionanoteknologi</a:t>
            </a:r>
            <a:endParaRPr lang="nb-NO" sz="1900" dirty="0"/>
          </a:p>
          <a:p>
            <a:pPr>
              <a:buFontTx/>
              <a:buChar char="-"/>
            </a:pPr>
            <a:r>
              <a:rPr lang="nb-NO" sz="1900" dirty="0"/>
              <a:t>Fysikken i berg-og-dalbaner </a:t>
            </a:r>
          </a:p>
          <a:p>
            <a:pPr>
              <a:buFontTx/>
              <a:buChar char="-"/>
            </a:pPr>
            <a:r>
              <a:rPr lang="nb-NO" sz="1900" dirty="0"/>
              <a:t>E-stoffer (kjemi)</a:t>
            </a:r>
          </a:p>
          <a:p>
            <a:pPr>
              <a:buFontTx/>
              <a:buChar char="-"/>
            </a:pPr>
            <a:r>
              <a:rPr lang="nb-NO" sz="1900" dirty="0"/>
              <a:t>Medisinsk </a:t>
            </a:r>
            <a:r>
              <a:rPr lang="nb-NO" sz="1900" dirty="0" err="1"/>
              <a:t>kreftforsking</a:t>
            </a:r>
            <a:r>
              <a:rPr lang="nb-NO" sz="1900" dirty="0"/>
              <a:t> (kjemi)</a:t>
            </a:r>
          </a:p>
          <a:p>
            <a:pPr>
              <a:buFontTx/>
              <a:buChar char="-"/>
            </a:pPr>
            <a:r>
              <a:rPr lang="nb-NO" sz="1900" dirty="0" smtClean="0"/>
              <a:t>Muskelfysiologi (</a:t>
            </a:r>
            <a:r>
              <a:rPr lang="nb-NO" sz="1900" dirty="0" err="1" smtClean="0"/>
              <a:t>mbv</a:t>
            </a:r>
            <a:r>
              <a:rPr lang="nb-NO" sz="1900" dirty="0" smtClean="0"/>
              <a:t>)</a:t>
            </a:r>
          </a:p>
          <a:p>
            <a:pPr>
              <a:buFontTx/>
              <a:buChar char="-"/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98487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28" y="1981200"/>
            <a:ext cx="4479344" cy="4114800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24936" cy="7304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71438"/>
            <a:ext cx="9496426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8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7696200" cy="1143000"/>
          </a:xfrm>
        </p:spPr>
        <p:txBody>
          <a:bodyPr/>
          <a:lstStyle/>
          <a:p>
            <a:r>
              <a:rPr lang="nb-NO" dirty="0" smtClean="0"/>
              <a:t>Nytt tilbud for ungdomsskolene</a:t>
            </a:r>
            <a:br>
              <a:rPr lang="nb-NO" dirty="0" smtClean="0"/>
            </a:br>
            <a:r>
              <a:rPr lang="nb-NO" dirty="0" smtClean="0"/>
              <a:t> – hva kan du bli med realfag? </a:t>
            </a:r>
            <a:endParaRPr lang="nb-NO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2402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540503" cy="33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79512" y="558924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Skreddersydd for å passe faget Utdanningsvalg, som undervises for alle tre </a:t>
            </a:r>
            <a:r>
              <a:rPr lang="nb-NO" dirty="0" err="1" smtClean="0"/>
              <a:t>ungdomskoletrinn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8557618"/>
      </p:ext>
    </p:extLst>
  </p:cSld>
  <p:clrMapOvr>
    <a:masterClrMapping/>
  </p:clrMapOvr>
</p:sld>
</file>

<file path=ppt/theme/theme1.xml><?xml version="1.0" encoding="utf-8"?>
<a:theme xmlns:a="http://schemas.openxmlformats.org/drawingml/2006/main" name="mn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mn-1</Template>
  <TotalTime>127</TotalTime>
  <Words>219</Words>
  <Application>Microsoft Office PowerPoint</Application>
  <PresentationFormat>Skjermfremvisning (4:3)</PresentationFormat>
  <Paragraphs>44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mn-1</vt:lpstr>
      <vt:lpstr>Det personlige møtet:</vt:lpstr>
      <vt:lpstr>PowerPoint-presentasjon</vt:lpstr>
      <vt:lpstr>Skolebesøksordningen</vt:lpstr>
      <vt:lpstr>Innhold i skolebesøket</vt:lpstr>
      <vt:lpstr>I </vt:lpstr>
      <vt:lpstr>PowerPoint-presentasjon</vt:lpstr>
      <vt:lpstr>PowerPoint-presentasjon</vt:lpstr>
      <vt:lpstr>PowerPoint-presentasjon</vt:lpstr>
      <vt:lpstr>Nytt tilbud for ungdomsskolene  – hva kan du bli med realfag? </vt:lpstr>
      <vt:lpstr>Hvorfor velge realfag ved UiO</vt:lpstr>
      <vt:lpstr>Hverdagen for dere  – viktig å ha i bakhodet for oss?  </vt:lpstr>
      <vt:lpstr>Noen avtalte skolebesøk V15</vt:lpstr>
      <vt:lpstr>Samarbeid med instituttene og sentralt</vt:lpstr>
      <vt:lpstr>Konseptuell annonsering </vt:lpstr>
      <vt:lpstr>…rett inn på «hvorfor velge»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Anna Valberg</dc:creator>
  <cp:lastModifiedBy>Anna Valberg</cp:lastModifiedBy>
  <cp:revision>19</cp:revision>
  <dcterms:created xsi:type="dcterms:W3CDTF">2015-02-10T12:53:55Z</dcterms:created>
  <dcterms:modified xsi:type="dcterms:W3CDTF">2015-02-11T08:58:42Z</dcterms:modified>
</cp:coreProperties>
</file>