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70" r:id="rId2"/>
    <p:sldId id="272" r:id="rId3"/>
    <p:sldId id="269" r:id="rId4"/>
    <p:sldId id="267" r:id="rId5"/>
    <p:sldId id="273" r:id="rId6"/>
    <p:sldId id="257" r:id="rId7"/>
    <p:sldId id="271" r:id="rId8"/>
    <p:sldId id="274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71" autoAdjust="0"/>
  </p:normalViewPr>
  <p:slideViewPr>
    <p:cSldViewPr>
      <p:cViewPr>
        <p:scale>
          <a:sx n="90" d="100"/>
          <a:sy n="90" d="100"/>
        </p:scale>
        <p:origin x="-224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8D7E6-AFCB-4438-B71F-2845BFB189E5}" type="datetimeFigureOut">
              <a:rPr lang="nb-NO" smtClean="0"/>
              <a:t>11.02.2015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B38CF-62CE-4554-9424-7DEE61B56E6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212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n.uio.no/for-ansatte/organisasjon/fakultetsadministrasjonen/prosjekter/rekrutteringsprosjektet/rekrutteringstiltak2015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MNs mål er å bli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i="1" dirty="0"/>
              <a:t>et av Europas mest attraktive steder for forskning og utdanning innen matematikk, naturvitenskap og teknologi </a:t>
            </a:r>
          </a:p>
        </p:txBody>
      </p:sp>
    </p:spTree>
    <p:extLst>
      <p:ext uri="{BB962C8B-B14F-4D97-AF65-F5344CB8AC3E}">
        <p14:creationId xmlns:p14="http://schemas.microsoft.com/office/powerpoint/2010/main" val="150301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 gode grunner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Du får jobb og tjener godt 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Arbeidsgiverne er veldig fornøyde med våre kandidater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Vi er ledende på bruk av databeregninger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Et hav av jobbmuligheter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Høy kvalitet på utdanningen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Vi har de beste forskerne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Vi samarbeider med næringslivet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Tung satsing på innovasjon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Vi er Norges beste universitet</a:t>
            </a:r>
          </a:p>
          <a:p>
            <a:pPr marL="514350" indent="-514350">
              <a:buFont typeface="+mj-lt"/>
              <a:buAutoNum type="arabicPeriod"/>
            </a:pPr>
            <a:r>
              <a:rPr lang="nb-NO" sz="2000" dirty="0" smtClean="0"/>
              <a:t>Våre studenter er fornøyde med studiene og trives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131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nb-NO" dirty="0" smtClean="0"/>
              <a:t>Kommunikasjonsstrategi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 smtClean="0"/>
              <a:t>Fokus: rekruttering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6865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Hvorfor fokus på rekruttering?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Flere søkere</a:t>
            </a:r>
          </a:p>
          <a:p>
            <a:r>
              <a:rPr lang="nb-NO" dirty="0" smtClean="0"/>
              <a:t>Flinkere studenter</a:t>
            </a:r>
          </a:p>
          <a:p>
            <a:r>
              <a:rPr lang="nb-NO" dirty="0" smtClean="0"/>
              <a:t>Mindre frafall</a:t>
            </a:r>
          </a:p>
          <a:p>
            <a:r>
              <a:rPr lang="nb-NO" dirty="0" smtClean="0"/>
              <a:t>Mer kvalifiserte masterstudenter</a:t>
            </a:r>
          </a:p>
          <a:p>
            <a:r>
              <a:rPr lang="nb-NO" dirty="0" smtClean="0"/>
              <a:t>Bedre </a:t>
            </a:r>
            <a:r>
              <a:rPr lang="nb-NO" dirty="0" err="1" smtClean="0"/>
              <a:t>phd</a:t>
            </a:r>
            <a:r>
              <a:rPr lang="nb-NO" dirty="0" smtClean="0"/>
              <a:t>-kandidater</a:t>
            </a:r>
          </a:p>
          <a:p>
            <a:r>
              <a:rPr lang="nb-NO" dirty="0" smtClean="0"/>
              <a:t>Mer penger i kassen</a:t>
            </a:r>
          </a:p>
          <a:p>
            <a:r>
              <a:rPr lang="nb-NO" dirty="0"/>
              <a:t>Høyere kvalitet</a:t>
            </a:r>
          </a:p>
          <a:p>
            <a:r>
              <a:rPr lang="nb-NO" dirty="0" smtClean="0"/>
              <a:t>Bidra til å nå MNs mål</a:t>
            </a:r>
          </a:p>
        </p:txBody>
      </p:sp>
    </p:spTree>
    <p:extLst>
      <p:ext uri="{BB962C8B-B14F-4D97-AF65-F5344CB8AC3E}">
        <p14:creationId xmlns:p14="http://schemas.microsoft.com/office/powerpoint/2010/main" val="348519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Mål: dobling av antall primærsøkere innen 5 år</a:t>
            </a:r>
          </a:p>
          <a:p>
            <a:r>
              <a:rPr lang="nb-NO" dirty="0"/>
              <a:t>I dag: 1840 primærsøkere til 1216 studieplasser</a:t>
            </a:r>
          </a:p>
          <a:p>
            <a:r>
              <a:rPr lang="nb-NO" dirty="0" err="1"/>
              <a:t>Ca</a:t>
            </a:r>
            <a:r>
              <a:rPr lang="nb-NO" dirty="0"/>
              <a:t> 1,5 søker pr plass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9514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Prioriteringer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Skolebesøk</a:t>
            </a:r>
          </a:p>
          <a:p>
            <a:r>
              <a:rPr lang="nb-NO" dirty="0"/>
              <a:t>Forskningskommunikasjon</a:t>
            </a:r>
          </a:p>
          <a:p>
            <a:r>
              <a:rPr lang="nb-NO" dirty="0" smtClean="0"/>
              <a:t>Bygge </a:t>
            </a:r>
            <a:r>
              <a:rPr lang="nb-NO" dirty="0"/>
              <a:t>intern stolthet</a:t>
            </a:r>
          </a:p>
          <a:p>
            <a:r>
              <a:rPr lang="nb-NO" dirty="0"/>
              <a:t>Nettsider</a:t>
            </a:r>
          </a:p>
          <a:p>
            <a:r>
              <a:rPr lang="nb-NO" dirty="0" err="1" smtClean="0"/>
              <a:t>Alumni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579252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Rekrutteringstiltak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>
                <a:hlinkClick r:id="rId2"/>
              </a:rPr>
              <a:t>http://</a:t>
            </a:r>
            <a:r>
              <a:rPr lang="nb-NO" dirty="0" smtClean="0">
                <a:hlinkClick r:id="rId2"/>
              </a:rPr>
              <a:t>www.mn.uio.no/for-ansatte/organisasjon/fakultetsadministrasjonen/prosjekter/rekrutteringsprosjektet/rekrutteringstiltak2015.html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23331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Databeregninger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http://www.mn.uio.no/om/aktuelt/aktuelle-saker/2015/best-pa-databeregninger.html</a:t>
            </a:r>
          </a:p>
        </p:txBody>
      </p:sp>
    </p:spTree>
    <p:extLst>
      <p:ext uri="{BB962C8B-B14F-4D97-AF65-F5344CB8AC3E}">
        <p14:creationId xmlns:p14="http://schemas.microsoft.com/office/powerpoint/2010/main" val="10989054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mn-uio-1</Template>
  <TotalTime>1697</TotalTime>
  <Words>148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 Presentation</vt:lpstr>
      <vt:lpstr>MNs mål er å bli</vt:lpstr>
      <vt:lpstr>Ti gode grunner</vt:lpstr>
      <vt:lpstr>Kommunikasjonsstrategi</vt:lpstr>
      <vt:lpstr>Hvorfor fokus på rekruttering?</vt:lpstr>
      <vt:lpstr>PowerPoint Presentation</vt:lpstr>
      <vt:lpstr>Prioriteringer</vt:lpstr>
      <vt:lpstr>Rekrutteringstiltak</vt:lpstr>
      <vt:lpstr>Databeregninger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Julie Birgitte Øybø</dc:creator>
  <cp:lastModifiedBy>Hanne Sølna</cp:lastModifiedBy>
  <cp:revision>73</cp:revision>
  <cp:lastPrinted>2015-02-11T08:07:43Z</cp:lastPrinted>
  <dcterms:created xsi:type="dcterms:W3CDTF">2014-08-12T13:02:57Z</dcterms:created>
  <dcterms:modified xsi:type="dcterms:W3CDTF">2015-02-11T15:48:47Z</dcterms:modified>
</cp:coreProperties>
</file>