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29" autoAdjust="0"/>
  </p:normalViewPr>
  <p:slideViewPr>
    <p:cSldViewPr>
      <p:cViewPr varScale="1">
        <p:scale>
          <a:sx n="114" d="100"/>
          <a:sy n="114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DDAC9-E161-4EAE-87C7-427289B37970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B0187-48EF-40C8-8328-A25D03BC04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470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3E336-FE9C-4669-8518-3D8000AB2A85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1AA84-D70D-4038-A9E2-F47D440428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595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38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251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995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140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8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886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973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13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6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956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150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5676F-34F2-469F-BC53-7832B336C8C6}" type="datetimeFigureOut">
              <a:rPr lang="nb-NO" smtClean="0"/>
              <a:t>13.06.2018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80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00447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solidFill>
                  <a:srgbClr val="0070C0"/>
                </a:solidFill>
              </a:rPr>
              <a:t>Evaluering STUA møtene våren 2018</a:t>
            </a:r>
            <a:endParaRPr lang="nb-NO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3337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STUA møter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1455"/>
            <a:ext cx="3024336" cy="18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2594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Temamøter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00270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STUA seminar</a:t>
            </a:r>
            <a:endParaRPr lang="nb-NO" dirty="0"/>
          </a:p>
        </p:txBody>
      </p:sp>
      <p:sp>
        <p:nvSpPr>
          <p:cNvPr id="7" name="Oval 6"/>
          <p:cNvSpPr/>
          <p:nvPr/>
        </p:nvSpPr>
        <p:spPr>
          <a:xfrm>
            <a:off x="2627784" y="1772816"/>
            <a:ext cx="2952328" cy="1665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Temaene</a:t>
            </a:r>
          </a:p>
          <a:p>
            <a:pPr algn="ctr"/>
            <a:r>
              <a:rPr lang="nb-NO" dirty="0" smtClean="0"/>
              <a:t>Møtegjennomføring</a:t>
            </a:r>
          </a:p>
          <a:p>
            <a:pPr algn="ctr"/>
            <a:r>
              <a:rPr lang="nb-NO" dirty="0" smtClean="0"/>
              <a:t>Hyppighet</a:t>
            </a:r>
          </a:p>
          <a:p>
            <a:pPr algn="ctr"/>
            <a:r>
              <a:rPr lang="nb-NO" dirty="0" smtClean="0"/>
              <a:t>Tidspunkt</a:t>
            </a:r>
          </a:p>
          <a:p>
            <a:pPr algn="ctr"/>
            <a:r>
              <a:rPr lang="nb-NO" dirty="0"/>
              <a:t>A</a:t>
            </a:r>
            <a:r>
              <a:rPr lang="nb-NO" dirty="0" smtClean="0"/>
              <a:t>nnet</a:t>
            </a: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503548" y="3717031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solidFill>
                  <a:srgbClr val="FF0000"/>
                </a:solidFill>
              </a:rPr>
              <a:t>Møter og saker for høsten 2018</a:t>
            </a:r>
            <a:endParaRPr lang="nb-NO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4437112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IT masterplan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Masterprogrammene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Digitalisering og effektivisering - oppfølging av gruppearbeid og notat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Sensorveiledninger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Internship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………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559375" y="2420888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STUA skogstur</a:t>
            </a:r>
            <a:endParaRPr lang="nb-NO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12594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Hva synes vi om:</a:t>
            </a:r>
            <a:endParaRPr lang="nb-NO" dirty="0"/>
          </a:p>
        </p:txBody>
      </p:sp>
      <p:sp>
        <p:nvSpPr>
          <p:cNvPr id="12" name="Oval 11"/>
          <p:cNvSpPr/>
          <p:nvPr/>
        </p:nvSpPr>
        <p:spPr>
          <a:xfrm>
            <a:off x="5292080" y="4077072"/>
            <a:ext cx="3600400" cy="23913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Hva vil jeg høre om?</a:t>
            </a:r>
          </a:p>
          <a:p>
            <a:pPr algn="ctr"/>
            <a:r>
              <a:rPr lang="nb-NO" dirty="0" smtClean="0"/>
              <a:t>Hva kan jeg bidra med?</a:t>
            </a:r>
          </a:p>
          <a:p>
            <a:pPr algn="ctr"/>
            <a:r>
              <a:rPr lang="nb-NO" dirty="0" smtClean="0"/>
              <a:t>Hva vil jeg endre?</a:t>
            </a:r>
          </a:p>
          <a:p>
            <a:pPr algn="ctr"/>
            <a:r>
              <a:rPr lang="nb-NO" dirty="0" smtClean="0"/>
              <a:t>Hva vil jeg diskutere?</a:t>
            </a:r>
          </a:p>
          <a:p>
            <a:pPr algn="ctr"/>
            <a:r>
              <a:rPr lang="nb-NO" dirty="0" smtClean="0"/>
              <a:t>Når vil jeg gå tur?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158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animBg="1"/>
      <p:bldP spid="8" grpId="0"/>
      <p:bldP spid="9" grpId="0"/>
      <p:bldP spid="10" grpId="0"/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Innspill: 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Innkalle til møter i </a:t>
            </a:r>
            <a:r>
              <a:rPr lang="nb-NO" dirty="0" err="1" smtClean="0"/>
              <a:t>outlook</a:t>
            </a:r>
            <a:r>
              <a:rPr lang="nb-NO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Mer erfaringsdeling, best </a:t>
            </a:r>
            <a:r>
              <a:rPr lang="nb-NO" dirty="0" err="1" smtClean="0"/>
              <a:t>practice</a:t>
            </a:r>
            <a:r>
              <a:rPr lang="nb-NO" dirty="0" smtClean="0"/>
              <a:t> og bidrag fra instituttene på hvordan de </a:t>
            </a:r>
            <a:r>
              <a:rPr lang="nb-NO" smtClean="0"/>
              <a:t>gjør ting-  </a:t>
            </a:r>
            <a:r>
              <a:rPr lang="nb-NO" dirty="0" smtClean="0"/>
              <a:t>for å gjøre møtene mer relevante:</a:t>
            </a:r>
          </a:p>
          <a:p>
            <a:pPr marL="742950" lvl="1" indent="-285750">
              <a:buFontTx/>
              <a:buChar char="-"/>
            </a:pPr>
            <a:r>
              <a:rPr lang="nb-NO" dirty="0" smtClean="0"/>
              <a:t>Hvordan få inn mer programmering i bachelorprogrammene – særlig for de minst matematikktunge programmene.</a:t>
            </a:r>
          </a:p>
          <a:p>
            <a:pPr marL="742950" lvl="1" indent="-285750">
              <a:buFontTx/>
              <a:buChar char="-"/>
            </a:pPr>
            <a:r>
              <a:rPr lang="nb-NO" dirty="0" smtClean="0"/>
              <a:t>Opplæring av gruppelærere </a:t>
            </a:r>
          </a:p>
          <a:p>
            <a:pPr marL="742950" lvl="1" indent="-285750">
              <a:buFontTx/>
              <a:buChar char="-"/>
            </a:pPr>
            <a:r>
              <a:rPr lang="nb-NO" dirty="0" err="1" smtClean="0"/>
              <a:t>Internship</a:t>
            </a:r>
            <a:endParaRPr lang="nb-NO" dirty="0" smtClean="0"/>
          </a:p>
          <a:p>
            <a:pPr marL="742950" lvl="1" indent="-285750">
              <a:buFontTx/>
              <a:buChar char="-"/>
            </a:pPr>
            <a:r>
              <a:rPr lang="nb-NO" dirty="0" smtClean="0"/>
              <a:t>Emneevaluering</a:t>
            </a:r>
          </a:p>
          <a:p>
            <a:pPr marL="742950" lvl="1" indent="-285750">
              <a:buFontTx/>
              <a:buChar char="-"/>
            </a:pPr>
            <a:r>
              <a:rPr lang="nb-NO" dirty="0" smtClean="0"/>
              <a:t>Regler for </a:t>
            </a:r>
            <a:r>
              <a:rPr lang="nb-NO" dirty="0" err="1" smtClean="0"/>
              <a:t>obliger</a:t>
            </a:r>
            <a:endParaRPr lang="nb-NO" dirty="0" smtClean="0"/>
          </a:p>
          <a:p>
            <a:pPr marL="285750" indent="-285750">
              <a:buFontTx/>
              <a:buChar char="-"/>
            </a:pP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dirty="0" smtClean="0"/>
              <a:t>Temamøte om godkjenning av utdanning, effektivisering med nettskjema og rutinebeskrivelser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Canvasopplæring for studiekonsulenter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Frokostmøter (</a:t>
            </a:r>
            <a:r>
              <a:rPr lang="nb-NO" dirty="0" err="1" smtClean="0"/>
              <a:t>SiU</a:t>
            </a:r>
            <a:r>
              <a:rPr lang="nb-NO" dirty="0" smtClean="0"/>
              <a:t>, NOKUT) </a:t>
            </a:r>
            <a:r>
              <a:rPr lang="nb-NO" dirty="0" err="1" smtClean="0"/>
              <a:t>streames</a:t>
            </a:r>
            <a:r>
              <a:rPr lang="nb-NO" dirty="0" smtClean="0"/>
              <a:t> så vi kan se på i fellesskap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Temamøter som inneholder det innkallingen sier/lover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Flere felles arenaer, </a:t>
            </a:r>
            <a:r>
              <a:rPr lang="nb-NO" dirty="0" err="1" smtClean="0"/>
              <a:t>fex</a:t>
            </a:r>
            <a:r>
              <a:rPr lang="nb-NO" dirty="0" smtClean="0"/>
              <a:t> STUT- STUA</a:t>
            </a:r>
          </a:p>
          <a:p>
            <a:pPr marL="285750" indent="-285750">
              <a:buFontTx/>
              <a:buChar char="-"/>
            </a:pPr>
            <a:r>
              <a:rPr lang="nb-NO" dirty="0" err="1" smtClean="0"/>
              <a:t>Podcaste</a:t>
            </a:r>
            <a:r>
              <a:rPr lang="nb-NO" dirty="0" smtClean="0"/>
              <a:t> temamøter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Fortsette med STUA seminar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OK med møtehyppighet og møteplan</a:t>
            </a:r>
          </a:p>
          <a:p>
            <a:pPr marL="285750" indent="-285750">
              <a:buFontTx/>
              <a:buChar char="-"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8447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14670</TotalTime>
  <Words>175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Effektivisere og digitalisere arbeidsprosesser</dc:title>
  <dc:creator>Hanne Sølna</dc:creator>
  <cp:lastModifiedBy>Hanne Sølna</cp:lastModifiedBy>
  <cp:revision>42</cp:revision>
  <cp:lastPrinted>2018-06-08T10:50:35Z</cp:lastPrinted>
  <dcterms:created xsi:type="dcterms:W3CDTF">2018-03-12T08:07:57Z</dcterms:created>
  <dcterms:modified xsi:type="dcterms:W3CDTF">2018-06-13T12:48:37Z</dcterms:modified>
</cp:coreProperties>
</file>