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91" r:id="rId3"/>
    <p:sldId id="292" r:id="rId4"/>
    <p:sldId id="304" r:id="rId5"/>
    <p:sldId id="305" r:id="rId6"/>
    <p:sldId id="294" r:id="rId7"/>
    <p:sldId id="295" r:id="rId8"/>
    <p:sldId id="303" r:id="rId9"/>
    <p:sldId id="296" r:id="rId10"/>
    <p:sldId id="297" r:id="rId11"/>
    <p:sldId id="298" r:id="rId12"/>
    <p:sldId id="299" r:id="rId13"/>
    <p:sldId id="300" r:id="rId14"/>
    <p:sldId id="301" r:id="rId15"/>
    <p:sldId id="302" r:id="rId16"/>
  </p:sldIdLst>
  <p:sldSz cx="9144000" cy="5145088"/>
  <p:notesSz cx="6858000" cy="9144000"/>
  <p:defaultTextStyle>
    <a:defPPr>
      <a:defRPr lang="nb-NO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BCA"/>
    <a:srgbClr val="76777B"/>
    <a:srgbClr val="C7C1B8"/>
    <a:srgbClr val="F5F3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1DEA3F-3702-C2DF-A2E8-A21E6A02AEA9}" v="789" dt="2019-10-15T18:50:02.571"/>
    <p1510:client id="{4B54C36A-CE1A-0888-C3D9-C91FF0E37690}" v="45" dt="2019-10-16T07:21:45.950"/>
    <p1510:client id="{6BD2E7AB-EC33-664E-ABFC-686F665E8E58}" v="1" dt="2019-10-16T07:34:54.8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774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grid Sand" userId="S::ingsand@uio.no::23037331-5902-4cb7-b45b-3b3f01bf1b20" providerId="AD" clId="Web-{121DEA3F-3702-C2DF-A2E8-A21E6A02AEA9}"/>
    <pc:docChg chg="addSld modSld">
      <pc:chgData name="Ingrid Sand" userId="S::ingsand@uio.no::23037331-5902-4cb7-b45b-3b3f01bf1b20" providerId="AD" clId="Web-{121DEA3F-3702-C2DF-A2E8-A21E6A02AEA9}" dt="2019-10-15T18:49:01.914" v="642"/>
      <pc:docMkLst>
        <pc:docMk/>
      </pc:docMkLst>
      <pc:sldChg chg="addSp modSp">
        <pc:chgData name="Ingrid Sand" userId="S::ingsand@uio.no::23037331-5902-4cb7-b45b-3b3f01bf1b20" providerId="AD" clId="Web-{121DEA3F-3702-C2DF-A2E8-A21E6A02AEA9}" dt="2019-10-15T18:49:01.914" v="642"/>
        <pc:sldMkLst>
          <pc:docMk/>
          <pc:sldMk cId="3644992250" sldId="293"/>
        </pc:sldMkLst>
        <pc:graphicFrameChg chg="add mod modGraphic">
          <ac:chgData name="Ingrid Sand" userId="S::ingsand@uio.no::23037331-5902-4cb7-b45b-3b3f01bf1b20" providerId="AD" clId="Web-{121DEA3F-3702-C2DF-A2E8-A21E6A02AEA9}" dt="2019-10-15T18:49:01.914" v="642"/>
          <ac:graphicFrameMkLst>
            <pc:docMk/>
            <pc:sldMk cId="3644992250" sldId="293"/>
            <ac:graphicFrameMk id="4" creationId="{A360F0A6-1207-4293-9CE0-5F6AC95565FF}"/>
          </ac:graphicFrameMkLst>
        </pc:graphicFrameChg>
      </pc:sldChg>
      <pc:sldChg chg="addSp modSp">
        <pc:chgData name="Ingrid Sand" userId="S::ingsand@uio.no::23037331-5902-4cb7-b45b-3b3f01bf1b20" providerId="AD" clId="Web-{121DEA3F-3702-C2DF-A2E8-A21E6A02AEA9}" dt="2019-10-15T18:25:25.978" v="6" actId="1076"/>
        <pc:sldMkLst>
          <pc:docMk/>
          <pc:sldMk cId="1085217788" sldId="295"/>
        </pc:sldMkLst>
        <pc:picChg chg="add mod">
          <ac:chgData name="Ingrid Sand" userId="S::ingsand@uio.no::23037331-5902-4cb7-b45b-3b3f01bf1b20" providerId="AD" clId="Web-{121DEA3F-3702-C2DF-A2E8-A21E6A02AEA9}" dt="2019-10-15T18:22:44.306" v="2" actId="1076"/>
          <ac:picMkLst>
            <pc:docMk/>
            <pc:sldMk cId="1085217788" sldId="295"/>
            <ac:picMk id="3" creationId="{CC5270E9-6312-4C89-B02E-D7134F143485}"/>
          </ac:picMkLst>
        </pc:picChg>
        <pc:picChg chg="add mod">
          <ac:chgData name="Ingrid Sand" userId="S::ingsand@uio.no::23037331-5902-4cb7-b45b-3b3f01bf1b20" providerId="AD" clId="Web-{121DEA3F-3702-C2DF-A2E8-A21E6A02AEA9}" dt="2019-10-15T18:24:00.446" v="4" actId="1076"/>
          <ac:picMkLst>
            <pc:docMk/>
            <pc:sldMk cId="1085217788" sldId="295"/>
            <ac:picMk id="5" creationId="{EED373C5-93D0-49D2-8D40-77BAF73B6493}"/>
          </ac:picMkLst>
        </pc:picChg>
        <pc:picChg chg="add mod">
          <ac:chgData name="Ingrid Sand" userId="S::ingsand@uio.no::23037331-5902-4cb7-b45b-3b3f01bf1b20" providerId="AD" clId="Web-{121DEA3F-3702-C2DF-A2E8-A21E6A02AEA9}" dt="2019-10-15T18:25:25.978" v="6" actId="1076"/>
          <ac:picMkLst>
            <pc:docMk/>
            <pc:sldMk cId="1085217788" sldId="295"/>
            <ac:picMk id="7" creationId="{47404BE0-437E-42CD-8BE6-7FD99EFC0A19}"/>
          </ac:picMkLst>
        </pc:picChg>
      </pc:sldChg>
      <pc:sldChg chg="addSp modSp mod modClrScheme chgLayout">
        <pc:chgData name="Ingrid Sand" userId="S::ingsand@uio.no::23037331-5902-4cb7-b45b-3b3f01bf1b20" providerId="AD" clId="Web-{121DEA3F-3702-C2DF-A2E8-A21E6A02AEA9}" dt="2019-10-15T18:42:24.461" v="502" actId="20577"/>
        <pc:sldMkLst>
          <pc:docMk/>
          <pc:sldMk cId="1860763114" sldId="297"/>
        </pc:sldMkLst>
        <pc:spChg chg="mod ord">
          <ac:chgData name="Ingrid Sand" userId="S::ingsand@uio.no::23037331-5902-4cb7-b45b-3b3f01bf1b20" providerId="AD" clId="Web-{121DEA3F-3702-C2DF-A2E8-A21E6A02AEA9}" dt="2019-10-15T18:32:37.477" v="68"/>
          <ac:spMkLst>
            <pc:docMk/>
            <pc:sldMk cId="1860763114" sldId="297"/>
            <ac:spMk id="2" creationId="{00000000-0000-0000-0000-000000000000}"/>
          </ac:spMkLst>
        </pc:spChg>
        <pc:spChg chg="add mod ord">
          <ac:chgData name="Ingrid Sand" userId="S::ingsand@uio.no::23037331-5902-4cb7-b45b-3b3f01bf1b20" providerId="AD" clId="Web-{121DEA3F-3702-C2DF-A2E8-A21E6A02AEA9}" dt="2019-10-15T18:42:24.461" v="502" actId="20577"/>
          <ac:spMkLst>
            <pc:docMk/>
            <pc:sldMk cId="1860763114" sldId="297"/>
            <ac:spMk id="3" creationId="{543F8C15-90B2-4DA0-8B03-7FF3788D5089}"/>
          </ac:spMkLst>
        </pc:spChg>
      </pc:sldChg>
      <pc:sldChg chg="addSp modSp mod modClrScheme chgLayout">
        <pc:chgData name="Ingrid Sand" userId="S::ingsand@uio.no::23037331-5902-4cb7-b45b-3b3f01bf1b20" providerId="AD" clId="Web-{121DEA3F-3702-C2DF-A2E8-A21E6A02AEA9}" dt="2019-10-15T18:48:15.227" v="635" actId="20577"/>
        <pc:sldMkLst>
          <pc:docMk/>
          <pc:sldMk cId="3492565242" sldId="300"/>
        </pc:sldMkLst>
        <pc:spChg chg="mod ord">
          <ac:chgData name="Ingrid Sand" userId="S::ingsand@uio.no::23037331-5902-4cb7-b45b-3b3f01bf1b20" providerId="AD" clId="Web-{121DEA3F-3702-C2DF-A2E8-A21E6A02AEA9}" dt="2019-10-15T18:43:27.055" v="504"/>
          <ac:spMkLst>
            <pc:docMk/>
            <pc:sldMk cId="3492565242" sldId="300"/>
            <ac:spMk id="2" creationId="{00000000-0000-0000-0000-000000000000}"/>
          </ac:spMkLst>
        </pc:spChg>
        <pc:spChg chg="add mod ord">
          <ac:chgData name="Ingrid Sand" userId="S::ingsand@uio.no::23037331-5902-4cb7-b45b-3b3f01bf1b20" providerId="AD" clId="Web-{121DEA3F-3702-C2DF-A2E8-A21E6A02AEA9}" dt="2019-10-15T18:48:15.227" v="635" actId="20577"/>
          <ac:spMkLst>
            <pc:docMk/>
            <pc:sldMk cId="3492565242" sldId="300"/>
            <ac:spMk id="3" creationId="{513E2A9D-0384-4A39-A2A7-90BEF82ACCF1}"/>
          </ac:spMkLst>
        </pc:spChg>
      </pc:sldChg>
      <pc:sldChg chg="addSp delSp modSp add replId">
        <pc:chgData name="Ingrid Sand" userId="S::ingsand@uio.no::23037331-5902-4cb7-b45b-3b3f01bf1b20" providerId="AD" clId="Web-{121DEA3F-3702-C2DF-A2E8-A21E6A02AEA9}" dt="2019-10-15T18:28:15.321" v="67" actId="14100"/>
        <pc:sldMkLst>
          <pc:docMk/>
          <pc:sldMk cId="298752029" sldId="303"/>
        </pc:sldMkLst>
        <pc:spChg chg="mod">
          <ac:chgData name="Ingrid Sand" userId="S::ingsand@uio.no::23037331-5902-4cb7-b45b-3b3f01bf1b20" providerId="AD" clId="Web-{121DEA3F-3702-C2DF-A2E8-A21E6A02AEA9}" dt="2019-10-15T18:27:00.196" v="57" actId="20577"/>
          <ac:spMkLst>
            <pc:docMk/>
            <pc:sldMk cId="298752029" sldId="303"/>
            <ac:spMk id="2" creationId="{00000000-0000-0000-0000-000000000000}"/>
          </ac:spMkLst>
        </pc:spChg>
        <pc:picChg chg="del">
          <ac:chgData name="Ingrid Sand" userId="S::ingsand@uio.no::23037331-5902-4cb7-b45b-3b3f01bf1b20" providerId="AD" clId="Web-{121DEA3F-3702-C2DF-A2E8-A21E6A02AEA9}" dt="2019-10-15T18:26:15.274" v="8"/>
          <ac:picMkLst>
            <pc:docMk/>
            <pc:sldMk cId="298752029" sldId="303"/>
            <ac:picMk id="3" creationId="{CC5270E9-6312-4C89-B02E-D7134F143485}"/>
          </ac:picMkLst>
        </pc:picChg>
        <pc:picChg chg="add mod">
          <ac:chgData name="Ingrid Sand" userId="S::ingsand@uio.no::23037331-5902-4cb7-b45b-3b3f01bf1b20" providerId="AD" clId="Web-{121DEA3F-3702-C2DF-A2E8-A21E6A02AEA9}" dt="2019-10-15T18:28:15.321" v="67" actId="14100"/>
          <ac:picMkLst>
            <pc:docMk/>
            <pc:sldMk cId="298752029" sldId="303"/>
            <ac:picMk id="4" creationId="{13D261C7-FF1A-40CB-89FD-278362DFB07C}"/>
          </ac:picMkLst>
        </pc:picChg>
        <pc:picChg chg="del">
          <ac:chgData name="Ingrid Sand" userId="S::ingsand@uio.no::23037331-5902-4cb7-b45b-3b3f01bf1b20" providerId="AD" clId="Web-{121DEA3F-3702-C2DF-A2E8-A21E6A02AEA9}" dt="2019-10-15T18:26:16.087" v="9"/>
          <ac:picMkLst>
            <pc:docMk/>
            <pc:sldMk cId="298752029" sldId="303"/>
            <ac:picMk id="5" creationId="{EED373C5-93D0-49D2-8D40-77BAF73B6493}"/>
          </ac:picMkLst>
        </pc:picChg>
        <pc:picChg chg="del">
          <ac:chgData name="Ingrid Sand" userId="S::ingsand@uio.no::23037331-5902-4cb7-b45b-3b3f01bf1b20" providerId="AD" clId="Web-{121DEA3F-3702-C2DF-A2E8-A21E6A02AEA9}" dt="2019-10-15T18:26:16.806" v="10"/>
          <ac:picMkLst>
            <pc:docMk/>
            <pc:sldMk cId="298752029" sldId="303"/>
            <ac:picMk id="7" creationId="{47404BE0-437E-42CD-8BE6-7FD99EFC0A19}"/>
          </ac:picMkLst>
        </pc:picChg>
        <pc:picChg chg="add mod">
          <ac:chgData name="Ingrid Sand" userId="S::ingsand@uio.no::23037331-5902-4cb7-b45b-3b3f01bf1b20" providerId="AD" clId="Web-{121DEA3F-3702-C2DF-A2E8-A21E6A02AEA9}" dt="2019-10-15T18:28:12.446" v="66" actId="14100"/>
          <ac:picMkLst>
            <pc:docMk/>
            <pc:sldMk cId="298752029" sldId="303"/>
            <ac:picMk id="8" creationId="{3F434537-048F-4E3C-BACD-9FA4AFD663BE}"/>
          </ac:picMkLst>
        </pc:picChg>
      </pc:sldChg>
    </pc:docChg>
  </pc:docChgLst>
  <pc:docChgLst>
    <pc:chgData name="Ingrid Sand" userId="S::ingsand@uio.no::23037331-5902-4cb7-b45b-3b3f01bf1b20" providerId="AD" clId="Web-{6BD2E7AB-EC33-664E-ABFC-686F665E8E58}"/>
    <pc:docChg chg="delSld">
      <pc:chgData name="Ingrid Sand" userId="S::ingsand@uio.no::23037331-5902-4cb7-b45b-3b3f01bf1b20" providerId="AD" clId="Web-{6BD2E7AB-EC33-664E-ABFC-686F665E8E58}" dt="2019-10-16T07:34:54.862" v="0"/>
      <pc:docMkLst>
        <pc:docMk/>
      </pc:docMkLst>
      <pc:sldChg chg="del">
        <pc:chgData name="Ingrid Sand" userId="S::ingsand@uio.no::23037331-5902-4cb7-b45b-3b3f01bf1b20" providerId="AD" clId="Web-{6BD2E7AB-EC33-664E-ABFC-686F665E8E58}" dt="2019-10-16T07:34:54.862" v="0"/>
        <pc:sldMkLst>
          <pc:docMk/>
          <pc:sldMk cId="3644992250" sldId="293"/>
        </pc:sldMkLst>
      </pc:sldChg>
    </pc:docChg>
  </pc:docChgLst>
  <pc:docChgLst>
    <pc:chgData name="Ingrid Sand" userId="S::ingsand@uio.no::23037331-5902-4cb7-b45b-3b3f01bf1b20" providerId="AD" clId="Web-{4B54C36A-CE1A-0888-C3D9-C91FF0E37690}"/>
    <pc:docChg chg="addSld modSld sldOrd">
      <pc:chgData name="Ingrid Sand" userId="S::ingsand@uio.no::23037331-5902-4cb7-b45b-3b3f01bf1b20" providerId="AD" clId="Web-{4B54C36A-CE1A-0888-C3D9-C91FF0E37690}" dt="2019-10-16T07:21:45.950" v="40" actId="14100"/>
      <pc:docMkLst>
        <pc:docMk/>
      </pc:docMkLst>
      <pc:sldChg chg="addSp modSp new ord">
        <pc:chgData name="Ingrid Sand" userId="S::ingsand@uio.no::23037331-5902-4cb7-b45b-3b3f01bf1b20" providerId="AD" clId="Web-{4B54C36A-CE1A-0888-C3D9-C91FF0E37690}" dt="2019-10-16T07:21:45.950" v="40" actId="14100"/>
        <pc:sldMkLst>
          <pc:docMk/>
          <pc:sldMk cId="2541473499" sldId="304"/>
        </pc:sldMkLst>
        <pc:picChg chg="add mod">
          <ac:chgData name="Ingrid Sand" userId="S::ingsand@uio.no::23037331-5902-4cb7-b45b-3b3f01bf1b20" providerId="AD" clId="Web-{4B54C36A-CE1A-0888-C3D9-C91FF0E37690}" dt="2019-10-16T07:13:37.245" v="6" actId="1076"/>
          <ac:picMkLst>
            <pc:docMk/>
            <pc:sldMk cId="2541473499" sldId="304"/>
            <ac:picMk id="3" creationId="{0ED6C1EE-A49F-47A8-8E9F-394B63BF0F60}"/>
          </ac:picMkLst>
        </pc:picChg>
        <pc:picChg chg="add mod">
          <ac:chgData name="Ingrid Sand" userId="S::ingsand@uio.no::23037331-5902-4cb7-b45b-3b3f01bf1b20" providerId="AD" clId="Web-{4B54C36A-CE1A-0888-C3D9-C91FF0E37690}" dt="2019-10-16T07:16:23.293" v="11" actId="14100"/>
          <ac:picMkLst>
            <pc:docMk/>
            <pc:sldMk cId="2541473499" sldId="304"/>
            <ac:picMk id="5" creationId="{A1F7D8F6-A5FA-49FD-B5A5-BFDA7AB1137C}"/>
          </ac:picMkLst>
        </pc:picChg>
        <pc:picChg chg="add mod">
          <ac:chgData name="Ingrid Sand" userId="S::ingsand@uio.no::23037331-5902-4cb7-b45b-3b3f01bf1b20" providerId="AD" clId="Web-{4B54C36A-CE1A-0888-C3D9-C91FF0E37690}" dt="2019-10-16T07:21:45.950" v="40" actId="14100"/>
          <ac:picMkLst>
            <pc:docMk/>
            <pc:sldMk cId="2541473499" sldId="304"/>
            <ac:picMk id="7" creationId="{B3DC8646-6BCB-4054-939D-D7BED41EB270}"/>
          </ac:picMkLst>
        </pc:picChg>
      </pc:sldChg>
      <pc:sldChg chg="addSp modSp new ord">
        <pc:chgData name="Ingrid Sand" userId="S::ingsand@uio.no::23037331-5902-4cb7-b45b-3b3f01bf1b20" providerId="AD" clId="Web-{4B54C36A-CE1A-0888-C3D9-C91FF0E37690}" dt="2019-10-16T07:21:04.919" v="34" actId="14100"/>
        <pc:sldMkLst>
          <pc:docMk/>
          <pc:sldMk cId="4000760521" sldId="305"/>
        </pc:sldMkLst>
        <pc:picChg chg="add mod">
          <ac:chgData name="Ingrid Sand" userId="S::ingsand@uio.no::23037331-5902-4cb7-b45b-3b3f01bf1b20" providerId="AD" clId="Web-{4B54C36A-CE1A-0888-C3D9-C91FF0E37690}" dt="2019-10-16T07:19:41.434" v="22" actId="1076"/>
          <ac:picMkLst>
            <pc:docMk/>
            <pc:sldMk cId="4000760521" sldId="305"/>
            <ac:picMk id="3" creationId="{8CE0BCA8-453E-4F19-B45D-BD85DB2A4335}"/>
          </ac:picMkLst>
        </pc:picChg>
        <pc:picChg chg="add mod">
          <ac:chgData name="Ingrid Sand" userId="S::ingsand@uio.no::23037331-5902-4cb7-b45b-3b3f01bf1b20" providerId="AD" clId="Web-{4B54C36A-CE1A-0888-C3D9-C91FF0E37690}" dt="2019-10-16T07:21:04.919" v="34" actId="14100"/>
          <ac:picMkLst>
            <pc:docMk/>
            <pc:sldMk cId="4000760521" sldId="305"/>
            <ac:picMk id="5" creationId="{3A75C335-0572-44C4-9C92-01BFEBBE983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e 15">
            <a:extLst>
              <a:ext uri="{FF2B5EF4-FFF2-40B4-BE49-F238E27FC236}">
                <a16:creationId xmlns:a16="http://schemas.microsoft.com/office/drawing/2014/main" id="{9A03E78E-A3A3-4B18-96BB-369B77EDA8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1" y="1121728"/>
            <a:ext cx="9137078" cy="4023359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143000" y="1676405"/>
            <a:ext cx="6858000" cy="987362"/>
          </a:xfrm>
        </p:spPr>
        <p:txBody>
          <a:bodyPr anchor="b">
            <a:normAutofit/>
          </a:bodyPr>
          <a:lstStyle>
            <a:lvl1pPr algn="ctr">
              <a:defRPr sz="3200">
                <a:solidFill>
                  <a:schemeClr val="l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43000" y="2687124"/>
            <a:ext cx="6858000" cy="589476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b="1">
                <a:solidFill>
                  <a:schemeClr val="l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071B160B-9A00-4EFC-AFE8-9655D5BA23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90" y="3924491"/>
            <a:ext cx="1631950" cy="38399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i="1">
                <a:solidFill>
                  <a:schemeClr val="l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1AD0B27C-B238-4423-8677-A476C443572C}"/>
              </a:ext>
            </a:extLst>
          </p:cNvPr>
          <p:cNvSpPr>
            <a:spLocks noChangeAspect="1"/>
          </p:cNvSpPr>
          <p:nvPr userDrawn="1"/>
        </p:nvSpPr>
        <p:spPr>
          <a:xfrm>
            <a:off x="450056" y="3888486"/>
            <a:ext cx="162000" cy="162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lt1"/>
              </a:solidFill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7564D657-7885-4533-95E9-07977EB1E5F6}"/>
              </a:ext>
            </a:extLst>
          </p:cNvPr>
          <p:cNvSpPr>
            <a:spLocks noChangeAspect="1"/>
          </p:cNvSpPr>
          <p:nvPr userDrawn="1"/>
        </p:nvSpPr>
        <p:spPr>
          <a:xfrm>
            <a:off x="450056" y="4086226"/>
            <a:ext cx="162000" cy="162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lt1"/>
              </a:solidFill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BD367748-7BE7-44EC-81BA-3B5C2C15E7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4097" y="360045"/>
            <a:ext cx="425197" cy="425197"/>
          </a:xfrm>
          <a:prstGeom prst="rect">
            <a:avLst/>
          </a:prstGeom>
        </p:spPr>
      </p:pic>
      <p:sp>
        <p:nvSpPr>
          <p:cNvPr id="15" name="TekstSylinder 14">
            <a:extLst>
              <a:ext uri="{FF2B5EF4-FFF2-40B4-BE49-F238E27FC236}">
                <a16:creationId xmlns:a16="http://schemas.microsoft.com/office/drawing/2014/main" id="{71A4B4FE-9DF4-4F75-9702-F81B6EE27EDE}"/>
              </a:ext>
            </a:extLst>
          </p:cNvPr>
          <p:cNvSpPr txBox="1"/>
          <p:nvPr userDrawn="1"/>
        </p:nvSpPr>
        <p:spPr>
          <a:xfrm>
            <a:off x="1706837" y="424417"/>
            <a:ext cx="4116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/>
              <a:t>Det matematisk-naturvitenskapelige fakultet</a:t>
            </a:r>
          </a:p>
        </p:txBody>
      </p:sp>
      <p:grpSp>
        <p:nvGrpSpPr>
          <p:cNvPr id="17" name="Group 4">
            <a:extLst>
              <a:ext uri="{FF2B5EF4-FFF2-40B4-BE49-F238E27FC236}">
                <a16:creationId xmlns:a16="http://schemas.microsoft.com/office/drawing/2014/main" id="{DBF8729D-EC26-46E0-A463-FFB60D8A4A7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312070" y="512362"/>
            <a:ext cx="439200" cy="136098"/>
            <a:chOff x="699" y="-168"/>
            <a:chExt cx="810" cy="251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12E83AD0-CDBE-4F26-A2BE-5B57E7C52D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0" y="-164"/>
              <a:ext cx="109" cy="111"/>
            </a:xfrm>
            <a:custGeom>
              <a:avLst/>
              <a:gdLst>
                <a:gd name="T0" fmla="*/ 52 w 53"/>
                <a:gd name="T1" fmla="*/ 20 h 53"/>
                <a:gd name="T2" fmla="*/ 53 w 53"/>
                <a:gd name="T3" fmla="*/ 26 h 53"/>
                <a:gd name="T4" fmla="*/ 26 w 53"/>
                <a:gd name="T5" fmla="*/ 53 h 53"/>
                <a:gd name="T6" fmla="*/ 0 w 53"/>
                <a:gd name="T7" fmla="*/ 26 h 53"/>
                <a:gd name="T8" fmla="*/ 26 w 53"/>
                <a:gd name="T9" fmla="*/ 0 h 53"/>
                <a:gd name="T10" fmla="*/ 52 w 53"/>
                <a:gd name="T11" fmla="*/ 2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53">
                  <a:moveTo>
                    <a:pt x="52" y="20"/>
                  </a:moveTo>
                  <a:cubicBezTo>
                    <a:pt x="53" y="22"/>
                    <a:pt x="53" y="24"/>
                    <a:pt x="53" y="26"/>
                  </a:cubicBezTo>
                  <a:cubicBezTo>
                    <a:pt x="53" y="41"/>
                    <a:pt x="41" y="53"/>
                    <a:pt x="26" y="53"/>
                  </a:cubicBezTo>
                  <a:cubicBezTo>
                    <a:pt x="12" y="53"/>
                    <a:pt x="0" y="41"/>
                    <a:pt x="0" y="26"/>
                  </a:cubicBezTo>
                  <a:cubicBezTo>
                    <a:pt x="0" y="11"/>
                    <a:pt x="12" y="0"/>
                    <a:pt x="26" y="0"/>
                  </a:cubicBezTo>
                  <a:cubicBezTo>
                    <a:pt x="39" y="0"/>
                    <a:pt x="50" y="8"/>
                    <a:pt x="52" y="20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A466584F-AD67-4585-ACAD-663074782B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0" y="-30"/>
              <a:ext cx="109" cy="111"/>
            </a:xfrm>
            <a:custGeom>
              <a:avLst/>
              <a:gdLst>
                <a:gd name="T0" fmla="*/ 52 w 53"/>
                <a:gd name="T1" fmla="*/ 21 h 53"/>
                <a:gd name="T2" fmla="*/ 53 w 53"/>
                <a:gd name="T3" fmla="*/ 27 h 53"/>
                <a:gd name="T4" fmla="*/ 26 w 53"/>
                <a:gd name="T5" fmla="*/ 53 h 53"/>
                <a:gd name="T6" fmla="*/ 0 w 53"/>
                <a:gd name="T7" fmla="*/ 27 h 53"/>
                <a:gd name="T8" fmla="*/ 26 w 53"/>
                <a:gd name="T9" fmla="*/ 0 h 53"/>
                <a:gd name="T10" fmla="*/ 52 w 53"/>
                <a:gd name="T11" fmla="*/ 2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53">
                  <a:moveTo>
                    <a:pt x="52" y="21"/>
                  </a:moveTo>
                  <a:cubicBezTo>
                    <a:pt x="53" y="23"/>
                    <a:pt x="53" y="25"/>
                    <a:pt x="53" y="27"/>
                  </a:cubicBezTo>
                  <a:cubicBezTo>
                    <a:pt x="53" y="42"/>
                    <a:pt x="41" y="53"/>
                    <a:pt x="26" y="53"/>
                  </a:cubicBezTo>
                  <a:cubicBezTo>
                    <a:pt x="12" y="53"/>
                    <a:pt x="0" y="42"/>
                    <a:pt x="0" y="27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39" y="0"/>
                    <a:pt x="50" y="9"/>
                    <a:pt x="52" y="21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37D1EBF0-5C4C-4CD1-B463-32F29047BE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9" y="-164"/>
              <a:ext cx="243" cy="247"/>
            </a:xfrm>
            <a:custGeom>
              <a:avLst/>
              <a:gdLst>
                <a:gd name="T0" fmla="*/ 105 w 118"/>
                <a:gd name="T1" fmla="*/ 75 h 118"/>
                <a:gd name="T2" fmla="*/ 102 w 118"/>
                <a:gd name="T3" fmla="*/ 95 h 118"/>
                <a:gd name="T4" fmla="*/ 93 w 118"/>
                <a:gd name="T5" fmla="*/ 108 h 118"/>
                <a:gd name="T6" fmla="*/ 79 w 118"/>
                <a:gd name="T7" fmla="*/ 115 h 118"/>
                <a:gd name="T8" fmla="*/ 59 w 118"/>
                <a:gd name="T9" fmla="*/ 118 h 118"/>
                <a:gd name="T10" fmla="*/ 40 w 118"/>
                <a:gd name="T11" fmla="*/ 115 h 118"/>
                <a:gd name="T12" fmla="*/ 26 w 118"/>
                <a:gd name="T13" fmla="*/ 108 h 118"/>
                <a:gd name="T14" fmla="*/ 17 w 118"/>
                <a:gd name="T15" fmla="*/ 95 h 118"/>
                <a:gd name="T16" fmla="*/ 13 w 118"/>
                <a:gd name="T17" fmla="*/ 76 h 118"/>
                <a:gd name="T18" fmla="*/ 13 w 118"/>
                <a:gd name="T19" fmla="*/ 8 h 118"/>
                <a:gd name="T20" fmla="*/ 0 w 118"/>
                <a:gd name="T21" fmla="*/ 5 h 118"/>
                <a:gd name="T22" fmla="*/ 0 w 118"/>
                <a:gd name="T23" fmla="*/ 0 h 118"/>
                <a:gd name="T24" fmla="*/ 41 w 118"/>
                <a:gd name="T25" fmla="*/ 0 h 118"/>
                <a:gd name="T26" fmla="*/ 41 w 118"/>
                <a:gd name="T27" fmla="*/ 5 h 118"/>
                <a:gd name="T28" fmla="*/ 28 w 118"/>
                <a:gd name="T29" fmla="*/ 8 h 118"/>
                <a:gd name="T30" fmla="*/ 28 w 118"/>
                <a:gd name="T31" fmla="*/ 81 h 118"/>
                <a:gd name="T32" fmla="*/ 36 w 118"/>
                <a:gd name="T33" fmla="*/ 103 h 118"/>
                <a:gd name="T34" fmla="*/ 62 w 118"/>
                <a:gd name="T35" fmla="*/ 111 h 118"/>
                <a:gd name="T36" fmla="*/ 87 w 118"/>
                <a:gd name="T37" fmla="*/ 103 h 118"/>
                <a:gd name="T38" fmla="*/ 95 w 118"/>
                <a:gd name="T39" fmla="*/ 77 h 118"/>
                <a:gd name="T40" fmla="*/ 95 w 118"/>
                <a:gd name="T41" fmla="*/ 8 h 118"/>
                <a:gd name="T42" fmla="*/ 82 w 118"/>
                <a:gd name="T43" fmla="*/ 5 h 118"/>
                <a:gd name="T44" fmla="*/ 82 w 118"/>
                <a:gd name="T45" fmla="*/ 0 h 118"/>
                <a:gd name="T46" fmla="*/ 118 w 118"/>
                <a:gd name="T47" fmla="*/ 0 h 118"/>
                <a:gd name="T48" fmla="*/ 118 w 118"/>
                <a:gd name="T49" fmla="*/ 5 h 118"/>
                <a:gd name="T50" fmla="*/ 105 w 118"/>
                <a:gd name="T51" fmla="*/ 8 h 118"/>
                <a:gd name="T52" fmla="*/ 105 w 118"/>
                <a:gd name="T53" fmla="*/ 7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8" h="118">
                  <a:moveTo>
                    <a:pt x="105" y="75"/>
                  </a:moveTo>
                  <a:cubicBezTo>
                    <a:pt x="105" y="82"/>
                    <a:pt x="104" y="89"/>
                    <a:pt x="102" y="95"/>
                  </a:cubicBezTo>
                  <a:cubicBezTo>
                    <a:pt x="100" y="100"/>
                    <a:pt x="97" y="105"/>
                    <a:pt x="93" y="108"/>
                  </a:cubicBezTo>
                  <a:cubicBezTo>
                    <a:pt x="90" y="111"/>
                    <a:pt x="85" y="114"/>
                    <a:pt x="79" y="115"/>
                  </a:cubicBezTo>
                  <a:cubicBezTo>
                    <a:pt x="73" y="117"/>
                    <a:pt x="66" y="118"/>
                    <a:pt x="59" y="118"/>
                  </a:cubicBezTo>
                  <a:cubicBezTo>
                    <a:pt x="52" y="118"/>
                    <a:pt x="46" y="117"/>
                    <a:pt x="40" y="115"/>
                  </a:cubicBezTo>
                  <a:cubicBezTo>
                    <a:pt x="35" y="114"/>
                    <a:pt x="30" y="112"/>
                    <a:pt x="26" y="108"/>
                  </a:cubicBezTo>
                  <a:cubicBezTo>
                    <a:pt x="22" y="105"/>
                    <a:pt x="19" y="101"/>
                    <a:pt x="17" y="95"/>
                  </a:cubicBezTo>
                  <a:cubicBezTo>
                    <a:pt x="14" y="90"/>
                    <a:pt x="13" y="84"/>
                    <a:pt x="13" y="76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81"/>
                    <a:pt x="28" y="81"/>
                    <a:pt x="28" y="81"/>
                  </a:cubicBezTo>
                  <a:cubicBezTo>
                    <a:pt x="28" y="91"/>
                    <a:pt x="31" y="98"/>
                    <a:pt x="36" y="103"/>
                  </a:cubicBezTo>
                  <a:cubicBezTo>
                    <a:pt x="42" y="108"/>
                    <a:pt x="51" y="111"/>
                    <a:pt x="62" y="111"/>
                  </a:cubicBezTo>
                  <a:cubicBezTo>
                    <a:pt x="73" y="111"/>
                    <a:pt x="82" y="108"/>
                    <a:pt x="87" y="103"/>
                  </a:cubicBezTo>
                  <a:cubicBezTo>
                    <a:pt x="92" y="97"/>
                    <a:pt x="95" y="89"/>
                    <a:pt x="95" y="77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82" y="5"/>
                    <a:pt x="82" y="5"/>
                    <a:pt x="82" y="5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5"/>
                    <a:pt x="118" y="5"/>
                    <a:pt x="118" y="5"/>
                  </a:cubicBezTo>
                  <a:cubicBezTo>
                    <a:pt x="105" y="8"/>
                    <a:pt x="105" y="8"/>
                    <a:pt x="105" y="8"/>
                  </a:cubicBezTo>
                  <a:lnTo>
                    <a:pt x="105" y="75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58A0F797-8B20-460D-9AF2-ED6C18AE2AD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4" y="-99"/>
              <a:ext cx="80" cy="178"/>
            </a:xfrm>
            <a:custGeom>
              <a:avLst/>
              <a:gdLst>
                <a:gd name="T0" fmla="*/ 52 w 80"/>
                <a:gd name="T1" fmla="*/ 29 h 178"/>
                <a:gd name="T2" fmla="*/ 52 w 80"/>
                <a:gd name="T3" fmla="*/ 161 h 178"/>
                <a:gd name="T4" fmla="*/ 80 w 80"/>
                <a:gd name="T5" fmla="*/ 167 h 178"/>
                <a:gd name="T6" fmla="*/ 80 w 80"/>
                <a:gd name="T7" fmla="*/ 178 h 178"/>
                <a:gd name="T8" fmla="*/ 0 w 80"/>
                <a:gd name="T9" fmla="*/ 178 h 178"/>
                <a:gd name="T10" fmla="*/ 0 w 80"/>
                <a:gd name="T11" fmla="*/ 167 h 178"/>
                <a:gd name="T12" fmla="*/ 27 w 80"/>
                <a:gd name="T13" fmla="*/ 161 h 178"/>
                <a:gd name="T14" fmla="*/ 27 w 80"/>
                <a:gd name="T15" fmla="*/ 25 h 178"/>
                <a:gd name="T16" fmla="*/ 0 w 80"/>
                <a:gd name="T17" fmla="*/ 15 h 178"/>
                <a:gd name="T18" fmla="*/ 0 w 80"/>
                <a:gd name="T19" fmla="*/ 11 h 178"/>
                <a:gd name="T20" fmla="*/ 52 w 80"/>
                <a:gd name="T21" fmla="*/ 0 h 178"/>
                <a:gd name="T22" fmla="*/ 54 w 80"/>
                <a:gd name="T23" fmla="*/ 2 h 178"/>
                <a:gd name="T24" fmla="*/ 52 w 80"/>
                <a:gd name="T25" fmla="*/ 29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178">
                  <a:moveTo>
                    <a:pt x="52" y="29"/>
                  </a:moveTo>
                  <a:lnTo>
                    <a:pt x="52" y="161"/>
                  </a:lnTo>
                  <a:lnTo>
                    <a:pt x="80" y="167"/>
                  </a:lnTo>
                  <a:lnTo>
                    <a:pt x="80" y="178"/>
                  </a:lnTo>
                  <a:lnTo>
                    <a:pt x="0" y="178"/>
                  </a:lnTo>
                  <a:lnTo>
                    <a:pt x="0" y="167"/>
                  </a:lnTo>
                  <a:lnTo>
                    <a:pt x="27" y="161"/>
                  </a:lnTo>
                  <a:lnTo>
                    <a:pt x="27" y="25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52" y="0"/>
                  </a:lnTo>
                  <a:lnTo>
                    <a:pt x="54" y="2"/>
                  </a:lnTo>
                  <a:lnTo>
                    <a:pt x="52" y="29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CCC79193-2924-4E4D-90DA-E7B8FF8B1A1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5" y="-168"/>
              <a:ext cx="222" cy="251"/>
            </a:xfrm>
            <a:custGeom>
              <a:avLst/>
              <a:gdLst>
                <a:gd name="T0" fmla="*/ 94 w 108"/>
                <a:gd name="T1" fmla="*/ 104 h 120"/>
                <a:gd name="T2" fmla="*/ 53 w 108"/>
                <a:gd name="T3" fmla="*/ 120 h 120"/>
                <a:gd name="T4" fmla="*/ 14 w 108"/>
                <a:gd name="T5" fmla="*/ 105 h 120"/>
                <a:gd name="T6" fmla="*/ 0 w 108"/>
                <a:gd name="T7" fmla="*/ 61 h 120"/>
                <a:gd name="T8" fmla="*/ 4 w 108"/>
                <a:gd name="T9" fmla="*/ 35 h 120"/>
                <a:gd name="T10" fmla="*/ 15 w 108"/>
                <a:gd name="T11" fmla="*/ 16 h 120"/>
                <a:gd name="T12" fmla="*/ 32 w 108"/>
                <a:gd name="T13" fmla="*/ 4 h 120"/>
                <a:gd name="T14" fmla="*/ 54 w 108"/>
                <a:gd name="T15" fmla="*/ 0 h 120"/>
                <a:gd name="T16" fmla="*/ 77 w 108"/>
                <a:gd name="T17" fmla="*/ 4 h 120"/>
                <a:gd name="T18" fmla="*/ 94 w 108"/>
                <a:gd name="T19" fmla="*/ 16 h 120"/>
                <a:gd name="T20" fmla="*/ 104 w 108"/>
                <a:gd name="T21" fmla="*/ 34 h 120"/>
                <a:gd name="T22" fmla="*/ 108 w 108"/>
                <a:gd name="T23" fmla="*/ 60 h 120"/>
                <a:gd name="T24" fmla="*/ 94 w 108"/>
                <a:gd name="T25" fmla="*/ 104 h 120"/>
                <a:gd name="T26" fmla="*/ 82 w 108"/>
                <a:gd name="T27" fmla="*/ 20 h 120"/>
                <a:gd name="T28" fmla="*/ 54 w 108"/>
                <a:gd name="T29" fmla="*/ 7 h 120"/>
                <a:gd name="T30" fmla="*/ 26 w 108"/>
                <a:gd name="T31" fmla="*/ 20 h 120"/>
                <a:gd name="T32" fmla="*/ 16 w 108"/>
                <a:gd name="T33" fmla="*/ 60 h 120"/>
                <a:gd name="T34" fmla="*/ 26 w 108"/>
                <a:gd name="T35" fmla="*/ 100 h 120"/>
                <a:gd name="T36" fmla="*/ 54 w 108"/>
                <a:gd name="T37" fmla="*/ 113 h 120"/>
                <a:gd name="T38" fmla="*/ 82 w 108"/>
                <a:gd name="T39" fmla="*/ 100 h 120"/>
                <a:gd name="T40" fmla="*/ 92 w 108"/>
                <a:gd name="T41" fmla="*/ 61 h 120"/>
                <a:gd name="T42" fmla="*/ 82 w 108"/>
                <a:gd name="T43" fmla="*/ 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8" h="120">
                  <a:moveTo>
                    <a:pt x="94" y="104"/>
                  </a:moveTo>
                  <a:cubicBezTo>
                    <a:pt x="84" y="115"/>
                    <a:pt x="71" y="120"/>
                    <a:pt x="53" y="120"/>
                  </a:cubicBezTo>
                  <a:cubicBezTo>
                    <a:pt x="36" y="120"/>
                    <a:pt x="23" y="115"/>
                    <a:pt x="14" y="105"/>
                  </a:cubicBezTo>
                  <a:cubicBezTo>
                    <a:pt x="5" y="95"/>
                    <a:pt x="0" y="80"/>
                    <a:pt x="0" y="61"/>
                  </a:cubicBezTo>
                  <a:cubicBezTo>
                    <a:pt x="0" y="51"/>
                    <a:pt x="1" y="42"/>
                    <a:pt x="4" y="35"/>
                  </a:cubicBezTo>
                  <a:cubicBezTo>
                    <a:pt x="6" y="27"/>
                    <a:pt x="10" y="21"/>
                    <a:pt x="15" y="16"/>
                  </a:cubicBezTo>
                  <a:cubicBezTo>
                    <a:pt x="19" y="11"/>
                    <a:pt x="25" y="7"/>
                    <a:pt x="32" y="4"/>
                  </a:cubicBezTo>
                  <a:cubicBezTo>
                    <a:pt x="39" y="2"/>
                    <a:pt x="46" y="0"/>
                    <a:pt x="54" y="0"/>
                  </a:cubicBezTo>
                  <a:cubicBezTo>
                    <a:pt x="63" y="0"/>
                    <a:pt x="70" y="2"/>
                    <a:pt x="77" y="4"/>
                  </a:cubicBezTo>
                  <a:cubicBezTo>
                    <a:pt x="84" y="7"/>
                    <a:pt x="89" y="11"/>
                    <a:pt x="94" y="16"/>
                  </a:cubicBezTo>
                  <a:cubicBezTo>
                    <a:pt x="98" y="21"/>
                    <a:pt x="102" y="27"/>
                    <a:pt x="104" y="34"/>
                  </a:cubicBezTo>
                  <a:cubicBezTo>
                    <a:pt x="107" y="41"/>
                    <a:pt x="108" y="50"/>
                    <a:pt x="108" y="60"/>
                  </a:cubicBezTo>
                  <a:cubicBezTo>
                    <a:pt x="108" y="79"/>
                    <a:pt x="103" y="94"/>
                    <a:pt x="94" y="104"/>
                  </a:cubicBezTo>
                  <a:close/>
                  <a:moveTo>
                    <a:pt x="82" y="20"/>
                  </a:moveTo>
                  <a:cubicBezTo>
                    <a:pt x="75" y="12"/>
                    <a:pt x="66" y="7"/>
                    <a:pt x="54" y="7"/>
                  </a:cubicBezTo>
                  <a:cubicBezTo>
                    <a:pt x="42" y="7"/>
                    <a:pt x="33" y="12"/>
                    <a:pt x="26" y="20"/>
                  </a:cubicBezTo>
                  <a:cubicBezTo>
                    <a:pt x="19" y="28"/>
                    <a:pt x="16" y="42"/>
                    <a:pt x="16" y="60"/>
                  </a:cubicBezTo>
                  <a:cubicBezTo>
                    <a:pt x="16" y="78"/>
                    <a:pt x="19" y="91"/>
                    <a:pt x="26" y="100"/>
                  </a:cubicBezTo>
                  <a:cubicBezTo>
                    <a:pt x="32" y="108"/>
                    <a:pt x="42" y="113"/>
                    <a:pt x="54" y="113"/>
                  </a:cubicBezTo>
                  <a:cubicBezTo>
                    <a:pt x="66" y="113"/>
                    <a:pt x="75" y="109"/>
                    <a:pt x="82" y="100"/>
                  </a:cubicBezTo>
                  <a:cubicBezTo>
                    <a:pt x="89" y="92"/>
                    <a:pt x="92" y="78"/>
                    <a:pt x="92" y="61"/>
                  </a:cubicBezTo>
                  <a:cubicBezTo>
                    <a:pt x="92" y="42"/>
                    <a:pt x="89" y="29"/>
                    <a:pt x="82" y="2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0F0B1522-DAF1-4576-BC24-C4B07F3C7B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7" y="-166"/>
              <a:ext cx="35" cy="36"/>
            </a:xfrm>
            <a:custGeom>
              <a:avLst/>
              <a:gdLst>
                <a:gd name="T0" fmla="*/ 0 w 17"/>
                <a:gd name="T1" fmla="*/ 8 h 17"/>
                <a:gd name="T2" fmla="*/ 2 w 17"/>
                <a:gd name="T3" fmla="*/ 14 h 17"/>
                <a:gd name="T4" fmla="*/ 8 w 17"/>
                <a:gd name="T5" fmla="*/ 17 h 17"/>
                <a:gd name="T6" fmla="*/ 14 w 17"/>
                <a:gd name="T7" fmla="*/ 14 h 17"/>
                <a:gd name="T8" fmla="*/ 17 w 17"/>
                <a:gd name="T9" fmla="*/ 8 h 17"/>
                <a:gd name="T10" fmla="*/ 14 w 17"/>
                <a:gd name="T11" fmla="*/ 2 h 17"/>
                <a:gd name="T12" fmla="*/ 8 w 17"/>
                <a:gd name="T13" fmla="*/ 0 h 17"/>
                <a:gd name="T14" fmla="*/ 2 w 17"/>
                <a:gd name="T15" fmla="*/ 2 h 17"/>
                <a:gd name="T16" fmla="*/ 0 w 17"/>
                <a:gd name="T17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7">
                  <a:moveTo>
                    <a:pt x="0" y="8"/>
                  </a:moveTo>
                  <a:cubicBezTo>
                    <a:pt x="0" y="11"/>
                    <a:pt x="1" y="13"/>
                    <a:pt x="2" y="14"/>
                  </a:cubicBezTo>
                  <a:cubicBezTo>
                    <a:pt x="4" y="16"/>
                    <a:pt x="6" y="17"/>
                    <a:pt x="8" y="17"/>
                  </a:cubicBezTo>
                  <a:cubicBezTo>
                    <a:pt x="11" y="17"/>
                    <a:pt x="13" y="16"/>
                    <a:pt x="14" y="14"/>
                  </a:cubicBezTo>
                  <a:cubicBezTo>
                    <a:pt x="16" y="13"/>
                    <a:pt x="17" y="11"/>
                    <a:pt x="17" y="8"/>
                  </a:cubicBezTo>
                  <a:cubicBezTo>
                    <a:pt x="17" y="6"/>
                    <a:pt x="16" y="4"/>
                    <a:pt x="14" y="2"/>
                  </a:cubicBezTo>
                  <a:cubicBezTo>
                    <a:pt x="13" y="0"/>
                    <a:pt x="11" y="0"/>
                    <a:pt x="8" y="0"/>
                  </a:cubicBezTo>
                  <a:cubicBezTo>
                    <a:pt x="6" y="0"/>
                    <a:pt x="4" y="0"/>
                    <a:pt x="2" y="2"/>
                  </a:cubicBezTo>
                  <a:cubicBezTo>
                    <a:pt x="1" y="4"/>
                    <a:pt x="0" y="6"/>
                    <a:pt x="0" y="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2142406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76073" y="1440180"/>
            <a:ext cx="3780473" cy="30603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18302" y="1440180"/>
            <a:ext cx="3780473" cy="30603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23.10.2019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13274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76072" y="1440180"/>
            <a:ext cx="3780473" cy="215444"/>
          </a:xfrm>
        </p:spPr>
        <p:txBody>
          <a:bodyPr anchor="t">
            <a:normAutofit/>
          </a:bodyPr>
          <a:lstStyle>
            <a:lvl1pPr marL="0" indent="0">
              <a:buNone/>
              <a:defRPr sz="1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76072" y="1655624"/>
            <a:ext cx="3780473" cy="28449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18302" y="1440180"/>
            <a:ext cx="3780473" cy="215444"/>
          </a:xfrm>
        </p:spPr>
        <p:txBody>
          <a:bodyPr anchor="t">
            <a:normAutofit/>
          </a:bodyPr>
          <a:lstStyle>
            <a:lvl1pPr marL="0" indent="0">
              <a:buNone/>
              <a:defRPr sz="1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18302" y="1655624"/>
            <a:ext cx="3780473" cy="28449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23.10.2019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C0A3205A-B931-4541-A0D3-BE1AA7A80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4663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23.10.2019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80477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23.10.2019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3840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>
            <a:extLst>
              <a:ext uri="{FF2B5EF4-FFF2-40B4-BE49-F238E27FC236}">
                <a16:creationId xmlns:a16="http://schemas.microsoft.com/office/drawing/2014/main" id="{7ED4FAE7-FE04-470F-A322-C6BD7F0DD75D}"/>
              </a:ext>
            </a:extLst>
          </p:cNvPr>
          <p:cNvSpPr/>
          <p:nvPr userDrawn="1"/>
        </p:nvSpPr>
        <p:spPr>
          <a:xfrm>
            <a:off x="0" y="1121728"/>
            <a:ext cx="9144000" cy="40233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143000" y="1810875"/>
            <a:ext cx="6858000" cy="987362"/>
          </a:xfrm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l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43000" y="2848487"/>
            <a:ext cx="6858000" cy="589476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b="1">
                <a:solidFill>
                  <a:schemeClr val="l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35627A1A-62D2-42A8-ACC3-ED6BFFA3BB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4097" y="360045"/>
            <a:ext cx="425197" cy="425197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CBC08FEA-29FA-4633-9EE6-4D5DF453B752}"/>
              </a:ext>
            </a:extLst>
          </p:cNvPr>
          <p:cNvSpPr txBox="1"/>
          <p:nvPr userDrawn="1"/>
        </p:nvSpPr>
        <p:spPr>
          <a:xfrm>
            <a:off x="1706837" y="424417"/>
            <a:ext cx="4116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/>
              <a:t>Det matematisk-naturvitenskapelige fakultet</a:t>
            </a:r>
          </a:p>
        </p:txBody>
      </p:sp>
      <p:grpSp>
        <p:nvGrpSpPr>
          <p:cNvPr id="11" name="Group 4">
            <a:extLst>
              <a:ext uri="{FF2B5EF4-FFF2-40B4-BE49-F238E27FC236}">
                <a16:creationId xmlns:a16="http://schemas.microsoft.com/office/drawing/2014/main" id="{A78B141A-E1F9-4B6B-AB06-A43A9B333B69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312070" y="512362"/>
            <a:ext cx="439200" cy="136098"/>
            <a:chOff x="699" y="-168"/>
            <a:chExt cx="810" cy="251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B3F472EC-14D5-4FFE-9D7A-766A00F736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0" y="-164"/>
              <a:ext cx="109" cy="111"/>
            </a:xfrm>
            <a:custGeom>
              <a:avLst/>
              <a:gdLst>
                <a:gd name="T0" fmla="*/ 52 w 53"/>
                <a:gd name="T1" fmla="*/ 20 h 53"/>
                <a:gd name="T2" fmla="*/ 53 w 53"/>
                <a:gd name="T3" fmla="*/ 26 h 53"/>
                <a:gd name="T4" fmla="*/ 26 w 53"/>
                <a:gd name="T5" fmla="*/ 53 h 53"/>
                <a:gd name="T6" fmla="*/ 0 w 53"/>
                <a:gd name="T7" fmla="*/ 26 h 53"/>
                <a:gd name="T8" fmla="*/ 26 w 53"/>
                <a:gd name="T9" fmla="*/ 0 h 53"/>
                <a:gd name="T10" fmla="*/ 52 w 53"/>
                <a:gd name="T11" fmla="*/ 2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53">
                  <a:moveTo>
                    <a:pt x="52" y="20"/>
                  </a:moveTo>
                  <a:cubicBezTo>
                    <a:pt x="53" y="22"/>
                    <a:pt x="53" y="24"/>
                    <a:pt x="53" y="26"/>
                  </a:cubicBezTo>
                  <a:cubicBezTo>
                    <a:pt x="53" y="41"/>
                    <a:pt x="41" y="53"/>
                    <a:pt x="26" y="53"/>
                  </a:cubicBezTo>
                  <a:cubicBezTo>
                    <a:pt x="12" y="53"/>
                    <a:pt x="0" y="41"/>
                    <a:pt x="0" y="26"/>
                  </a:cubicBezTo>
                  <a:cubicBezTo>
                    <a:pt x="0" y="11"/>
                    <a:pt x="12" y="0"/>
                    <a:pt x="26" y="0"/>
                  </a:cubicBezTo>
                  <a:cubicBezTo>
                    <a:pt x="39" y="0"/>
                    <a:pt x="50" y="8"/>
                    <a:pt x="52" y="20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A60137B8-8336-444A-8450-141A9D3377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0" y="-30"/>
              <a:ext cx="109" cy="111"/>
            </a:xfrm>
            <a:custGeom>
              <a:avLst/>
              <a:gdLst>
                <a:gd name="T0" fmla="*/ 52 w 53"/>
                <a:gd name="T1" fmla="*/ 21 h 53"/>
                <a:gd name="T2" fmla="*/ 53 w 53"/>
                <a:gd name="T3" fmla="*/ 27 h 53"/>
                <a:gd name="T4" fmla="*/ 26 w 53"/>
                <a:gd name="T5" fmla="*/ 53 h 53"/>
                <a:gd name="T6" fmla="*/ 0 w 53"/>
                <a:gd name="T7" fmla="*/ 27 h 53"/>
                <a:gd name="T8" fmla="*/ 26 w 53"/>
                <a:gd name="T9" fmla="*/ 0 h 53"/>
                <a:gd name="T10" fmla="*/ 52 w 53"/>
                <a:gd name="T11" fmla="*/ 2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53">
                  <a:moveTo>
                    <a:pt x="52" y="21"/>
                  </a:moveTo>
                  <a:cubicBezTo>
                    <a:pt x="53" y="23"/>
                    <a:pt x="53" y="25"/>
                    <a:pt x="53" y="27"/>
                  </a:cubicBezTo>
                  <a:cubicBezTo>
                    <a:pt x="53" y="42"/>
                    <a:pt x="41" y="53"/>
                    <a:pt x="26" y="53"/>
                  </a:cubicBezTo>
                  <a:cubicBezTo>
                    <a:pt x="12" y="53"/>
                    <a:pt x="0" y="42"/>
                    <a:pt x="0" y="27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39" y="0"/>
                    <a:pt x="50" y="9"/>
                    <a:pt x="52" y="21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65B1F1AD-9372-40BA-B71A-E501F11B84D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9" y="-164"/>
              <a:ext cx="243" cy="247"/>
            </a:xfrm>
            <a:custGeom>
              <a:avLst/>
              <a:gdLst>
                <a:gd name="T0" fmla="*/ 105 w 118"/>
                <a:gd name="T1" fmla="*/ 75 h 118"/>
                <a:gd name="T2" fmla="*/ 102 w 118"/>
                <a:gd name="T3" fmla="*/ 95 h 118"/>
                <a:gd name="T4" fmla="*/ 93 w 118"/>
                <a:gd name="T5" fmla="*/ 108 h 118"/>
                <a:gd name="T6" fmla="*/ 79 w 118"/>
                <a:gd name="T7" fmla="*/ 115 h 118"/>
                <a:gd name="T8" fmla="*/ 59 w 118"/>
                <a:gd name="T9" fmla="*/ 118 h 118"/>
                <a:gd name="T10" fmla="*/ 40 w 118"/>
                <a:gd name="T11" fmla="*/ 115 h 118"/>
                <a:gd name="T12" fmla="*/ 26 w 118"/>
                <a:gd name="T13" fmla="*/ 108 h 118"/>
                <a:gd name="T14" fmla="*/ 17 w 118"/>
                <a:gd name="T15" fmla="*/ 95 h 118"/>
                <a:gd name="T16" fmla="*/ 13 w 118"/>
                <a:gd name="T17" fmla="*/ 76 h 118"/>
                <a:gd name="T18" fmla="*/ 13 w 118"/>
                <a:gd name="T19" fmla="*/ 8 h 118"/>
                <a:gd name="T20" fmla="*/ 0 w 118"/>
                <a:gd name="T21" fmla="*/ 5 h 118"/>
                <a:gd name="T22" fmla="*/ 0 w 118"/>
                <a:gd name="T23" fmla="*/ 0 h 118"/>
                <a:gd name="T24" fmla="*/ 41 w 118"/>
                <a:gd name="T25" fmla="*/ 0 h 118"/>
                <a:gd name="T26" fmla="*/ 41 w 118"/>
                <a:gd name="T27" fmla="*/ 5 h 118"/>
                <a:gd name="T28" fmla="*/ 28 w 118"/>
                <a:gd name="T29" fmla="*/ 8 h 118"/>
                <a:gd name="T30" fmla="*/ 28 w 118"/>
                <a:gd name="T31" fmla="*/ 81 h 118"/>
                <a:gd name="T32" fmla="*/ 36 w 118"/>
                <a:gd name="T33" fmla="*/ 103 h 118"/>
                <a:gd name="T34" fmla="*/ 62 w 118"/>
                <a:gd name="T35" fmla="*/ 111 h 118"/>
                <a:gd name="T36" fmla="*/ 87 w 118"/>
                <a:gd name="T37" fmla="*/ 103 h 118"/>
                <a:gd name="T38" fmla="*/ 95 w 118"/>
                <a:gd name="T39" fmla="*/ 77 h 118"/>
                <a:gd name="T40" fmla="*/ 95 w 118"/>
                <a:gd name="T41" fmla="*/ 8 h 118"/>
                <a:gd name="T42" fmla="*/ 82 w 118"/>
                <a:gd name="T43" fmla="*/ 5 h 118"/>
                <a:gd name="T44" fmla="*/ 82 w 118"/>
                <a:gd name="T45" fmla="*/ 0 h 118"/>
                <a:gd name="T46" fmla="*/ 118 w 118"/>
                <a:gd name="T47" fmla="*/ 0 h 118"/>
                <a:gd name="T48" fmla="*/ 118 w 118"/>
                <a:gd name="T49" fmla="*/ 5 h 118"/>
                <a:gd name="T50" fmla="*/ 105 w 118"/>
                <a:gd name="T51" fmla="*/ 8 h 118"/>
                <a:gd name="T52" fmla="*/ 105 w 118"/>
                <a:gd name="T53" fmla="*/ 7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8" h="118">
                  <a:moveTo>
                    <a:pt x="105" y="75"/>
                  </a:moveTo>
                  <a:cubicBezTo>
                    <a:pt x="105" y="82"/>
                    <a:pt x="104" y="89"/>
                    <a:pt x="102" y="95"/>
                  </a:cubicBezTo>
                  <a:cubicBezTo>
                    <a:pt x="100" y="100"/>
                    <a:pt x="97" y="105"/>
                    <a:pt x="93" y="108"/>
                  </a:cubicBezTo>
                  <a:cubicBezTo>
                    <a:pt x="90" y="111"/>
                    <a:pt x="85" y="114"/>
                    <a:pt x="79" y="115"/>
                  </a:cubicBezTo>
                  <a:cubicBezTo>
                    <a:pt x="73" y="117"/>
                    <a:pt x="66" y="118"/>
                    <a:pt x="59" y="118"/>
                  </a:cubicBezTo>
                  <a:cubicBezTo>
                    <a:pt x="52" y="118"/>
                    <a:pt x="46" y="117"/>
                    <a:pt x="40" y="115"/>
                  </a:cubicBezTo>
                  <a:cubicBezTo>
                    <a:pt x="35" y="114"/>
                    <a:pt x="30" y="112"/>
                    <a:pt x="26" y="108"/>
                  </a:cubicBezTo>
                  <a:cubicBezTo>
                    <a:pt x="22" y="105"/>
                    <a:pt x="19" y="101"/>
                    <a:pt x="17" y="95"/>
                  </a:cubicBezTo>
                  <a:cubicBezTo>
                    <a:pt x="14" y="90"/>
                    <a:pt x="13" y="84"/>
                    <a:pt x="13" y="76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81"/>
                    <a:pt x="28" y="81"/>
                    <a:pt x="28" y="81"/>
                  </a:cubicBezTo>
                  <a:cubicBezTo>
                    <a:pt x="28" y="91"/>
                    <a:pt x="31" y="98"/>
                    <a:pt x="36" y="103"/>
                  </a:cubicBezTo>
                  <a:cubicBezTo>
                    <a:pt x="42" y="108"/>
                    <a:pt x="51" y="111"/>
                    <a:pt x="62" y="111"/>
                  </a:cubicBezTo>
                  <a:cubicBezTo>
                    <a:pt x="73" y="111"/>
                    <a:pt x="82" y="108"/>
                    <a:pt x="87" y="103"/>
                  </a:cubicBezTo>
                  <a:cubicBezTo>
                    <a:pt x="92" y="97"/>
                    <a:pt x="95" y="89"/>
                    <a:pt x="95" y="77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82" y="5"/>
                    <a:pt x="82" y="5"/>
                    <a:pt x="82" y="5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5"/>
                    <a:pt x="118" y="5"/>
                    <a:pt x="118" y="5"/>
                  </a:cubicBezTo>
                  <a:cubicBezTo>
                    <a:pt x="105" y="8"/>
                    <a:pt x="105" y="8"/>
                    <a:pt x="105" y="8"/>
                  </a:cubicBezTo>
                  <a:lnTo>
                    <a:pt x="105" y="75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0F9CDD28-40F9-4656-8D6C-8B93880DF9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4" y="-99"/>
              <a:ext cx="80" cy="178"/>
            </a:xfrm>
            <a:custGeom>
              <a:avLst/>
              <a:gdLst>
                <a:gd name="T0" fmla="*/ 52 w 80"/>
                <a:gd name="T1" fmla="*/ 29 h 178"/>
                <a:gd name="T2" fmla="*/ 52 w 80"/>
                <a:gd name="T3" fmla="*/ 161 h 178"/>
                <a:gd name="T4" fmla="*/ 80 w 80"/>
                <a:gd name="T5" fmla="*/ 167 h 178"/>
                <a:gd name="T6" fmla="*/ 80 w 80"/>
                <a:gd name="T7" fmla="*/ 178 h 178"/>
                <a:gd name="T8" fmla="*/ 0 w 80"/>
                <a:gd name="T9" fmla="*/ 178 h 178"/>
                <a:gd name="T10" fmla="*/ 0 w 80"/>
                <a:gd name="T11" fmla="*/ 167 h 178"/>
                <a:gd name="T12" fmla="*/ 27 w 80"/>
                <a:gd name="T13" fmla="*/ 161 h 178"/>
                <a:gd name="T14" fmla="*/ 27 w 80"/>
                <a:gd name="T15" fmla="*/ 25 h 178"/>
                <a:gd name="T16" fmla="*/ 0 w 80"/>
                <a:gd name="T17" fmla="*/ 15 h 178"/>
                <a:gd name="T18" fmla="*/ 0 w 80"/>
                <a:gd name="T19" fmla="*/ 11 h 178"/>
                <a:gd name="T20" fmla="*/ 52 w 80"/>
                <a:gd name="T21" fmla="*/ 0 h 178"/>
                <a:gd name="T22" fmla="*/ 54 w 80"/>
                <a:gd name="T23" fmla="*/ 2 h 178"/>
                <a:gd name="T24" fmla="*/ 52 w 80"/>
                <a:gd name="T25" fmla="*/ 29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178">
                  <a:moveTo>
                    <a:pt x="52" y="29"/>
                  </a:moveTo>
                  <a:lnTo>
                    <a:pt x="52" y="161"/>
                  </a:lnTo>
                  <a:lnTo>
                    <a:pt x="80" y="167"/>
                  </a:lnTo>
                  <a:lnTo>
                    <a:pt x="80" y="178"/>
                  </a:lnTo>
                  <a:lnTo>
                    <a:pt x="0" y="178"/>
                  </a:lnTo>
                  <a:lnTo>
                    <a:pt x="0" y="167"/>
                  </a:lnTo>
                  <a:lnTo>
                    <a:pt x="27" y="161"/>
                  </a:lnTo>
                  <a:lnTo>
                    <a:pt x="27" y="25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52" y="0"/>
                  </a:lnTo>
                  <a:lnTo>
                    <a:pt x="54" y="2"/>
                  </a:lnTo>
                  <a:lnTo>
                    <a:pt x="52" y="29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50472E25-ADE3-410A-85EF-F10FB0955F7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5" y="-168"/>
              <a:ext cx="222" cy="251"/>
            </a:xfrm>
            <a:custGeom>
              <a:avLst/>
              <a:gdLst>
                <a:gd name="T0" fmla="*/ 94 w 108"/>
                <a:gd name="T1" fmla="*/ 104 h 120"/>
                <a:gd name="T2" fmla="*/ 53 w 108"/>
                <a:gd name="T3" fmla="*/ 120 h 120"/>
                <a:gd name="T4" fmla="*/ 14 w 108"/>
                <a:gd name="T5" fmla="*/ 105 h 120"/>
                <a:gd name="T6" fmla="*/ 0 w 108"/>
                <a:gd name="T7" fmla="*/ 61 h 120"/>
                <a:gd name="T8" fmla="*/ 4 w 108"/>
                <a:gd name="T9" fmla="*/ 35 h 120"/>
                <a:gd name="T10" fmla="*/ 15 w 108"/>
                <a:gd name="T11" fmla="*/ 16 h 120"/>
                <a:gd name="T12" fmla="*/ 32 w 108"/>
                <a:gd name="T13" fmla="*/ 4 h 120"/>
                <a:gd name="T14" fmla="*/ 54 w 108"/>
                <a:gd name="T15" fmla="*/ 0 h 120"/>
                <a:gd name="T16" fmla="*/ 77 w 108"/>
                <a:gd name="T17" fmla="*/ 4 h 120"/>
                <a:gd name="T18" fmla="*/ 94 w 108"/>
                <a:gd name="T19" fmla="*/ 16 h 120"/>
                <a:gd name="T20" fmla="*/ 104 w 108"/>
                <a:gd name="T21" fmla="*/ 34 h 120"/>
                <a:gd name="T22" fmla="*/ 108 w 108"/>
                <a:gd name="T23" fmla="*/ 60 h 120"/>
                <a:gd name="T24" fmla="*/ 94 w 108"/>
                <a:gd name="T25" fmla="*/ 104 h 120"/>
                <a:gd name="T26" fmla="*/ 82 w 108"/>
                <a:gd name="T27" fmla="*/ 20 h 120"/>
                <a:gd name="T28" fmla="*/ 54 w 108"/>
                <a:gd name="T29" fmla="*/ 7 h 120"/>
                <a:gd name="T30" fmla="*/ 26 w 108"/>
                <a:gd name="T31" fmla="*/ 20 h 120"/>
                <a:gd name="T32" fmla="*/ 16 w 108"/>
                <a:gd name="T33" fmla="*/ 60 h 120"/>
                <a:gd name="T34" fmla="*/ 26 w 108"/>
                <a:gd name="T35" fmla="*/ 100 h 120"/>
                <a:gd name="T36" fmla="*/ 54 w 108"/>
                <a:gd name="T37" fmla="*/ 113 h 120"/>
                <a:gd name="T38" fmla="*/ 82 w 108"/>
                <a:gd name="T39" fmla="*/ 100 h 120"/>
                <a:gd name="T40" fmla="*/ 92 w 108"/>
                <a:gd name="T41" fmla="*/ 61 h 120"/>
                <a:gd name="T42" fmla="*/ 82 w 108"/>
                <a:gd name="T43" fmla="*/ 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8" h="120">
                  <a:moveTo>
                    <a:pt x="94" y="104"/>
                  </a:moveTo>
                  <a:cubicBezTo>
                    <a:pt x="84" y="115"/>
                    <a:pt x="71" y="120"/>
                    <a:pt x="53" y="120"/>
                  </a:cubicBezTo>
                  <a:cubicBezTo>
                    <a:pt x="36" y="120"/>
                    <a:pt x="23" y="115"/>
                    <a:pt x="14" y="105"/>
                  </a:cubicBezTo>
                  <a:cubicBezTo>
                    <a:pt x="5" y="95"/>
                    <a:pt x="0" y="80"/>
                    <a:pt x="0" y="61"/>
                  </a:cubicBezTo>
                  <a:cubicBezTo>
                    <a:pt x="0" y="51"/>
                    <a:pt x="1" y="42"/>
                    <a:pt x="4" y="35"/>
                  </a:cubicBezTo>
                  <a:cubicBezTo>
                    <a:pt x="6" y="27"/>
                    <a:pt x="10" y="21"/>
                    <a:pt x="15" y="16"/>
                  </a:cubicBezTo>
                  <a:cubicBezTo>
                    <a:pt x="19" y="11"/>
                    <a:pt x="25" y="7"/>
                    <a:pt x="32" y="4"/>
                  </a:cubicBezTo>
                  <a:cubicBezTo>
                    <a:pt x="39" y="2"/>
                    <a:pt x="46" y="0"/>
                    <a:pt x="54" y="0"/>
                  </a:cubicBezTo>
                  <a:cubicBezTo>
                    <a:pt x="63" y="0"/>
                    <a:pt x="70" y="2"/>
                    <a:pt x="77" y="4"/>
                  </a:cubicBezTo>
                  <a:cubicBezTo>
                    <a:pt x="84" y="7"/>
                    <a:pt x="89" y="11"/>
                    <a:pt x="94" y="16"/>
                  </a:cubicBezTo>
                  <a:cubicBezTo>
                    <a:pt x="98" y="21"/>
                    <a:pt x="102" y="27"/>
                    <a:pt x="104" y="34"/>
                  </a:cubicBezTo>
                  <a:cubicBezTo>
                    <a:pt x="107" y="41"/>
                    <a:pt x="108" y="50"/>
                    <a:pt x="108" y="60"/>
                  </a:cubicBezTo>
                  <a:cubicBezTo>
                    <a:pt x="108" y="79"/>
                    <a:pt x="103" y="94"/>
                    <a:pt x="94" y="104"/>
                  </a:cubicBezTo>
                  <a:close/>
                  <a:moveTo>
                    <a:pt x="82" y="20"/>
                  </a:moveTo>
                  <a:cubicBezTo>
                    <a:pt x="75" y="12"/>
                    <a:pt x="66" y="7"/>
                    <a:pt x="54" y="7"/>
                  </a:cubicBezTo>
                  <a:cubicBezTo>
                    <a:pt x="42" y="7"/>
                    <a:pt x="33" y="12"/>
                    <a:pt x="26" y="20"/>
                  </a:cubicBezTo>
                  <a:cubicBezTo>
                    <a:pt x="19" y="28"/>
                    <a:pt x="16" y="42"/>
                    <a:pt x="16" y="60"/>
                  </a:cubicBezTo>
                  <a:cubicBezTo>
                    <a:pt x="16" y="78"/>
                    <a:pt x="19" y="91"/>
                    <a:pt x="26" y="100"/>
                  </a:cubicBezTo>
                  <a:cubicBezTo>
                    <a:pt x="32" y="108"/>
                    <a:pt x="42" y="113"/>
                    <a:pt x="54" y="113"/>
                  </a:cubicBezTo>
                  <a:cubicBezTo>
                    <a:pt x="66" y="113"/>
                    <a:pt x="75" y="109"/>
                    <a:pt x="82" y="100"/>
                  </a:cubicBezTo>
                  <a:cubicBezTo>
                    <a:pt x="89" y="92"/>
                    <a:pt x="92" y="78"/>
                    <a:pt x="92" y="61"/>
                  </a:cubicBezTo>
                  <a:cubicBezTo>
                    <a:pt x="92" y="42"/>
                    <a:pt x="89" y="29"/>
                    <a:pt x="82" y="2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0B20A05F-2A56-4823-9122-8B62D8BADD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7" y="-166"/>
              <a:ext cx="35" cy="36"/>
            </a:xfrm>
            <a:custGeom>
              <a:avLst/>
              <a:gdLst>
                <a:gd name="T0" fmla="*/ 0 w 17"/>
                <a:gd name="T1" fmla="*/ 8 h 17"/>
                <a:gd name="T2" fmla="*/ 2 w 17"/>
                <a:gd name="T3" fmla="*/ 14 h 17"/>
                <a:gd name="T4" fmla="*/ 8 w 17"/>
                <a:gd name="T5" fmla="*/ 17 h 17"/>
                <a:gd name="T6" fmla="*/ 14 w 17"/>
                <a:gd name="T7" fmla="*/ 14 h 17"/>
                <a:gd name="T8" fmla="*/ 17 w 17"/>
                <a:gd name="T9" fmla="*/ 8 h 17"/>
                <a:gd name="T10" fmla="*/ 14 w 17"/>
                <a:gd name="T11" fmla="*/ 2 h 17"/>
                <a:gd name="T12" fmla="*/ 8 w 17"/>
                <a:gd name="T13" fmla="*/ 0 h 17"/>
                <a:gd name="T14" fmla="*/ 2 w 17"/>
                <a:gd name="T15" fmla="*/ 2 h 17"/>
                <a:gd name="T16" fmla="*/ 0 w 17"/>
                <a:gd name="T17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7">
                  <a:moveTo>
                    <a:pt x="0" y="8"/>
                  </a:moveTo>
                  <a:cubicBezTo>
                    <a:pt x="0" y="11"/>
                    <a:pt x="1" y="13"/>
                    <a:pt x="2" y="14"/>
                  </a:cubicBezTo>
                  <a:cubicBezTo>
                    <a:pt x="4" y="16"/>
                    <a:pt x="6" y="17"/>
                    <a:pt x="8" y="17"/>
                  </a:cubicBezTo>
                  <a:cubicBezTo>
                    <a:pt x="11" y="17"/>
                    <a:pt x="13" y="16"/>
                    <a:pt x="14" y="14"/>
                  </a:cubicBezTo>
                  <a:cubicBezTo>
                    <a:pt x="16" y="13"/>
                    <a:pt x="17" y="11"/>
                    <a:pt x="17" y="8"/>
                  </a:cubicBezTo>
                  <a:cubicBezTo>
                    <a:pt x="17" y="6"/>
                    <a:pt x="16" y="4"/>
                    <a:pt x="14" y="2"/>
                  </a:cubicBezTo>
                  <a:cubicBezTo>
                    <a:pt x="13" y="0"/>
                    <a:pt x="11" y="0"/>
                    <a:pt x="8" y="0"/>
                  </a:cubicBezTo>
                  <a:cubicBezTo>
                    <a:pt x="6" y="0"/>
                    <a:pt x="4" y="0"/>
                    <a:pt x="2" y="2"/>
                  </a:cubicBezTo>
                  <a:cubicBezTo>
                    <a:pt x="1" y="4"/>
                    <a:pt x="0" y="6"/>
                    <a:pt x="0" y="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sp>
        <p:nvSpPr>
          <p:cNvPr id="19" name="Ellipse 18">
            <a:extLst>
              <a:ext uri="{FF2B5EF4-FFF2-40B4-BE49-F238E27FC236}">
                <a16:creationId xmlns:a16="http://schemas.microsoft.com/office/drawing/2014/main" id="{6AFCA1C8-BACB-4544-8D6F-E9DED43E23B9}"/>
              </a:ext>
            </a:extLst>
          </p:cNvPr>
          <p:cNvSpPr>
            <a:spLocks noChangeAspect="1"/>
          </p:cNvSpPr>
          <p:nvPr userDrawn="1"/>
        </p:nvSpPr>
        <p:spPr>
          <a:xfrm>
            <a:off x="4392000" y="3315762"/>
            <a:ext cx="360000" cy="360000"/>
          </a:xfrm>
          <a:prstGeom prst="ellipse">
            <a:avLst/>
          </a:prstGeom>
          <a:solidFill>
            <a:srgbClr val="EB5D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lt1"/>
              </a:solidFill>
            </a:endParaRP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814A7285-3055-4647-BC2A-C6D5A8AF103F}"/>
              </a:ext>
            </a:extLst>
          </p:cNvPr>
          <p:cNvSpPr>
            <a:spLocks noChangeAspect="1"/>
          </p:cNvSpPr>
          <p:nvPr userDrawn="1"/>
        </p:nvSpPr>
        <p:spPr>
          <a:xfrm>
            <a:off x="4392000" y="3774449"/>
            <a:ext cx="360000" cy="360000"/>
          </a:xfrm>
          <a:prstGeom prst="ellipse">
            <a:avLst/>
          </a:prstGeom>
          <a:solidFill>
            <a:srgbClr val="EB5D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443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side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ssholder for bilde 15">
            <a:extLst>
              <a:ext uri="{FF2B5EF4-FFF2-40B4-BE49-F238E27FC236}">
                <a16:creationId xmlns:a16="http://schemas.microsoft.com/office/drawing/2014/main" id="{21CF630B-3D3D-45F0-AFAF-5BAFF77886F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008126"/>
            <a:ext cx="9145143" cy="4136962"/>
          </a:xfrm>
          <a:custGeom>
            <a:avLst/>
            <a:gdLst>
              <a:gd name="connsiteX0" fmla="*/ 7461922 w 9145143"/>
              <a:gd name="connsiteY0" fmla="*/ 3078100 h 4136962"/>
              <a:gd name="connsiteX1" fmla="*/ 7380922 w 9145143"/>
              <a:gd name="connsiteY1" fmla="*/ 3159100 h 4136962"/>
              <a:gd name="connsiteX2" fmla="*/ 7461922 w 9145143"/>
              <a:gd name="connsiteY2" fmla="*/ 3240100 h 4136962"/>
              <a:gd name="connsiteX3" fmla="*/ 7542922 w 9145143"/>
              <a:gd name="connsiteY3" fmla="*/ 3159100 h 4136962"/>
              <a:gd name="connsiteX4" fmla="*/ 7461922 w 9145143"/>
              <a:gd name="connsiteY4" fmla="*/ 3078100 h 4136962"/>
              <a:gd name="connsiteX5" fmla="*/ 7461922 w 9145143"/>
              <a:gd name="connsiteY5" fmla="*/ 2880360 h 4136962"/>
              <a:gd name="connsiteX6" fmla="*/ 7380922 w 9145143"/>
              <a:gd name="connsiteY6" fmla="*/ 2961360 h 4136962"/>
              <a:gd name="connsiteX7" fmla="*/ 7461922 w 9145143"/>
              <a:gd name="connsiteY7" fmla="*/ 3042360 h 4136962"/>
              <a:gd name="connsiteX8" fmla="*/ 7542922 w 9145143"/>
              <a:gd name="connsiteY8" fmla="*/ 2961360 h 4136962"/>
              <a:gd name="connsiteX9" fmla="*/ 7461922 w 9145143"/>
              <a:gd name="connsiteY9" fmla="*/ 2880360 h 4136962"/>
              <a:gd name="connsiteX10" fmla="*/ 0 w 9145143"/>
              <a:gd name="connsiteY10" fmla="*/ 0 h 4136962"/>
              <a:gd name="connsiteX11" fmla="*/ 9145143 w 9145143"/>
              <a:gd name="connsiteY11" fmla="*/ 0 h 4136962"/>
              <a:gd name="connsiteX12" fmla="*/ 9145143 w 9145143"/>
              <a:gd name="connsiteY12" fmla="*/ 4136962 h 4136962"/>
              <a:gd name="connsiteX13" fmla="*/ 0 w 9145143"/>
              <a:gd name="connsiteY13" fmla="*/ 4136962 h 4136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145143" h="4136962">
                <a:moveTo>
                  <a:pt x="7461922" y="3078100"/>
                </a:moveTo>
                <a:cubicBezTo>
                  <a:pt x="7417187" y="3078100"/>
                  <a:pt x="7380922" y="3114365"/>
                  <a:pt x="7380922" y="3159100"/>
                </a:cubicBezTo>
                <a:cubicBezTo>
                  <a:pt x="7380922" y="3203835"/>
                  <a:pt x="7417187" y="3240100"/>
                  <a:pt x="7461922" y="3240100"/>
                </a:cubicBezTo>
                <a:cubicBezTo>
                  <a:pt x="7506657" y="3240100"/>
                  <a:pt x="7542922" y="3203835"/>
                  <a:pt x="7542922" y="3159100"/>
                </a:cubicBezTo>
                <a:cubicBezTo>
                  <a:pt x="7542922" y="3114365"/>
                  <a:pt x="7506657" y="3078100"/>
                  <a:pt x="7461922" y="3078100"/>
                </a:cubicBezTo>
                <a:close/>
                <a:moveTo>
                  <a:pt x="7461922" y="2880360"/>
                </a:moveTo>
                <a:cubicBezTo>
                  <a:pt x="7417187" y="2880360"/>
                  <a:pt x="7380922" y="2916625"/>
                  <a:pt x="7380922" y="2961360"/>
                </a:cubicBezTo>
                <a:cubicBezTo>
                  <a:pt x="7380922" y="3006095"/>
                  <a:pt x="7417187" y="3042360"/>
                  <a:pt x="7461922" y="3042360"/>
                </a:cubicBezTo>
                <a:cubicBezTo>
                  <a:pt x="7506657" y="3042360"/>
                  <a:pt x="7542922" y="3006095"/>
                  <a:pt x="7542922" y="2961360"/>
                </a:cubicBezTo>
                <a:cubicBezTo>
                  <a:pt x="7542922" y="2916625"/>
                  <a:pt x="7506657" y="2880360"/>
                  <a:pt x="7461922" y="2880360"/>
                </a:cubicBezTo>
                <a:close/>
                <a:moveTo>
                  <a:pt x="0" y="0"/>
                </a:moveTo>
                <a:lnTo>
                  <a:pt x="9145143" y="0"/>
                </a:lnTo>
                <a:lnTo>
                  <a:pt x="9145143" y="4136962"/>
                </a:lnTo>
                <a:lnTo>
                  <a:pt x="0" y="4136962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tIns="9000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nb-NO"/>
              <a:t>Sett inn bilde via menyen «Sett inn» og knappen «Bilde»</a:t>
            </a:r>
          </a:p>
        </p:txBody>
      </p:sp>
      <p:sp>
        <p:nvSpPr>
          <p:cNvPr id="2" name="Tittel 1"/>
          <p:cNvSpPr>
            <a:spLocks noGrp="1" noChangeAspect="1"/>
          </p:cNvSpPr>
          <p:nvPr>
            <p:ph type="ctrTitle" hasCustomPrompt="1"/>
          </p:nvPr>
        </p:nvSpPr>
        <p:spPr>
          <a:xfrm>
            <a:off x="3798000" y="1396975"/>
            <a:ext cx="1548000" cy="1548000"/>
          </a:xfrm>
          <a:prstGeom prst="ellipse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3200">
                <a:solidFill>
                  <a:schemeClr val="lt1"/>
                </a:solidFill>
              </a:defRPr>
            </a:lvl1pPr>
          </a:lstStyle>
          <a:p>
            <a:r>
              <a:rPr lang="nb-NO"/>
              <a:t>Tittel</a:t>
            </a:r>
          </a:p>
        </p:txBody>
      </p:sp>
      <p:sp>
        <p:nvSpPr>
          <p:cNvPr id="3" name="Undertittel 2"/>
          <p:cNvSpPr>
            <a:spLocks noGrp="1" noChangeAspect="1"/>
          </p:cNvSpPr>
          <p:nvPr>
            <p:ph type="subTitle" idx="1" hasCustomPrompt="1"/>
          </p:nvPr>
        </p:nvSpPr>
        <p:spPr>
          <a:xfrm>
            <a:off x="3798000" y="3150394"/>
            <a:ext cx="1548000" cy="1548000"/>
          </a:xfrm>
          <a:prstGeom prst="ellipse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600" b="1">
                <a:solidFill>
                  <a:schemeClr val="l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Undertittel</a:t>
            </a:r>
          </a:p>
        </p:txBody>
      </p:sp>
      <p:sp>
        <p:nvSpPr>
          <p:cNvPr id="11" name="Plassholder for tekst 9">
            <a:extLst>
              <a:ext uri="{FF2B5EF4-FFF2-40B4-BE49-F238E27FC236}">
                <a16:creationId xmlns:a16="http://schemas.microsoft.com/office/drawing/2014/main" id="{7B181E55-BA4E-41F3-878C-77EB660DC1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50956" y="3924491"/>
            <a:ext cx="1125487" cy="38399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i="1">
                <a:solidFill>
                  <a:schemeClr val="l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7011AA87-01BC-457A-9D24-F263E5A933A7}"/>
              </a:ext>
            </a:extLst>
          </p:cNvPr>
          <p:cNvSpPr>
            <a:spLocks noChangeAspect="1"/>
          </p:cNvSpPr>
          <p:nvPr userDrawn="1"/>
        </p:nvSpPr>
        <p:spPr>
          <a:xfrm>
            <a:off x="7377322" y="3884886"/>
            <a:ext cx="169200" cy="169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1FCCCC5A-87C6-451E-AB30-6B75040B830A}"/>
              </a:ext>
            </a:extLst>
          </p:cNvPr>
          <p:cNvSpPr>
            <a:spLocks noChangeAspect="1"/>
          </p:cNvSpPr>
          <p:nvPr userDrawn="1"/>
        </p:nvSpPr>
        <p:spPr>
          <a:xfrm>
            <a:off x="7377322" y="4082910"/>
            <a:ext cx="169200" cy="169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8C0CF3A2-BB35-4B5B-985F-C9049CE100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4097" y="360045"/>
            <a:ext cx="425197" cy="425197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919B5DF3-76D1-4FB2-B03A-558958BEEB81}"/>
              </a:ext>
            </a:extLst>
          </p:cNvPr>
          <p:cNvSpPr txBox="1"/>
          <p:nvPr userDrawn="1"/>
        </p:nvSpPr>
        <p:spPr>
          <a:xfrm>
            <a:off x="1706837" y="424417"/>
            <a:ext cx="4116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/>
              <a:t>Det matematisk-naturvitenskapelige fakultet</a:t>
            </a:r>
          </a:p>
        </p:txBody>
      </p:sp>
      <p:grpSp>
        <p:nvGrpSpPr>
          <p:cNvPr id="15" name="Group 4">
            <a:extLst>
              <a:ext uri="{FF2B5EF4-FFF2-40B4-BE49-F238E27FC236}">
                <a16:creationId xmlns:a16="http://schemas.microsoft.com/office/drawing/2014/main" id="{AC493A5E-9BD3-4E8F-9929-DFF150B39C87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312070" y="512362"/>
            <a:ext cx="439200" cy="136098"/>
            <a:chOff x="699" y="-168"/>
            <a:chExt cx="810" cy="251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E9AC40A2-48E8-4E38-A0D0-CAEFC7530A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0" y="-164"/>
              <a:ext cx="109" cy="111"/>
            </a:xfrm>
            <a:custGeom>
              <a:avLst/>
              <a:gdLst>
                <a:gd name="T0" fmla="*/ 52 w 53"/>
                <a:gd name="T1" fmla="*/ 20 h 53"/>
                <a:gd name="T2" fmla="*/ 53 w 53"/>
                <a:gd name="T3" fmla="*/ 26 h 53"/>
                <a:gd name="T4" fmla="*/ 26 w 53"/>
                <a:gd name="T5" fmla="*/ 53 h 53"/>
                <a:gd name="T6" fmla="*/ 0 w 53"/>
                <a:gd name="T7" fmla="*/ 26 h 53"/>
                <a:gd name="T8" fmla="*/ 26 w 53"/>
                <a:gd name="T9" fmla="*/ 0 h 53"/>
                <a:gd name="T10" fmla="*/ 52 w 53"/>
                <a:gd name="T11" fmla="*/ 2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53">
                  <a:moveTo>
                    <a:pt x="52" y="20"/>
                  </a:moveTo>
                  <a:cubicBezTo>
                    <a:pt x="53" y="22"/>
                    <a:pt x="53" y="24"/>
                    <a:pt x="53" y="26"/>
                  </a:cubicBezTo>
                  <a:cubicBezTo>
                    <a:pt x="53" y="41"/>
                    <a:pt x="41" y="53"/>
                    <a:pt x="26" y="53"/>
                  </a:cubicBezTo>
                  <a:cubicBezTo>
                    <a:pt x="12" y="53"/>
                    <a:pt x="0" y="41"/>
                    <a:pt x="0" y="26"/>
                  </a:cubicBezTo>
                  <a:cubicBezTo>
                    <a:pt x="0" y="11"/>
                    <a:pt x="12" y="0"/>
                    <a:pt x="26" y="0"/>
                  </a:cubicBezTo>
                  <a:cubicBezTo>
                    <a:pt x="39" y="0"/>
                    <a:pt x="50" y="8"/>
                    <a:pt x="52" y="20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7F7D78F3-9CE5-4553-8D36-258A12EF6A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0" y="-30"/>
              <a:ext cx="109" cy="111"/>
            </a:xfrm>
            <a:custGeom>
              <a:avLst/>
              <a:gdLst>
                <a:gd name="T0" fmla="*/ 52 w 53"/>
                <a:gd name="T1" fmla="*/ 21 h 53"/>
                <a:gd name="T2" fmla="*/ 53 w 53"/>
                <a:gd name="T3" fmla="*/ 27 h 53"/>
                <a:gd name="T4" fmla="*/ 26 w 53"/>
                <a:gd name="T5" fmla="*/ 53 h 53"/>
                <a:gd name="T6" fmla="*/ 0 w 53"/>
                <a:gd name="T7" fmla="*/ 27 h 53"/>
                <a:gd name="T8" fmla="*/ 26 w 53"/>
                <a:gd name="T9" fmla="*/ 0 h 53"/>
                <a:gd name="T10" fmla="*/ 52 w 53"/>
                <a:gd name="T11" fmla="*/ 2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53">
                  <a:moveTo>
                    <a:pt x="52" y="21"/>
                  </a:moveTo>
                  <a:cubicBezTo>
                    <a:pt x="53" y="23"/>
                    <a:pt x="53" y="25"/>
                    <a:pt x="53" y="27"/>
                  </a:cubicBezTo>
                  <a:cubicBezTo>
                    <a:pt x="53" y="42"/>
                    <a:pt x="41" y="53"/>
                    <a:pt x="26" y="53"/>
                  </a:cubicBezTo>
                  <a:cubicBezTo>
                    <a:pt x="12" y="53"/>
                    <a:pt x="0" y="42"/>
                    <a:pt x="0" y="27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39" y="0"/>
                    <a:pt x="50" y="9"/>
                    <a:pt x="52" y="21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F5AC0C3A-7F3C-451F-B739-CDD50839D7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9" y="-164"/>
              <a:ext cx="243" cy="247"/>
            </a:xfrm>
            <a:custGeom>
              <a:avLst/>
              <a:gdLst>
                <a:gd name="T0" fmla="*/ 105 w 118"/>
                <a:gd name="T1" fmla="*/ 75 h 118"/>
                <a:gd name="T2" fmla="*/ 102 w 118"/>
                <a:gd name="T3" fmla="*/ 95 h 118"/>
                <a:gd name="T4" fmla="*/ 93 w 118"/>
                <a:gd name="T5" fmla="*/ 108 h 118"/>
                <a:gd name="T6" fmla="*/ 79 w 118"/>
                <a:gd name="T7" fmla="*/ 115 h 118"/>
                <a:gd name="T8" fmla="*/ 59 w 118"/>
                <a:gd name="T9" fmla="*/ 118 h 118"/>
                <a:gd name="T10" fmla="*/ 40 w 118"/>
                <a:gd name="T11" fmla="*/ 115 h 118"/>
                <a:gd name="T12" fmla="*/ 26 w 118"/>
                <a:gd name="T13" fmla="*/ 108 h 118"/>
                <a:gd name="T14" fmla="*/ 17 w 118"/>
                <a:gd name="T15" fmla="*/ 95 h 118"/>
                <a:gd name="T16" fmla="*/ 13 w 118"/>
                <a:gd name="T17" fmla="*/ 76 h 118"/>
                <a:gd name="T18" fmla="*/ 13 w 118"/>
                <a:gd name="T19" fmla="*/ 8 h 118"/>
                <a:gd name="T20" fmla="*/ 0 w 118"/>
                <a:gd name="T21" fmla="*/ 5 h 118"/>
                <a:gd name="T22" fmla="*/ 0 w 118"/>
                <a:gd name="T23" fmla="*/ 0 h 118"/>
                <a:gd name="T24" fmla="*/ 41 w 118"/>
                <a:gd name="T25" fmla="*/ 0 h 118"/>
                <a:gd name="T26" fmla="*/ 41 w 118"/>
                <a:gd name="T27" fmla="*/ 5 h 118"/>
                <a:gd name="T28" fmla="*/ 28 w 118"/>
                <a:gd name="T29" fmla="*/ 8 h 118"/>
                <a:gd name="T30" fmla="*/ 28 w 118"/>
                <a:gd name="T31" fmla="*/ 81 h 118"/>
                <a:gd name="T32" fmla="*/ 36 w 118"/>
                <a:gd name="T33" fmla="*/ 103 h 118"/>
                <a:gd name="T34" fmla="*/ 62 w 118"/>
                <a:gd name="T35" fmla="*/ 111 h 118"/>
                <a:gd name="T36" fmla="*/ 87 w 118"/>
                <a:gd name="T37" fmla="*/ 103 h 118"/>
                <a:gd name="T38" fmla="*/ 95 w 118"/>
                <a:gd name="T39" fmla="*/ 77 h 118"/>
                <a:gd name="T40" fmla="*/ 95 w 118"/>
                <a:gd name="T41" fmla="*/ 8 h 118"/>
                <a:gd name="T42" fmla="*/ 82 w 118"/>
                <a:gd name="T43" fmla="*/ 5 h 118"/>
                <a:gd name="T44" fmla="*/ 82 w 118"/>
                <a:gd name="T45" fmla="*/ 0 h 118"/>
                <a:gd name="T46" fmla="*/ 118 w 118"/>
                <a:gd name="T47" fmla="*/ 0 h 118"/>
                <a:gd name="T48" fmla="*/ 118 w 118"/>
                <a:gd name="T49" fmla="*/ 5 h 118"/>
                <a:gd name="T50" fmla="*/ 105 w 118"/>
                <a:gd name="T51" fmla="*/ 8 h 118"/>
                <a:gd name="T52" fmla="*/ 105 w 118"/>
                <a:gd name="T53" fmla="*/ 7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8" h="118">
                  <a:moveTo>
                    <a:pt x="105" y="75"/>
                  </a:moveTo>
                  <a:cubicBezTo>
                    <a:pt x="105" y="82"/>
                    <a:pt x="104" y="89"/>
                    <a:pt x="102" y="95"/>
                  </a:cubicBezTo>
                  <a:cubicBezTo>
                    <a:pt x="100" y="100"/>
                    <a:pt x="97" y="105"/>
                    <a:pt x="93" y="108"/>
                  </a:cubicBezTo>
                  <a:cubicBezTo>
                    <a:pt x="90" y="111"/>
                    <a:pt x="85" y="114"/>
                    <a:pt x="79" y="115"/>
                  </a:cubicBezTo>
                  <a:cubicBezTo>
                    <a:pt x="73" y="117"/>
                    <a:pt x="66" y="118"/>
                    <a:pt x="59" y="118"/>
                  </a:cubicBezTo>
                  <a:cubicBezTo>
                    <a:pt x="52" y="118"/>
                    <a:pt x="46" y="117"/>
                    <a:pt x="40" y="115"/>
                  </a:cubicBezTo>
                  <a:cubicBezTo>
                    <a:pt x="35" y="114"/>
                    <a:pt x="30" y="112"/>
                    <a:pt x="26" y="108"/>
                  </a:cubicBezTo>
                  <a:cubicBezTo>
                    <a:pt x="22" y="105"/>
                    <a:pt x="19" y="101"/>
                    <a:pt x="17" y="95"/>
                  </a:cubicBezTo>
                  <a:cubicBezTo>
                    <a:pt x="14" y="90"/>
                    <a:pt x="13" y="84"/>
                    <a:pt x="13" y="76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81"/>
                    <a:pt x="28" y="81"/>
                    <a:pt x="28" y="81"/>
                  </a:cubicBezTo>
                  <a:cubicBezTo>
                    <a:pt x="28" y="91"/>
                    <a:pt x="31" y="98"/>
                    <a:pt x="36" y="103"/>
                  </a:cubicBezTo>
                  <a:cubicBezTo>
                    <a:pt x="42" y="108"/>
                    <a:pt x="51" y="111"/>
                    <a:pt x="62" y="111"/>
                  </a:cubicBezTo>
                  <a:cubicBezTo>
                    <a:pt x="73" y="111"/>
                    <a:pt x="82" y="108"/>
                    <a:pt x="87" y="103"/>
                  </a:cubicBezTo>
                  <a:cubicBezTo>
                    <a:pt x="92" y="97"/>
                    <a:pt x="95" y="89"/>
                    <a:pt x="95" y="77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82" y="5"/>
                    <a:pt x="82" y="5"/>
                    <a:pt x="82" y="5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5"/>
                    <a:pt x="118" y="5"/>
                    <a:pt x="118" y="5"/>
                  </a:cubicBezTo>
                  <a:cubicBezTo>
                    <a:pt x="105" y="8"/>
                    <a:pt x="105" y="8"/>
                    <a:pt x="105" y="8"/>
                  </a:cubicBezTo>
                  <a:lnTo>
                    <a:pt x="105" y="75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31EAB8D2-F0B4-4FAC-B38F-64CE670894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4" y="-99"/>
              <a:ext cx="80" cy="178"/>
            </a:xfrm>
            <a:custGeom>
              <a:avLst/>
              <a:gdLst>
                <a:gd name="T0" fmla="*/ 52 w 80"/>
                <a:gd name="T1" fmla="*/ 29 h 178"/>
                <a:gd name="T2" fmla="*/ 52 w 80"/>
                <a:gd name="T3" fmla="*/ 161 h 178"/>
                <a:gd name="T4" fmla="*/ 80 w 80"/>
                <a:gd name="T5" fmla="*/ 167 h 178"/>
                <a:gd name="T6" fmla="*/ 80 w 80"/>
                <a:gd name="T7" fmla="*/ 178 h 178"/>
                <a:gd name="T8" fmla="*/ 0 w 80"/>
                <a:gd name="T9" fmla="*/ 178 h 178"/>
                <a:gd name="T10" fmla="*/ 0 w 80"/>
                <a:gd name="T11" fmla="*/ 167 h 178"/>
                <a:gd name="T12" fmla="*/ 27 w 80"/>
                <a:gd name="T13" fmla="*/ 161 h 178"/>
                <a:gd name="T14" fmla="*/ 27 w 80"/>
                <a:gd name="T15" fmla="*/ 25 h 178"/>
                <a:gd name="T16" fmla="*/ 0 w 80"/>
                <a:gd name="T17" fmla="*/ 15 h 178"/>
                <a:gd name="T18" fmla="*/ 0 w 80"/>
                <a:gd name="T19" fmla="*/ 11 h 178"/>
                <a:gd name="T20" fmla="*/ 52 w 80"/>
                <a:gd name="T21" fmla="*/ 0 h 178"/>
                <a:gd name="T22" fmla="*/ 54 w 80"/>
                <a:gd name="T23" fmla="*/ 2 h 178"/>
                <a:gd name="T24" fmla="*/ 52 w 80"/>
                <a:gd name="T25" fmla="*/ 29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178">
                  <a:moveTo>
                    <a:pt x="52" y="29"/>
                  </a:moveTo>
                  <a:lnTo>
                    <a:pt x="52" y="161"/>
                  </a:lnTo>
                  <a:lnTo>
                    <a:pt x="80" y="167"/>
                  </a:lnTo>
                  <a:lnTo>
                    <a:pt x="80" y="178"/>
                  </a:lnTo>
                  <a:lnTo>
                    <a:pt x="0" y="178"/>
                  </a:lnTo>
                  <a:lnTo>
                    <a:pt x="0" y="167"/>
                  </a:lnTo>
                  <a:lnTo>
                    <a:pt x="27" y="161"/>
                  </a:lnTo>
                  <a:lnTo>
                    <a:pt x="27" y="25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52" y="0"/>
                  </a:lnTo>
                  <a:lnTo>
                    <a:pt x="54" y="2"/>
                  </a:lnTo>
                  <a:lnTo>
                    <a:pt x="52" y="29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7AF9656E-399E-4288-8913-4F1031205CD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5" y="-168"/>
              <a:ext cx="222" cy="251"/>
            </a:xfrm>
            <a:custGeom>
              <a:avLst/>
              <a:gdLst>
                <a:gd name="T0" fmla="*/ 94 w 108"/>
                <a:gd name="T1" fmla="*/ 104 h 120"/>
                <a:gd name="T2" fmla="*/ 53 w 108"/>
                <a:gd name="T3" fmla="*/ 120 h 120"/>
                <a:gd name="T4" fmla="*/ 14 w 108"/>
                <a:gd name="T5" fmla="*/ 105 h 120"/>
                <a:gd name="T6" fmla="*/ 0 w 108"/>
                <a:gd name="T7" fmla="*/ 61 h 120"/>
                <a:gd name="T8" fmla="*/ 4 w 108"/>
                <a:gd name="T9" fmla="*/ 35 h 120"/>
                <a:gd name="T10" fmla="*/ 15 w 108"/>
                <a:gd name="T11" fmla="*/ 16 h 120"/>
                <a:gd name="T12" fmla="*/ 32 w 108"/>
                <a:gd name="T13" fmla="*/ 4 h 120"/>
                <a:gd name="T14" fmla="*/ 54 w 108"/>
                <a:gd name="T15" fmla="*/ 0 h 120"/>
                <a:gd name="T16" fmla="*/ 77 w 108"/>
                <a:gd name="T17" fmla="*/ 4 h 120"/>
                <a:gd name="T18" fmla="*/ 94 w 108"/>
                <a:gd name="T19" fmla="*/ 16 h 120"/>
                <a:gd name="T20" fmla="*/ 104 w 108"/>
                <a:gd name="T21" fmla="*/ 34 h 120"/>
                <a:gd name="T22" fmla="*/ 108 w 108"/>
                <a:gd name="T23" fmla="*/ 60 h 120"/>
                <a:gd name="T24" fmla="*/ 94 w 108"/>
                <a:gd name="T25" fmla="*/ 104 h 120"/>
                <a:gd name="T26" fmla="*/ 82 w 108"/>
                <a:gd name="T27" fmla="*/ 20 h 120"/>
                <a:gd name="T28" fmla="*/ 54 w 108"/>
                <a:gd name="T29" fmla="*/ 7 h 120"/>
                <a:gd name="T30" fmla="*/ 26 w 108"/>
                <a:gd name="T31" fmla="*/ 20 h 120"/>
                <a:gd name="T32" fmla="*/ 16 w 108"/>
                <a:gd name="T33" fmla="*/ 60 h 120"/>
                <a:gd name="T34" fmla="*/ 26 w 108"/>
                <a:gd name="T35" fmla="*/ 100 h 120"/>
                <a:gd name="T36" fmla="*/ 54 w 108"/>
                <a:gd name="T37" fmla="*/ 113 h 120"/>
                <a:gd name="T38" fmla="*/ 82 w 108"/>
                <a:gd name="T39" fmla="*/ 100 h 120"/>
                <a:gd name="T40" fmla="*/ 92 w 108"/>
                <a:gd name="T41" fmla="*/ 61 h 120"/>
                <a:gd name="T42" fmla="*/ 82 w 108"/>
                <a:gd name="T43" fmla="*/ 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8" h="120">
                  <a:moveTo>
                    <a:pt x="94" y="104"/>
                  </a:moveTo>
                  <a:cubicBezTo>
                    <a:pt x="84" y="115"/>
                    <a:pt x="71" y="120"/>
                    <a:pt x="53" y="120"/>
                  </a:cubicBezTo>
                  <a:cubicBezTo>
                    <a:pt x="36" y="120"/>
                    <a:pt x="23" y="115"/>
                    <a:pt x="14" y="105"/>
                  </a:cubicBezTo>
                  <a:cubicBezTo>
                    <a:pt x="5" y="95"/>
                    <a:pt x="0" y="80"/>
                    <a:pt x="0" y="61"/>
                  </a:cubicBezTo>
                  <a:cubicBezTo>
                    <a:pt x="0" y="51"/>
                    <a:pt x="1" y="42"/>
                    <a:pt x="4" y="35"/>
                  </a:cubicBezTo>
                  <a:cubicBezTo>
                    <a:pt x="6" y="27"/>
                    <a:pt x="10" y="21"/>
                    <a:pt x="15" y="16"/>
                  </a:cubicBezTo>
                  <a:cubicBezTo>
                    <a:pt x="19" y="11"/>
                    <a:pt x="25" y="7"/>
                    <a:pt x="32" y="4"/>
                  </a:cubicBezTo>
                  <a:cubicBezTo>
                    <a:pt x="39" y="2"/>
                    <a:pt x="46" y="0"/>
                    <a:pt x="54" y="0"/>
                  </a:cubicBezTo>
                  <a:cubicBezTo>
                    <a:pt x="63" y="0"/>
                    <a:pt x="70" y="2"/>
                    <a:pt x="77" y="4"/>
                  </a:cubicBezTo>
                  <a:cubicBezTo>
                    <a:pt x="84" y="7"/>
                    <a:pt x="89" y="11"/>
                    <a:pt x="94" y="16"/>
                  </a:cubicBezTo>
                  <a:cubicBezTo>
                    <a:pt x="98" y="21"/>
                    <a:pt x="102" y="27"/>
                    <a:pt x="104" y="34"/>
                  </a:cubicBezTo>
                  <a:cubicBezTo>
                    <a:pt x="107" y="41"/>
                    <a:pt x="108" y="50"/>
                    <a:pt x="108" y="60"/>
                  </a:cubicBezTo>
                  <a:cubicBezTo>
                    <a:pt x="108" y="79"/>
                    <a:pt x="103" y="94"/>
                    <a:pt x="94" y="104"/>
                  </a:cubicBezTo>
                  <a:close/>
                  <a:moveTo>
                    <a:pt x="82" y="20"/>
                  </a:moveTo>
                  <a:cubicBezTo>
                    <a:pt x="75" y="12"/>
                    <a:pt x="66" y="7"/>
                    <a:pt x="54" y="7"/>
                  </a:cubicBezTo>
                  <a:cubicBezTo>
                    <a:pt x="42" y="7"/>
                    <a:pt x="33" y="12"/>
                    <a:pt x="26" y="20"/>
                  </a:cubicBezTo>
                  <a:cubicBezTo>
                    <a:pt x="19" y="28"/>
                    <a:pt x="16" y="42"/>
                    <a:pt x="16" y="60"/>
                  </a:cubicBezTo>
                  <a:cubicBezTo>
                    <a:pt x="16" y="78"/>
                    <a:pt x="19" y="91"/>
                    <a:pt x="26" y="100"/>
                  </a:cubicBezTo>
                  <a:cubicBezTo>
                    <a:pt x="32" y="108"/>
                    <a:pt x="42" y="113"/>
                    <a:pt x="54" y="113"/>
                  </a:cubicBezTo>
                  <a:cubicBezTo>
                    <a:pt x="66" y="113"/>
                    <a:pt x="75" y="109"/>
                    <a:pt x="82" y="100"/>
                  </a:cubicBezTo>
                  <a:cubicBezTo>
                    <a:pt x="89" y="92"/>
                    <a:pt x="92" y="78"/>
                    <a:pt x="92" y="61"/>
                  </a:cubicBezTo>
                  <a:cubicBezTo>
                    <a:pt x="92" y="42"/>
                    <a:pt x="89" y="29"/>
                    <a:pt x="82" y="2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B1C1BAEC-C920-477B-B026-EFE81143DC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7" y="-166"/>
              <a:ext cx="35" cy="36"/>
            </a:xfrm>
            <a:custGeom>
              <a:avLst/>
              <a:gdLst>
                <a:gd name="T0" fmla="*/ 0 w 17"/>
                <a:gd name="T1" fmla="*/ 8 h 17"/>
                <a:gd name="T2" fmla="*/ 2 w 17"/>
                <a:gd name="T3" fmla="*/ 14 h 17"/>
                <a:gd name="T4" fmla="*/ 8 w 17"/>
                <a:gd name="T5" fmla="*/ 17 h 17"/>
                <a:gd name="T6" fmla="*/ 14 w 17"/>
                <a:gd name="T7" fmla="*/ 14 h 17"/>
                <a:gd name="T8" fmla="*/ 17 w 17"/>
                <a:gd name="T9" fmla="*/ 8 h 17"/>
                <a:gd name="T10" fmla="*/ 14 w 17"/>
                <a:gd name="T11" fmla="*/ 2 h 17"/>
                <a:gd name="T12" fmla="*/ 8 w 17"/>
                <a:gd name="T13" fmla="*/ 0 h 17"/>
                <a:gd name="T14" fmla="*/ 2 w 17"/>
                <a:gd name="T15" fmla="*/ 2 h 17"/>
                <a:gd name="T16" fmla="*/ 0 w 17"/>
                <a:gd name="T17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7">
                  <a:moveTo>
                    <a:pt x="0" y="8"/>
                  </a:moveTo>
                  <a:cubicBezTo>
                    <a:pt x="0" y="11"/>
                    <a:pt x="1" y="13"/>
                    <a:pt x="2" y="14"/>
                  </a:cubicBezTo>
                  <a:cubicBezTo>
                    <a:pt x="4" y="16"/>
                    <a:pt x="6" y="17"/>
                    <a:pt x="8" y="17"/>
                  </a:cubicBezTo>
                  <a:cubicBezTo>
                    <a:pt x="11" y="17"/>
                    <a:pt x="13" y="16"/>
                    <a:pt x="14" y="14"/>
                  </a:cubicBezTo>
                  <a:cubicBezTo>
                    <a:pt x="16" y="13"/>
                    <a:pt x="17" y="11"/>
                    <a:pt x="17" y="8"/>
                  </a:cubicBezTo>
                  <a:cubicBezTo>
                    <a:pt x="17" y="6"/>
                    <a:pt x="16" y="4"/>
                    <a:pt x="14" y="2"/>
                  </a:cubicBezTo>
                  <a:cubicBezTo>
                    <a:pt x="13" y="0"/>
                    <a:pt x="11" y="0"/>
                    <a:pt x="8" y="0"/>
                  </a:cubicBezTo>
                  <a:cubicBezTo>
                    <a:pt x="6" y="0"/>
                    <a:pt x="4" y="0"/>
                    <a:pt x="2" y="2"/>
                  </a:cubicBezTo>
                  <a:cubicBezTo>
                    <a:pt x="1" y="4"/>
                    <a:pt x="0" y="6"/>
                    <a:pt x="0" y="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59459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side /m bilde og stor tekst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llipse 17">
            <a:extLst>
              <a:ext uri="{FF2B5EF4-FFF2-40B4-BE49-F238E27FC236}">
                <a16:creationId xmlns:a16="http://schemas.microsoft.com/office/drawing/2014/main" id="{34E270BA-1CD5-4957-84D6-18A400390989}"/>
              </a:ext>
            </a:extLst>
          </p:cNvPr>
          <p:cNvSpPr>
            <a:spLocks noChangeAspect="1"/>
          </p:cNvSpPr>
          <p:nvPr userDrawn="1"/>
        </p:nvSpPr>
        <p:spPr>
          <a:xfrm>
            <a:off x="7377322" y="3884886"/>
            <a:ext cx="169200" cy="169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21A0141D-73F1-4F3B-9CD6-75FDD560D760}"/>
              </a:ext>
            </a:extLst>
          </p:cNvPr>
          <p:cNvSpPr>
            <a:spLocks noChangeAspect="1"/>
          </p:cNvSpPr>
          <p:nvPr userDrawn="1"/>
        </p:nvSpPr>
        <p:spPr>
          <a:xfrm>
            <a:off x="7377322" y="4082910"/>
            <a:ext cx="169200" cy="1692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Plassholder for bilde 16">
            <a:extLst>
              <a:ext uri="{FF2B5EF4-FFF2-40B4-BE49-F238E27FC236}">
                <a16:creationId xmlns:a16="http://schemas.microsoft.com/office/drawing/2014/main" id="{36B2E708-3A4F-47DB-8C8F-7EC057EF7AE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008126"/>
            <a:ext cx="9145143" cy="4136962"/>
          </a:xfrm>
          <a:custGeom>
            <a:avLst/>
            <a:gdLst>
              <a:gd name="connsiteX0" fmla="*/ 7461922 w 9145143"/>
              <a:gd name="connsiteY0" fmla="*/ 3078100 h 4136962"/>
              <a:gd name="connsiteX1" fmla="*/ 7380922 w 9145143"/>
              <a:gd name="connsiteY1" fmla="*/ 3159100 h 4136962"/>
              <a:gd name="connsiteX2" fmla="*/ 7461922 w 9145143"/>
              <a:gd name="connsiteY2" fmla="*/ 3240100 h 4136962"/>
              <a:gd name="connsiteX3" fmla="*/ 7542922 w 9145143"/>
              <a:gd name="connsiteY3" fmla="*/ 3159100 h 4136962"/>
              <a:gd name="connsiteX4" fmla="*/ 7461922 w 9145143"/>
              <a:gd name="connsiteY4" fmla="*/ 3078100 h 4136962"/>
              <a:gd name="connsiteX5" fmla="*/ 7461922 w 9145143"/>
              <a:gd name="connsiteY5" fmla="*/ 2880360 h 4136962"/>
              <a:gd name="connsiteX6" fmla="*/ 7380922 w 9145143"/>
              <a:gd name="connsiteY6" fmla="*/ 2961360 h 4136962"/>
              <a:gd name="connsiteX7" fmla="*/ 7461922 w 9145143"/>
              <a:gd name="connsiteY7" fmla="*/ 3042360 h 4136962"/>
              <a:gd name="connsiteX8" fmla="*/ 7542922 w 9145143"/>
              <a:gd name="connsiteY8" fmla="*/ 2961360 h 4136962"/>
              <a:gd name="connsiteX9" fmla="*/ 7461922 w 9145143"/>
              <a:gd name="connsiteY9" fmla="*/ 2880360 h 4136962"/>
              <a:gd name="connsiteX10" fmla="*/ 0 w 9145143"/>
              <a:gd name="connsiteY10" fmla="*/ 0 h 4136962"/>
              <a:gd name="connsiteX11" fmla="*/ 9145143 w 9145143"/>
              <a:gd name="connsiteY11" fmla="*/ 0 h 4136962"/>
              <a:gd name="connsiteX12" fmla="*/ 9145143 w 9145143"/>
              <a:gd name="connsiteY12" fmla="*/ 4136962 h 4136962"/>
              <a:gd name="connsiteX13" fmla="*/ 0 w 9145143"/>
              <a:gd name="connsiteY13" fmla="*/ 4136962 h 4136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145143" h="4136962">
                <a:moveTo>
                  <a:pt x="7461922" y="3078100"/>
                </a:moveTo>
                <a:cubicBezTo>
                  <a:pt x="7417187" y="3078100"/>
                  <a:pt x="7380922" y="3114365"/>
                  <a:pt x="7380922" y="3159100"/>
                </a:cubicBezTo>
                <a:cubicBezTo>
                  <a:pt x="7380922" y="3203835"/>
                  <a:pt x="7417187" y="3240100"/>
                  <a:pt x="7461922" y="3240100"/>
                </a:cubicBezTo>
                <a:cubicBezTo>
                  <a:pt x="7506657" y="3240100"/>
                  <a:pt x="7542922" y="3203835"/>
                  <a:pt x="7542922" y="3159100"/>
                </a:cubicBezTo>
                <a:cubicBezTo>
                  <a:pt x="7542922" y="3114365"/>
                  <a:pt x="7506657" y="3078100"/>
                  <a:pt x="7461922" y="3078100"/>
                </a:cubicBezTo>
                <a:close/>
                <a:moveTo>
                  <a:pt x="7461922" y="2880360"/>
                </a:moveTo>
                <a:cubicBezTo>
                  <a:pt x="7417187" y="2880360"/>
                  <a:pt x="7380922" y="2916625"/>
                  <a:pt x="7380922" y="2961360"/>
                </a:cubicBezTo>
                <a:cubicBezTo>
                  <a:pt x="7380922" y="3006095"/>
                  <a:pt x="7417187" y="3042360"/>
                  <a:pt x="7461922" y="3042360"/>
                </a:cubicBezTo>
                <a:cubicBezTo>
                  <a:pt x="7506657" y="3042360"/>
                  <a:pt x="7542922" y="3006095"/>
                  <a:pt x="7542922" y="2961360"/>
                </a:cubicBezTo>
                <a:cubicBezTo>
                  <a:pt x="7542922" y="2916625"/>
                  <a:pt x="7506657" y="2880360"/>
                  <a:pt x="7461922" y="2880360"/>
                </a:cubicBezTo>
                <a:close/>
                <a:moveTo>
                  <a:pt x="0" y="0"/>
                </a:moveTo>
                <a:lnTo>
                  <a:pt x="9145143" y="0"/>
                </a:lnTo>
                <a:lnTo>
                  <a:pt x="9145143" y="4136962"/>
                </a:lnTo>
                <a:lnTo>
                  <a:pt x="0" y="4136962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tIns="9000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nb-NO"/>
              <a:t>Sett inn bilde via menyen «Sett inn» og knappen «Bilde»</a:t>
            </a:r>
          </a:p>
        </p:txBody>
      </p:sp>
      <p:sp>
        <p:nvSpPr>
          <p:cNvPr id="2" name="Tittel 1"/>
          <p:cNvSpPr>
            <a:spLocks noGrp="1" noChangeAspect="1"/>
          </p:cNvSpPr>
          <p:nvPr>
            <p:ph type="ctrTitle" hasCustomPrompt="1"/>
          </p:nvPr>
        </p:nvSpPr>
        <p:spPr>
          <a:xfrm>
            <a:off x="2790905" y="1361116"/>
            <a:ext cx="3024000" cy="3024000"/>
          </a:xfrm>
          <a:prstGeom prst="ellipse">
            <a:avLst/>
          </a:prstGeom>
          <a:solidFill>
            <a:schemeClr val="bg1"/>
          </a:solidFill>
        </p:spPr>
        <p:txBody>
          <a:bodyPr lIns="36000" tIns="36000" rIns="36000" bIns="1080000" anchor="b">
            <a:normAutofit/>
          </a:bodyPr>
          <a:lstStyle>
            <a:lvl1pPr algn="ctr"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nb-NO"/>
              <a:t>Tittel</a:t>
            </a:r>
          </a:p>
        </p:txBody>
      </p:sp>
      <p:sp>
        <p:nvSpPr>
          <p:cNvPr id="3" name="Undertittel 2"/>
          <p:cNvSpPr>
            <a:spLocks noGrp="1" noChangeAspect="1"/>
          </p:cNvSpPr>
          <p:nvPr>
            <p:ph type="subTitle" idx="1" hasCustomPrompt="1"/>
          </p:nvPr>
        </p:nvSpPr>
        <p:spPr>
          <a:xfrm>
            <a:off x="2904564" y="2941568"/>
            <a:ext cx="2788023" cy="542291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1600" b="1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Undertittel</a:t>
            </a:r>
          </a:p>
        </p:txBody>
      </p:sp>
      <p:sp>
        <p:nvSpPr>
          <p:cNvPr id="11" name="Plassholder for tekst 9">
            <a:extLst>
              <a:ext uri="{FF2B5EF4-FFF2-40B4-BE49-F238E27FC236}">
                <a16:creationId xmlns:a16="http://schemas.microsoft.com/office/drawing/2014/main" id="{7B181E55-BA4E-41F3-878C-77EB660DC1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50956" y="3924491"/>
            <a:ext cx="1125487" cy="38399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i="1">
                <a:solidFill>
                  <a:schemeClr val="l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1A6D3BBD-497E-444D-8817-667147E479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4097" y="360045"/>
            <a:ext cx="425197" cy="425197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A2DCEEDE-996F-4F53-AA53-892FCAE5A1F3}"/>
              </a:ext>
            </a:extLst>
          </p:cNvPr>
          <p:cNvSpPr txBox="1"/>
          <p:nvPr userDrawn="1"/>
        </p:nvSpPr>
        <p:spPr>
          <a:xfrm>
            <a:off x="1706837" y="424417"/>
            <a:ext cx="4116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/>
              <a:t>Det matematisk-naturvitenskapelige fakultet</a:t>
            </a:r>
          </a:p>
        </p:txBody>
      </p:sp>
      <p:grpSp>
        <p:nvGrpSpPr>
          <p:cNvPr id="13" name="Group 4">
            <a:extLst>
              <a:ext uri="{FF2B5EF4-FFF2-40B4-BE49-F238E27FC236}">
                <a16:creationId xmlns:a16="http://schemas.microsoft.com/office/drawing/2014/main" id="{E6B1FFA4-DB8A-453A-866D-42BEE933553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312070" y="512362"/>
            <a:ext cx="439200" cy="136098"/>
            <a:chOff x="699" y="-168"/>
            <a:chExt cx="810" cy="251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0E559E31-041D-4610-A582-C8215B7875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0" y="-164"/>
              <a:ext cx="109" cy="111"/>
            </a:xfrm>
            <a:custGeom>
              <a:avLst/>
              <a:gdLst>
                <a:gd name="T0" fmla="*/ 52 w 53"/>
                <a:gd name="T1" fmla="*/ 20 h 53"/>
                <a:gd name="T2" fmla="*/ 53 w 53"/>
                <a:gd name="T3" fmla="*/ 26 h 53"/>
                <a:gd name="T4" fmla="*/ 26 w 53"/>
                <a:gd name="T5" fmla="*/ 53 h 53"/>
                <a:gd name="T6" fmla="*/ 0 w 53"/>
                <a:gd name="T7" fmla="*/ 26 h 53"/>
                <a:gd name="T8" fmla="*/ 26 w 53"/>
                <a:gd name="T9" fmla="*/ 0 h 53"/>
                <a:gd name="T10" fmla="*/ 52 w 53"/>
                <a:gd name="T11" fmla="*/ 2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53">
                  <a:moveTo>
                    <a:pt x="52" y="20"/>
                  </a:moveTo>
                  <a:cubicBezTo>
                    <a:pt x="53" y="22"/>
                    <a:pt x="53" y="24"/>
                    <a:pt x="53" y="26"/>
                  </a:cubicBezTo>
                  <a:cubicBezTo>
                    <a:pt x="53" y="41"/>
                    <a:pt x="41" y="53"/>
                    <a:pt x="26" y="53"/>
                  </a:cubicBezTo>
                  <a:cubicBezTo>
                    <a:pt x="12" y="53"/>
                    <a:pt x="0" y="41"/>
                    <a:pt x="0" y="26"/>
                  </a:cubicBezTo>
                  <a:cubicBezTo>
                    <a:pt x="0" y="11"/>
                    <a:pt x="12" y="0"/>
                    <a:pt x="26" y="0"/>
                  </a:cubicBezTo>
                  <a:cubicBezTo>
                    <a:pt x="39" y="0"/>
                    <a:pt x="50" y="8"/>
                    <a:pt x="52" y="20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DFF11FF-8985-45B8-87AD-4F75F97CF5A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0" y="-30"/>
              <a:ext cx="109" cy="111"/>
            </a:xfrm>
            <a:custGeom>
              <a:avLst/>
              <a:gdLst>
                <a:gd name="T0" fmla="*/ 52 w 53"/>
                <a:gd name="T1" fmla="*/ 21 h 53"/>
                <a:gd name="T2" fmla="*/ 53 w 53"/>
                <a:gd name="T3" fmla="*/ 27 h 53"/>
                <a:gd name="T4" fmla="*/ 26 w 53"/>
                <a:gd name="T5" fmla="*/ 53 h 53"/>
                <a:gd name="T6" fmla="*/ 0 w 53"/>
                <a:gd name="T7" fmla="*/ 27 h 53"/>
                <a:gd name="T8" fmla="*/ 26 w 53"/>
                <a:gd name="T9" fmla="*/ 0 h 53"/>
                <a:gd name="T10" fmla="*/ 52 w 53"/>
                <a:gd name="T11" fmla="*/ 2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53">
                  <a:moveTo>
                    <a:pt x="52" y="21"/>
                  </a:moveTo>
                  <a:cubicBezTo>
                    <a:pt x="53" y="23"/>
                    <a:pt x="53" y="25"/>
                    <a:pt x="53" y="27"/>
                  </a:cubicBezTo>
                  <a:cubicBezTo>
                    <a:pt x="53" y="42"/>
                    <a:pt x="41" y="53"/>
                    <a:pt x="26" y="53"/>
                  </a:cubicBezTo>
                  <a:cubicBezTo>
                    <a:pt x="12" y="53"/>
                    <a:pt x="0" y="42"/>
                    <a:pt x="0" y="27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39" y="0"/>
                    <a:pt x="50" y="9"/>
                    <a:pt x="52" y="21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299177C8-B844-4593-8A4D-6028B89B0D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9" y="-164"/>
              <a:ext cx="243" cy="247"/>
            </a:xfrm>
            <a:custGeom>
              <a:avLst/>
              <a:gdLst>
                <a:gd name="T0" fmla="*/ 105 w 118"/>
                <a:gd name="T1" fmla="*/ 75 h 118"/>
                <a:gd name="T2" fmla="*/ 102 w 118"/>
                <a:gd name="T3" fmla="*/ 95 h 118"/>
                <a:gd name="T4" fmla="*/ 93 w 118"/>
                <a:gd name="T5" fmla="*/ 108 h 118"/>
                <a:gd name="T6" fmla="*/ 79 w 118"/>
                <a:gd name="T7" fmla="*/ 115 h 118"/>
                <a:gd name="T8" fmla="*/ 59 w 118"/>
                <a:gd name="T9" fmla="*/ 118 h 118"/>
                <a:gd name="T10" fmla="*/ 40 w 118"/>
                <a:gd name="T11" fmla="*/ 115 h 118"/>
                <a:gd name="T12" fmla="*/ 26 w 118"/>
                <a:gd name="T13" fmla="*/ 108 h 118"/>
                <a:gd name="T14" fmla="*/ 17 w 118"/>
                <a:gd name="T15" fmla="*/ 95 h 118"/>
                <a:gd name="T16" fmla="*/ 13 w 118"/>
                <a:gd name="T17" fmla="*/ 76 h 118"/>
                <a:gd name="T18" fmla="*/ 13 w 118"/>
                <a:gd name="T19" fmla="*/ 8 h 118"/>
                <a:gd name="T20" fmla="*/ 0 w 118"/>
                <a:gd name="T21" fmla="*/ 5 h 118"/>
                <a:gd name="T22" fmla="*/ 0 w 118"/>
                <a:gd name="T23" fmla="*/ 0 h 118"/>
                <a:gd name="T24" fmla="*/ 41 w 118"/>
                <a:gd name="T25" fmla="*/ 0 h 118"/>
                <a:gd name="T26" fmla="*/ 41 w 118"/>
                <a:gd name="T27" fmla="*/ 5 h 118"/>
                <a:gd name="T28" fmla="*/ 28 w 118"/>
                <a:gd name="T29" fmla="*/ 8 h 118"/>
                <a:gd name="T30" fmla="*/ 28 w 118"/>
                <a:gd name="T31" fmla="*/ 81 h 118"/>
                <a:gd name="T32" fmla="*/ 36 w 118"/>
                <a:gd name="T33" fmla="*/ 103 h 118"/>
                <a:gd name="T34" fmla="*/ 62 w 118"/>
                <a:gd name="T35" fmla="*/ 111 h 118"/>
                <a:gd name="T36" fmla="*/ 87 w 118"/>
                <a:gd name="T37" fmla="*/ 103 h 118"/>
                <a:gd name="T38" fmla="*/ 95 w 118"/>
                <a:gd name="T39" fmla="*/ 77 h 118"/>
                <a:gd name="T40" fmla="*/ 95 w 118"/>
                <a:gd name="T41" fmla="*/ 8 h 118"/>
                <a:gd name="T42" fmla="*/ 82 w 118"/>
                <a:gd name="T43" fmla="*/ 5 h 118"/>
                <a:gd name="T44" fmla="*/ 82 w 118"/>
                <a:gd name="T45" fmla="*/ 0 h 118"/>
                <a:gd name="T46" fmla="*/ 118 w 118"/>
                <a:gd name="T47" fmla="*/ 0 h 118"/>
                <a:gd name="T48" fmla="*/ 118 w 118"/>
                <a:gd name="T49" fmla="*/ 5 h 118"/>
                <a:gd name="T50" fmla="*/ 105 w 118"/>
                <a:gd name="T51" fmla="*/ 8 h 118"/>
                <a:gd name="T52" fmla="*/ 105 w 118"/>
                <a:gd name="T53" fmla="*/ 7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8" h="118">
                  <a:moveTo>
                    <a:pt x="105" y="75"/>
                  </a:moveTo>
                  <a:cubicBezTo>
                    <a:pt x="105" y="82"/>
                    <a:pt x="104" y="89"/>
                    <a:pt x="102" y="95"/>
                  </a:cubicBezTo>
                  <a:cubicBezTo>
                    <a:pt x="100" y="100"/>
                    <a:pt x="97" y="105"/>
                    <a:pt x="93" y="108"/>
                  </a:cubicBezTo>
                  <a:cubicBezTo>
                    <a:pt x="90" y="111"/>
                    <a:pt x="85" y="114"/>
                    <a:pt x="79" y="115"/>
                  </a:cubicBezTo>
                  <a:cubicBezTo>
                    <a:pt x="73" y="117"/>
                    <a:pt x="66" y="118"/>
                    <a:pt x="59" y="118"/>
                  </a:cubicBezTo>
                  <a:cubicBezTo>
                    <a:pt x="52" y="118"/>
                    <a:pt x="46" y="117"/>
                    <a:pt x="40" y="115"/>
                  </a:cubicBezTo>
                  <a:cubicBezTo>
                    <a:pt x="35" y="114"/>
                    <a:pt x="30" y="112"/>
                    <a:pt x="26" y="108"/>
                  </a:cubicBezTo>
                  <a:cubicBezTo>
                    <a:pt x="22" y="105"/>
                    <a:pt x="19" y="101"/>
                    <a:pt x="17" y="95"/>
                  </a:cubicBezTo>
                  <a:cubicBezTo>
                    <a:pt x="14" y="90"/>
                    <a:pt x="13" y="84"/>
                    <a:pt x="13" y="76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81"/>
                    <a:pt x="28" y="81"/>
                    <a:pt x="28" y="81"/>
                  </a:cubicBezTo>
                  <a:cubicBezTo>
                    <a:pt x="28" y="91"/>
                    <a:pt x="31" y="98"/>
                    <a:pt x="36" y="103"/>
                  </a:cubicBezTo>
                  <a:cubicBezTo>
                    <a:pt x="42" y="108"/>
                    <a:pt x="51" y="111"/>
                    <a:pt x="62" y="111"/>
                  </a:cubicBezTo>
                  <a:cubicBezTo>
                    <a:pt x="73" y="111"/>
                    <a:pt x="82" y="108"/>
                    <a:pt x="87" y="103"/>
                  </a:cubicBezTo>
                  <a:cubicBezTo>
                    <a:pt x="92" y="97"/>
                    <a:pt x="95" y="89"/>
                    <a:pt x="95" y="77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82" y="5"/>
                    <a:pt x="82" y="5"/>
                    <a:pt x="82" y="5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5"/>
                    <a:pt x="118" y="5"/>
                    <a:pt x="118" y="5"/>
                  </a:cubicBezTo>
                  <a:cubicBezTo>
                    <a:pt x="105" y="8"/>
                    <a:pt x="105" y="8"/>
                    <a:pt x="105" y="8"/>
                  </a:cubicBezTo>
                  <a:lnTo>
                    <a:pt x="105" y="75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C206DB3E-7E5A-4118-A58E-D28E6B6BEE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4" y="-99"/>
              <a:ext cx="80" cy="178"/>
            </a:xfrm>
            <a:custGeom>
              <a:avLst/>
              <a:gdLst>
                <a:gd name="T0" fmla="*/ 52 w 80"/>
                <a:gd name="T1" fmla="*/ 29 h 178"/>
                <a:gd name="T2" fmla="*/ 52 w 80"/>
                <a:gd name="T3" fmla="*/ 161 h 178"/>
                <a:gd name="T4" fmla="*/ 80 w 80"/>
                <a:gd name="T5" fmla="*/ 167 h 178"/>
                <a:gd name="T6" fmla="*/ 80 w 80"/>
                <a:gd name="T7" fmla="*/ 178 h 178"/>
                <a:gd name="T8" fmla="*/ 0 w 80"/>
                <a:gd name="T9" fmla="*/ 178 h 178"/>
                <a:gd name="T10" fmla="*/ 0 w 80"/>
                <a:gd name="T11" fmla="*/ 167 h 178"/>
                <a:gd name="T12" fmla="*/ 27 w 80"/>
                <a:gd name="T13" fmla="*/ 161 h 178"/>
                <a:gd name="T14" fmla="*/ 27 w 80"/>
                <a:gd name="T15" fmla="*/ 25 h 178"/>
                <a:gd name="T16" fmla="*/ 0 w 80"/>
                <a:gd name="T17" fmla="*/ 15 h 178"/>
                <a:gd name="T18" fmla="*/ 0 w 80"/>
                <a:gd name="T19" fmla="*/ 11 h 178"/>
                <a:gd name="T20" fmla="*/ 52 w 80"/>
                <a:gd name="T21" fmla="*/ 0 h 178"/>
                <a:gd name="T22" fmla="*/ 54 w 80"/>
                <a:gd name="T23" fmla="*/ 2 h 178"/>
                <a:gd name="T24" fmla="*/ 52 w 80"/>
                <a:gd name="T25" fmla="*/ 29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178">
                  <a:moveTo>
                    <a:pt x="52" y="29"/>
                  </a:moveTo>
                  <a:lnTo>
                    <a:pt x="52" y="161"/>
                  </a:lnTo>
                  <a:lnTo>
                    <a:pt x="80" y="167"/>
                  </a:lnTo>
                  <a:lnTo>
                    <a:pt x="80" y="178"/>
                  </a:lnTo>
                  <a:lnTo>
                    <a:pt x="0" y="178"/>
                  </a:lnTo>
                  <a:lnTo>
                    <a:pt x="0" y="167"/>
                  </a:lnTo>
                  <a:lnTo>
                    <a:pt x="27" y="161"/>
                  </a:lnTo>
                  <a:lnTo>
                    <a:pt x="27" y="25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52" y="0"/>
                  </a:lnTo>
                  <a:lnTo>
                    <a:pt x="54" y="2"/>
                  </a:lnTo>
                  <a:lnTo>
                    <a:pt x="52" y="29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BBAE402C-300B-4295-A825-9A43E9C92F2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5" y="-168"/>
              <a:ext cx="222" cy="251"/>
            </a:xfrm>
            <a:custGeom>
              <a:avLst/>
              <a:gdLst>
                <a:gd name="T0" fmla="*/ 94 w 108"/>
                <a:gd name="T1" fmla="*/ 104 h 120"/>
                <a:gd name="T2" fmla="*/ 53 w 108"/>
                <a:gd name="T3" fmla="*/ 120 h 120"/>
                <a:gd name="T4" fmla="*/ 14 w 108"/>
                <a:gd name="T5" fmla="*/ 105 h 120"/>
                <a:gd name="T6" fmla="*/ 0 w 108"/>
                <a:gd name="T7" fmla="*/ 61 h 120"/>
                <a:gd name="T8" fmla="*/ 4 w 108"/>
                <a:gd name="T9" fmla="*/ 35 h 120"/>
                <a:gd name="T10" fmla="*/ 15 w 108"/>
                <a:gd name="T11" fmla="*/ 16 h 120"/>
                <a:gd name="T12" fmla="*/ 32 w 108"/>
                <a:gd name="T13" fmla="*/ 4 h 120"/>
                <a:gd name="T14" fmla="*/ 54 w 108"/>
                <a:gd name="T15" fmla="*/ 0 h 120"/>
                <a:gd name="T16" fmla="*/ 77 w 108"/>
                <a:gd name="T17" fmla="*/ 4 h 120"/>
                <a:gd name="T18" fmla="*/ 94 w 108"/>
                <a:gd name="T19" fmla="*/ 16 h 120"/>
                <a:gd name="T20" fmla="*/ 104 w 108"/>
                <a:gd name="T21" fmla="*/ 34 h 120"/>
                <a:gd name="T22" fmla="*/ 108 w 108"/>
                <a:gd name="T23" fmla="*/ 60 h 120"/>
                <a:gd name="T24" fmla="*/ 94 w 108"/>
                <a:gd name="T25" fmla="*/ 104 h 120"/>
                <a:gd name="T26" fmla="*/ 82 w 108"/>
                <a:gd name="T27" fmla="*/ 20 h 120"/>
                <a:gd name="T28" fmla="*/ 54 w 108"/>
                <a:gd name="T29" fmla="*/ 7 h 120"/>
                <a:gd name="T30" fmla="*/ 26 w 108"/>
                <a:gd name="T31" fmla="*/ 20 h 120"/>
                <a:gd name="T32" fmla="*/ 16 w 108"/>
                <a:gd name="T33" fmla="*/ 60 h 120"/>
                <a:gd name="T34" fmla="*/ 26 w 108"/>
                <a:gd name="T35" fmla="*/ 100 h 120"/>
                <a:gd name="T36" fmla="*/ 54 w 108"/>
                <a:gd name="T37" fmla="*/ 113 h 120"/>
                <a:gd name="T38" fmla="*/ 82 w 108"/>
                <a:gd name="T39" fmla="*/ 100 h 120"/>
                <a:gd name="T40" fmla="*/ 92 w 108"/>
                <a:gd name="T41" fmla="*/ 61 h 120"/>
                <a:gd name="T42" fmla="*/ 82 w 108"/>
                <a:gd name="T43" fmla="*/ 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8" h="120">
                  <a:moveTo>
                    <a:pt x="94" y="104"/>
                  </a:moveTo>
                  <a:cubicBezTo>
                    <a:pt x="84" y="115"/>
                    <a:pt x="71" y="120"/>
                    <a:pt x="53" y="120"/>
                  </a:cubicBezTo>
                  <a:cubicBezTo>
                    <a:pt x="36" y="120"/>
                    <a:pt x="23" y="115"/>
                    <a:pt x="14" y="105"/>
                  </a:cubicBezTo>
                  <a:cubicBezTo>
                    <a:pt x="5" y="95"/>
                    <a:pt x="0" y="80"/>
                    <a:pt x="0" y="61"/>
                  </a:cubicBezTo>
                  <a:cubicBezTo>
                    <a:pt x="0" y="51"/>
                    <a:pt x="1" y="42"/>
                    <a:pt x="4" y="35"/>
                  </a:cubicBezTo>
                  <a:cubicBezTo>
                    <a:pt x="6" y="27"/>
                    <a:pt x="10" y="21"/>
                    <a:pt x="15" y="16"/>
                  </a:cubicBezTo>
                  <a:cubicBezTo>
                    <a:pt x="19" y="11"/>
                    <a:pt x="25" y="7"/>
                    <a:pt x="32" y="4"/>
                  </a:cubicBezTo>
                  <a:cubicBezTo>
                    <a:pt x="39" y="2"/>
                    <a:pt x="46" y="0"/>
                    <a:pt x="54" y="0"/>
                  </a:cubicBezTo>
                  <a:cubicBezTo>
                    <a:pt x="63" y="0"/>
                    <a:pt x="70" y="2"/>
                    <a:pt x="77" y="4"/>
                  </a:cubicBezTo>
                  <a:cubicBezTo>
                    <a:pt x="84" y="7"/>
                    <a:pt x="89" y="11"/>
                    <a:pt x="94" y="16"/>
                  </a:cubicBezTo>
                  <a:cubicBezTo>
                    <a:pt x="98" y="21"/>
                    <a:pt x="102" y="27"/>
                    <a:pt x="104" y="34"/>
                  </a:cubicBezTo>
                  <a:cubicBezTo>
                    <a:pt x="107" y="41"/>
                    <a:pt x="108" y="50"/>
                    <a:pt x="108" y="60"/>
                  </a:cubicBezTo>
                  <a:cubicBezTo>
                    <a:pt x="108" y="79"/>
                    <a:pt x="103" y="94"/>
                    <a:pt x="94" y="104"/>
                  </a:cubicBezTo>
                  <a:close/>
                  <a:moveTo>
                    <a:pt x="82" y="20"/>
                  </a:moveTo>
                  <a:cubicBezTo>
                    <a:pt x="75" y="12"/>
                    <a:pt x="66" y="7"/>
                    <a:pt x="54" y="7"/>
                  </a:cubicBezTo>
                  <a:cubicBezTo>
                    <a:pt x="42" y="7"/>
                    <a:pt x="33" y="12"/>
                    <a:pt x="26" y="20"/>
                  </a:cubicBezTo>
                  <a:cubicBezTo>
                    <a:pt x="19" y="28"/>
                    <a:pt x="16" y="42"/>
                    <a:pt x="16" y="60"/>
                  </a:cubicBezTo>
                  <a:cubicBezTo>
                    <a:pt x="16" y="78"/>
                    <a:pt x="19" y="91"/>
                    <a:pt x="26" y="100"/>
                  </a:cubicBezTo>
                  <a:cubicBezTo>
                    <a:pt x="32" y="108"/>
                    <a:pt x="42" y="113"/>
                    <a:pt x="54" y="113"/>
                  </a:cubicBezTo>
                  <a:cubicBezTo>
                    <a:pt x="66" y="113"/>
                    <a:pt x="75" y="109"/>
                    <a:pt x="82" y="100"/>
                  </a:cubicBezTo>
                  <a:cubicBezTo>
                    <a:pt x="89" y="92"/>
                    <a:pt x="92" y="78"/>
                    <a:pt x="92" y="61"/>
                  </a:cubicBezTo>
                  <a:cubicBezTo>
                    <a:pt x="92" y="42"/>
                    <a:pt x="89" y="29"/>
                    <a:pt x="82" y="2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7BBA4532-2A30-40BC-97E0-29A2E60C63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7" y="-166"/>
              <a:ext cx="35" cy="36"/>
            </a:xfrm>
            <a:custGeom>
              <a:avLst/>
              <a:gdLst>
                <a:gd name="T0" fmla="*/ 0 w 17"/>
                <a:gd name="T1" fmla="*/ 8 h 17"/>
                <a:gd name="T2" fmla="*/ 2 w 17"/>
                <a:gd name="T3" fmla="*/ 14 h 17"/>
                <a:gd name="T4" fmla="*/ 8 w 17"/>
                <a:gd name="T5" fmla="*/ 17 h 17"/>
                <a:gd name="T6" fmla="*/ 14 w 17"/>
                <a:gd name="T7" fmla="*/ 14 h 17"/>
                <a:gd name="T8" fmla="*/ 17 w 17"/>
                <a:gd name="T9" fmla="*/ 8 h 17"/>
                <a:gd name="T10" fmla="*/ 14 w 17"/>
                <a:gd name="T11" fmla="*/ 2 h 17"/>
                <a:gd name="T12" fmla="*/ 8 w 17"/>
                <a:gd name="T13" fmla="*/ 0 h 17"/>
                <a:gd name="T14" fmla="*/ 2 w 17"/>
                <a:gd name="T15" fmla="*/ 2 h 17"/>
                <a:gd name="T16" fmla="*/ 0 w 17"/>
                <a:gd name="T17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7">
                  <a:moveTo>
                    <a:pt x="0" y="8"/>
                  </a:moveTo>
                  <a:cubicBezTo>
                    <a:pt x="0" y="11"/>
                    <a:pt x="1" y="13"/>
                    <a:pt x="2" y="14"/>
                  </a:cubicBezTo>
                  <a:cubicBezTo>
                    <a:pt x="4" y="16"/>
                    <a:pt x="6" y="17"/>
                    <a:pt x="8" y="17"/>
                  </a:cubicBezTo>
                  <a:cubicBezTo>
                    <a:pt x="11" y="17"/>
                    <a:pt x="13" y="16"/>
                    <a:pt x="14" y="14"/>
                  </a:cubicBezTo>
                  <a:cubicBezTo>
                    <a:pt x="16" y="13"/>
                    <a:pt x="17" y="11"/>
                    <a:pt x="17" y="8"/>
                  </a:cubicBezTo>
                  <a:cubicBezTo>
                    <a:pt x="17" y="6"/>
                    <a:pt x="16" y="4"/>
                    <a:pt x="14" y="2"/>
                  </a:cubicBezTo>
                  <a:cubicBezTo>
                    <a:pt x="13" y="0"/>
                    <a:pt x="11" y="0"/>
                    <a:pt x="8" y="0"/>
                  </a:cubicBezTo>
                  <a:cubicBezTo>
                    <a:pt x="6" y="0"/>
                    <a:pt x="4" y="0"/>
                    <a:pt x="2" y="2"/>
                  </a:cubicBezTo>
                  <a:cubicBezTo>
                    <a:pt x="1" y="4"/>
                    <a:pt x="0" y="6"/>
                    <a:pt x="0" y="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3066989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06258D59-7168-4E0B-A9D6-8E1FF9EA5B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181856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290970" y="1410933"/>
            <a:ext cx="6562060" cy="1261884"/>
          </a:xfrm>
        </p:spPr>
        <p:txBody>
          <a:bodyPr wrap="square" anchor="ctr">
            <a:spAutoFit/>
          </a:bodyPr>
          <a:lstStyle>
            <a:lvl1pPr algn="ctr">
              <a:defRPr sz="4100">
                <a:solidFill>
                  <a:schemeClr val="l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69831B6B-6892-4E24-A66F-0CE8685A2D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44847" y="4515703"/>
            <a:ext cx="425197" cy="425197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DA88C679-3A11-42E0-9A8B-D596C63A662C}"/>
              </a:ext>
            </a:extLst>
          </p:cNvPr>
          <p:cNvSpPr txBox="1"/>
          <p:nvPr userDrawn="1"/>
        </p:nvSpPr>
        <p:spPr>
          <a:xfrm>
            <a:off x="3177587" y="4583354"/>
            <a:ext cx="4116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/>
              <a:t>Det matematisk-naturvitenskapelige fakultet</a:t>
            </a:r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1F52A8C7-01D7-48B7-A36C-B219C7E0197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782820" y="4667043"/>
            <a:ext cx="439200" cy="136098"/>
            <a:chOff x="699" y="-168"/>
            <a:chExt cx="810" cy="251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2B391352-4D48-412C-8465-D30BD6C55E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0" y="-164"/>
              <a:ext cx="109" cy="111"/>
            </a:xfrm>
            <a:custGeom>
              <a:avLst/>
              <a:gdLst>
                <a:gd name="T0" fmla="*/ 52 w 53"/>
                <a:gd name="T1" fmla="*/ 20 h 53"/>
                <a:gd name="T2" fmla="*/ 53 w 53"/>
                <a:gd name="T3" fmla="*/ 26 h 53"/>
                <a:gd name="T4" fmla="*/ 26 w 53"/>
                <a:gd name="T5" fmla="*/ 53 h 53"/>
                <a:gd name="T6" fmla="*/ 0 w 53"/>
                <a:gd name="T7" fmla="*/ 26 h 53"/>
                <a:gd name="T8" fmla="*/ 26 w 53"/>
                <a:gd name="T9" fmla="*/ 0 h 53"/>
                <a:gd name="T10" fmla="*/ 52 w 53"/>
                <a:gd name="T11" fmla="*/ 2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53">
                  <a:moveTo>
                    <a:pt x="52" y="20"/>
                  </a:moveTo>
                  <a:cubicBezTo>
                    <a:pt x="53" y="22"/>
                    <a:pt x="53" y="24"/>
                    <a:pt x="53" y="26"/>
                  </a:cubicBezTo>
                  <a:cubicBezTo>
                    <a:pt x="53" y="41"/>
                    <a:pt x="41" y="53"/>
                    <a:pt x="26" y="53"/>
                  </a:cubicBezTo>
                  <a:cubicBezTo>
                    <a:pt x="12" y="53"/>
                    <a:pt x="0" y="41"/>
                    <a:pt x="0" y="26"/>
                  </a:cubicBezTo>
                  <a:cubicBezTo>
                    <a:pt x="0" y="11"/>
                    <a:pt x="12" y="0"/>
                    <a:pt x="26" y="0"/>
                  </a:cubicBezTo>
                  <a:cubicBezTo>
                    <a:pt x="39" y="0"/>
                    <a:pt x="50" y="8"/>
                    <a:pt x="52" y="20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E19855DE-927D-4973-BC42-270C92843BF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00" y="-30"/>
              <a:ext cx="109" cy="111"/>
            </a:xfrm>
            <a:custGeom>
              <a:avLst/>
              <a:gdLst>
                <a:gd name="T0" fmla="*/ 52 w 53"/>
                <a:gd name="T1" fmla="*/ 21 h 53"/>
                <a:gd name="T2" fmla="*/ 53 w 53"/>
                <a:gd name="T3" fmla="*/ 27 h 53"/>
                <a:gd name="T4" fmla="*/ 26 w 53"/>
                <a:gd name="T5" fmla="*/ 53 h 53"/>
                <a:gd name="T6" fmla="*/ 0 w 53"/>
                <a:gd name="T7" fmla="*/ 27 h 53"/>
                <a:gd name="T8" fmla="*/ 26 w 53"/>
                <a:gd name="T9" fmla="*/ 0 h 53"/>
                <a:gd name="T10" fmla="*/ 52 w 53"/>
                <a:gd name="T11" fmla="*/ 2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53">
                  <a:moveTo>
                    <a:pt x="52" y="21"/>
                  </a:moveTo>
                  <a:cubicBezTo>
                    <a:pt x="53" y="23"/>
                    <a:pt x="53" y="25"/>
                    <a:pt x="53" y="27"/>
                  </a:cubicBezTo>
                  <a:cubicBezTo>
                    <a:pt x="53" y="42"/>
                    <a:pt x="41" y="53"/>
                    <a:pt x="26" y="53"/>
                  </a:cubicBezTo>
                  <a:cubicBezTo>
                    <a:pt x="12" y="53"/>
                    <a:pt x="0" y="42"/>
                    <a:pt x="0" y="27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39" y="0"/>
                    <a:pt x="50" y="9"/>
                    <a:pt x="52" y="21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5A2B59B8-7CF6-4668-ABCB-F4A7DD75CEA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9" y="-164"/>
              <a:ext cx="243" cy="247"/>
            </a:xfrm>
            <a:custGeom>
              <a:avLst/>
              <a:gdLst>
                <a:gd name="T0" fmla="*/ 105 w 118"/>
                <a:gd name="T1" fmla="*/ 75 h 118"/>
                <a:gd name="T2" fmla="*/ 102 w 118"/>
                <a:gd name="T3" fmla="*/ 95 h 118"/>
                <a:gd name="T4" fmla="*/ 93 w 118"/>
                <a:gd name="T5" fmla="*/ 108 h 118"/>
                <a:gd name="T6" fmla="*/ 79 w 118"/>
                <a:gd name="T7" fmla="*/ 115 h 118"/>
                <a:gd name="T8" fmla="*/ 59 w 118"/>
                <a:gd name="T9" fmla="*/ 118 h 118"/>
                <a:gd name="T10" fmla="*/ 40 w 118"/>
                <a:gd name="T11" fmla="*/ 115 h 118"/>
                <a:gd name="T12" fmla="*/ 26 w 118"/>
                <a:gd name="T13" fmla="*/ 108 h 118"/>
                <a:gd name="T14" fmla="*/ 17 w 118"/>
                <a:gd name="T15" fmla="*/ 95 h 118"/>
                <a:gd name="T16" fmla="*/ 13 w 118"/>
                <a:gd name="T17" fmla="*/ 76 h 118"/>
                <a:gd name="T18" fmla="*/ 13 w 118"/>
                <a:gd name="T19" fmla="*/ 8 h 118"/>
                <a:gd name="T20" fmla="*/ 0 w 118"/>
                <a:gd name="T21" fmla="*/ 5 h 118"/>
                <a:gd name="T22" fmla="*/ 0 w 118"/>
                <a:gd name="T23" fmla="*/ 0 h 118"/>
                <a:gd name="T24" fmla="*/ 41 w 118"/>
                <a:gd name="T25" fmla="*/ 0 h 118"/>
                <a:gd name="T26" fmla="*/ 41 w 118"/>
                <a:gd name="T27" fmla="*/ 5 h 118"/>
                <a:gd name="T28" fmla="*/ 28 w 118"/>
                <a:gd name="T29" fmla="*/ 8 h 118"/>
                <a:gd name="T30" fmla="*/ 28 w 118"/>
                <a:gd name="T31" fmla="*/ 81 h 118"/>
                <a:gd name="T32" fmla="*/ 36 w 118"/>
                <a:gd name="T33" fmla="*/ 103 h 118"/>
                <a:gd name="T34" fmla="*/ 62 w 118"/>
                <a:gd name="T35" fmla="*/ 111 h 118"/>
                <a:gd name="T36" fmla="*/ 87 w 118"/>
                <a:gd name="T37" fmla="*/ 103 h 118"/>
                <a:gd name="T38" fmla="*/ 95 w 118"/>
                <a:gd name="T39" fmla="*/ 77 h 118"/>
                <a:gd name="T40" fmla="*/ 95 w 118"/>
                <a:gd name="T41" fmla="*/ 8 h 118"/>
                <a:gd name="T42" fmla="*/ 82 w 118"/>
                <a:gd name="T43" fmla="*/ 5 h 118"/>
                <a:gd name="T44" fmla="*/ 82 w 118"/>
                <a:gd name="T45" fmla="*/ 0 h 118"/>
                <a:gd name="T46" fmla="*/ 118 w 118"/>
                <a:gd name="T47" fmla="*/ 0 h 118"/>
                <a:gd name="T48" fmla="*/ 118 w 118"/>
                <a:gd name="T49" fmla="*/ 5 h 118"/>
                <a:gd name="T50" fmla="*/ 105 w 118"/>
                <a:gd name="T51" fmla="*/ 8 h 118"/>
                <a:gd name="T52" fmla="*/ 105 w 118"/>
                <a:gd name="T53" fmla="*/ 7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8" h="118">
                  <a:moveTo>
                    <a:pt x="105" y="75"/>
                  </a:moveTo>
                  <a:cubicBezTo>
                    <a:pt x="105" y="82"/>
                    <a:pt x="104" y="89"/>
                    <a:pt x="102" y="95"/>
                  </a:cubicBezTo>
                  <a:cubicBezTo>
                    <a:pt x="100" y="100"/>
                    <a:pt x="97" y="105"/>
                    <a:pt x="93" y="108"/>
                  </a:cubicBezTo>
                  <a:cubicBezTo>
                    <a:pt x="90" y="111"/>
                    <a:pt x="85" y="114"/>
                    <a:pt x="79" y="115"/>
                  </a:cubicBezTo>
                  <a:cubicBezTo>
                    <a:pt x="73" y="117"/>
                    <a:pt x="66" y="118"/>
                    <a:pt x="59" y="118"/>
                  </a:cubicBezTo>
                  <a:cubicBezTo>
                    <a:pt x="52" y="118"/>
                    <a:pt x="46" y="117"/>
                    <a:pt x="40" y="115"/>
                  </a:cubicBezTo>
                  <a:cubicBezTo>
                    <a:pt x="35" y="114"/>
                    <a:pt x="30" y="112"/>
                    <a:pt x="26" y="108"/>
                  </a:cubicBezTo>
                  <a:cubicBezTo>
                    <a:pt x="22" y="105"/>
                    <a:pt x="19" y="101"/>
                    <a:pt x="17" y="95"/>
                  </a:cubicBezTo>
                  <a:cubicBezTo>
                    <a:pt x="14" y="90"/>
                    <a:pt x="13" y="84"/>
                    <a:pt x="13" y="76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81"/>
                    <a:pt x="28" y="81"/>
                    <a:pt x="28" y="81"/>
                  </a:cubicBezTo>
                  <a:cubicBezTo>
                    <a:pt x="28" y="91"/>
                    <a:pt x="31" y="98"/>
                    <a:pt x="36" y="103"/>
                  </a:cubicBezTo>
                  <a:cubicBezTo>
                    <a:pt x="42" y="108"/>
                    <a:pt x="51" y="111"/>
                    <a:pt x="62" y="111"/>
                  </a:cubicBezTo>
                  <a:cubicBezTo>
                    <a:pt x="73" y="111"/>
                    <a:pt x="82" y="108"/>
                    <a:pt x="87" y="103"/>
                  </a:cubicBezTo>
                  <a:cubicBezTo>
                    <a:pt x="92" y="97"/>
                    <a:pt x="95" y="89"/>
                    <a:pt x="95" y="77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82" y="5"/>
                    <a:pt x="82" y="5"/>
                    <a:pt x="82" y="5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5"/>
                    <a:pt x="118" y="5"/>
                    <a:pt x="118" y="5"/>
                  </a:cubicBezTo>
                  <a:cubicBezTo>
                    <a:pt x="105" y="8"/>
                    <a:pt x="105" y="8"/>
                    <a:pt x="105" y="8"/>
                  </a:cubicBezTo>
                  <a:lnTo>
                    <a:pt x="105" y="75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74FD7DF4-3E30-4B20-A43D-1A4F8E87297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4" y="-99"/>
              <a:ext cx="80" cy="178"/>
            </a:xfrm>
            <a:custGeom>
              <a:avLst/>
              <a:gdLst>
                <a:gd name="T0" fmla="*/ 52 w 80"/>
                <a:gd name="T1" fmla="*/ 29 h 178"/>
                <a:gd name="T2" fmla="*/ 52 w 80"/>
                <a:gd name="T3" fmla="*/ 161 h 178"/>
                <a:gd name="T4" fmla="*/ 80 w 80"/>
                <a:gd name="T5" fmla="*/ 167 h 178"/>
                <a:gd name="T6" fmla="*/ 80 w 80"/>
                <a:gd name="T7" fmla="*/ 178 h 178"/>
                <a:gd name="T8" fmla="*/ 0 w 80"/>
                <a:gd name="T9" fmla="*/ 178 h 178"/>
                <a:gd name="T10" fmla="*/ 0 w 80"/>
                <a:gd name="T11" fmla="*/ 167 h 178"/>
                <a:gd name="T12" fmla="*/ 27 w 80"/>
                <a:gd name="T13" fmla="*/ 161 h 178"/>
                <a:gd name="T14" fmla="*/ 27 w 80"/>
                <a:gd name="T15" fmla="*/ 25 h 178"/>
                <a:gd name="T16" fmla="*/ 0 w 80"/>
                <a:gd name="T17" fmla="*/ 15 h 178"/>
                <a:gd name="T18" fmla="*/ 0 w 80"/>
                <a:gd name="T19" fmla="*/ 11 h 178"/>
                <a:gd name="T20" fmla="*/ 52 w 80"/>
                <a:gd name="T21" fmla="*/ 0 h 178"/>
                <a:gd name="T22" fmla="*/ 54 w 80"/>
                <a:gd name="T23" fmla="*/ 2 h 178"/>
                <a:gd name="T24" fmla="*/ 52 w 80"/>
                <a:gd name="T25" fmla="*/ 29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178">
                  <a:moveTo>
                    <a:pt x="52" y="29"/>
                  </a:moveTo>
                  <a:lnTo>
                    <a:pt x="52" y="161"/>
                  </a:lnTo>
                  <a:lnTo>
                    <a:pt x="80" y="167"/>
                  </a:lnTo>
                  <a:lnTo>
                    <a:pt x="80" y="178"/>
                  </a:lnTo>
                  <a:lnTo>
                    <a:pt x="0" y="178"/>
                  </a:lnTo>
                  <a:lnTo>
                    <a:pt x="0" y="167"/>
                  </a:lnTo>
                  <a:lnTo>
                    <a:pt x="27" y="161"/>
                  </a:lnTo>
                  <a:lnTo>
                    <a:pt x="27" y="25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52" y="0"/>
                  </a:lnTo>
                  <a:lnTo>
                    <a:pt x="54" y="2"/>
                  </a:lnTo>
                  <a:lnTo>
                    <a:pt x="52" y="29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A64B77F7-76E3-463F-986A-ED33F912ACA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5" y="-168"/>
              <a:ext cx="222" cy="251"/>
            </a:xfrm>
            <a:custGeom>
              <a:avLst/>
              <a:gdLst>
                <a:gd name="T0" fmla="*/ 94 w 108"/>
                <a:gd name="T1" fmla="*/ 104 h 120"/>
                <a:gd name="T2" fmla="*/ 53 w 108"/>
                <a:gd name="T3" fmla="*/ 120 h 120"/>
                <a:gd name="T4" fmla="*/ 14 w 108"/>
                <a:gd name="T5" fmla="*/ 105 h 120"/>
                <a:gd name="T6" fmla="*/ 0 w 108"/>
                <a:gd name="T7" fmla="*/ 61 h 120"/>
                <a:gd name="T8" fmla="*/ 4 w 108"/>
                <a:gd name="T9" fmla="*/ 35 h 120"/>
                <a:gd name="T10" fmla="*/ 15 w 108"/>
                <a:gd name="T11" fmla="*/ 16 h 120"/>
                <a:gd name="T12" fmla="*/ 32 w 108"/>
                <a:gd name="T13" fmla="*/ 4 h 120"/>
                <a:gd name="T14" fmla="*/ 54 w 108"/>
                <a:gd name="T15" fmla="*/ 0 h 120"/>
                <a:gd name="T16" fmla="*/ 77 w 108"/>
                <a:gd name="T17" fmla="*/ 4 h 120"/>
                <a:gd name="T18" fmla="*/ 94 w 108"/>
                <a:gd name="T19" fmla="*/ 16 h 120"/>
                <a:gd name="T20" fmla="*/ 104 w 108"/>
                <a:gd name="T21" fmla="*/ 34 h 120"/>
                <a:gd name="T22" fmla="*/ 108 w 108"/>
                <a:gd name="T23" fmla="*/ 60 h 120"/>
                <a:gd name="T24" fmla="*/ 94 w 108"/>
                <a:gd name="T25" fmla="*/ 104 h 120"/>
                <a:gd name="T26" fmla="*/ 82 w 108"/>
                <a:gd name="T27" fmla="*/ 20 h 120"/>
                <a:gd name="T28" fmla="*/ 54 w 108"/>
                <a:gd name="T29" fmla="*/ 7 h 120"/>
                <a:gd name="T30" fmla="*/ 26 w 108"/>
                <a:gd name="T31" fmla="*/ 20 h 120"/>
                <a:gd name="T32" fmla="*/ 16 w 108"/>
                <a:gd name="T33" fmla="*/ 60 h 120"/>
                <a:gd name="T34" fmla="*/ 26 w 108"/>
                <a:gd name="T35" fmla="*/ 100 h 120"/>
                <a:gd name="T36" fmla="*/ 54 w 108"/>
                <a:gd name="T37" fmla="*/ 113 h 120"/>
                <a:gd name="T38" fmla="*/ 82 w 108"/>
                <a:gd name="T39" fmla="*/ 100 h 120"/>
                <a:gd name="T40" fmla="*/ 92 w 108"/>
                <a:gd name="T41" fmla="*/ 61 h 120"/>
                <a:gd name="T42" fmla="*/ 82 w 108"/>
                <a:gd name="T43" fmla="*/ 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8" h="120">
                  <a:moveTo>
                    <a:pt x="94" y="104"/>
                  </a:moveTo>
                  <a:cubicBezTo>
                    <a:pt x="84" y="115"/>
                    <a:pt x="71" y="120"/>
                    <a:pt x="53" y="120"/>
                  </a:cubicBezTo>
                  <a:cubicBezTo>
                    <a:pt x="36" y="120"/>
                    <a:pt x="23" y="115"/>
                    <a:pt x="14" y="105"/>
                  </a:cubicBezTo>
                  <a:cubicBezTo>
                    <a:pt x="5" y="95"/>
                    <a:pt x="0" y="80"/>
                    <a:pt x="0" y="61"/>
                  </a:cubicBezTo>
                  <a:cubicBezTo>
                    <a:pt x="0" y="51"/>
                    <a:pt x="1" y="42"/>
                    <a:pt x="4" y="35"/>
                  </a:cubicBezTo>
                  <a:cubicBezTo>
                    <a:pt x="6" y="27"/>
                    <a:pt x="10" y="21"/>
                    <a:pt x="15" y="16"/>
                  </a:cubicBezTo>
                  <a:cubicBezTo>
                    <a:pt x="19" y="11"/>
                    <a:pt x="25" y="7"/>
                    <a:pt x="32" y="4"/>
                  </a:cubicBezTo>
                  <a:cubicBezTo>
                    <a:pt x="39" y="2"/>
                    <a:pt x="46" y="0"/>
                    <a:pt x="54" y="0"/>
                  </a:cubicBezTo>
                  <a:cubicBezTo>
                    <a:pt x="63" y="0"/>
                    <a:pt x="70" y="2"/>
                    <a:pt x="77" y="4"/>
                  </a:cubicBezTo>
                  <a:cubicBezTo>
                    <a:pt x="84" y="7"/>
                    <a:pt x="89" y="11"/>
                    <a:pt x="94" y="16"/>
                  </a:cubicBezTo>
                  <a:cubicBezTo>
                    <a:pt x="98" y="21"/>
                    <a:pt x="102" y="27"/>
                    <a:pt x="104" y="34"/>
                  </a:cubicBezTo>
                  <a:cubicBezTo>
                    <a:pt x="107" y="41"/>
                    <a:pt x="108" y="50"/>
                    <a:pt x="108" y="60"/>
                  </a:cubicBezTo>
                  <a:cubicBezTo>
                    <a:pt x="108" y="79"/>
                    <a:pt x="103" y="94"/>
                    <a:pt x="94" y="104"/>
                  </a:cubicBezTo>
                  <a:close/>
                  <a:moveTo>
                    <a:pt x="82" y="20"/>
                  </a:moveTo>
                  <a:cubicBezTo>
                    <a:pt x="75" y="12"/>
                    <a:pt x="66" y="7"/>
                    <a:pt x="54" y="7"/>
                  </a:cubicBezTo>
                  <a:cubicBezTo>
                    <a:pt x="42" y="7"/>
                    <a:pt x="33" y="12"/>
                    <a:pt x="26" y="20"/>
                  </a:cubicBezTo>
                  <a:cubicBezTo>
                    <a:pt x="19" y="28"/>
                    <a:pt x="16" y="42"/>
                    <a:pt x="16" y="60"/>
                  </a:cubicBezTo>
                  <a:cubicBezTo>
                    <a:pt x="16" y="78"/>
                    <a:pt x="19" y="91"/>
                    <a:pt x="26" y="100"/>
                  </a:cubicBezTo>
                  <a:cubicBezTo>
                    <a:pt x="32" y="108"/>
                    <a:pt x="42" y="113"/>
                    <a:pt x="54" y="113"/>
                  </a:cubicBezTo>
                  <a:cubicBezTo>
                    <a:pt x="66" y="113"/>
                    <a:pt x="75" y="109"/>
                    <a:pt x="82" y="100"/>
                  </a:cubicBezTo>
                  <a:cubicBezTo>
                    <a:pt x="89" y="92"/>
                    <a:pt x="92" y="78"/>
                    <a:pt x="92" y="61"/>
                  </a:cubicBezTo>
                  <a:cubicBezTo>
                    <a:pt x="92" y="42"/>
                    <a:pt x="89" y="29"/>
                    <a:pt x="82" y="2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3D03E1DA-EBA2-4340-99A1-0AAE7C93187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7" y="-166"/>
              <a:ext cx="35" cy="36"/>
            </a:xfrm>
            <a:custGeom>
              <a:avLst/>
              <a:gdLst>
                <a:gd name="T0" fmla="*/ 0 w 17"/>
                <a:gd name="T1" fmla="*/ 8 h 17"/>
                <a:gd name="T2" fmla="*/ 2 w 17"/>
                <a:gd name="T3" fmla="*/ 14 h 17"/>
                <a:gd name="T4" fmla="*/ 8 w 17"/>
                <a:gd name="T5" fmla="*/ 17 h 17"/>
                <a:gd name="T6" fmla="*/ 14 w 17"/>
                <a:gd name="T7" fmla="*/ 14 h 17"/>
                <a:gd name="T8" fmla="*/ 17 w 17"/>
                <a:gd name="T9" fmla="*/ 8 h 17"/>
                <a:gd name="T10" fmla="*/ 14 w 17"/>
                <a:gd name="T11" fmla="*/ 2 h 17"/>
                <a:gd name="T12" fmla="*/ 8 w 17"/>
                <a:gd name="T13" fmla="*/ 0 h 17"/>
                <a:gd name="T14" fmla="*/ 2 w 17"/>
                <a:gd name="T15" fmla="*/ 2 h 17"/>
                <a:gd name="T16" fmla="*/ 0 w 17"/>
                <a:gd name="T17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7">
                  <a:moveTo>
                    <a:pt x="0" y="8"/>
                  </a:moveTo>
                  <a:cubicBezTo>
                    <a:pt x="0" y="11"/>
                    <a:pt x="1" y="13"/>
                    <a:pt x="2" y="14"/>
                  </a:cubicBezTo>
                  <a:cubicBezTo>
                    <a:pt x="4" y="16"/>
                    <a:pt x="6" y="17"/>
                    <a:pt x="8" y="17"/>
                  </a:cubicBezTo>
                  <a:cubicBezTo>
                    <a:pt x="11" y="17"/>
                    <a:pt x="13" y="16"/>
                    <a:pt x="14" y="14"/>
                  </a:cubicBezTo>
                  <a:cubicBezTo>
                    <a:pt x="16" y="13"/>
                    <a:pt x="17" y="11"/>
                    <a:pt x="17" y="8"/>
                  </a:cubicBezTo>
                  <a:cubicBezTo>
                    <a:pt x="17" y="6"/>
                    <a:pt x="16" y="4"/>
                    <a:pt x="14" y="2"/>
                  </a:cubicBezTo>
                  <a:cubicBezTo>
                    <a:pt x="13" y="0"/>
                    <a:pt x="11" y="0"/>
                    <a:pt x="8" y="0"/>
                  </a:cubicBezTo>
                  <a:cubicBezTo>
                    <a:pt x="6" y="0"/>
                    <a:pt x="4" y="0"/>
                    <a:pt x="2" y="2"/>
                  </a:cubicBezTo>
                  <a:cubicBezTo>
                    <a:pt x="1" y="4"/>
                    <a:pt x="0" y="6"/>
                    <a:pt x="0" y="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1952093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innholdsdeler med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0EAB2FC4-B0AF-47B9-889E-B3D3131125B4}"/>
              </a:ext>
            </a:extLst>
          </p:cNvPr>
          <p:cNvSpPr/>
          <p:nvPr userDrawn="1"/>
        </p:nvSpPr>
        <p:spPr>
          <a:xfrm>
            <a:off x="0" y="905435"/>
            <a:ext cx="9144000" cy="4239653"/>
          </a:xfrm>
          <a:prstGeom prst="rect">
            <a:avLst/>
          </a:prstGeom>
          <a:solidFill>
            <a:srgbClr val="F5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76072" y="1182827"/>
            <a:ext cx="3600450" cy="215444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2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23.10.2019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C0A3205A-B931-4541-A0D3-BE1AA7A80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cxnSp>
        <p:nvCxnSpPr>
          <p:cNvPr id="13" name="Rett linje 12">
            <a:extLst>
              <a:ext uri="{FF2B5EF4-FFF2-40B4-BE49-F238E27FC236}">
                <a16:creationId xmlns:a16="http://schemas.microsoft.com/office/drawing/2014/main" id="{DFAD5ACB-59BB-4888-BC7A-DDBA47C2AC07}"/>
              </a:ext>
            </a:extLst>
          </p:cNvPr>
          <p:cNvCxnSpPr/>
          <p:nvPr userDrawn="1"/>
        </p:nvCxnSpPr>
        <p:spPr>
          <a:xfrm>
            <a:off x="4572000" y="1800225"/>
            <a:ext cx="0" cy="2736342"/>
          </a:xfrm>
          <a:prstGeom prst="line">
            <a:avLst/>
          </a:prstGeom>
          <a:ln w="12700">
            <a:solidFill>
              <a:srgbClr val="C7C1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lassholder for tekst 2">
            <a:extLst>
              <a:ext uri="{FF2B5EF4-FFF2-40B4-BE49-F238E27FC236}">
                <a16:creationId xmlns:a16="http://schemas.microsoft.com/office/drawing/2014/main" id="{E0A86587-8C70-4A7E-BC3D-1C0813361901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967479" y="1196893"/>
            <a:ext cx="3600450" cy="215444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2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546ECE5E-F8BE-4003-985D-ACB125166B6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76072" y="1764222"/>
            <a:ext cx="3600450" cy="27363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FCAAB143-56E5-4980-95CB-926D5CE2E50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967479" y="1778288"/>
            <a:ext cx="3600450" cy="27363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1143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23.10.2019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2558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BE9E5DBC-1B8D-4A0A-BE15-FE75497EC9D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6074" y="1144943"/>
            <a:ext cx="2502313" cy="1782223"/>
          </a:xfrm>
          <a:prstGeom prst="rect">
            <a:avLst/>
          </a:prstGeom>
        </p:spPr>
        <p:txBody>
          <a:bodyPr lIns="0" tIns="360000" rIns="0" bIns="0" anchor="t"/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B547A535-64C8-47BA-A0EF-C549CE5A7A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6074" y="2973972"/>
            <a:ext cx="2502313" cy="1782223"/>
          </a:xfrm>
          <a:prstGeom prst="rect">
            <a:avLst/>
          </a:prstGeom>
          <a:solidFill>
            <a:schemeClr val="accent3"/>
          </a:solidFill>
        </p:spPr>
        <p:txBody>
          <a:bodyPr lIns="0" tIns="0" rIns="0" bIns="0" anchor="ctr"/>
          <a:lstStyle>
            <a:lvl1pPr marL="0" indent="0" algn="ctr">
              <a:buNone/>
              <a:defRPr>
                <a:solidFill>
                  <a:schemeClr val="l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Plassholder for bilde 7">
            <a:extLst>
              <a:ext uri="{FF2B5EF4-FFF2-40B4-BE49-F238E27FC236}">
                <a16:creationId xmlns:a16="http://schemas.microsoft.com/office/drawing/2014/main" id="{CD8D1D19-E2BC-466E-8814-43BE87BC130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132392" y="1144943"/>
            <a:ext cx="1782223" cy="1782223"/>
          </a:xfrm>
          <a:prstGeom prst="rect">
            <a:avLst/>
          </a:prstGeom>
        </p:spPr>
        <p:txBody>
          <a:bodyPr lIns="0" tIns="360000" rIns="0" bIns="0" anchor="t"/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11" name="Plassholder for tekst 8">
            <a:extLst>
              <a:ext uri="{FF2B5EF4-FFF2-40B4-BE49-F238E27FC236}">
                <a16:creationId xmlns:a16="http://schemas.microsoft.com/office/drawing/2014/main" id="{07738B89-F2C1-41B7-92EF-E139FA97D3A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61420" y="1144943"/>
            <a:ext cx="1782223" cy="1782223"/>
          </a:xfrm>
          <a:prstGeom prst="rect">
            <a:avLst/>
          </a:prstGeom>
          <a:solidFill>
            <a:schemeClr val="dk1"/>
          </a:solidFill>
        </p:spPr>
        <p:txBody>
          <a:bodyPr lIns="0" tIns="0" rIns="0" bIns="0" anchor="ctr"/>
          <a:lstStyle>
            <a:lvl1pPr marL="0" indent="0" algn="ctr">
              <a:buNone/>
              <a:defRPr>
                <a:solidFill>
                  <a:schemeClr val="l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Plassholder for bilde 7">
            <a:extLst>
              <a:ext uri="{FF2B5EF4-FFF2-40B4-BE49-F238E27FC236}">
                <a16:creationId xmlns:a16="http://schemas.microsoft.com/office/drawing/2014/main" id="{0DD46E06-C6D2-4C10-BCA4-5D9757C3326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790448" y="1144943"/>
            <a:ext cx="1782223" cy="1782223"/>
          </a:xfrm>
          <a:prstGeom prst="rect">
            <a:avLst/>
          </a:prstGeom>
        </p:spPr>
        <p:txBody>
          <a:bodyPr lIns="0" tIns="360000" rIns="0" bIns="0" anchor="t"/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13" name="Plassholder for bilde 7">
            <a:extLst>
              <a:ext uri="{FF2B5EF4-FFF2-40B4-BE49-F238E27FC236}">
                <a16:creationId xmlns:a16="http://schemas.microsoft.com/office/drawing/2014/main" id="{D4494FC2-94A2-40B6-9782-976365B1D3F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132392" y="2973971"/>
            <a:ext cx="3611251" cy="1782223"/>
          </a:xfrm>
          <a:prstGeom prst="rect">
            <a:avLst/>
          </a:prstGeom>
        </p:spPr>
        <p:txBody>
          <a:bodyPr lIns="0" tIns="360000" rIns="0" bIns="0" anchor="t"/>
          <a:lstStyle>
            <a:lvl1pPr marL="0" indent="0" algn="ctr">
              <a:buNone/>
              <a:defRPr sz="1100"/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14" name="Plassholder for tekst 8">
            <a:extLst>
              <a:ext uri="{FF2B5EF4-FFF2-40B4-BE49-F238E27FC236}">
                <a16:creationId xmlns:a16="http://schemas.microsoft.com/office/drawing/2014/main" id="{BD395384-2AA4-43C2-BA8A-F89CC7A4EA0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90448" y="2973970"/>
            <a:ext cx="1782223" cy="1782223"/>
          </a:xfrm>
          <a:prstGeom prst="rect">
            <a:avLst/>
          </a:prstGeom>
          <a:solidFill>
            <a:schemeClr val="accent3"/>
          </a:solidFill>
        </p:spPr>
        <p:txBody>
          <a:bodyPr lIns="0" tIns="0" rIns="0" bIns="0" anchor="ctr"/>
          <a:lstStyle>
            <a:lvl1pPr marL="0" indent="0" algn="ctr">
              <a:buNone/>
              <a:defRPr>
                <a:solidFill>
                  <a:schemeClr val="l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Plassholder for dato 14">
            <a:extLst>
              <a:ext uri="{FF2B5EF4-FFF2-40B4-BE49-F238E27FC236}">
                <a16:creationId xmlns:a16="http://schemas.microsoft.com/office/drawing/2014/main" id="{1A23FB33-0C5E-433C-A6D7-C7CFF1937B25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pPr/>
              <a:t>23.10.2019</a:t>
            </a:fld>
            <a:endParaRPr lang="nb-NO"/>
          </a:p>
        </p:txBody>
      </p:sp>
      <p:sp>
        <p:nvSpPr>
          <p:cNvPr id="16" name="Plassholder for bunntekst 15">
            <a:extLst>
              <a:ext uri="{FF2B5EF4-FFF2-40B4-BE49-F238E27FC236}">
                <a16:creationId xmlns:a16="http://schemas.microsoft.com/office/drawing/2014/main" id="{B6FB1711-42FB-43A1-B5CC-7DF4096BB6B9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7" name="Plassholder for lysbildenummer 16">
            <a:extLst>
              <a:ext uri="{FF2B5EF4-FFF2-40B4-BE49-F238E27FC236}">
                <a16:creationId xmlns:a16="http://schemas.microsoft.com/office/drawing/2014/main" id="{6CDFAB3E-FFBD-435E-867C-6F512F1938A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6074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ta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77612E60-73D6-4E03-A75B-7B60A12C2020}"/>
              </a:ext>
            </a:extLst>
          </p:cNvPr>
          <p:cNvSpPr/>
          <p:nvPr userDrawn="1"/>
        </p:nvSpPr>
        <p:spPr>
          <a:xfrm>
            <a:off x="0" y="1"/>
            <a:ext cx="9144000" cy="5145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23.10.2019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5280AE57-5149-4270-B50A-0515503F58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60270" y="1368171"/>
            <a:ext cx="1476000" cy="1476000"/>
          </a:xfrm>
          <a:prstGeom prst="ellipse">
            <a:avLst/>
          </a:prstGeom>
          <a:solidFill>
            <a:schemeClr val="lt1"/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A1B0674C-4CBD-4F5B-B1E6-8439D0BF7885}"/>
              </a:ext>
            </a:extLst>
          </p:cNvPr>
          <p:cNvCxnSpPr/>
          <p:nvPr userDrawn="1"/>
        </p:nvCxnSpPr>
        <p:spPr>
          <a:xfrm>
            <a:off x="4374547" y="792099"/>
            <a:ext cx="360045" cy="0"/>
          </a:xfrm>
          <a:prstGeom prst="line">
            <a:avLst/>
          </a:prstGeom>
          <a:ln w="12700"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1F14E1A4-E3DE-4BED-8514-C42A8BC81D6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34000" y="1368171"/>
            <a:ext cx="1476000" cy="1476000"/>
          </a:xfrm>
          <a:prstGeom prst="ellipse">
            <a:avLst/>
          </a:prstGeom>
          <a:solidFill>
            <a:schemeClr val="lt1"/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Plassholder for tekst 6">
            <a:extLst>
              <a:ext uri="{FF2B5EF4-FFF2-40B4-BE49-F238E27FC236}">
                <a16:creationId xmlns:a16="http://schemas.microsoft.com/office/drawing/2014/main" id="{E44EF5B2-5E6A-41CC-91F9-7BEF8B2EF3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07730" y="1368171"/>
            <a:ext cx="1476000" cy="1476000"/>
          </a:xfrm>
          <a:prstGeom prst="ellipse">
            <a:avLst/>
          </a:prstGeom>
          <a:solidFill>
            <a:schemeClr val="lt1"/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Plassholder for tekst 6">
            <a:extLst>
              <a:ext uri="{FF2B5EF4-FFF2-40B4-BE49-F238E27FC236}">
                <a16:creationId xmlns:a16="http://schemas.microsoft.com/office/drawing/2014/main" id="{2A9AA01A-7EA8-48B1-B72A-C38F2F418EE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125693" y="2952369"/>
            <a:ext cx="1476000" cy="1476000"/>
          </a:xfrm>
          <a:prstGeom prst="ellipse">
            <a:avLst/>
          </a:prstGeom>
          <a:solidFill>
            <a:schemeClr val="lt1"/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Plassholder for tekst 6">
            <a:extLst>
              <a:ext uri="{FF2B5EF4-FFF2-40B4-BE49-F238E27FC236}">
                <a16:creationId xmlns:a16="http://schemas.microsoft.com/office/drawing/2014/main" id="{4B802FF4-92EA-42A7-BF43-5990B128902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799423" y="2952369"/>
            <a:ext cx="1476000" cy="1476000"/>
          </a:xfrm>
          <a:prstGeom prst="ellipse">
            <a:avLst/>
          </a:prstGeom>
          <a:solidFill>
            <a:schemeClr val="lt1"/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lassholder for tekst 6">
            <a:extLst>
              <a:ext uri="{FF2B5EF4-FFF2-40B4-BE49-F238E27FC236}">
                <a16:creationId xmlns:a16="http://schemas.microsoft.com/office/drawing/2014/main" id="{DAA5AE86-50F7-49C1-8D68-1C0A9731921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473153" y="2952369"/>
            <a:ext cx="1476000" cy="1476000"/>
          </a:xfrm>
          <a:prstGeom prst="ellipse">
            <a:avLst/>
          </a:prstGeom>
          <a:solidFill>
            <a:schemeClr val="lt1"/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8096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e fakta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230A4C1-3971-481E-8696-7BACB511007D}"/>
              </a:ext>
            </a:extLst>
          </p:cNvPr>
          <p:cNvSpPr/>
          <p:nvPr userDrawn="1"/>
        </p:nvSpPr>
        <p:spPr>
          <a:xfrm>
            <a:off x="0" y="1"/>
            <a:ext cx="9144000" cy="5145088"/>
          </a:xfrm>
          <a:prstGeom prst="rect">
            <a:avLst/>
          </a:prstGeom>
          <a:solidFill>
            <a:srgbClr val="CCCB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23.10.2019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5280AE57-5149-4270-B50A-0515503F5820}"/>
              </a:ext>
            </a:extLst>
          </p:cNvPr>
          <p:cNvSpPr>
            <a:spLocks noGrp="1" noChangeAspect="1"/>
          </p:cNvSpPr>
          <p:nvPr>
            <p:ph type="body" sz="quarter" idx="13"/>
          </p:nvPr>
        </p:nvSpPr>
        <p:spPr>
          <a:xfrm>
            <a:off x="1296162" y="1656207"/>
            <a:ext cx="1908000" cy="1908000"/>
          </a:xfrm>
          <a:prstGeom prst="ellipse">
            <a:avLst/>
          </a:prstGeom>
          <a:solidFill>
            <a:schemeClr val="lt1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Char char="​"/>
              <a:defRPr sz="1200" b="1">
                <a:solidFill>
                  <a:schemeClr val="accent1"/>
                </a:solidFill>
              </a:defRPr>
            </a:lvl1pPr>
            <a:lvl2pPr marL="0" indent="0" algn="ctr">
              <a:buFont typeface="Arial" panose="020B0604020202020204" pitchFamily="34" charset="0"/>
              <a:buChar char="​"/>
              <a:defRPr sz="10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3C78C568-6550-42F2-AC83-DF36B9D86A68}"/>
              </a:ext>
            </a:extLst>
          </p:cNvPr>
          <p:cNvSpPr>
            <a:spLocks noGrp="1" noChangeAspect="1"/>
          </p:cNvSpPr>
          <p:nvPr>
            <p:ph type="body" sz="quarter" idx="14"/>
          </p:nvPr>
        </p:nvSpPr>
        <p:spPr>
          <a:xfrm>
            <a:off x="3618000" y="1656207"/>
            <a:ext cx="1908000" cy="1908000"/>
          </a:xfrm>
          <a:prstGeom prst="ellipse">
            <a:avLst/>
          </a:prstGeom>
          <a:solidFill>
            <a:schemeClr val="lt1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Char char="​"/>
              <a:defRPr sz="1200" b="1">
                <a:solidFill>
                  <a:schemeClr val="accent1"/>
                </a:solidFill>
              </a:defRPr>
            </a:lvl1pPr>
            <a:lvl2pPr marL="0" indent="0" algn="ctr">
              <a:buFont typeface="Arial" panose="020B0604020202020204" pitchFamily="34" charset="0"/>
              <a:buChar char="​"/>
              <a:defRPr sz="10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Plassholder for tekst 6">
            <a:extLst>
              <a:ext uri="{FF2B5EF4-FFF2-40B4-BE49-F238E27FC236}">
                <a16:creationId xmlns:a16="http://schemas.microsoft.com/office/drawing/2014/main" id="{D52A1348-F70D-4977-ABF0-B088B61478C8}"/>
              </a:ext>
            </a:extLst>
          </p:cNvPr>
          <p:cNvSpPr>
            <a:spLocks noGrp="1" noChangeAspect="1"/>
          </p:cNvSpPr>
          <p:nvPr>
            <p:ph type="body" sz="quarter" idx="15"/>
          </p:nvPr>
        </p:nvSpPr>
        <p:spPr>
          <a:xfrm>
            <a:off x="5939838" y="1656207"/>
            <a:ext cx="1908000" cy="1908000"/>
          </a:xfrm>
          <a:prstGeom prst="ellipse">
            <a:avLst/>
          </a:prstGeom>
          <a:solidFill>
            <a:schemeClr val="lt1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Char char="​"/>
              <a:defRPr sz="1200" b="1">
                <a:solidFill>
                  <a:schemeClr val="accent1"/>
                </a:solidFill>
              </a:defRPr>
            </a:lvl1pPr>
            <a:lvl2pPr marL="0" indent="0" algn="ctr">
              <a:buFont typeface="Arial" panose="020B0604020202020204" pitchFamily="34" charset="0"/>
              <a:buChar char="​"/>
              <a:defRPr sz="10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12" name="Rett linje 11">
            <a:extLst>
              <a:ext uri="{FF2B5EF4-FFF2-40B4-BE49-F238E27FC236}">
                <a16:creationId xmlns:a16="http://schemas.microsoft.com/office/drawing/2014/main" id="{1907FAE4-AE58-4689-84EB-3770B2E581C5}"/>
              </a:ext>
            </a:extLst>
          </p:cNvPr>
          <p:cNvCxnSpPr/>
          <p:nvPr userDrawn="1"/>
        </p:nvCxnSpPr>
        <p:spPr>
          <a:xfrm>
            <a:off x="4374547" y="792099"/>
            <a:ext cx="360045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9338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576072" y="288036"/>
            <a:ext cx="7922703" cy="360045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76072" y="1440181"/>
            <a:ext cx="7920990" cy="306038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576072" y="4860608"/>
            <a:ext cx="634666" cy="18002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23.10.2019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780674" y="4860608"/>
            <a:ext cx="5582653" cy="18002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283742" y="4860608"/>
            <a:ext cx="231608" cy="18002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7B422D6A-1596-4F97-B0A0-875892A68C1A}"/>
              </a:ext>
            </a:extLst>
          </p:cNvPr>
          <p:cNvCxnSpPr/>
          <p:nvPr userDrawn="1"/>
        </p:nvCxnSpPr>
        <p:spPr>
          <a:xfrm>
            <a:off x="4374547" y="792099"/>
            <a:ext cx="360045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385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3" r:id="rId4"/>
    <p:sldLayoutId id="2147483659" r:id="rId5"/>
    <p:sldLayoutId id="2147483650" r:id="rId6"/>
    <p:sldLayoutId id="2147483660" r:id="rId7"/>
    <p:sldLayoutId id="2147483661" r:id="rId8"/>
    <p:sldLayoutId id="2147483662" r:id="rId9"/>
    <p:sldLayoutId id="2147483652" r:id="rId10"/>
    <p:sldLayoutId id="2147483653" r:id="rId11"/>
    <p:sldLayoutId id="2147483654" r:id="rId12"/>
    <p:sldLayoutId id="2147483655" r:id="rId13"/>
    <p:sldLayoutId id="2147483658" r:id="rId14"/>
  </p:sldLayoutIdLst>
  <p:txStyles>
    <p:titleStyle>
      <a:lvl1pPr algn="ctr" defTabSz="6858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80000" algn="l" defTabSz="685800" rtl="0" eaLnBrk="1" latinLnBrk="0" hangingPunct="1">
        <a:lnSpc>
          <a:spcPct val="100000"/>
        </a:lnSpc>
        <a:spcBef>
          <a:spcPts val="750"/>
        </a:spcBef>
        <a:buClr>
          <a:schemeClr val="accent1"/>
        </a:buClr>
        <a:buFont typeface="Verdana" panose="020B060403050404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6858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lang="nb-NO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6858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lang="nb-NO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6858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lang="nb-NO" sz="11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6858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lang="nb-NO" sz="11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1608807A-8710-4B6A-9AC1-DE33D6BA15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/>
              <a:t>Spørreundersøkelse</a:t>
            </a:r>
            <a:br>
              <a:rPr lang="nb-NO"/>
            </a:br>
            <a:r>
              <a:rPr lang="nb-NO"/>
              <a:t>Nye studenter 2019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C61E94BB-AD48-40AA-96DD-B7A97EF613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/>
              <a:t/>
            </a:r>
            <a:br>
              <a:rPr lang="nb-NO"/>
            </a:br>
            <a:r>
              <a:rPr lang="nb-NO"/>
              <a:t/>
            </a:r>
            <a:br>
              <a:rPr lang="nb-NO"/>
            </a:br>
            <a:r>
              <a:rPr lang="nb-NO"/>
              <a:t>STUA-møte 16.10.2019 Ingrid Sand</a:t>
            </a:r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C9E174F0-C544-46E3-B920-383A92EBB2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46377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Hva har de gjort før? Programmer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3F8C15-90B2-4DA0-8B03-7FF3788D50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indent="-179705"/>
            <a:r>
              <a:rPr lang="en-GB">
                <a:cs typeface="Arial"/>
              </a:rPr>
              <a:t>Noe </a:t>
            </a:r>
            <a:r>
              <a:rPr lang="en-GB" err="1">
                <a:cs typeface="Arial"/>
              </a:rPr>
              <a:t>høyere</a:t>
            </a:r>
            <a:r>
              <a:rPr lang="en-GB">
                <a:cs typeface="Arial"/>
              </a:rPr>
              <a:t> </a:t>
            </a:r>
            <a:r>
              <a:rPr lang="en-GB" err="1">
                <a:cs typeface="Arial"/>
              </a:rPr>
              <a:t>utdanning</a:t>
            </a:r>
            <a:r>
              <a:rPr lang="en-GB">
                <a:cs typeface="Arial"/>
              </a:rPr>
              <a:t>: </a:t>
            </a:r>
            <a:r>
              <a:rPr lang="en-GB" err="1">
                <a:cs typeface="Arial"/>
              </a:rPr>
              <a:t>Informatikk</a:t>
            </a:r>
            <a:r>
              <a:rPr lang="en-GB">
                <a:cs typeface="Arial"/>
              </a:rPr>
              <a:t>: design, </a:t>
            </a:r>
            <a:r>
              <a:rPr lang="en-GB" err="1">
                <a:cs typeface="Arial"/>
              </a:rPr>
              <a:t>bruk</a:t>
            </a:r>
            <a:r>
              <a:rPr lang="en-GB">
                <a:cs typeface="Arial"/>
              </a:rPr>
              <a:t>, </a:t>
            </a:r>
            <a:r>
              <a:rPr lang="en-GB" err="1">
                <a:cs typeface="Arial"/>
              </a:rPr>
              <a:t>interaksjon</a:t>
            </a:r>
            <a:r>
              <a:rPr lang="en-GB">
                <a:cs typeface="Arial"/>
              </a:rPr>
              <a:t> 50% (MN 36,3%)</a:t>
            </a:r>
          </a:p>
          <a:p>
            <a:pPr indent="-179705"/>
            <a:r>
              <a:rPr lang="en-GB">
                <a:cs typeface="Arial"/>
              </a:rPr>
              <a:t>Rett </a:t>
            </a:r>
            <a:r>
              <a:rPr lang="en-GB" err="1">
                <a:cs typeface="Arial"/>
              </a:rPr>
              <a:t>fra</a:t>
            </a:r>
            <a:r>
              <a:rPr lang="en-GB">
                <a:cs typeface="Arial"/>
              </a:rPr>
              <a:t> </a:t>
            </a:r>
            <a:r>
              <a:rPr lang="en-GB" err="1">
                <a:cs typeface="Arial"/>
              </a:rPr>
              <a:t>videregående</a:t>
            </a:r>
            <a:r>
              <a:rPr lang="en-GB">
                <a:cs typeface="Arial"/>
              </a:rPr>
              <a:t>: </a:t>
            </a:r>
            <a:r>
              <a:rPr lang="en-GB" err="1">
                <a:cs typeface="Arial"/>
              </a:rPr>
              <a:t>Geofysikk</a:t>
            </a:r>
            <a:r>
              <a:rPr lang="en-GB">
                <a:cs typeface="Arial"/>
              </a:rPr>
              <a:t> </a:t>
            </a:r>
            <a:r>
              <a:rPr lang="en-GB" err="1">
                <a:cs typeface="Arial"/>
              </a:rPr>
              <a:t>og</a:t>
            </a:r>
            <a:r>
              <a:rPr lang="en-GB">
                <a:cs typeface="Arial"/>
              </a:rPr>
              <a:t> </a:t>
            </a:r>
            <a:r>
              <a:rPr lang="en-GB" err="1">
                <a:cs typeface="Arial"/>
              </a:rPr>
              <a:t>klima</a:t>
            </a:r>
            <a:r>
              <a:rPr lang="en-GB">
                <a:cs typeface="Arial"/>
              </a:rPr>
              <a:t> 6,9%, MAMI 20% (MN 33,5%). </a:t>
            </a:r>
            <a:r>
              <a:rPr lang="en-GB" err="1">
                <a:cs typeface="Arial"/>
              </a:rPr>
              <a:t>Prosa</a:t>
            </a:r>
            <a:r>
              <a:rPr lang="en-GB">
                <a:cs typeface="Arial"/>
              </a:rPr>
              <a:t>, </a:t>
            </a:r>
            <a:r>
              <a:rPr lang="en-GB" err="1">
                <a:cs typeface="Arial"/>
              </a:rPr>
              <a:t>digøk</a:t>
            </a:r>
            <a:r>
              <a:rPr lang="en-GB">
                <a:cs typeface="Arial"/>
              </a:rPr>
              <a:t> </a:t>
            </a:r>
            <a:r>
              <a:rPr lang="en-GB" err="1">
                <a:cs typeface="Arial"/>
              </a:rPr>
              <a:t>og</a:t>
            </a:r>
            <a:r>
              <a:rPr lang="en-GB">
                <a:cs typeface="Arial"/>
              </a:rPr>
              <a:t> </a:t>
            </a:r>
            <a:r>
              <a:rPr lang="en-GB" err="1">
                <a:cs typeface="Arial"/>
              </a:rPr>
              <a:t>kjemi</a:t>
            </a:r>
            <a:r>
              <a:rPr lang="en-GB">
                <a:cs typeface="Arial"/>
              </a:rPr>
              <a:t> = </a:t>
            </a:r>
            <a:r>
              <a:rPr lang="en-GB" err="1">
                <a:cs typeface="Arial"/>
              </a:rPr>
              <a:t>høy</a:t>
            </a:r>
            <a:r>
              <a:rPr lang="en-GB">
                <a:cs typeface="Arial"/>
              </a:rPr>
              <a:t> </a:t>
            </a:r>
            <a:r>
              <a:rPr lang="en-GB" err="1">
                <a:cs typeface="Arial"/>
              </a:rPr>
              <a:t>andel</a:t>
            </a:r>
          </a:p>
          <a:p>
            <a:pPr indent="-179705"/>
            <a:r>
              <a:rPr lang="en-GB" err="1">
                <a:cs typeface="Arial"/>
              </a:rPr>
              <a:t>Masternivå</a:t>
            </a:r>
            <a:r>
              <a:rPr lang="en-GB">
                <a:cs typeface="Arial"/>
              </a:rPr>
              <a:t> </a:t>
            </a:r>
            <a:r>
              <a:rPr lang="en-GB" err="1">
                <a:cs typeface="Arial"/>
              </a:rPr>
              <a:t>høyere</a:t>
            </a:r>
            <a:r>
              <a:rPr lang="en-GB">
                <a:cs typeface="Arial"/>
              </a:rPr>
              <a:t> </a:t>
            </a:r>
            <a:r>
              <a:rPr lang="en-GB" err="1">
                <a:cs typeface="Arial"/>
              </a:rPr>
              <a:t>utdanning</a:t>
            </a:r>
            <a:r>
              <a:rPr lang="en-GB">
                <a:cs typeface="Arial"/>
              </a:rPr>
              <a:t>: </a:t>
            </a:r>
            <a:r>
              <a:rPr lang="en-GB" err="1">
                <a:cs typeface="Arial"/>
              </a:rPr>
              <a:t>Prosa</a:t>
            </a:r>
            <a:r>
              <a:rPr lang="en-GB">
                <a:cs typeface="Arial"/>
              </a:rPr>
              <a:t> 28,1%, </a:t>
            </a:r>
            <a:r>
              <a:rPr lang="en-GB" err="1">
                <a:cs typeface="Arial"/>
              </a:rPr>
              <a:t>årsenhet</a:t>
            </a:r>
            <a:r>
              <a:rPr lang="en-GB">
                <a:cs typeface="Arial"/>
              </a:rPr>
              <a:t> </a:t>
            </a:r>
            <a:r>
              <a:rPr lang="en-GB" err="1">
                <a:cs typeface="Arial"/>
              </a:rPr>
              <a:t>informatikk</a:t>
            </a:r>
            <a:r>
              <a:rPr lang="en-GB">
                <a:cs typeface="Arial"/>
              </a:rPr>
              <a:t> 27,3%, </a:t>
            </a:r>
            <a:r>
              <a:rPr lang="en-GB" err="1">
                <a:cs typeface="Arial"/>
              </a:rPr>
              <a:t>årsenhet</a:t>
            </a:r>
            <a:r>
              <a:rPr lang="en-GB">
                <a:cs typeface="Arial"/>
              </a:rPr>
              <a:t> </a:t>
            </a:r>
            <a:r>
              <a:rPr lang="en-GB" err="1">
                <a:cs typeface="Arial"/>
              </a:rPr>
              <a:t>realfag</a:t>
            </a:r>
            <a:r>
              <a:rPr lang="en-GB">
                <a:cs typeface="Arial"/>
              </a:rPr>
              <a:t> 31,2% </a:t>
            </a:r>
            <a:r>
              <a:rPr lang="en-GB">
                <a:ea typeface="+mn-lt"/>
                <a:cs typeface="+mn-lt"/>
              </a:rPr>
              <a:t>(MN 17,9%)</a:t>
            </a:r>
          </a:p>
        </p:txBody>
      </p:sp>
    </p:spTree>
    <p:extLst>
      <p:ext uri="{BB962C8B-B14F-4D97-AF65-F5344CB8AC3E}">
        <p14:creationId xmlns:p14="http://schemas.microsoft.com/office/powerpoint/2010/main" val="1860763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Hva er planen?</a:t>
            </a:r>
            <a:endParaRPr lang="en-US"/>
          </a:p>
        </p:txBody>
      </p:sp>
      <p:pic>
        <p:nvPicPr>
          <p:cNvPr id="3" name="Image6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330661" y="836958"/>
            <a:ext cx="4883785" cy="3143250"/>
          </a:xfrm>
          <a:prstGeom prst="rect">
            <a:avLst/>
          </a:prstGeom>
        </p:spPr>
      </p:pic>
      <p:pic>
        <p:nvPicPr>
          <p:cNvPr id="4" name="Image7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5214446" y="1596207"/>
            <a:ext cx="3973698" cy="2658970"/>
          </a:xfrm>
          <a:prstGeom prst="rect">
            <a:avLst/>
          </a:prstGeom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969685" y="1235069"/>
            <a:ext cx="3985129" cy="2667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2286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nb-NO" sz="11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 med å starte på programmet, årsenheter samlet (N=81) 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nb-NO" sz="11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86503" y="873931"/>
            <a:ext cx="5372100" cy="2667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2286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nb-NO" sz="11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 med å starte på programmet, MN samlet med årsenheter (N=859</a:t>
            </a:r>
            <a:r>
              <a:rPr lang="nb-NO" sz="1100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nb-NO" sz="11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261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Plan fordelt på alder</a:t>
            </a:r>
            <a:endParaRPr lang="en-US"/>
          </a:p>
        </p:txBody>
      </p:sp>
      <p:pic>
        <p:nvPicPr>
          <p:cNvPr id="3" name="Image8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1261241" y="648081"/>
            <a:ext cx="6181701" cy="443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581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Hva er planen - programmer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E2A9D-0384-4A39-A2A7-90BEF82ACC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en-GB" err="1">
                <a:cs typeface="Arial"/>
              </a:rPr>
              <a:t>Fullføre</a:t>
            </a:r>
            <a:r>
              <a:rPr lang="en-GB">
                <a:cs typeface="Arial"/>
              </a:rPr>
              <a:t> </a:t>
            </a:r>
            <a:r>
              <a:rPr lang="en-GB" err="1">
                <a:cs typeface="Arial"/>
              </a:rPr>
              <a:t>programmet</a:t>
            </a:r>
            <a:r>
              <a:rPr lang="en-GB">
                <a:cs typeface="Arial"/>
              </a:rPr>
              <a:t>: </a:t>
            </a:r>
            <a:endParaRPr lang="en-US">
              <a:cs typeface="Arial"/>
            </a:endParaRPr>
          </a:p>
          <a:p>
            <a:pPr indent="-179705"/>
            <a:r>
              <a:rPr lang="en-GB" err="1">
                <a:cs typeface="Arial"/>
              </a:rPr>
              <a:t>Språk</a:t>
            </a:r>
            <a:r>
              <a:rPr lang="en-GB">
                <a:cs typeface="Arial"/>
              </a:rPr>
              <a:t> 61,5%, </a:t>
            </a:r>
            <a:r>
              <a:rPr lang="en-GB" err="1">
                <a:cs typeface="Arial"/>
              </a:rPr>
              <a:t>realfag</a:t>
            </a:r>
            <a:r>
              <a:rPr lang="en-GB">
                <a:cs typeface="Arial"/>
              </a:rPr>
              <a:t> </a:t>
            </a:r>
            <a:r>
              <a:rPr lang="en-GB" err="1">
                <a:cs typeface="Arial"/>
              </a:rPr>
              <a:t>årsenhet</a:t>
            </a:r>
            <a:r>
              <a:rPr lang="en-GB">
                <a:cs typeface="Arial"/>
              </a:rPr>
              <a:t> 59,3%, </a:t>
            </a:r>
            <a:r>
              <a:rPr lang="en-GB" err="1">
                <a:cs typeface="Arial"/>
              </a:rPr>
              <a:t>informatikk</a:t>
            </a:r>
            <a:r>
              <a:rPr lang="en-GB">
                <a:cs typeface="Arial"/>
              </a:rPr>
              <a:t> </a:t>
            </a:r>
            <a:r>
              <a:rPr lang="en-GB" err="1">
                <a:cs typeface="Arial"/>
              </a:rPr>
              <a:t>årsenhet</a:t>
            </a:r>
            <a:r>
              <a:rPr lang="en-GB">
                <a:cs typeface="Arial"/>
              </a:rPr>
              <a:t> 45,5% (MN 72,3%)</a:t>
            </a:r>
            <a:endParaRPr lang="en-US">
              <a:cs typeface="Arial"/>
            </a:endParaRPr>
          </a:p>
          <a:p>
            <a:pPr indent="-179705"/>
            <a:r>
              <a:rPr lang="en-GB">
                <a:cs typeface="Arial"/>
              </a:rPr>
              <a:t>Mena 89,5%, </a:t>
            </a:r>
            <a:r>
              <a:rPr lang="en-GB" err="1">
                <a:cs typeface="Arial"/>
              </a:rPr>
              <a:t>Prosa</a:t>
            </a:r>
            <a:r>
              <a:rPr lang="en-GB">
                <a:cs typeface="Arial"/>
              </a:rPr>
              <a:t> 81,8%</a:t>
            </a:r>
          </a:p>
        </p:txBody>
      </p:sp>
    </p:spTree>
    <p:extLst>
      <p:ext uri="{BB962C8B-B14F-4D97-AF65-F5344CB8AC3E}">
        <p14:creationId xmlns:p14="http://schemas.microsoft.com/office/powerpoint/2010/main" val="34925652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Jobbe ved siden av?</a:t>
            </a:r>
            <a:endParaRPr lang="en-US"/>
          </a:p>
        </p:txBody>
      </p:sp>
      <p:pic>
        <p:nvPicPr>
          <p:cNvPr id="3" name="Image12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1823314" y="1208991"/>
            <a:ext cx="4791075" cy="3244215"/>
          </a:xfrm>
          <a:prstGeom prst="rect">
            <a:avLst/>
          </a:prstGeom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131893" y="861231"/>
            <a:ext cx="5372100" cy="2667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nb-NO" sz="11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Planlagt arbeid ved siden av studiene, MN samlet med årsenheter (N=857)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5282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Sammendrag</a:t>
            </a: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43233" y="914401"/>
            <a:ext cx="7384568" cy="3577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b-NO" sz="1800">
                <a:latin typeface="Calibri" panose="020F0502020204030204" pitchFamily="34" charset="0"/>
                <a:ea typeface="Calibri" panose="020F0502020204030204" pitchFamily="34" charset="0"/>
                <a:cs typeface="Symbol" panose="05050102010706020507" pitchFamily="18" charset="2"/>
              </a:rPr>
              <a:t>En tredjedel av studentene er 18-19 år, </a:t>
            </a:r>
            <a:r>
              <a:rPr lang="nb-NO" sz="1800" err="1">
                <a:latin typeface="Calibri" panose="020F0502020204030204" pitchFamily="34" charset="0"/>
                <a:ea typeface="Calibri" panose="020F0502020204030204" pitchFamily="34" charset="0"/>
                <a:cs typeface="Symbol" panose="05050102010706020507" pitchFamily="18" charset="2"/>
              </a:rPr>
              <a:t>ca</a:t>
            </a:r>
            <a:r>
              <a:rPr lang="nb-NO" sz="1800">
                <a:latin typeface="Calibri" panose="020F0502020204030204" pitchFamily="34" charset="0"/>
                <a:ea typeface="Calibri" panose="020F0502020204030204" pitchFamily="34" charset="0"/>
                <a:cs typeface="Symbol" panose="05050102010706020507" pitchFamily="18" charset="2"/>
              </a:rPr>
              <a:t> 70% er mellom 18-22 år.</a:t>
            </a:r>
            <a:endParaRPr lang="en-US" sz="1800">
              <a:latin typeface="Calibri" panose="020F0502020204030204" pitchFamily="34" charset="0"/>
              <a:ea typeface="Calibri" panose="020F0502020204030204" pitchFamily="34" charset="0"/>
              <a:cs typeface="Symbol" panose="05050102010706020507" pitchFamily="18" charset="2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b-NO" sz="1800">
                <a:latin typeface="Calibri" panose="020F0502020204030204" pitchFamily="34" charset="0"/>
                <a:ea typeface="Calibri" panose="020F0502020204030204" pitchFamily="34" charset="0"/>
                <a:cs typeface="Symbol" panose="05050102010706020507" pitchFamily="18" charset="2"/>
              </a:rPr>
              <a:t>36,3% har tatt noe høyere utdanning fra før</a:t>
            </a:r>
            <a:endParaRPr lang="en-US" sz="1800">
              <a:latin typeface="Calibri" panose="020F0502020204030204" pitchFamily="34" charset="0"/>
              <a:ea typeface="Calibri" panose="020F0502020204030204" pitchFamily="34" charset="0"/>
              <a:cs typeface="Symbol" panose="05050102010706020507" pitchFamily="18" charset="2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b-NO" sz="1800">
                <a:latin typeface="Calibri" panose="020F0502020204030204" pitchFamily="34" charset="0"/>
                <a:ea typeface="Calibri" panose="020F0502020204030204" pitchFamily="34" charset="0"/>
                <a:cs typeface="Symbol" panose="05050102010706020507" pitchFamily="18" charset="2"/>
              </a:rPr>
              <a:t>Nesten 60% har ikke vært inne i høyere utdanning</a:t>
            </a:r>
            <a:endParaRPr lang="en-US" sz="1800">
              <a:latin typeface="Calibri" panose="020F0502020204030204" pitchFamily="34" charset="0"/>
              <a:ea typeface="Calibri" panose="020F0502020204030204" pitchFamily="34" charset="0"/>
              <a:cs typeface="Symbol" panose="05050102010706020507" pitchFamily="18" charset="2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b-NO" sz="1800">
                <a:latin typeface="Calibri" panose="020F0502020204030204" pitchFamily="34" charset="0"/>
                <a:ea typeface="Calibri" panose="020F0502020204030204" pitchFamily="34" charset="0"/>
                <a:cs typeface="Symbol" panose="05050102010706020507" pitchFamily="18" charset="2"/>
              </a:rPr>
              <a:t>Av de som har tatt høyere utdanning oppgir 40% av disse at bachelor er det høyeste utdanningsnivået. 17,9% oppgir mastergrad, her er det aller flest som startet på informatikkprogrammer.</a:t>
            </a:r>
            <a:endParaRPr lang="en-US" sz="1800">
              <a:latin typeface="Calibri" panose="020F0502020204030204" pitchFamily="34" charset="0"/>
              <a:ea typeface="Calibri" panose="020F0502020204030204" pitchFamily="34" charset="0"/>
              <a:cs typeface="Symbol" panose="05050102010706020507" pitchFamily="18" charset="2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b-NO" sz="1800">
                <a:latin typeface="Calibri" panose="020F0502020204030204" pitchFamily="34" charset="0"/>
                <a:ea typeface="Calibri" panose="020F0502020204030204" pitchFamily="34" charset="0"/>
                <a:cs typeface="Symbol" panose="05050102010706020507" pitchFamily="18" charset="2"/>
              </a:rPr>
              <a:t>Nesten 25% har ikke tenkt å fullføre programmet i det de starter, fordi de har en annen plan</a:t>
            </a:r>
            <a:endParaRPr lang="en-US" sz="1800">
              <a:latin typeface="Calibri" panose="020F0502020204030204" pitchFamily="34" charset="0"/>
              <a:ea typeface="Calibri" panose="020F0502020204030204" pitchFamily="34" charset="0"/>
              <a:cs typeface="Symbol" panose="05050102010706020507" pitchFamily="18" charset="2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nb-NO" sz="1800">
                <a:latin typeface="Calibri" panose="020F0502020204030204" pitchFamily="34" charset="0"/>
                <a:ea typeface="Calibri" panose="020F0502020204030204" pitchFamily="34" charset="0"/>
                <a:cs typeface="Symbol" panose="05050102010706020507" pitchFamily="18" charset="2"/>
              </a:rPr>
              <a:t>En femdel har ikke tenkt å jobbe ved siden av studiet, mens halvparten har tenkt å jobbe mellom 1-10 timer i uka. En tredjedel har tenkt å jobbe over 10 timer i uka.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  <a:cs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845962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Hva lurte vi på?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0" y="1346543"/>
            <a:ext cx="4572000" cy="30521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b-NO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Følgende spørsmål ble stilt i spørreskjemaet: </a:t>
            </a:r>
            <a:endParaRPr lang="en-US" sz="16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b-NO" sz="1600">
                <a:latin typeface="Calibri" panose="020F0502020204030204" pitchFamily="34" charset="0"/>
                <a:ea typeface="Calibri" panose="020F0502020204030204" pitchFamily="34" charset="0"/>
                <a:cs typeface="Symbol" panose="05050102010706020507" pitchFamily="18" charset="2"/>
              </a:rPr>
              <a:t>Hvor gammel er du? </a:t>
            </a:r>
            <a:endParaRPr lang="en-US" sz="1600">
              <a:latin typeface="Calibri" panose="020F0502020204030204" pitchFamily="34" charset="0"/>
              <a:ea typeface="Calibri" panose="020F0502020204030204" pitchFamily="34" charset="0"/>
              <a:cs typeface="Symbol" panose="05050102010706020507" pitchFamily="18" charset="2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b-NO" sz="1600">
                <a:latin typeface="Calibri" panose="020F0502020204030204" pitchFamily="34" charset="0"/>
                <a:ea typeface="Calibri" panose="020F0502020204030204" pitchFamily="34" charset="0"/>
                <a:cs typeface="Symbol" panose="05050102010706020507" pitchFamily="18" charset="2"/>
              </a:rPr>
              <a:t>Hva har du gjort før du ble tatt opp på dette programmet?</a:t>
            </a:r>
            <a:endParaRPr lang="en-US" sz="1600">
              <a:latin typeface="Calibri" panose="020F0502020204030204" pitchFamily="34" charset="0"/>
              <a:ea typeface="Calibri" panose="020F0502020204030204" pitchFamily="34" charset="0"/>
              <a:cs typeface="Symbol" panose="05050102010706020507" pitchFamily="18" charset="2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b-NO" sz="1600">
                <a:latin typeface="Calibri" panose="020F0502020204030204" pitchFamily="34" charset="0"/>
                <a:ea typeface="Calibri" panose="020F0502020204030204" pitchFamily="34" charset="0"/>
                <a:cs typeface="Symbol" panose="05050102010706020507" pitchFamily="18" charset="2"/>
              </a:rPr>
              <a:t>(Hvis svar høyere utdanning:) Hva er høyeste nivå av utdanning du har tatt? </a:t>
            </a:r>
            <a:endParaRPr lang="en-US" sz="1600">
              <a:latin typeface="Calibri" panose="020F0502020204030204" pitchFamily="34" charset="0"/>
              <a:ea typeface="Calibri" panose="020F0502020204030204" pitchFamily="34" charset="0"/>
              <a:cs typeface="Symbol" panose="05050102010706020507" pitchFamily="18" charset="2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b-NO" sz="1600">
                <a:latin typeface="Calibri" panose="020F0502020204030204" pitchFamily="34" charset="0"/>
                <a:ea typeface="Calibri" panose="020F0502020204030204" pitchFamily="34" charset="0"/>
                <a:cs typeface="Symbol" panose="05050102010706020507" pitchFamily="18" charset="2"/>
              </a:rPr>
              <a:t>Hva slags plan har du når du starter på dette programmet?</a:t>
            </a:r>
            <a:endParaRPr lang="en-US" sz="1600">
              <a:latin typeface="Calibri" panose="020F0502020204030204" pitchFamily="34" charset="0"/>
              <a:ea typeface="Calibri" panose="020F0502020204030204" pitchFamily="34" charset="0"/>
              <a:cs typeface="Symbol" panose="05050102010706020507" pitchFamily="18" charset="2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nb-NO" sz="1600">
                <a:latin typeface="Calibri" panose="020F0502020204030204" pitchFamily="34" charset="0"/>
                <a:ea typeface="Calibri" panose="020F0502020204030204" pitchFamily="34" charset="0"/>
                <a:cs typeface="Symbol" panose="05050102010706020507" pitchFamily="18" charset="2"/>
              </a:rPr>
              <a:t>Hvor mye har du tenkt å jobbe ved siden av studiene?</a:t>
            </a:r>
            <a:endParaRPr lang="en-US" sz="1600">
              <a:effectLst/>
              <a:latin typeface="Calibri" panose="020F0502020204030204" pitchFamily="34" charset="0"/>
              <a:ea typeface="Calibri" panose="020F0502020204030204" pitchFamily="34" charset="0"/>
              <a:cs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731233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Hvor mange svarte?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0" y="1346543"/>
            <a:ext cx="4572000" cy="119827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b-NO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Symbol" panose="05050102010706020507" pitchFamily="18" charset="2"/>
              </a:rPr>
              <a:t>1409 studenter takket ja</a:t>
            </a:r>
            <a:r>
              <a:rPr lang="en-US" sz="1600">
                <a:latin typeface="Calibri" panose="020F0502020204030204" pitchFamily="34" charset="0"/>
                <a:ea typeface="Calibri" panose="020F0502020204030204" pitchFamily="34" charset="0"/>
                <a:cs typeface="Symbol" panose="05050102010706020507" pitchFamily="18" charset="2"/>
              </a:rPr>
              <a:t> </a:t>
            </a:r>
            <a:r>
              <a:rPr lang="en-US" sz="1600" err="1">
                <a:latin typeface="Calibri" panose="020F0502020204030204" pitchFamily="34" charset="0"/>
                <a:ea typeface="Calibri" panose="020F0502020204030204" pitchFamily="34" charset="0"/>
                <a:cs typeface="Symbol" panose="05050102010706020507" pitchFamily="18" charset="2"/>
              </a:rPr>
              <a:t>til</a:t>
            </a:r>
            <a:r>
              <a:rPr lang="en-US" sz="1600">
                <a:latin typeface="Calibri" panose="020F0502020204030204" pitchFamily="34" charset="0"/>
                <a:ea typeface="Calibri" panose="020F0502020204030204" pitchFamily="34" charset="0"/>
                <a:cs typeface="Symbol" panose="05050102010706020507" pitchFamily="18" charset="2"/>
              </a:rPr>
              <a:t> </a:t>
            </a:r>
            <a:r>
              <a:rPr lang="en-US" sz="1600" err="1">
                <a:latin typeface="Calibri" panose="020F0502020204030204" pitchFamily="34" charset="0"/>
                <a:ea typeface="Calibri" panose="020F0502020204030204" pitchFamily="34" charset="0"/>
                <a:cs typeface="Symbol" panose="05050102010706020507" pitchFamily="18" charset="2"/>
              </a:rPr>
              <a:t>studieplass</a:t>
            </a:r>
            <a:endParaRPr lang="en-US" sz="1600">
              <a:latin typeface="Calibri" panose="020F0502020204030204" pitchFamily="34" charset="0"/>
              <a:ea typeface="Calibri" panose="020F0502020204030204" pitchFamily="34" charset="0"/>
              <a:cs typeface="Symbol" panose="05050102010706020507" pitchFamily="18" charset="2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b-NO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Symbol" panose="05050102010706020507" pitchFamily="18" charset="2"/>
              </a:rPr>
              <a:t>1154 fremmøtte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b-NO" sz="1600">
                <a:latin typeface="Calibri" panose="020F0502020204030204" pitchFamily="34" charset="0"/>
                <a:ea typeface="Calibri" panose="020F0502020204030204" pitchFamily="34" charset="0"/>
                <a:cs typeface="Symbol" panose="05050102010706020507" pitchFamily="18" charset="2"/>
              </a:rPr>
              <a:t>Av disse svarte 860</a:t>
            </a:r>
            <a:endParaRPr lang="nb-NO" sz="1600">
              <a:effectLst/>
              <a:latin typeface="Calibri" panose="020F0502020204030204" pitchFamily="34" charset="0"/>
              <a:ea typeface="Calibri" panose="020F0502020204030204" pitchFamily="34" charset="0"/>
              <a:cs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82487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75F24-B423-42D5-84D9-C56E6C435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0ED6C1EE-A49F-47A8-8E9F-394B63BF0F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370" y="1491182"/>
            <a:ext cx="8276146" cy="2398139"/>
          </a:xfrm>
          <a:prstGeom prst="rect">
            <a:avLst/>
          </a:prstGeom>
        </p:spPr>
      </p:pic>
      <p:pic>
        <p:nvPicPr>
          <p:cNvPr id="5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A1F7D8F6-A5FA-49FD-B5A5-BFDA7AB113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953" y="584672"/>
            <a:ext cx="8004335" cy="851645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B3DC8646-6BCB-4054-939D-D7BED41EB2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040" y="3923954"/>
            <a:ext cx="8122817" cy="29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473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BB6ED-7E2B-4B89-ADD6-13AF92704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8CE0BCA8-453E-4F19-B45D-BD85DB2A43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074" y="1502927"/>
            <a:ext cx="7579193" cy="3162346"/>
          </a:xfrm>
          <a:prstGeom prst="rect">
            <a:avLst/>
          </a:prstGeom>
        </p:spPr>
      </p:pic>
      <p:pic>
        <p:nvPicPr>
          <p:cNvPr id="5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3A75C335-0572-44C4-9C92-01BFEBBE98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118" y="703170"/>
            <a:ext cx="7439803" cy="80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760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Hvor gamle er de?</a:t>
            </a:r>
            <a:endParaRPr lang="en-US"/>
          </a:p>
        </p:txBody>
      </p:sp>
      <p:pic>
        <p:nvPicPr>
          <p:cNvPr id="3" name="Image1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843433" y="862708"/>
            <a:ext cx="3572510" cy="2990850"/>
          </a:xfrm>
          <a:prstGeom prst="rect">
            <a:avLst/>
          </a:prstGeom>
        </p:spPr>
      </p:pic>
      <p:pic>
        <p:nvPicPr>
          <p:cNvPr id="4" name="Image2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4610275" y="1608538"/>
            <a:ext cx="3530600" cy="3138805"/>
          </a:xfrm>
          <a:prstGeom prst="rect">
            <a:avLst/>
          </a:prstGeom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16058" y="812193"/>
            <a:ext cx="3962400" cy="2667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nb-NO" sz="11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Aldersfordeling, hele MN med årsenheter (N=860).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610275" y="1475188"/>
            <a:ext cx="3962400" cy="2667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nb-NO" sz="11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Aldersfordeling, årsenheter samlet (N=81)</a:t>
            </a:r>
            <a:r>
              <a:rPr lang="nb-NO" sz="11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364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Hvor gamle er de? Programmer</a:t>
            </a:r>
            <a:endParaRPr lang="en-US"/>
          </a:p>
        </p:txBody>
      </p:sp>
      <p:pic>
        <p:nvPicPr>
          <p:cNvPr id="3" name="Picture 3" descr="A close up of a logo&#10;&#10;Description generated with high confidence">
            <a:extLst>
              <a:ext uri="{FF2B5EF4-FFF2-40B4-BE49-F238E27FC236}">
                <a16:creationId xmlns:a16="http://schemas.microsoft.com/office/drawing/2014/main" id="{CC5270E9-6312-4C89-B02E-D7134F1434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910" y="1088911"/>
            <a:ext cx="3186106" cy="2568880"/>
          </a:xfrm>
          <a:prstGeom prst="rect">
            <a:avLst/>
          </a:prstGeom>
        </p:spPr>
      </p:pic>
      <p:pic>
        <p:nvPicPr>
          <p:cNvPr id="5" name="Picture 5" descr="A picture containing umbrella&#10;&#10;Description generated with very high confidence">
            <a:extLst>
              <a:ext uri="{FF2B5EF4-FFF2-40B4-BE49-F238E27FC236}">
                <a16:creationId xmlns:a16="http://schemas.microsoft.com/office/drawing/2014/main" id="{EED373C5-93D0-49D2-8D40-77BAF73B64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5979" y="1114809"/>
            <a:ext cx="2742354" cy="2376000"/>
          </a:xfrm>
          <a:prstGeom prst="rect">
            <a:avLst/>
          </a:prstGeom>
        </p:spPr>
      </p:pic>
      <p:pic>
        <p:nvPicPr>
          <p:cNvPr id="7" name="Picture 7" descr="A close up of a logo&#10;&#10;Description generated with high confidence">
            <a:extLst>
              <a:ext uri="{FF2B5EF4-FFF2-40B4-BE49-F238E27FC236}">
                <a16:creationId xmlns:a16="http://schemas.microsoft.com/office/drawing/2014/main" id="{47404BE0-437E-42CD-8BE6-7FD99EFC0A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0132" y="1284831"/>
            <a:ext cx="2742354" cy="2318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217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Hvor gamle er de? Årsenhetene</a:t>
            </a:r>
            <a:endParaRPr lang="en-US"/>
          </a:p>
        </p:txBody>
      </p:sp>
      <p:pic>
        <p:nvPicPr>
          <p:cNvPr id="4" name="Picture 5" descr="A close up of a logo&#10;&#10;Description generated with high confidence">
            <a:extLst>
              <a:ext uri="{FF2B5EF4-FFF2-40B4-BE49-F238E27FC236}">
                <a16:creationId xmlns:a16="http://schemas.microsoft.com/office/drawing/2014/main" id="{13D261C7-FF1A-40CB-89FD-278362DFB0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180" y="958502"/>
            <a:ext cx="3859376" cy="2992709"/>
          </a:xfrm>
          <a:prstGeom prst="rect">
            <a:avLst/>
          </a:prstGeom>
        </p:spPr>
      </p:pic>
      <p:pic>
        <p:nvPicPr>
          <p:cNvPr id="8" name="Picture 8" descr="A picture containing umbrella&#10;&#10;Description generated with very high confidence">
            <a:extLst>
              <a:ext uri="{FF2B5EF4-FFF2-40B4-BE49-F238E27FC236}">
                <a16:creationId xmlns:a16="http://schemas.microsoft.com/office/drawing/2014/main" id="{3F434537-048F-4E3C-BACD-9FA4AFD663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9200" y="1104035"/>
            <a:ext cx="3632075" cy="275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2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Hva har de gjort før?</a:t>
            </a:r>
            <a:endParaRPr lang="en-US"/>
          </a:p>
        </p:txBody>
      </p:sp>
      <p:pic>
        <p:nvPicPr>
          <p:cNvPr id="3" name="Image3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498157" y="890779"/>
            <a:ext cx="5095449" cy="3094744"/>
          </a:xfrm>
          <a:prstGeom prst="rect">
            <a:avLst/>
          </a:prstGeom>
        </p:spPr>
      </p:pic>
      <p:pic>
        <p:nvPicPr>
          <p:cNvPr id="4" name="Image5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4937760" y="1572431"/>
            <a:ext cx="3711597" cy="3201368"/>
          </a:xfrm>
          <a:prstGeom prst="rect">
            <a:avLst/>
          </a:prstGeom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40383" y="843556"/>
            <a:ext cx="3962400" cy="2667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2286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nb-NO" sz="11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Studentenes bakgrunn, MN samlet med årsenheter (N=859)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nb-NO" sz="11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757967" y="1368793"/>
            <a:ext cx="3891390" cy="2667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2286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nb-NO" sz="1100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nb-NO" sz="11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øyeste utdanningsnivå, hele MN med årsenheter (N=312)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nb-NO" sz="11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5952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UIO">
      <a:dk1>
        <a:sysClr val="windowText" lastClr="000000"/>
      </a:dk1>
      <a:lt1>
        <a:sysClr val="window" lastClr="FFFFFF"/>
      </a:lt1>
      <a:dk2>
        <a:srgbClr val="404040"/>
      </a:dk2>
      <a:lt2>
        <a:srgbClr val="F18665"/>
      </a:lt2>
      <a:accent1>
        <a:srgbClr val="E30613"/>
      </a:accent1>
      <a:accent2>
        <a:srgbClr val="C7C1B8"/>
      </a:accent2>
      <a:accent3>
        <a:srgbClr val="B7B7B6"/>
      </a:accent3>
      <a:accent4>
        <a:srgbClr val="76777B"/>
      </a:accent4>
      <a:accent5>
        <a:srgbClr val="E66A77"/>
      </a:accent5>
      <a:accent6>
        <a:srgbClr val="8A3B8F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mal_UIO_1.potx" id="{EA89BD56-01FD-48D9-BDD3-1E84E0E193CE}" vid="{1D06FC09-0143-4B29-8E70-0BE773F385D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pptmal_2018_mn_uio</Template>
  <TotalTime>0</TotalTime>
  <Words>417</Words>
  <Application>Microsoft Office PowerPoint</Application>
  <PresentationFormat>Custom</PresentationFormat>
  <Paragraphs>46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Symbol</vt:lpstr>
      <vt:lpstr>Verdana</vt:lpstr>
      <vt:lpstr>Office-tema</vt:lpstr>
      <vt:lpstr>Spørreundersøkelse Nye studenter 2019</vt:lpstr>
      <vt:lpstr>Hva lurte vi på?</vt:lpstr>
      <vt:lpstr>Hvor mange svarte?</vt:lpstr>
      <vt:lpstr>PowerPoint Presentation</vt:lpstr>
      <vt:lpstr>PowerPoint Presentation</vt:lpstr>
      <vt:lpstr>Hvor gamle er de?</vt:lpstr>
      <vt:lpstr>Hvor gamle er de? Programmer</vt:lpstr>
      <vt:lpstr>Hvor gamle er de? Årsenhetene</vt:lpstr>
      <vt:lpstr>Hva har de gjort før?</vt:lpstr>
      <vt:lpstr>Hva har de gjort før? Programmer</vt:lpstr>
      <vt:lpstr>Hva er planen?</vt:lpstr>
      <vt:lpstr>Plan fordelt på alder</vt:lpstr>
      <vt:lpstr>Hva er planen - programmer</vt:lpstr>
      <vt:lpstr>Jobbe ved siden av?</vt:lpstr>
      <vt:lpstr>Sammendrag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Studiestartmøte</dc:title>
  <dc:creator>Ingrid Sand</dc:creator>
  <cp:lastModifiedBy>Hanne Sølna</cp:lastModifiedBy>
  <cp:revision>1</cp:revision>
  <dcterms:created xsi:type="dcterms:W3CDTF">2018-11-28T13:13:18Z</dcterms:created>
  <dcterms:modified xsi:type="dcterms:W3CDTF">2019-10-23T13:05:32Z</dcterms:modified>
</cp:coreProperties>
</file>