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9" r:id="rId3"/>
    <p:sldId id="257" r:id="rId4"/>
    <p:sldId id="258" r:id="rId5"/>
    <p:sldId id="261" r:id="rId6"/>
    <p:sldId id="262" r:id="rId7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19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F21214-4E84-4156-9552-163AF7F43772}" type="datetimeFigureOut">
              <a:rPr lang="nb-NO" smtClean="0"/>
              <a:t>18.11.2015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F60DFE-A437-492B-8F75-4B88253ED8E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74446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0AF2D-0009-4C0D-9097-976C75DBA495}" type="datetimeFigureOut">
              <a:rPr lang="nb-NO" smtClean="0"/>
              <a:t>18.11.2015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C9AD1-EB21-4547-85F1-BC5967F1A5E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80574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0AF2D-0009-4C0D-9097-976C75DBA495}" type="datetimeFigureOut">
              <a:rPr lang="nb-NO" smtClean="0"/>
              <a:t>18.11.2015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C9AD1-EB21-4547-85F1-BC5967F1A5E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70588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0AF2D-0009-4C0D-9097-976C75DBA495}" type="datetimeFigureOut">
              <a:rPr lang="nb-NO" smtClean="0"/>
              <a:t>18.11.2015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C9AD1-EB21-4547-85F1-BC5967F1A5E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63806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0AF2D-0009-4C0D-9097-976C75DBA495}" type="datetimeFigureOut">
              <a:rPr lang="nb-NO" smtClean="0"/>
              <a:t>18.11.2015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C9AD1-EB21-4547-85F1-BC5967F1A5E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96267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0AF2D-0009-4C0D-9097-976C75DBA495}" type="datetimeFigureOut">
              <a:rPr lang="nb-NO" smtClean="0"/>
              <a:t>18.11.2015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C9AD1-EB21-4547-85F1-BC5967F1A5E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15763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0AF2D-0009-4C0D-9097-976C75DBA495}" type="datetimeFigureOut">
              <a:rPr lang="nb-NO" smtClean="0"/>
              <a:t>18.11.2015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C9AD1-EB21-4547-85F1-BC5967F1A5E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1541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0AF2D-0009-4C0D-9097-976C75DBA495}" type="datetimeFigureOut">
              <a:rPr lang="nb-NO" smtClean="0"/>
              <a:t>18.11.2015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C9AD1-EB21-4547-85F1-BC5967F1A5E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67325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0AF2D-0009-4C0D-9097-976C75DBA495}" type="datetimeFigureOut">
              <a:rPr lang="nb-NO" smtClean="0"/>
              <a:t>18.11.2015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C9AD1-EB21-4547-85F1-BC5967F1A5E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81391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0AF2D-0009-4C0D-9097-976C75DBA495}" type="datetimeFigureOut">
              <a:rPr lang="nb-NO" smtClean="0"/>
              <a:t>18.11.2015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C9AD1-EB21-4547-85F1-BC5967F1A5E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10483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0AF2D-0009-4C0D-9097-976C75DBA495}" type="datetimeFigureOut">
              <a:rPr lang="nb-NO" smtClean="0"/>
              <a:t>18.11.2015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C9AD1-EB21-4547-85F1-BC5967F1A5E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67320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0AF2D-0009-4C0D-9097-976C75DBA495}" type="datetimeFigureOut">
              <a:rPr lang="nb-NO" smtClean="0"/>
              <a:t>18.11.2015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C9AD1-EB21-4547-85F1-BC5967F1A5E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40101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60AF2D-0009-4C0D-9097-976C75DBA495}" type="datetimeFigureOut">
              <a:rPr lang="nb-NO" smtClean="0"/>
              <a:t>18.11.2015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0C9AD1-EB21-4547-85F1-BC5967F1A5E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03902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7772400" cy="936104"/>
          </a:xfrm>
        </p:spPr>
        <p:txBody>
          <a:bodyPr>
            <a:normAutofit/>
          </a:bodyPr>
          <a:lstStyle/>
          <a:p>
            <a:r>
              <a:rPr lang="nb-NO" sz="3600" dirty="0" smtClean="0"/>
              <a:t>Studieadministrativt fellesskap</a:t>
            </a:r>
            <a:endParaRPr lang="nb-NO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592" y="1340768"/>
            <a:ext cx="7344816" cy="5256584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b-NO" sz="2800" dirty="0" smtClean="0">
                <a:solidFill>
                  <a:schemeClr val="tx1"/>
                </a:solidFill>
              </a:rPr>
              <a:t>STUA er et stort nettverk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b-NO" sz="2800" dirty="0" smtClean="0">
                <a:solidFill>
                  <a:schemeClr val="tx1"/>
                </a:solidFill>
              </a:rPr>
              <a:t>Stadig nye kolleger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nb-NO" sz="2800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b-NO" sz="2800" dirty="0" smtClean="0">
                <a:solidFill>
                  <a:schemeClr val="tx1"/>
                </a:solidFill>
              </a:rPr>
              <a:t>STUA møter, temamøter og arbeidsstuer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b-NO" sz="2800" dirty="0" smtClean="0">
                <a:solidFill>
                  <a:schemeClr val="tx1"/>
                </a:solidFill>
              </a:rPr>
              <a:t>Daglig kontakt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b-NO" sz="2800" dirty="0" smtClean="0">
                <a:solidFill>
                  <a:schemeClr val="tx1"/>
                </a:solidFill>
              </a:rPr>
              <a:t>Seminarer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nb-NO" sz="2800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b-NO" sz="2800" dirty="0" smtClean="0">
                <a:solidFill>
                  <a:schemeClr val="tx1"/>
                </a:solidFill>
              </a:rPr>
              <a:t>Forbedring og utvikling av studieadministrative arbeidsprosesser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b-NO" sz="2800" dirty="0" smtClean="0">
                <a:solidFill>
                  <a:schemeClr val="tx1"/>
                </a:solidFill>
              </a:rPr>
              <a:t>Jobbe godt og trives sammen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nb-NO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130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Hva vil vi skal kjennetegne STUA felleskapet?</a:t>
            </a:r>
            <a:endParaRPr lang="nb-NO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426" y="2772534"/>
            <a:ext cx="4450782" cy="3176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3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980728"/>
            <a:ext cx="8064896" cy="5184576"/>
          </a:xfrm>
        </p:spPr>
        <p:txBody>
          <a:bodyPr>
            <a:normAutofit/>
          </a:bodyPr>
          <a:lstStyle/>
          <a:p>
            <a:pPr algn="l"/>
            <a:r>
              <a:rPr lang="nb-NO" dirty="0" smtClean="0">
                <a:solidFill>
                  <a:schemeClr val="tx1"/>
                </a:solidFill>
              </a:rPr>
              <a:t>Et godt arbeidsmiljø som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nb-NO" dirty="0" smtClean="0">
                <a:solidFill>
                  <a:schemeClr val="tx1"/>
                </a:solidFill>
              </a:rPr>
              <a:t>forbedrer og utvikler arbeidsprosesser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nb-NO" dirty="0">
                <a:solidFill>
                  <a:schemeClr val="tx1"/>
                </a:solidFill>
              </a:rPr>
              <a:t>h</a:t>
            </a:r>
            <a:r>
              <a:rPr lang="nb-NO" dirty="0" smtClean="0">
                <a:solidFill>
                  <a:schemeClr val="tx1"/>
                </a:solidFill>
              </a:rPr>
              <a:t>ar fokus på samarbeid, erfaringsdeling, trygt å prøve noe nytt, samhandling og engasjement</a:t>
            </a:r>
          </a:p>
          <a:p>
            <a:pPr algn="l"/>
            <a:endParaRPr lang="nb-NO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b-NO" dirty="0" err="1" smtClean="0">
                <a:solidFill>
                  <a:schemeClr val="tx1"/>
                </a:solidFill>
              </a:rPr>
              <a:t>InterAct</a:t>
            </a:r>
            <a:r>
              <a:rPr lang="nb-NO" dirty="0" smtClean="0">
                <a:solidFill>
                  <a:schemeClr val="tx1"/>
                </a:solidFill>
              </a:rPr>
              <a:t> gir oss mange muligheter og utfordringer – vi spiller med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nb-NO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b-NO" dirty="0" err="1" smtClean="0">
                <a:solidFill>
                  <a:schemeClr val="tx1"/>
                </a:solidFill>
              </a:rPr>
              <a:t>Avprivatisering</a:t>
            </a:r>
            <a:r>
              <a:rPr lang="nb-NO" dirty="0" smtClean="0">
                <a:solidFill>
                  <a:schemeClr val="tx1"/>
                </a:solidFill>
              </a:rPr>
              <a:t> gjelder også for oss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nb-NO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918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404664"/>
            <a:ext cx="7344816" cy="5688632"/>
          </a:xfrm>
        </p:spPr>
        <p:txBody>
          <a:bodyPr/>
          <a:lstStyle/>
          <a:p>
            <a:endParaRPr lang="nb-NO" dirty="0" smtClean="0">
              <a:solidFill>
                <a:schemeClr val="tx1"/>
              </a:solidFill>
            </a:endParaRPr>
          </a:p>
          <a:p>
            <a:endParaRPr lang="nb-NO" dirty="0">
              <a:solidFill>
                <a:schemeClr val="tx1"/>
              </a:solidFill>
            </a:endParaRPr>
          </a:p>
          <a:p>
            <a:r>
              <a:rPr lang="nb-NO" dirty="0" smtClean="0">
                <a:solidFill>
                  <a:schemeClr val="tx1"/>
                </a:solidFill>
              </a:rPr>
              <a:t>På tide med et STUA seminar!</a:t>
            </a:r>
          </a:p>
          <a:p>
            <a:endParaRPr lang="nb-NO" dirty="0">
              <a:solidFill>
                <a:schemeClr val="tx1"/>
              </a:solidFill>
            </a:endParaRPr>
          </a:p>
          <a:p>
            <a:pPr algn="l"/>
            <a:r>
              <a:rPr lang="nb-NO" dirty="0" smtClean="0">
                <a:solidFill>
                  <a:schemeClr val="tx1"/>
                </a:solidFill>
              </a:rPr>
              <a:t>Fokus på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b-NO" dirty="0" smtClean="0">
                <a:solidFill>
                  <a:schemeClr val="tx1"/>
                </a:solidFill>
              </a:rPr>
              <a:t>Arbeidsprosesser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b-NO" dirty="0" smtClean="0">
                <a:solidFill>
                  <a:schemeClr val="tx1"/>
                </a:solidFill>
              </a:rPr>
              <a:t>Samhandling</a:t>
            </a:r>
            <a:endParaRPr lang="nb-NO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645024"/>
            <a:ext cx="2448272" cy="2459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7461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Samhandling og MBTI</a:t>
            </a:r>
          </a:p>
          <a:p>
            <a:r>
              <a:rPr lang="nb-NO" dirty="0" smtClean="0"/>
              <a:t>Egne krefter: Anne, Ellen, Else Marie, Linda, Marianne, Sølvi og Ingrid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 smtClean="0"/>
              <a:t>Arbeidsprosesser</a:t>
            </a:r>
          </a:p>
          <a:p>
            <a:r>
              <a:rPr lang="nb-NO" dirty="0"/>
              <a:t>P</a:t>
            </a:r>
            <a:r>
              <a:rPr lang="nb-NO" dirty="0" smtClean="0"/>
              <a:t>lukke opp tråden fra seminar i fjor</a:t>
            </a:r>
          </a:p>
          <a:p>
            <a:r>
              <a:rPr lang="nb-NO" dirty="0" smtClean="0"/>
              <a:t> Hva vil </a:t>
            </a:r>
            <a:r>
              <a:rPr lang="nb-NO" dirty="0" err="1" smtClean="0"/>
              <a:t>InterAct</a:t>
            </a:r>
            <a:r>
              <a:rPr lang="nb-NO" dirty="0" smtClean="0"/>
              <a:t> føre med seg av studieadministrative utfordringer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32015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260648"/>
            <a:ext cx="8208912" cy="6264696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nb-NO" dirty="0" smtClean="0">
                <a:solidFill>
                  <a:schemeClr val="tx1"/>
                </a:solidFill>
              </a:rPr>
              <a:t>Tid:  10 og 11 februar 2016</a:t>
            </a:r>
            <a:endParaRPr lang="nb-NO" dirty="0">
              <a:solidFill>
                <a:schemeClr val="tx1"/>
              </a:solidFill>
            </a:endParaRPr>
          </a:p>
          <a:p>
            <a:pPr algn="l"/>
            <a:r>
              <a:rPr lang="nb-NO" dirty="0" smtClean="0">
                <a:solidFill>
                  <a:schemeClr val="tx1"/>
                </a:solidFill>
              </a:rPr>
              <a:t>Sted: Soria Moria har UiO avtale med og fungerer bra</a:t>
            </a:r>
          </a:p>
          <a:p>
            <a:pPr algn="l"/>
            <a:endParaRPr lang="nb-NO" sz="1400" dirty="0" smtClean="0">
              <a:solidFill>
                <a:schemeClr val="tx1"/>
              </a:solidFill>
            </a:endParaRPr>
          </a:p>
          <a:p>
            <a:pPr algn="l"/>
            <a:endParaRPr lang="nb-NO" dirty="0">
              <a:solidFill>
                <a:schemeClr val="tx1"/>
              </a:solidFill>
            </a:endParaRPr>
          </a:p>
          <a:p>
            <a:pPr algn="l"/>
            <a:endParaRPr lang="nb-NO" dirty="0" smtClean="0">
              <a:solidFill>
                <a:schemeClr val="tx1"/>
              </a:solidFill>
            </a:endParaRPr>
          </a:p>
          <a:p>
            <a:pPr algn="l"/>
            <a:endParaRPr lang="nb-NO" dirty="0" smtClean="0">
              <a:solidFill>
                <a:schemeClr val="tx1"/>
              </a:solidFill>
            </a:endParaRPr>
          </a:p>
          <a:p>
            <a:pPr algn="l"/>
            <a:endParaRPr lang="nb-NO" dirty="0">
              <a:solidFill>
                <a:schemeClr val="tx1"/>
              </a:solidFill>
            </a:endParaRPr>
          </a:p>
          <a:p>
            <a:pPr algn="l"/>
            <a:endParaRPr lang="nb-NO" dirty="0">
              <a:solidFill>
                <a:schemeClr val="tx1"/>
              </a:solidFill>
            </a:endParaRPr>
          </a:p>
          <a:p>
            <a:pPr algn="l"/>
            <a:endParaRPr lang="nb-NO" dirty="0" smtClean="0">
              <a:solidFill>
                <a:schemeClr val="tx1"/>
              </a:solidFill>
            </a:endParaRPr>
          </a:p>
          <a:p>
            <a:pPr algn="l"/>
            <a:endParaRPr lang="nb-NO" dirty="0">
              <a:solidFill>
                <a:schemeClr val="tx1"/>
              </a:solidFill>
            </a:endParaRPr>
          </a:p>
          <a:p>
            <a:pPr algn="l"/>
            <a:r>
              <a:rPr lang="nb-NO" dirty="0" smtClean="0">
                <a:solidFill>
                  <a:schemeClr val="tx1"/>
                </a:solidFill>
              </a:rPr>
              <a:t>Arbeidsgruppe: Ellen, Tone, Sissel, Kyrre, Kristin og Biljana</a:t>
            </a:r>
          </a:p>
          <a:p>
            <a:pPr algn="l"/>
            <a:r>
              <a:rPr lang="nb-NO" dirty="0" smtClean="0">
                <a:solidFill>
                  <a:schemeClr val="tx1"/>
                </a:solidFill>
              </a:rPr>
              <a:t>MBTI gruppe: Linda og Ingrid</a:t>
            </a:r>
          </a:p>
          <a:p>
            <a:pPr algn="l"/>
            <a:endParaRPr lang="nb-NO" sz="1200" dirty="0">
              <a:solidFill>
                <a:schemeClr val="tx1"/>
              </a:solidFill>
            </a:endParaRPr>
          </a:p>
          <a:p>
            <a:pPr algn="l"/>
            <a:r>
              <a:rPr lang="nb-NO" dirty="0" smtClean="0">
                <a:solidFill>
                  <a:schemeClr val="tx1"/>
                </a:solidFill>
              </a:rPr>
              <a:t>Program: Blanding MBTI og arbeidsprosesser. Lages av arbeidsgruppen.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412776"/>
            <a:ext cx="2720010" cy="148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654" y="1412776"/>
            <a:ext cx="3211543" cy="1758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48587"/>
            <a:ext cx="2698094" cy="1477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015" y="2902305"/>
            <a:ext cx="2626086" cy="1438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950323"/>
            <a:ext cx="2292725" cy="1255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950323"/>
            <a:ext cx="2292725" cy="1255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92494" y="2902305"/>
            <a:ext cx="2380410" cy="1303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4700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175</Words>
  <Application>Microsoft Office PowerPoint</Application>
  <PresentationFormat>On-screen Show (4:3)</PresentationFormat>
  <Paragraphs>47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Studieadministrativt fellesskap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Universitetet i Oslo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Studieadministrativt fellesskap</dc:title>
  <dc:creator>Hanne Sølna</dc:creator>
  <cp:lastModifiedBy>Hanne Sølna</cp:lastModifiedBy>
  <cp:revision>19</cp:revision>
  <dcterms:created xsi:type="dcterms:W3CDTF">2015-10-19T09:06:55Z</dcterms:created>
  <dcterms:modified xsi:type="dcterms:W3CDTF">2015-11-18T13:06:39Z</dcterms:modified>
</cp:coreProperties>
</file>