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71" r:id="rId10"/>
    <p:sldId id="273" r:id="rId11"/>
    <p:sldId id="270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26" y="10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DAD57D-4624-C74A-8E35-C265389C944C}" type="datetime1">
              <a:rPr lang="nb-NO"/>
              <a:pPr>
                <a:defRPr/>
              </a:pPr>
              <a:t>05.12.2016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85CABB-1C2C-DB4F-8558-4F1EF3451F1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92393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E57234-840E-5340-880E-DD28C29AE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0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B7594-511D-E346-BF5A-BAEE38666E69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B7594-511D-E346-BF5A-BAEE38666E69}" type="slidenum">
              <a:rPr lang="en-US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D8EFE-216C-FA41-B0EC-19250690C629}" type="slidenum">
              <a:rPr lang="en-US"/>
              <a:pPr/>
              <a:t>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D8EFE-216C-FA41-B0EC-19250690C629}" type="slidenum">
              <a:rPr lang="en-US"/>
              <a:pPr/>
              <a:t>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D8EFE-216C-FA41-B0EC-19250690C629}" type="slidenum">
              <a:rPr lang="en-US"/>
              <a:pPr/>
              <a:t>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B7594-511D-E346-BF5A-BAEE38666E69}" type="slidenum">
              <a:rPr lang="en-US"/>
              <a:pPr/>
              <a:t>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B7594-511D-E346-BF5A-BAEE38666E69}" type="slidenum">
              <a:rPr lang="en-US"/>
              <a:pPr/>
              <a:t>10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B7594-511D-E346-BF5A-BAEE38666E69}" type="slidenum">
              <a:rPr lang="en-US"/>
              <a:pPr/>
              <a:t>13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5AF1-F5BA-8A44-9829-031206287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FEC2-21DE-7E42-A9CB-3BF128D20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E941-EC9C-FA4A-B4F0-929652554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9EF0-BF5C-5A41-BF91-EC18776DF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A46E-1270-D647-94BA-7AA17620E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CC2B-91FF-F545-AD9D-CC5C65FFC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70F2-3EE4-9D4D-ABD5-187D04A81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EEB9-8E97-9D4E-817F-D3C3D5273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8C6A-3898-184A-B5F5-C457528ED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3ED0-4B6A-7844-A6A6-6D9F5FEE7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 err="1" smtClean="0"/>
            </a:lvl1pPr>
          </a:lstStyle>
          <a:p>
            <a:pPr>
              <a:defRPr/>
            </a:pPr>
            <a:r>
              <a:rPr lang="en-US"/>
              <a:t>Tema Powerpoint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33E7C5BC-CB8A-C04A-B363-73AB26A02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io.no/for-ansatte/arbeidsstotte/sta/fs/fs-nettverket/nyhetsbrev/2016/nyhetsbrev-desember-2016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Felles Studentsystem</a:t>
            </a:r>
            <a:endParaRPr lang="nb-NO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FS- nettverket </a:t>
            </a:r>
            <a:r>
              <a:rPr lang="nb-NO" dirty="0"/>
              <a:t>05.12.2016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målet?	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Fornøyde brukere både sentralt og på enhetene</a:t>
            </a:r>
          </a:p>
          <a:p>
            <a:r>
              <a:rPr lang="nb-NO" dirty="0" smtClean="0"/>
              <a:t>Økt </a:t>
            </a:r>
            <a:r>
              <a:rPr lang="nb-NO" dirty="0" smtClean="0"/>
              <a:t>grad av brukerorientering</a:t>
            </a:r>
          </a:p>
          <a:p>
            <a:r>
              <a:rPr lang="nb-NO" dirty="0" smtClean="0"/>
              <a:t>Sikre god håndtering av utviklingsbehov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3E941-EC9C-FA4A-B4F0-9296525549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1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Aktuelle tiltak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696200" cy="4114800"/>
          </a:xfrm>
        </p:spPr>
        <p:txBody>
          <a:bodyPr/>
          <a:lstStyle/>
          <a:p>
            <a:r>
              <a:rPr lang="nb-NO" sz="2400" smtClean="0">
                <a:hlinkClick r:id="rId2"/>
              </a:rPr>
              <a:t>Nyhetsbrev</a:t>
            </a:r>
            <a:endParaRPr lang="nb-NO" sz="2400" dirty="0"/>
          </a:p>
          <a:p>
            <a:r>
              <a:rPr lang="nb-NO" sz="2400" dirty="0" smtClean="0"/>
              <a:t>Årsverket </a:t>
            </a:r>
          </a:p>
          <a:p>
            <a:pPr lvl="1"/>
            <a:r>
              <a:rPr lang="nb-NO" sz="2000" dirty="0" smtClean="0"/>
              <a:t>Skal vi fortsette med årsverket eller ikke</a:t>
            </a:r>
          </a:p>
          <a:p>
            <a:r>
              <a:rPr lang="nb-NO" sz="2400" dirty="0" smtClean="0"/>
              <a:t>Endringsønsker og beskrivelse av behov</a:t>
            </a:r>
            <a:endParaRPr lang="nb-NO" sz="2400" dirty="0" smtClean="0"/>
          </a:p>
          <a:p>
            <a:r>
              <a:rPr lang="nb-NO" sz="2400" dirty="0" smtClean="0"/>
              <a:t>Fortsette </a:t>
            </a:r>
            <a:r>
              <a:rPr lang="nb-NO" sz="2400" dirty="0"/>
              <a:t>å delta aktivt på arbeidsstuer, kurs og løpende møter</a:t>
            </a:r>
          </a:p>
          <a:p>
            <a:r>
              <a:rPr lang="nb-NO" sz="2400" dirty="0"/>
              <a:t>B</a:t>
            </a:r>
            <a:r>
              <a:rPr lang="nb-NO" sz="2400" dirty="0" smtClean="0"/>
              <a:t>ruke </a:t>
            </a:r>
            <a:r>
              <a:rPr lang="nb-NO" sz="2400" dirty="0" err="1" smtClean="0"/>
              <a:t>adm</a:t>
            </a:r>
            <a:r>
              <a:rPr lang="nb-NO" sz="2400" dirty="0" smtClean="0"/>
              <a:t> studielederne i større grad</a:t>
            </a:r>
          </a:p>
          <a:p>
            <a:endParaRPr lang="nb-NO" sz="2400" dirty="0" smtClean="0"/>
          </a:p>
          <a:p>
            <a:pPr lvl="1"/>
            <a:endParaRPr lang="nb-NO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8" b="24546"/>
          <a:stretch/>
        </p:blipFill>
        <p:spPr>
          <a:xfrm rot="787537">
            <a:off x="6434121" y="413679"/>
            <a:ext cx="2267656" cy="248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8B04D6-7A10-FA4C-9545-7568653F50F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000" dirty="0" smtClean="0"/>
              <a:t>FS-nettverket</a:t>
            </a:r>
            <a:endParaRPr lang="nb-NO" sz="3000" dirty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400" dirty="0"/>
              <a:t>FS-nettverket: Evaluering, infoflyt, innmelding og behandling av endringsønsker, </a:t>
            </a:r>
            <a:r>
              <a:rPr lang="nb-NO" sz="2400" dirty="0" smtClean="0"/>
              <a:t>møtefrekvens</a:t>
            </a:r>
          </a:p>
          <a:p>
            <a:endParaRPr lang="nb-NO" sz="2400" dirty="0" smtClean="0"/>
          </a:p>
          <a:p>
            <a:r>
              <a:rPr lang="nb-NO" sz="2400" dirty="0" smtClean="0"/>
              <a:t>Hvordan synes dere FS-nettverket fungerer?</a:t>
            </a:r>
          </a:p>
          <a:p>
            <a:r>
              <a:rPr lang="nb-NO" sz="2400" dirty="0" smtClean="0"/>
              <a:t>Hvor </a:t>
            </a:r>
            <a:r>
              <a:rPr lang="nb-NO" sz="2400" dirty="0"/>
              <a:t>ofte ønsker vi å møtes</a:t>
            </a:r>
            <a:r>
              <a:rPr lang="nb-NO" sz="2400" dirty="0" smtClean="0"/>
              <a:t>? </a:t>
            </a:r>
          </a:p>
          <a:p>
            <a:r>
              <a:rPr lang="nb-NO" sz="2400" dirty="0"/>
              <a:t>Hvordan synes dere arbeidet med endringsønsker fungerer?</a:t>
            </a:r>
          </a:p>
          <a:p>
            <a:r>
              <a:rPr lang="nb-NO" sz="2400" dirty="0" smtClean="0"/>
              <a:t>Ønsker til hvordan vi bør jobbe med FS på UiO?</a:t>
            </a:r>
          </a:p>
        </p:txBody>
      </p:sp>
    </p:spTree>
    <p:extLst>
      <p:ext uri="{BB962C8B-B14F-4D97-AF65-F5344CB8AC3E}">
        <p14:creationId xmlns:p14="http://schemas.microsoft.com/office/powerpoint/2010/main" val="35931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8B04D6-7A10-FA4C-9545-7568653F50F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Bakgrunn</a:t>
            </a:r>
            <a:endParaRPr lang="nb-NO" dirty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b="1" dirty="0"/>
              <a:t>Referat SKAIT </a:t>
            </a:r>
            <a:r>
              <a:rPr lang="nb-NO" sz="2000" b="1" dirty="0" smtClean="0"/>
              <a:t>26.09.16</a:t>
            </a:r>
          </a:p>
          <a:p>
            <a:pPr marL="0" indent="0">
              <a:buNone/>
            </a:pPr>
            <a:r>
              <a:rPr lang="nb-NO" sz="1800" dirty="0" smtClean="0"/>
              <a:t>"</a:t>
            </a:r>
            <a:r>
              <a:rPr lang="nb-NO" sz="1800" dirty="0"/>
              <a:t>Fra diskusjonen:</a:t>
            </a:r>
          </a:p>
          <a:p>
            <a:pPr marL="0" indent="0">
              <a:buNone/>
            </a:pPr>
            <a:r>
              <a:rPr lang="nb-NO" sz="1800" dirty="0"/>
              <a:t>- SKAIT er opptatt av UiOs påvirkningskraft i utviklingen av FS og stiller spørsmål ved at alle brukerinstitusjoner har en stemme, helt uavhengig av størrelse.</a:t>
            </a:r>
          </a:p>
          <a:p>
            <a:pPr marL="0" indent="0">
              <a:buNone/>
            </a:pPr>
            <a:r>
              <a:rPr lang="nb-NO" sz="1800" dirty="0"/>
              <a:t>- Videre er SKAIT opptatt av hvordan UiO internt håndterer endringsønsker.</a:t>
            </a:r>
          </a:p>
          <a:p>
            <a:pPr marL="0" indent="0">
              <a:buNone/>
            </a:pPr>
            <a:r>
              <a:rPr lang="nb-NO" sz="1800" dirty="0"/>
              <a:t>- AF bes derfor om å ta en runde med de administrative studielederne på fakultetene for å se på hvordan man kan organisere endringsrådene bedre.</a:t>
            </a:r>
          </a:p>
          <a:p>
            <a:pPr marL="0" indent="0">
              <a:buNone/>
            </a:pPr>
            <a:r>
              <a:rPr lang="nb-NO" sz="1800" dirty="0"/>
              <a:t>- I tillegg bør fakultetsdirektørene informeres bedre om forespørsler til fakultetene om endringsønsker. </a:t>
            </a:r>
          </a:p>
          <a:p>
            <a:pPr marL="0" indent="0">
              <a:buNone/>
            </a:pPr>
            <a:r>
              <a:rPr lang="nb-NO" sz="1800" dirty="0"/>
              <a:t>Vedtak: AF kommer tilbake til SKAIT med en oppdatert sak etter at de har hatt runden med de adm. studielederne på fakultetene"</a:t>
            </a:r>
          </a:p>
          <a:p>
            <a:pPr eaLnBrk="1" hangingPunct="1"/>
            <a:endParaRPr lang="nb-N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8B04D6-7A10-FA4C-9545-7568653F50F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AF/SSD har:</a:t>
            </a:r>
            <a:endParaRPr lang="nb-NO" dirty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SKAIT 26.09.16 og 28.11.16</a:t>
            </a:r>
          </a:p>
          <a:p>
            <a:r>
              <a:rPr lang="nb-NO" dirty="0" smtClean="0"/>
              <a:t>FS-samtaler </a:t>
            </a:r>
            <a:r>
              <a:rPr lang="nb-NO" dirty="0"/>
              <a:t>høsten </a:t>
            </a:r>
            <a:r>
              <a:rPr lang="nb-NO" dirty="0" smtClean="0"/>
              <a:t>2016</a:t>
            </a:r>
          </a:p>
          <a:p>
            <a:r>
              <a:rPr lang="nb-NO" dirty="0" smtClean="0"/>
              <a:t>Diskusjon i nettverk </a:t>
            </a:r>
            <a:r>
              <a:rPr lang="nb-NO" dirty="0"/>
              <a:t>for administrative </a:t>
            </a:r>
            <a:r>
              <a:rPr lang="nb-NO" dirty="0" smtClean="0"/>
              <a:t>studieledere (nov)</a:t>
            </a:r>
          </a:p>
          <a:p>
            <a:r>
              <a:rPr lang="nb-NO" dirty="0" smtClean="0"/>
              <a:t>Dialogmøte med FSAT (nov)</a:t>
            </a:r>
          </a:p>
          <a:p>
            <a:r>
              <a:rPr lang="nb-NO" dirty="0"/>
              <a:t>Intern diskusjon i AF</a:t>
            </a:r>
          </a:p>
          <a:p>
            <a:endParaRPr lang="nb-NO" dirty="0"/>
          </a:p>
          <a:p>
            <a:r>
              <a:rPr lang="nb-NO" dirty="0" smtClean="0"/>
              <a:t>FS-nettverket (5. </a:t>
            </a:r>
            <a:r>
              <a:rPr lang="nb-NO" dirty="0" err="1" smtClean="0"/>
              <a:t>des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02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FS-samtaler høsten 2016	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Oktober 2016 har AF/SSD hatt samtaler med FS-brukere på </a:t>
            </a:r>
            <a:r>
              <a:rPr lang="nb-NO" dirty="0" err="1" smtClean="0"/>
              <a:t>faktultetene</a:t>
            </a:r>
            <a:endParaRPr lang="nb-NO" dirty="0" smtClean="0"/>
          </a:p>
          <a:p>
            <a:pPr lvl="1"/>
            <a:r>
              <a:rPr lang="nb-NO" dirty="0"/>
              <a:t>Seks brukere</a:t>
            </a:r>
          </a:p>
          <a:p>
            <a:pPr lvl="1"/>
            <a:r>
              <a:rPr lang="nb-NO" dirty="0"/>
              <a:t>Både FS-koordinatorer (3 </a:t>
            </a:r>
            <a:r>
              <a:rPr lang="nb-NO" dirty="0" err="1"/>
              <a:t>stk</a:t>
            </a:r>
            <a:r>
              <a:rPr lang="nb-NO" dirty="0"/>
              <a:t>), fra fakultet og institutt</a:t>
            </a:r>
          </a:p>
          <a:p>
            <a:r>
              <a:rPr lang="nb-NO" dirty="0" smtClean="0"/>
              <a:t>Hva har vi snakket om</a:t>
            </a:r>
          </a:p>
          <a:p>
            <a:pPr lvl="1"/>
            <a:r>
              <a:rPr lang="nb-NO" dirty="0" smtClean="0"/>
              <a:t>Hvordan de opplever AFs arbeid med FS-utviklingsønsker og brukermedvirkning</a:t>
            </a:r>
          </a:p>
          <a:p>
            <a:pPr lvl="1"/>
            <a:r>
              <a:rPr lang="nb-NO" dirty="0" smtClean="0"/>
              <a:t>Hvordan de opplever møtet med AF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4451E4-C31A-024D-B7A2-0F9BA9B738A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" name="Oval Callout 6"/>
          <p:cNvSpPr/>
          <p:nvPr/>
        </p:nvSpPr>
        <p:spPr bwMode="auto">
          <a:xfrm>
            <a:off x="2195736" y="4627839"/>
            <a:ext cx="3456384" cy="1708057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b-NO" sz="1800" dirty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Det er ikke ofte jeg kjenner at jeg trenger noe nytt i FS</a:t>
            </a:r>
            <a:r>
              <a:rPr lang="nb-NO" sz="180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.</a:t>
            </a:r>
            <a:endParaRPr lang="en-US" sz="1800" dirty="0">
              <a:solidFill>
                <a:schemeClr val="tx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23528" y="2801878"/>
            <a:ext cx="2952328" cy="1814602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b-NO" sz="1800" dirty="0"/>
              <a:t>Jeg er ikke så opptatt av </a:t>
            </a:r>
            <a:r>
              <a:rPr lang="nb-NO" sz="1800" dirty="0" smtClean="0"/>
              <a:t>medbestemmelse.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6012160" y="3236851"/>
            <a:ext cx="2736304" cy="2245016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b-NO" sz="2000" dirty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Hadde vært digg å bruke studiesidens verktøy fullt ut.</a:t>
            </a:r>
            <a:endParaRPr lang="en-US" sz="2000" dirty="0">
              <a:solidFill>
                <a:schemeClr val="tx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4788024" y="750302"/>
            <a:ext cx="4032448" cy="1339349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Jeg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mangler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tid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til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å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melde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inn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forbedringsønsker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1187624" y="743609"/>
            <a:ext cx="2952328" cy="1468963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Vi har</a:t>
            </a:r>
            <a:r>
              <a:rPr kumimoji="0" lang="nb-NO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flere behov enn de som løses.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3425298" y="2085391"/>
            <a:ext cx="2725452" cy="2160240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 err="1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Jeg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prioriterer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å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melde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inn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feilrettinger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. </a:t>
            </a:r>
            <a:endParaRPr lang="en-US" sz="2000" dirty="0">
              <a:solidFill>
                <a:schemeClr val="tx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185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4451E4-C31A-024D-B7A2-0F9BA9B738A6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Kort om samtalene</a:t>
            </a:r>
            <a:endParaRPr lang="nb-NO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60037"/>
            <a:ext cx="7924464" cy="4113590"/>
          </a:xfrm>
        </p:spPr>
        <p:txBody>
          <a:bodyPr/>
          <a:lstStyle/>
          <a:p>
            <a:pPr eaLnBrk="1" hangingPunct="1"/>
            <a:r>
              <a:rPr lang="nb-NO" sz="2400" dirty="0" smtClean="0"/>
              <a:t>Delte meninger om FS-nettverket</a:t>
            </a:r>
          </a:p>
          <a:p>
            <a:r>
              <a:rPr lang="nb-NO" sz="2400" dirty="0" smtClean="0">
                <a:latin typeface="Arial" charset="0"/>
                <a:ea typeface="ヒラギノ角ゴ Pro W3" charset="-128"/>
                <a:cs typeface="ヒラギノ角ゴ Pro W3" charset="-128"/>
              </a:rPr>
              <a:t>Enhetene </a:t>
            </a:r>
            <a:r>
              <a:rPr lang="nb-NO" sz="2400" dirty="0">
                <a:latin typeface="Arial" charset="0"/>
                <a:ea typeface="ヒラギノ角ゴ Pro W3" charset="-128"/>
                <a:cs typeface="ヒラギノ角ゴ Pro W3" charset="-128"/>
              </a:rPr>
              <a:t>har flere behov enn de som </a:t>
            </a:r>
            <a:r>
              <a:rPr lang="nb-NO" sz="2400" dirty="0" smtClean="0">
                <a:latin typeface="Arial" charset="0"/>
                <a:ea typeface="ヒラギノ角ゴ Pro W3" charset="-128"/>
                <a:cs typeface="ヒラギノ角ゴ Pro W3" charset="-128"/>
              </a:rPr>
              <a:t>løses</a:t>
            </a:r>
            <a:endParaRPr lang="nb-NO" sz="2400" dirty="0" smtClean="0"/>
          </a:p>
          <a:p>
            <a:r>
              <a:rPr lang="nb-NO" sz="2400" dirty="0" smtClean="0"/>
              <a:t>Enhetens </a:t>
            </a:r>
            <a:r>
              <a:rPr lang="nb-NO" sz="2400" dirty="0"/>
              <a:t>behov </a:t>
            </a:r>
            <a:r>
              <a:rPr lang="nb-NO" sz="2400" dirty="0" err="1"/>
              <a:t>vs</a:t>
            </a:r>
            <a:r>
              <a:rPr lang="nb-NO" sz="2400" dirty="0"/>
              <a:t> nasjonale </a:t>
            </a:r>
            <a:r>
              <a:rPr lang="nb-NO" sz="2400" dirty="0" smtClean="0"/>
              <a:t>løsninger </a:t>
            </a:r>
          </a:p>
          <a:p>
            <a:r>
              <a:rPr lang="nb-NO" sz="2400" dirty="0" smtClean="0"/>
              <a:t>Uklar </a:t>
            </a:r>
            <a:r>
              <a:rPr lang="nb-NO" sz="2400" dirty="0"/>
              <a:t>linje for </a:t>
            </a:r>
            <a:r>
              <a:rPr lang="nb-NO" sz="2400" dirty="0" err="1"/>
              <a:t>ph.d</a:t>
            </a:r>
            <a:r>
              <a:rPr lang="nb-NO" sz="2400" dirty="0"/>
              <a:t>. (FFF </a:t>
            </a:r>
            <a:r>
              <a:rPr lang="nb-NO" sz="2400" dirty="0" err="1"/>
              <a:t>vs</a:t>
            </a:r>
            <a:r>
              <a:rPr lang="nb-NO" sz="2400" dirty="0"/>
              <a:t> FS-nettverket)</a:t>
            </a:r>
          </a:p>
          <a:p>
            <a:r>
              <a:rPr lang="nb-NO" sz="2400" dirty="0"/>
              <a:t>Stort sett fornøyde: rask responstid, god kompetanse, tilgjengelige</a:t>
            </a:r>
          </a:p>
          <a:p>
            <a:r>
              <a:rPr lang="nb-NO" sz="2400" dirty="0"/>
              <a:t>Noe </a:t>
            </a:r>
            <a:r>
              <a:rPr lang="nb-NO" sz="2400" dirty="0" smtClean="0"/>
              <a:t>sårbare </a:t>
            </a:r>
            <a:r>
              <a:rPr lang="nb-NO" sz="2400" dirty="0"/>
              <a:t>på enkelte </a:t>
            </a:r>
            <a:r>
              <a:rPr lang="nb-NO" sz="2400" dirty="0" smtClean="0"/>
              <a:t>felt</a:t>
            </a:r>
          </a:p>
          <a:p>
            <a:r>
              <a:rPr lang="nb-NO" sz="2400" dirty="0"/>
              <a:t>Spesielt fornøyd med </a:t>
            </a:r>
            <a:r>
              <a:rPr lang="nb-NO" sz="2400" dirty="0" smtClean="0"/>
              <a:t>arbeidsstuer</a:t>
            </a:r>
          </a:p>
          <a:p>
            <a:r>
              <a:rPr lang="nb-NO" sz="2400" dirty="0" smtClean="0"/>
              <a:t>Arbeidsstuer avdekker behov, men blir sjeldent sendt inn i etterkant</a:t>
            </a:r>
          </a:p>
        </p:txBody>
      </p:sp>
    </p:spTree>
    <p:extLst>
      <p:ext uri="{BB962C8B-B14F-4D97-AF65-F5344CB8AC3E}">
        <p14:creationId xmlns:p14="http://schemas.microsoft.com/office/powerpoint/2010/main" val="34634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4451E4-C31A-024D-B7A2-0F9BA9B738A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RT-saker sendt fra UiO til FSAT</a:t>
            </a:r>
            <a:endParaRPr lang="nb-NO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211" y="1981906"/>
            <a:ext cx="7924464" cy="4557840"/>
          </a:xfrm>
        </p:spPr>
        <p:txBody>
          <a:bodyPr/>
          <a:lstStyle/>
          <a:p>
            <a:pPr marL="0" indent="0" eaLnBrk="1" hangingPunct="1">
              <a:buNone/>
            </a:pPr>
            <a:endParaRPr lang="nb-NO" dirty="0" smtClean="0"/>
          </a:p>
          <a:p>
            <a:pPr marL="0" indent="0" eaLnBrk="1" hangingPunct="1">
              <a:buNone/>
            </a:pPr>
            <a:endParaRPr lang="nb-NO" dirty="0"/>
          </a:p>
          <a:p>
            <a:pPr marL="0" indent="0" eaLnBrk="1" hangingPunct="1">
              <a:buNone/>
            </a:pPr>
            <a:endParaRPr lang="nb-NO" dirty="0" smtClean="0"/>
          </a:p>
          <a:p>
            <a:pPr marL="0" indent="0" eaLnBrk="1" hangingPunct="1">
              <a:buNone/>
            </a:pPr>
            <a:endParaRPr lang="nb-NO" dirty="0"/>
          </a:p>
          <a:p>
            <a:pPr marL="0" indent="0" eaLnBrk="1" hangingPunct="1">
              <a:buNone/>
            </a:pPr>
            <a:endParaRPr lang="nb-NO" dirty="0" smtClean="0"/>
          </a:p>
          <a:p>
            <a:r>
              <a:rPr lang="nb-NO" altLang="nb-NO" sz="1800" dirty="0" smtClean="0"/>
              <a:t>Få endringsønsker </a:t>
            </a:r>
            <a:r>
              <a:rPr lang="nb-NO" altLang="nb-NO" sz="1800" dirty="0"/>
              <a:t>kommer til AF fra fakultetene – hvorfor?</a:t>
            </a:r>
          </a:p>
          <a:p>
            <a:pPr lvl="1"/>
            <a:r>
              <a:rPr lang="nb-NO" altLang="nb-NO" sz="1800" dirty="0" smtClean="0"/>
              <a:t>I 2015: 6 av 18 innsendte endringsønsker</a:t>
            </a:r>
          </a:p>
          <a:p>
            <a:pPr lvl="1"/>
            <a:r>
              <a:rPr lang="nb-NO" altLang="nb-NO" sz="1800" dirty="0" smtClean="0"/>
              <a:t>I 2016: 2 av 10 innsendte endringsønsker</a:t>
            </a:r>
          </a:p>
          <a:p>
            <a:pPr lvl="1"/>
            <a:r>
              <a:rPr lang="nb-NO" altLang="nb-NO" sz="1800" dirty="0" smtClean="0"/>
              <a:t>Flere ønsker er diskutert i FS-nettverket</a:t>
            </a:r>
          </a:p>
          <a:p>
            <a:pPr lvl="2"/>
            <a:r>
              <a:rPr lang="nb-NO" altLang="nb-NO" sz="1400" dirty="0" smtClean="0"/>
              <a:t>Noe saker sendt undervisningsgruppen</a:t>
            </a:r>
          </a:p>
          <a:p>
            <a:pPr lvl="2"/>
            <a:r>
              <a:rPr lang="nb-NO" altLang="nb-NO" sz="1400" dirty="0" smtClean="0"/>
              <a:t>SOT og betalingsmodul sendes direkte inn. Til orientering på FS-nettverket.</a:t>
            </a:r>
          </a:p>
          <a:p>
            <a:pPr marL="0" indent="0" eaLnBrk="1" hangingPunct="1">
              <a:buNone/>
            </a:pPr>
            <a:endParaRPr lang="nb-NO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14462"/>
              </p:ext>
            </p:extLst>
          </p:nvPr>
        </p:nvGraphicFramePr>
        <p:xfrm>
          <a:off x="971600" y="1916832"/>
          <a:ext cx="6096000" cy="24505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45008">
                <a:tc>
                  <a:txBody>
                    <a:bodyPr/>
                    <a:lstStyle/>
                    <a:p>
                      <a:endParaRPr lang="nb-NO" sz="2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2200" dirty="0"/>
                    </a:p>
                  </a:txBody>
                  <a:tcPr marT="54864" marB="54864"/>
                </a:tc>
              </a:tr>
              <a:tr h="445008">
                <a:tc>
                  <a:txBody>
                    <a:bodyPr/>
                    <a:lstStyle/>
                    <a:p>
                      <a:endParaRPr lang="nb-NO" sz="220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Løst</a:t>
                      </a:r>
                      <a:endParaRPr lang="nb-NO" sz="2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Løst</a:t>
                      </a:r>
                      <a:endParaRPr lang="nb-NO" sz="2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Uløst</a:t>
                      </a:r>
                      <a:endParaRPr lang="nb-NO" sz="2200" dirty="0"/>
                    </a:p>
                  </a:txBody>
                  <a:tcPr marT="54864" marB="54864"/>
                </a:tc>
              </a:tr>
              <a:tr h="445008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Antall saker</a:t>
                      </a:r>
                      <a:endParaRPr lang="nb-NO" sz="2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351</a:t>
                      </a:r>
                      <a:endParaRPr lang="nb-NO" sz="2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383</a:t>
                      </a:r>
                      <a:endParaRPr lang="nb-NO" sz="2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37</a:t>
                      </a:r>
                      <a:endParaRPr lang="nb-NO" sz="2200" dirty="0"/>
                    </a:p>
                  </a:txBody>
                  <a:tcPr marT="54864" marB="54864"/>
                </a:tc>
              </a:tr>
              <a:tr h="768096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Endringsønsker</a:t>
                      </a:r>
                      <a:endParaRPr lang="nb-NO" sz="2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18</a:t>
                      </a:r>
                      <a:endParaRPr lang="nb-NO" sz="2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10</a:t>
                      </a:r>
                      <a:endParaRPr lang="nb-NO" sz="2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22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2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8B04D6-7A10-FA4C-9545-7568653F50F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000" dirty="0" smtClean="0"/>
              <a:t>Nettverk for administrative studieledere </a:t>
            </a:r>
            <a:endParaRPr lang="nb-NO" sz="3000" dirty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Går ut fra at behov meldes inn til FS-nettverket og at det tas der.</a:t>
            </a:r>
            <a:endParaRPr lang="nb-NO" sz="2000" dirty="0" smtClean="0"/>
          </a:p>
          <a:p>
            <a:r>
              <a:rPr lang="nb-NO" sz="2000" dirty="0" smtClean="0"/>
              <a:t>Ikke </a:t>
            </a:r>
            <a:r>
              <a:rPr lang="nb-NO" sz="2000" dirty="0"/>
              <a:t>klar over at det var så få innmeldte saker fra fakultetene</a:t>
            </a:r>
            <a:r>
              <a:rPr lang="nb-NO" sz="2000" dirty="0" smtClean="0"/>
              <a:t>.</a:t>
            </a:r>
          </a:p>
          <a:p>
            <a:r>
              <a:rPr lang="nb-NO" sz="2000" dirty="0" smtClean="0"/>
              <a:t>Mulig </a:t>
            </a:r>
            <a:r>
              <a:rPr lang="nb-NO" sz="2000" dirty="0"/>
              <a:t>at FS er blitt bedre</a:t>
            </a:r>
            <a:endParaRPr lang="nb-NO" sz="2000" dirty="0" smtClean="0"/>
          </a:p>
          <a:p>
            <a:r>
              <a:rPr lang="nb-NO" sz="2000" dirty="0" smtClean="0"/>
              <a:t>Kan </a:t>
            </a:r>
            <a:r>
              <a:rPr lang="nb-NO" sz="2000" dirty="0"/>
              <a:t>det være fordi vi har erfart at det skal mye til å få gjennomslag for endringsforslag? </a:t>
            </a:r>
            <a:endParaRPr lang="nb-NO" sz="2000" dirty="0" smtClean="0"/>
          </a:p>
          <a:p>
            <a:r>
              <a:rPr lang="nb-NO" sz="2000" dirty="0" smtClean="0"/>
              <a:t>Det </a:t>
            </a:r>
            <a:r>
              <a:rPr lang="nb-NO" sz="2000" dirty="0"/>
              <a:t>er tydelig kommunisert at det er vanskelig å få gjennomslag for endringsønsker.</a:t>
            </a:r>
          </a:p>
          <a:p>
            <a:r>
              <a:rPr lang="nb-NO" sz="2000" dirty="0" smtClean="0"/>
              <a:t>Det </a:t>
            </a:r>
            <a:r>
              <a:rPr lang="nb-NO" sz="2000" dirty="0"/>
              <a:t>er også klart at AF må ha det avgjørende ordet </a:t>
            </a:r>
            <a:r>
              <a:rPr lang="nb-NO" sz="2000" dirty="0" err="1"/>
              <a:t>mht</a:t>
            </a:r>
            <a:r>
              <a:rPr lang="nb-NO" sz="2000" dirty="0"/>
              <a:t> hva som skal sendes videre. Der AF er i tvil kan studielederne være med. Viktig at vi får riktige saker i riktig nettverk</a:t>
            </a:r>
            <a:r>
              <a:rPr lang="nb-NO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9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8B04D6-7A10-FA4C-9545-7568653F50F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000" dirty="0" smtClean="0"/>
              <a:t>Nettverk for administrative studieledere</a:t>
            </a:r>
            <a:endParaRPr lang="nb-NO" sz="3000" dirty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Konklusjon:</a:t>
            </a:r>
          </a:p>
          <a:p>
            <a:r>
              <a:rPr lang="nb-NO" dirty="0" smtClean="0"/>
              <a:t>Studieledernettverket </a:t>
            </a:r>
            <a:r>
              <a:rPr lang="nb-NO" dirty="0"/>
              <a:t>ønsker at man fortsetter å diskutere sakene i FS-nettverket. (AF vurderer </a:t>
            </a:r>
            <a:r>
              <a:rPr lang="nb-NO" dirty="0" err="1"/>
              <a:t>evt</a:t>
            </a:r>
            <a:r>
              <a:rPr lang="nb-NO" dirty="0"/>
              <a:t> om det er behov for å drøfte enkelt saker </a:t>
            </a:r>
            <a:r>
              <a:rPr lang="nb-NO" dirty="0" smtClean="0"/>
              <a:t>i </a:t>
            </a:r>
            <a:r>
              <a:rPr lang="nb-NO" dirty="0"/>
              <a:t>studieledernettverket)</a:t>
            </a:r>
          </a:p>
          <a:p>
            <a:r>
              <a:rPr lang="nb-NO" dirty="0"/>
              <a:t>Studielederne videreformidler informasjon om at endringsbehov og </a:t>
            </a:r>
            <a:r>
              <a:rPr lang="nb-NO" dirty="0" smtClean="0"/>
              <a:t>utviklingsønsker kan meldes </a:t>
            </a:r>
            <a:r>
              <a:rPr lang="nb-NO" dirty="0"/>
              <a:t>inn.</a:t>
            </a:r>
          </a:p>
          <a:p>
            <a:pPr eaLnBrk="1"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94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o-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uio-2</Template>
  <TotalTime>1014</TotalTime>
  <Words>589</Words>
  <Application>Microsoft Office PowerPoint</Application>
  <PresentationFormat>Skjermfremvisning (4:3)</PresentationFormat>
  <Paragraphs>112</Paragraphs>
  <Slides>12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uio-2</vt:lpstr>
      <vt:lpstr>Felles Studentsystem</vt:lpstr>
      <vt:lpstr>Bakgrunn</vt:lpstr>
      <vt:lpstr>AF/SSD har:</vt:lpstr>
      <vt:lpstr>FS-samtaler høsten 2016 </vt:lpstr>
      <vt:lpstr>PowerPoint-presentasjon</vt:lpstr>
      <vt:lpstr>Kort om samtalene</vt:lpstr>
      <vt:lpstr>RT-saker sendt fra UiO til FSAT</vt:lpstr>
      <vt:lpstr>Nettverk for administrative studieledere </vt:lpstr>
      <vt:lpstr>Nettverk for administrative studieledere</vt:lpstr>
      <vt:lpstr>Hva er målet? </vt:lpstr>
      <vt:lpstr>Aktuelle tiltak</vt:lpstr>
      <vt:lpstr>FS-nettverket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Anne-Lise Lande</dc:creator>
  <cp:lastModifiedBy>Lena Charlotte Finseth</cp:lastModifiedBy>
  <cp:revision>44</cp:revision>
  <dcterms:created xsi:type="dcterms:W3CDTF">2016-11-27T20:21:22Z</dcterms:created>
  <dcterms:modified xsi:type="dcterms:W3CDTF">2016-12-05T12:26:55Z</dcterms:modified>
</cp:coreProperties>
</file>