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87" r:id="rId5"/>
    <p:sldId id="288" r:id="rId6"/>
    <p:sldId id="289" r:id="rId7"/>
    <p:sldId id="290" r:id="rId8"/>
    <p:sldId id="294" r:id="rId9"/>
    <p:sldId id="297" r:id="rId10"/>
    <p:sldId id="295" r:id="rId11"/>
    <p:sldId id="296" r:id="rId12"/>
    <p:sldId id="298" r:id="rId13"/>
    <p:sldId id="291" r:id="rId14"/>
    <p:sldId id="292" r:id="rId15"/>
    <p:sldId id="293" r:id="rId16"/>
  </p:sldIdLst>
  <p:sldSz cx="12192000" cy="6858000"/>
  <p:notesSz cx="6858000" cy="31242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BEB7231A-6F2C-8340-A12C-B1FF20718188}">
          <p14:sldIdLst>
            <p14:sldId id="287"/>
            <p14:sldId id="288"/>
            <p14:sldId id="289"/>
            <p14:sldId id="290"/>
            <p14:sldId id="294"/>
            <p14:sldId id="297"/>
            <p14:sldId id="295"/>
            <p14:sldId id="296"/>
            <p14:sldId id="298"/>
            <p14:sldId id="291"/>
            <p14:sldId id="292"/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02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e Eklund" initials="ME" lastIdx="1" clrIdx="0">
    <p:extLst>
      <p:ext uri="{19B8F6BF-5375-455C-9EA6-DF929625EA0E}">
        <p15:presenceInfo xmlns:p15="http://schemas.microsoft.com/office/powerpoint/2012/main" userId="S::eklund@uio.no::32b9ddcc-57b5-4f34-8337-494b92d3d38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4263"/>
    <a:srgbClr val="3962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326" autoAdjust="0"/>
    <p:restoredTop sz="94690"/>
  </p:normalViewPr>
  <p:slideViewPr>
    <p:cSldViewPr snapToGrid="0">
      <p:cViewPr varScale="1">
        <p:scale>
          <a:sx n="69" d="100"/>
          <a:sy n="69" d="100"/>
        </p:scale>
        <p:origin x="234" y="66"/>
      </p:cViewPr>
      <p:guideLst>
        <p:guide orient="horz" pos="302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652C5-40DE-6744-9F35-CB5CEFC39D2B}" type="datetimeFigureOut">
              <a:rPr lang="nb-NO" smtClean="0"/>
              <a:t>07.12.2020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5EE58-2F23-2144-9B87-DEE0BF91BF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1796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5EE58-2F23-2144-9B87-DEE0BF91BFE7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9360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EE58-2F23-2144-9B87-DEE0BF91BFE7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2687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85976" y="2286000"/>
            <a:ext cx="10058400" cy="1143000"/>
          </a:xfrm>
        </p:spPr>
        <p:txBody>
          <a:bodyPr anchor="b"/>
          <a:lstStyle>
            <a:lvl1pPr>
              <a:defRPr sz="24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75816" y="3429000"/>
            <a:ext cx="10058400" cy="1752600"/>
          </a:xfrm>
        </p:spPr>
        <p:txBody>
          <a:bodyPr/>
          <a:lstStyle>
            <a:lvl1pPr marL="0" indent="0">
              <a:buFontTx/>
              <a:buNone/>
              <a:defRPr sz="4400"/>
            </a:lvl1pPr>
          </a:lstStyle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8F5974-5715-8E46-8EDF-00460948D8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6025" y="5181600"/>
            <a:ext cx="1388125" cy="14170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54E29D-5C0D-D448-B856-E75100D211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9600" y="0"/>
            <a:ext cx="10972800" cy="20670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00E83D-F95B-CF4C-A34C-688B7A782A8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888550" y="2287139"/>
            <a:ext cx="4376565" cy="291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0DFF57E-D265-9F40-9F32-EFDC65BA79CC}"/>
              </a:ext>
            </a:extLst>
          </p:cNvPr>
          <p:cNvSpPr txBox="1"/>
          <p:nvPr userDrawn="1"/>
        </p:nvSpPr>
        <p:spPr>
          <a:xfrm>
            <a:off x="2364359" y="5385359"/>
            <a:ext cx="7232683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884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EB388-A514-2944-8CEA-7BA913B4A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CD9101-797C-7041-8CEF-0B963F3522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F423C9-702A-5349-BC62-07DB9B8F73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BC6F67-A519-1240-856A-C8CC2EDFD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19905-64CE-154D-BB5F-D0029705A072}" type="datetimeFigureOut">
              <a:rPr lang="nb-NO" smtClean="0"/>
              <a:t>07.12.2020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1AB2D2-700E-7D49-8D9F-F5EB668BE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B0B833-0625-CA4C-AE3C-788A07723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EF80-AE67-4A48-B009-03AE5E212B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1316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51A70-64B8-B748-9A19-D65675407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FBBD4D-4AE2-2E4B-B275-F1BD4FB3D0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AFA0A-D4E4-FB4A-88B3-1559ABD23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19905-64CE-154D-BB5F-D0029705A072}" type="datetimeFigureOut">
              <a:rPr lang="nb-NO" smtClean="0"/>
              <a:t>07.12.2020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62AAA9-769C-7B48-9152-B22D6A7F0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1AF3E-EC01-3E43-88EB-1BE19CCFF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EF80-AE67-4A48-B009-03AE5E212B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8836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7C336C-7483-834F-A0DA-9F17A6320A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712830-4A28-924F-A0E7-AC7445617E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ACEB6-7903-B544-8DAF-D3FADE670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19905-64CE-154D-BB5F-D0029705A072}" type="datetimeFigureOut">
              <a:rPr lang="nb-NO" smtClean="0"/>
              <a:t>07.12.2020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A3069-7A02-8C4B-A7F5-4A9DC2567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A11B6-DCD8-BD4A-9F43-AA41F471B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EF80-AE67-4A48-B009-03AE5E212B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5019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28E63-6511-CB44-AF3D-8DA4B5CBF5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04B343-F059-764A-8A9B-7530C4138D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F165B-3CB3-F640-A073-266E7A226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EF80-AE67-4A48-B009-03AE5E212B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6631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376E2-616D-D548-8524-E0E797CA7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4451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732FC-A393-4B4F-81FD-994D22249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005012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1E05C4-2D2E-6B4A-A909-38709619D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19905-64CE-154D-BB5F-D0029705A072}" type="datetimeFigureOut">
              <a:rPr lang="nb-NO" smtClean="0"/>
              <a:t>07.12.2020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8FEA0-2E13-274C-9BA6-DD435F406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E990-38EE-6346-8A02-A96FC57E1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EF80-AE67-4A48-B009-03AE5E212B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9250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C1530-589C-DB46-9469-0BA37A6B9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F2A721-537B-3B41-96B2-CF5C2A2CA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6B5FD2-06C5-6449-A2E2-4BC2876C2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19905-64CE-154D-BB5F-D0029705A072}" type="datetimeFigureOut">
              <a:rPr lang="nb-NO" smtClean="0"/>
              <a:t>07.12.2020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32EE8-80AD-F84B-8D87-A21E1F5D0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4791D-7E58-1947-A986-2E9303A9F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EF80-AE67-4A48-B009-03AE5E212B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1441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2C95E-649B-0844-8A1B-E8C156CBF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1FB08-774D-7F4C-96C2-4201E42249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A6CAE8-2946-8547-8082-2FB7D65FE7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FC3B6C-3288-1342-88D6-5D65B32AB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19905-64CE-154D-BB5F-D0029705A072}" type="datetimeFigureOut">
              <a:rPr lang="nb-NO" smtClean="0"/>
              <a:t>07.12.2020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72D5B7-2BF2-D647-8AEC-02FE85D4D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18313-2B52-114E-87D0-B689A2F24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EF80-AE67-4A48-B009-03AE5E212B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1079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17D5D-EACA-FF4D-B2E3-89758135D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7782A-F7BE-474E-903E-893605CA7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A322C6-AAAF-444D-A90F-DDDBF750AF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C15036-7696-C045-8FC0-4438FA2AB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9FF00F-34F2-7D48-8151-3EB58274FE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88EB02-4C31-564C-ACC3-F3E71CA21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19905-64CE-154D-BB5F-D0029705A072}" type="datetimeFigureOut">
              <a:rPr lang="nb-NO" smtClean="0"/>
              <a:t>07.12.2020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6B40BD-9DF1-2B42-A97C-0C21E6E74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B71A51-4F8F-1549-BE9D-02746D76F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EF80-AE67-4A48-B009-03AE5E212B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874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E2ADC-4B0E-6440-8B7C-3E8BE57FC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936370-7F17-1344-A3AB-C29F75508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19905-64CE-154D-BB5F-D0029705A072}" type="datetimeFigureOut">
              <a:rPr lang="nb-NO" smtClean="0"/>
              <a:t>07.12.2020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B56C0-ED8D-8C45-8FD0-70FA6F6E4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26AE91-5CB3-A04B-9444-B99DCD6C4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EF80-AE67-4A48-B009-03AE5E212B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6903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2EEC38-BCDE-1F4F-AC50-470FEFBFA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19905-64CE-154D-BB5F-D0029705A072}" type="datetimeFigureOut">
              <a:rPr lang="nb-NO" smtClean="0"/>
              <a:t>07.12.2020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1D3C2C-56CD-9540-9017-EB4EA89D3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6167C6-C74F-4D45-A55B-6CAC5B803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EF80-AE67-4A48-B009-03AE5E212B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6685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C52DC-3B16-B242-90E8-8C91E6D88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023AD-D9A0-194B-B97A-67E875D5F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786B1D-D554-6043-B69F-030C25EDBE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8FC7E-75DA-4345-AFD5-F8426D76B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19905-64CE-154D-BB5F-D0029705A072}" type="datetimeFigureOut">
              <a:rPr lang="nb-NO" smtClean="0"/>
              <a:t>07.12.2020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DF384E-EBF8-7D49-A404-B0306C00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66B6EE-BB7E-C140-80F7-D853B1E5E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EF80-AE67-4A48-B009-03AE5E212B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2240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F0ED0B-A7E4-0D44-9F19-1B09DFF54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3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FE66D-731F-DA44-94B5-6C51F20BD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463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29E33-FFBB-4E49-ABA4-20B4123347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19905-64CE-154D-BB5F-D0029705A072}" type="datetimeFigureOut">
              <a:rPr lang="nb-NO" smtClean="0"/>
              <a:t>07.12.2020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A14F8-C83E-8242-82B3-CBE7F727A9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00E26-8DAB-2C42-AC30-8D83D735B9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BEF80-AE67-4A48-B009-03AE5E212B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561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FC4B93-84F5-4099-B0A5-C27ED7850086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2452575" y="5970045"/>
            <a:ext cx="9385005" cy="625155"/>
          </a:xfrm>
        </p:spPr>
        <p:txBody>
          <a:bodyPr>
            <a:normAutofit fontScale="90000"/>
          </a:bodyPr>
          <a:lstStyle/>
          <a:p>
            <a:r>
              <a:rPr lang="nb-NO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Cecilie Aune, Avdeling for kommunikasjon og samfunnskontakt</a:t>
            </a:r>
            <a:endParaRPr lang="nb-NO" sz="2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B163CB-039F-42C7-8E0E-F733184B30B2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775816" y="3592290"/>
            <a:ext cx="10058400" cy="1752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sz="7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Mine studier</a:t>
            </a:r>
          </a:p>
          <a:p>
            <a:endParaRPr lang="nb-NO" sz="20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endParaRPr lang="nb-NO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44FC4B93-84F5-4099-B0A5-C27ED7850086}"/>
              </a:ext>
            </a:extLst>
          </p:cNvPr>
          <p:cNvSpPr txBox="1">
            <a:spLocks/>
          </p:cNvSpPr>
          <p:nvPr/>
        </p:nvSpPr>
        <p:spPr>
          <a:xfrm>
            <a:off x="775816" y="2967135"/>
            <a:ext cx="10058400" cy="6251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FS-nettverket 7. desember</a:t>
            </a:r>
            <a:endParaRPr lang="nb-NO" sz="2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594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6DA5DDB-6B26-CF42-A320-FB8B30412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Spørreundersøkelse i Mine studier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1ABF528-EAE7-A44D-B247-CEC55C2A5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59387"/>
            <a:ext cx="9785268" cy="3786389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Hva ønsker du deg mest i Mine studier?</a:t>
            </a:r>
            <a:endParaRPr lang="nb-NO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50E9213-4FCA-E44E-8BC8-A822ED587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158" y="2460040"/>
            <a:ext cx="8926286" cy="407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936488" y="2781039"/>
            <a:ext cx="2375210" cy="3268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846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616495C-E683-094C-B73B-61270ECC6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Eksamensaktiviteter inn i kalenderen	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D555CD5-9153-E743-B0AE-EA1769091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Mål: at studentene får eksamensinfo i kalenderen våren 2021​</a:t>
            </a:r>
          </a:p>
          <a:p>
            <a:r>
              <a:rPr lang="nb-NO" dirty="0"/>
              <a:t>Vi henter eksamensinfo fra TP, via ny integrasjon for kalenderdata (KADA)​</a:t>
            </a:r>
          </a:p>
          <a:p>
            <a:pPr fontAlgn="base"/>
            <a:r>
              <a:rPr lang="nb-NO" dirty="0"/>
              <a:t>Stor utviklingsoppgave – tentativ tidsplan:</a:t>
            </a:r>
            <a:r>
              <a:rPr lang="en-US" dirty="0"/>
              <a:t>​</a:t>
            </a:r>
          </a:p>
          <a:p>
            <a:pPr lvl="1" fontAlgn="base"/>
            <a:r>
              <a:rPr lang="nb-NO" dirty="0"/>
              <a:t>Utvikling: fra nå til over nyttår</a:t>
            </a:r>
            <a:r>
              <a:rPr lang="en-US" dirty="0"/>
              <a:t>​</a:t>
            </a:r>
          </a:p>
          <a:p>
            <a:pPr lvl="1" fontAlgn="base"/>
            <a:r>
              <a:rPr lang="nb-NO" dirty="0"/>
              <a:t>Tentativ lansering i februar 2021</a:t>
            </a:r>
            <a:r>
              <a:rPr lang="en-US" dirty="0"/>
              <a:t>​</a:t>
            </a:r>
          </a:p>
          <a:p>
            <a:pPr lvl="1" fontAlgn="base"/>
            <a:r>
              <a:rPr lang="nb-NO" dirty="0"/>
              <a:t>Mer konkret plan og info kommer</a:t>
            </a:r>
            <a:r>
              <a:rPr lang="en-US" dirty="0"/>
              <a:t>​</a:t>
            </a:r>
          </a:p>
          <a:p>
            <a:pPr marL="0" indent="0" fontAlgn="base">
              <a:buNone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81319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E540242-9888-8C40-A787-14113F836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betyr dette for fakultetene?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60A11D7-9419-2F43-8A59-8220F1C7F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Viktig med gode grunnlagsdata, at FS og TP oppdateres ved endringer​</a:t>
            </a:r>
          </a:p>
          <a:p>
            <a:r>
              <a:rPr lang="nb-NO" dirty="0"/>
              <a:t>Studentene får allerede eksamensaktivitetene i Exchange-kalenderen, men når den legges inn i Mine studier blir den langt mer synlig for studentene</a:t>
            </a:r>
          </a:p>
          <a:p>
            <a:r>
              <a:rPr lang="nb-NO"/>
              <a:t>Demo!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53238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8F47B526-FB86-F54D-A19B-81442BD2F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A112A77E-2066-D445-89E9-04CB2509B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1209F81-F43B-514D-9C2A-F2D4C4354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851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9F5679-C25F-8040-80E8-C133E5A4F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F755341-34B3-3D46-B5F8-F2BCD725C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045CD77-3FA0-3B43-B7E5-19DFB3E04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3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483D15E-9BA0-E646-82F7-9651AC69B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Første leveranse: Mine snarveier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163341B-0A52-8D4D-956F-D02518D27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Levert til semesterstart høsten 2020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CB015903-252A-124E-9068-F5AA1F7FA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667" y="2659693"/>
            <a:ext cx="8712530" cy="355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975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996A1-A808-4BFB-B42B-C5AC2493D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625" y="809263"/>
            <a:ext cx="10439400" cy="4990646"/>
          </a:xfrm>
        </p:spPr>
        <p:txBody>
          <a:bodyPr/>
          <a:lstStyle/>
          <a:p>
            <a:r>
              <a:rPr lang="en-US" sz="9600" dirty="0" smtClean="0">
                <a:cs typeface="Calibri Light"/>
              </a:rPr>
              <a:t>24 </a:t>
            </a:r>
            <a:r>
              <a:rPr lang="en-US" sz="9600" dirty="0">
                <a:cs typeface="Calibri Light"/>
              </a:rPr>
              <a:t>% </a:t>
            </a:r>
            <a:r>
              <a:rPr lang="en-US" dirty="0" err="1" smtClean="0">
                <a:cs typeface="Calibri Light"/>
              </a:rPr>
              <a:t>flere</a:t>
            </a:r>
            <a:r>
              <a:rPr lang="en-US" dirty="0" smtClean="0">
                <a:cs typeface="Calibri Light"/>
              </a:rPr>
              <a:t> </a:t>
            </a:r>
            <a:r>
              <a:rPr lang="en-US" dirty="0" err="1" smtClean="0">
                <a:cs typeface="Calibri Light"/>
              </a:rPr>
              <a:t>brukere</a:t>
            </a:r>
            <a:r>
              <a:rPr lang="en-US" dirty="0" smtClean="0">
                <a:cs typeface="Calibri Light"/>
              </a:rPr>
              <a:t> </a:t>
            </a:r>
            <a:r>
              <a:rPr lang="en-US" dirty="0" err="1" smtClean="0">
                <a:cs typeface="Calibri Light"/>
              </a:rPr>
              <a:t>høsten</a:t>
            </a:r>
            <a:r>
              <a:rPr lang="en-US" dirty="0" smtClean="0">
                <a:cs typeface="Calibri Light"/>
              </a:rPr>
              <a:t> 2020</a:t>
            </a:r>
            <a:br>
              <a:rPr lang="en-US" dirty="0" smtClean="0">
                <a:cs typeface="Calibri Light"/>
              </a:rPr>
            </a:br>
            <a:r>
              <a:rPr lang="en-US" dirty="0">
                <a:cs typeface="Calibri Light"/>
              </a:rPr>
              <a:t>	</a:t>
            </a:r>
            <a:r>
              <a:rPr lang="en-US" dirty="0" smtClean="0">
                <a:cs typeface="Calibri Light"/>
              </a:rPr>
              <a:t>		</a:t>
            </a:r>
            <a:r>
              <a:rPr lang="en-US" dirty="0" err="1" smtClean="0">
                <a:cs typeface="Calibri Light"/>
              </a:rPr>
              <a:t>Økning</a:t>
            </a:r>
            <a:r>
              <a:rPr lang="en-US" dirty="0" smtClean="0">
                <a:cs typeface="Calibri Light"/>
              </a:rPr>
              <a:t> </a:t>
            </a:r>
            <a:r>
              <a:rPr lang="en-US" dirty="0" err="1" smtClean="0">
                <a:cs typeface="Calibri Light"/>
              </a:rPr>
              <a:t>på</a:t>
            </a:r>
            <a:r>
              <a:rPr lang="en-US" dirty="0" smtClean="0">
                <a:cs typeface="Calibri Light"/>
              </a:rPr>
              <a:t> </a:t>
            </a:r>
            <a:r>
              <a:rPr lang="en-US" dirty="0" err="1" smtClean="0">
                <a:cs typeface="Calibri Light"/>
              </a:rPr>
              <a:t>alle</a:t>
            </a:r>
            <a:r>
              <a:rPr lang="en-US" dirty="0" smtClean="0">
                <a:cs typeface="Calibri Light"/>
              </a:rPr>
              <a:t> </a:t>
            </a:r>
            <a:r>
              <a:rPr lang="en-US" dirty="0" err="1" smtClean="0">
                <a:cs typeface="Calibri Light"/>
              </a:rPr>
              <a:t>fakulteter</a:t>
            </a:r>
            <a:r>
              <a:rPr lang="en-US" dirty="0" smtClean="0">
                <a:cs typeface="Calibri Light"/>
              </a:rPr>
              <a:t>!</a:t>
            </a:r>
            <a:br>
              <a:rPr lang="en-US" dirty="0" smtClean="0">
                <a:cs typeface="Calibri Light"/>
              </a:rPr>
            </a:br>
            <a:endParaRPr lang="en-US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53276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996A1-A808-4BFB-B42B-C5AC2493D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625" y="809263"/>
            <a:ext cx="10439400" cy="4990646"/>
          </a:xfrm>
        </p:spPr>
        <p:txBody>
          <a:bodyPr/>
          <a:lstStyle/>
          <a:p>
            <a:r>
              <a:rPr lang="en-US" sz="9600" dirty="0" smtClean="0">
                <a:cs typeface="Calibri Light"/>
              </a:rPr>
              <a:t>70 % </a:t>
            </a:r>
            <a:r>
              <a:rPr lang="en-US" dirty="0" err="1" smtClean="0">
                <a:cs typeface="Calibri Light"/>
              </a:rPr>
              <a:t>av</a:t>
            </a:r>
            <a:r>
              <a:rPr lang="en-US" dirty="0" smtClean="0">
                <a:cs typeface="Calibri Light"/>
              </a:rPr>
              <a:t> </a:t>
            </a:r>
            <a:r>
              <a:rPr lang="en-US" dirty="0" err="1" smtClean="0">
                <a:cs typeface="Calibri Light"/>
              </a:rPr>
              <a:t>semesterregistrerte</a:t>
            </a:r>
            <a:r>
              <a:rPr lang="en-US" dirty="0">
                <a:cs typeface="Calibri Light"/>
              </a:rPr>
              <a:t> </a:t>
            </a:r>
            <a:r>
              <a:rPr lang="en-US" dirty="0" err="1" smtClean="0">
                <a:cs typeface="Calibri Light"/>
              </a:rPr>
              <a:t>studenter</a:t>
            </a:r>
            <a:r>
              <a:rPr lang="en-US" dirty="0" smtClean="0">
                <a:cs typeface="Calibri Light"/>
              </a:rPr>
              <a:t> 			</a:t>
            </a:r>
            <a:r>
              <a:rPr lang="en-US" dirty="0" err="1" smtClean="0">
                <a:cs typeface="Calibri Light"/>
              </a:rPr>
              <a:t>høsten</a:t>
            </a:r>
            <a:r>
              <a:rPr lang="en-US" dirty="0" smtClean="0">
                <a:cs typeface="Calibri Light"/>
              </a:rPr>
              <a:t> 2020 </a:t>
            </a:r>
            <a:r>
              <a:rPr lang="en-US" dirty="0" err="1" smtClean="0">
                <a:cs typeface="Calibri Light"/>
              </a:rPr>
              <a:t>har</a:t>
            </a:r>
            <a:r>
              <a:rPr lang="en-US" dirty="0" smtClean="0">
                <a:cs typeface="Calibri Light"/>
              </a:rPr>
              <a:t/>
            </a:r>
            <a:br>
              <a:rPr lang="en-US" dirty="0" smtClean="0">
                <a:cs typeface="Calibri Light"/>
              </a:rPr>
            </a:br>
            <a:r>
              <a:rPr lang="en-US" dirty="0" smtClean="0">
                <a:cs typeface="Calibri Light"/>
              </a:rPr>
              <a:t>			</a:t>
            </a:r>
            <a:r>
              <a:rPr lang="en-US" dirty="0" err="1" smtClean="0">
                <a:cs typeface="Calibri Light"/>
              </a:rPr>
              <a:t>logget</a:t>
            </a:r>
            <a:r>
              <a:rPr lang="en-US" dirty="0" smtClean="0">
                <a:cs typeface="Calibri Light"/>
              </a:rPr>
              <a:t> </a:t>
            </a:r>
            <a:r>
              <a:rPr lang="en-US" dirty="0" err="1" smtClean="0">
                <a:cs typeface="Calibri Light"/>
              </a:rPr>
              <a:t>på</a:t>
            </a:r>
            <a:r>
              <a:rPr lang="en-US" dirty="0" smtClean="0">
                <a:cs typeface="Calibri Light"/>
              </a:rPr>
              <a:t> Mine studier</a:t>
            </a:r>
            <a:br>
              <a:rPr lang="en-US" dirty="0" smtClean="0">
                <a:cs typeface="Calibri Light"/>
              </a:rPr>
            </a:br>
            <a:r>
              <a:rPr lang="en-US" dirty="0">
                <a:cs typeface="Calibri Light"/>
              </a:rPr>
              <a:t/>
            </a:r>
            <a:br>
              <a:rPr lang="en-US" dirty="0">
                <a:cs typeface="Calibri Light"/>
              </a:rPr>
            </a:br>
            <a:r>
              <a:rPr lang="en-US" sz="2000" dirty="0" smtClean="0">
                <a:cs typeface="Calibri Light"/>
              </a:rPr>
              <a:t>			</a:t>
            </a:r>
            <a:r>
              <a:rPr lang="en-US" sz="2000" dirty="0" err="1" smtClean="0">
                <a:cs typeface="Calibri Light"/>
              </a:rPr>
              <a:t>i</a:t>
            </a:r>
            <a:r>
              <a:rPr lang="en-US" sz="2000" dirty="0" smtClean="0">
                <a:cs typeface="Calibri Light"/>
              </a:rPr>
              <a:t> </a:t>
            </a:r>
            <a:r>
              <a:rPr lang="en-US" sz="2000" dirty="0" err="1" smtClean="0">
                <a:cs typeface="Calibri Light"/>
              </a:rPr>
              <a:t>perioden</a:t>
            </a:r>
            <a:r>
              <a:rPr lang="en-US" sz="2000" dirty="0" smtClean="0">
                <a:cs typeface="Calibri Light"/>
              </a:rPr>
              <a:t> 1. august – 31. </a:t>
            </a:r>
            <a:r>
              <a:rPr lang="en-US" sz="2000" dirty="0" err="1" smtClean="0">
                <a:cs typeface="Calibri Light"/>
              </a:rPr>
              <a:t>oktober</a:t>
            </a:r>
            <a:endParaRPr lang="en-US" sz="2000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10479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996A1-A808-4BFB-B42B-C5AC2493D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625" y="809263"/>
            <a:ext cx="10439400" cy="4990646"/>
          </a:xfrm>
        </p:spPr>
        <p:txBody>
          <a:bodyPr/>
          <a:lstStyle/>
          <a:p>
            <a:r>
              <a:rPr lang="en-US" sz="9600" dirty="0" smtClean="0">
                <a:cs typeface="Calibri Light"/>
              </a:rPr>
              <a:t>39 % </a:t>
            </a:r>
            <a:r>
              <a:rPr lang="en-US" dirty="0" err="1" smtClean="0">
                <a:cs typeface="Calibri Light"/>
              </a:rPr>
              <a:t>flere</a:t>
            </a:r>
            <a:r>
              <a:rPr lang="en-US" dirty="0" smtClean="0">
                <a:cs typeface="Calibri Light"/>
              </a:rPr>
              <a:t> </a:t>
            </a:r>
            <a:r>
              <a:rPr lang="en-US" dirty="0" err="1" smtClean="0">
                <a:cs typeface="Calibri Light"/>
              </a:rPr>
              <a:t>sidevisninger</a:t>
            </a:r>
            <a:r>
              <a:rPr lang="en-US" dirty="0" smtClean="0">
                <a:cs typeface="Calibri Light"/>
              </a:rPr>
              <a:t> </a:t>
            </a:r>
            <a:r>
              <a:rPr lang="en-US" dirty="0" err="1" smtClean="0">
                <a:cs typeface="Calibri Light"/>
              </a:rPr>
              <a:t>og</a:t>
            </a:r>
            <a:r>
              <a:rPr lang="en-US" dirty="0" smtClean="0">
                <a:cs typeface="Calibri Light"/>
              </a:rPr>
              <a:t> 						</a:t>
            </a:r>
            <a:r>
              <a:rPr lang="en-US" dirty="0" err="1" smtClean="0">
                <a:cs typeface="Calibri Light"/>
              </a:rPr>
              <a:t>klikk</a:t>
            </a:r>
            <a:r>
              <a:rPr lang="en-US" dirty="0" smtClean="0">
                <a:cs typeface="Calibri Light"/>
              </a:rPr>
              <a:t>/</a:t>
            </a:r>
            <a:r>
              <a:rPr lang="en-US" dirty="0" err="1" smtClean="0">
                <a:cs typeface="Calibri Light"/>
              </a:rPr>
              <a:t>interaksjoner</a:t>
            </a:r>
            <a:r>
              <a:rPr lang="en-US" dirty="0" smtClean="0">
                <a:cs typeface="Calibri Light"/>
              </a:rPr>
              <a:t> </a:t>
            </a:r>
            <a:r>
              <a:rPr lang="en-US" dirty="0" err="1" smtClean="0">
                <a:cs typeface="Calibri Light"/>
              </a:rPr>
              <a:t>i</a:t>
            </a:r>
            <a:r>
              <a:rPr lang="en-US" dirty="0" smtClean="0">
                <a:cs typeface="Calibri Light"/>
              </a:rPr>
              <a:t> Mine studier</a:t>
            </a:r>
            <a:br>
              <a:rPr lang="en-US" dirty="0" smtClean="0">
                <a:cs typeface="Calibri Light"/>
              </a:rPr>
            </a:br>
            <a:r>
              <a:rPr lang="en-US" dirty="0">
                <a:cs typeface="Calibri Light"/>
              </a:rPr>
              <a:t>	</a:t>
            </a:r>
            <a:r>
              <a:rPr lang="en-US" dirty="0" smtClean="0">
                <a:cs typeface="Calibri Light"/>
              </a:rPr>
              <a:t>		</a:t>
            </a:r>
            <a:endParaRPr lang="en-US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5226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33" y="0"/>
            <a:ext cx="6146731" cy="66701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94921" y="5805376"/>
            <a:ext cx="2953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Topp 10 snarveier</a:t>
            </a:r>
          </a:p>
          <a:p>
            <a:r>
              <a:rPr lang="nb-NO" dirty="0" smtClean="0"/>
              <a:t>1. august – 7. desember 2020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2956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AACB4B-EA9C-6246-89FD-34DA07F6D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0405" y="2690945"/>
            <a:ext cx="10515600" cy="1325563"/>
          </a:xfrm>
        </p:spPr>
        <p:txBody>
          <a:bodyPr>
            <a:normAutofit/>
          </a:bodyPr>
          <a:lstStyle/>
          <a:p>
            <a:r>
              <a:rPr lang="nb-NO" sz="7200" dirty="0" smtClean="0"/>
              <a:t>Det vi jobber med nå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11443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lidehelper - 124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003F5C"/>
      </a:accent1>
      <a:accent2>
        <a:srgbClr val="58508D"/>
      </a:accent2>
      <a:accent3>
        <a:srgbClr val="BC5090"/>
      </a:accent3>
      <a:accent4>
        <a:srgbClr val="FF6361"/>
      </a:accent4>
      <a:accent5>
        <a:srgbClr val="FFA600"/>
      </a:accent5>
      <a:accent6>
        <a:srgbClr val="FFD164"/>
      </a:accent6>
      <a:hlink>
        <a:srgbClr val="26547C"/>
      </a:hlink>
      <a:folHlink>
        <a:srgbClr val="EF47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AD17837A2A72E4CBA16A0C671BA8502" ma:contentTypeVersion="13" ma:contentTypeDescription="Opprett et nytt dokument." ma:contentTypeScope="" ma:versionID="89f3d63ffd412938d31929af9a98a930">
  <xsd:schema xmlns:xsd="http://www.w3.org/2001/XMLSchema" xmlns:xs="http://www.w3.org/2001/XMLSchema" xmlns:p="http://schemas.microsoft.com/office/2006/metadata/properties" xmlns:ns3="21fed00c-a797-4218-a111-bc7a97734371" xmlns:ns4="13d59d47-9ab5-4ecf-bb5e-c11b82a4985f" targetNamespace="http://schemas.microsoft.com/office/2006/metadata/properties" ma:root="true" ma:fieldsID="936e12fc0cfeabfbaf826c1980e346fc" ns3:_="" ns4:_="">
    <xsd:import namespace="21fed00c-a797-4218-a111-bc7a97734371"/>
    <xsd:import namespace="13d59d47-9ab5-4ecf-bb5e-c11b82a4985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fed00c-a797-4218-a111-bc7a977343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d59d47-9ab5-4ecf-bb5e-c11b82a4985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for deling av tip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CD0334-6868-4AB3-8F25-2583EA31D9C8}">
  <ds:schemaRefs>
    <ds:schemaRef ds:uri="http://schemas.microsoft.com/office/2006/metadata/properties"/>
    <ds:schemaRef ds:uri="21fed00c-a797-4218-a111-bc7a97734371"/>
    <ds:schemaRef ds:uri="http://purl.org/dc/terms/"/>
    <ds:schemaRef ds:uri="13d59d47-9ab5-4ecf-bb5e-c11b82a4985f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224F099-09B1-4C0C-942A-4FAEF083DE2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C9470D-3BC5-453B-BD2F-D19CE56212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fed00c-a797-4218-a111-bc7a97734371"/>
    <ds:schemaRef ds:uri="13d59d47-9ab5-4ecf-bb5e-c11b82a498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24877</TotalTime>
  <Words>226</Words>
  <Application>Microsoft Office PowerPoint</Application>
  <PresentationFormat>Widescreen</PresentationFormat>
  <Paragraphs>26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Cecilie Aune, Avdeling for kommunikasjon og samfunnskontakt</vt:lpstr>
      <vt:lpstr>PowerPoint Presentation</vt:lpstr>
      <vt:lpstr>PowerPoint Presentation</vt:lpstr>
      <vt:lpstr>Første leveranse: Mine snarveier</vt:lpstr>
      <vt:lpstr>24 % flere brukere høsten 2020    Økning på alle fakulteter! </vt:lpstr>
      <vt:lpstr>70 % av semesterregistrerte studenter    høsten 2020 har    logget på Mine studier     i perioden 1. august – 31. oktober</vt:lpstr>
      <vt:lpstr>39 % flere sidevisninger og       klikk/interaksjoner i Mine studier    </vt:lpstr>
      <vt:lpstr>PowerPoint Presentation</vt:lpstr>
      <vt:lpstr>Det vi jobber med nå</vt:lpstr>
      <vt:lpstr>Spørreundersøkelse i Mine studier</vt:lpstr>
      <vt:lpstr>Eksamensaktiviteter inn i kalenderen </vt:lpstr>
      <vt:lpstr>Hva betyr dette for fakultetene?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r.j.foss-pedersen@usit.uio.no</dc:creator>
  <cp:lastModifiedBy>Lena Charlotte Finseth</cp:lastModifiedBy>
  <cp:revision>364</cp:revision>
  <dcterms:created xsi:type="dcterms:W3CDTF">2018-08-23T09:23:23Z</dcterms:created>
  <dcterms:modified xsi:type="dcterms:W3CDTF">2020-12-07T15:39:52Z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0x0101004AD17837A2A72E4CBA16A0C671BA8502</vt:lpwstr>
  </property>
</Properties>
</file>