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8"/>
  </p:notesMasterIdLst>
  <p:handoutMasterIdLst>
    <p:handoutMasterId r:id="rId9"/>
  </p:handoutMasterIdLst>
  <p:sldIdLst>
    <p:sldId id="260" r:id="rId6"/>
    <p:sldId id="259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0000"/>
    <a:srgbClr val="020000"/>
    <a:srgbClr val="010000"/>
    <a:srgbClr val="CEFFD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A8A84E9-5EF6-4B50-9CFF-5BC02E39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BF5D13C-C4D7-4A8A-88CC-292A950E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39CAA76-C029-4B71-8B4F-8476ADD8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Timeplan for studieprogram, kull og klasse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21F47DF-FA85-47C4-94EB-F87CFB102AC6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Visning av timeplaner i Mine studier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Finnes ikke egen timeplan i </a:t>
            </a:r>
            <a:r>
              <a:rPr lang="nb-NO" dirty="0" err="1"/>
              <a:t>vortex</a:t>
            </a:r>
            <a:r>
              <a:rPr lang="nb-NO" dirty="0"/>
              <a:t> for disse timeplanene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TP har timeplaner for disse (utenfor Mine studier)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Samlet under «emnet» Studieprogram, enten det er for program, kull eller klasse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Er ikke ønsket brukt til studiestart ennå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Det jobbes med et større konsept for dette, og det er ikke ønskelig at informasjonen om studiestart skal bli fragmentert (av mine </a:t>
            </a:r>
            <a:r>
              <a:rPr lang="nb-NO"/>
              <a:t>studier)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00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5A3E9B1-D066-4B32-81FC-E7A9E14AA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4942C58-24FB-4D97-B691-7056B894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A92F68A-AD3A-41D8-8457-5A769D40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BD75F-C82A-4E89-B3AD-26A92893ED4A}"/>
              </a:ext>
            </a:extLst>
          </p:cNvPr>
          <p:cNvPicPr>
            <a:picLocks noGrp="1" noChangeAspect="1" noChangeArrowheads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15" y="1082675"/>
            <a:ext cx="7765170" cy="48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0B2157D-522A-4BE1-81CC-5C107577798D}"/>
              </a:ext>
            </a:extLst>
          </p:cNvPr>
          <p:cNvSpPr/>
          <p:nvPr/>
        </p:nvSpPr>
        <p:spPr>
          <a:xfrm>
            <a:off x="3888419" y="3429000"/>
            <a:ext cx="1811045" cy="22083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CC4B975-88E2-43D9-962B-350CABBA266E}"/>
              </a:ext>
            </a:extLst>
          </p:cNvPr>
          <p:cNvSpPr/>
          <p:nvPr/>
        </p:nvSpPr>
        <p:spPr>
          <a:xfrm>
            <a:off x="8345010" y="3423921"/>
            <a:ext cx="1535837" cy="3926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F54B64-5A85-46F7-AE94-E3B35062488A}"/>
              </a:ext>
            </a:extLst>
          </p:cNvPr>
          <p:cNvSpPr/>
          <p:nvPr/>
        </p:nvSpPr>
        <p:spPr>
          <a:xfrm>
            <a:off x="8345010" y="2423604"/>
            <a:ext cx="1535837" cy="4327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C0875E6-0F8D-4FB5-97DF-C783ECB39EA1}"/>
              </a:ext>
            </a:extLst>
          </p:cNvPr>
          <p:cNvSpPr/>
          <p:nvPr/>
        </p:nvSpPr>
        <p:spPr>
          <a:xfrm>
            <a:off x="8345010" y="2998177"/>
            <a:ext cx="1535837" cy="3926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1BE72CF-973C-4957-9B05-32D21C7436B4}"/>
              </a:ext>
            </a:extLst>
          </p:cNvPr>
          <p:cNvSpPr/>
          <p:nvPr/>
        </p:nvSpPr>
        <p:spPr>
          <a:xfrm>
            <a:off x="7749540" y="5311140"/>
            <a:ext cx="1112520" cy="32618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6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4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47</TotalTime>
  <Words>85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Arial, sans-serif</vt:lpstr>
      <vt:lpstr>Calibri</vt:lpstr>
      <vt:lpstr>Wingdings</vt:lpstr>
      <vt:lpstr>Office-tema</vt:lpstr>
      <vt:lpstr>think-cell Slide</vt:lpstr>
      <vt:lpstr>Timeplan for studieprogram, kull og klasse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Timeplan for studieprogram, kull og klasse</dc:title>
  <dc:creator>Lars Bergseth-Hasle</dc:creator>
  <cp:lastModifiedBy>Lars Bergseth-Hasle</cp:lastModifiedBy>
  <cp:revision>1</cp:revision>
  <dcterms:created xsi:type="dcterms:W3CDTF">2022-12-05T12:41:35Z</dcterms:created>
  <dcterms:modified xsi:type="dcterms:W3CDTF">2022-12-05T13:29:14Z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