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8288000" cy="10287000"/>
  <p:notesSz cx="6858000" cy="9144000"/>
  <p:defaultTextStyle>
    <a:defPPr>
      <a:defRPr lang="nb-NO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3B7"/>
    <a:srgbClr val="584BF0"/>
    <a:srgbClr val="2EC483"/>
    <a:srgbClr val="F26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0" y="282"/>
      </p:cViewPr>
      <p:guideLst>
        <p:guide orient="horz" pos="3240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F26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2CB65-74BA-4576-9624-445322B3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2" y="3775214"/>
            <a:ext cx="12306359" cy="2285241"/>
          </a:xfrm>
        </p:spPr>
        <p:txBody>
          <a:bodyPr wrap="square" lIns="0" tIns="0" rIns="0" bIns="0" anchor="t">
            <a:noAutofit/>
          </a:bodyPr>
          <a:lstStyle>
            <a:lvl1pPr>
              <a:defRPr sz="825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75E2F8A-F854-483D-82D9-BE5F939EF1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5241" y="6544865"/>
            <a:ext cx="12420659" cy="15018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9EC4CF6-D77E-485D-9184-A3E76AA668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8159" y="9458005"/>
            <a:ext cx="12420659" cy="3739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nb-NO" dirty="0"/>
              <a:t>nettadresse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18EF014-E32D-4FC2-9F5D-D985372E1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95241" y="2565321"/>
            <a:ext cx="2541429" cy="533895"/>
          </a:xfrm>
          <a:solidFill>
            <a:schemeClr val="dk1"/>
          </a:solidFill>
        </p:spPr>
        <p:txBody>
          <a:bodyPr wrap="none" lIns="144000" tIns="79200" rIns="144000" bIns="79200">
            <a:spAutoFit/>
          </a:bodyPr>
          <a:lstStyle>
            <a:lvl1pPr marL="0" indent="0">
              <a:buNone/>
              <a:defRPr sz="27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på enhet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ADB536D-2F99-4856-8D79-ED44CBB1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39" y="543923"/>
            <a:ext cx="17273588" cy="91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2EC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2CB65-74BA-4576-9624-445322B3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2" y="3775214"/>
            <a:ext cx="12306359" cy="2285241"/>
          </a:xfrm>
        </p:spPr>
        <p:txBody>
          <a:bodyPr wrap="square" lIns="0" tIns="0" rIns="0" bIns="0" anchor="t">
            <a:noAutofit/>
          </a:bodyPr>
          <a:lstStyle>
            <a:lvl1pPr>
              <a:defRPr sz="825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75E2F8A-F854-483D-82D9-BE5F939EF1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5241" y="6544865"/>
            <a:ext cx="12420659" cy="15018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9EC4CF6-D77E-485D-9184-A3E76AA668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8159" y="9458005"/>
            <a:ext cx="12420659" cy="3739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nb-NO" dirty="0"/>
              <a:t>nettadresse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18EF014-E32D-4FC2-9F5D-D985372E1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95241" y="2565321"/>
            <a:ext cx="2541429" cy="533895"/>
          </a:xfrm>
          <a:solidFill>
            <a:schemeClr val="dk1"/>
          </a:solidFill>
        </p:spPr>
        <p:txBody>
          <a:bodyPr wrap="none" lIns="144000" tIns="79200" rIns="144000" bIns="79200">
            <a:spAutoFit/>
          </a:bodyPr>
          <a:lstStyle>
            <a:lvl1pPr marL="0" indent="0">
              <a:buNone/>
              <a:defRPr sz="27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på enhet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ADB536D-2F99-4856-8D79-ED44CBB1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39" y="543923"/>
            <a:ext cx="17273588" cy="91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584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k 15">
            <a:extLst>
              <a:ext uri="{FF2B5EF4-FFF2-40B4-BE49-F238E27FC236}">
                <a16:creationId xmlns:a16="http://schemas.microsoft.com/office/drawing/2014/main" id="{EADB536D-2F99-4856-8D79-ED44CBB1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39" y="543923"/>
            <a:ext cx="17273588" cy="918686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512CB65-74BA-4576-9624-445322B3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2" y="3775214"/>
            <a:ext cx="12306359" cy="2285241"/>
          </a:xfrm>
        </p:spPr>
        <p:txBody>
          <a:bodyPr wrap="square" lIns="0" tIns="0" rIns="0" bIns="0" anchor="t">
            <a:noAutofit/>
          </a:bodyPr>
          <a:lstStyle>
            <a:lvl1pPr>
              <a:defRPr sz="8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75E2F8A-F854-483D-82D9-BE5F939EF1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5241" y="6544865"/>
            <a:ext cx="12420659" cy="15018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9EC4CF6-D77E-485D-9184-A3E76AA668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8159" y="9458005"/>
            <a:ext cx="12420659" cy="3739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nettadresse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18EF014-E32D-4FC2-9F5D-D985372E1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95241" y="2565321"/>
            <a:ext cx="2541429" cy="533895"/>
          </a:xfrm>
          <a:solidFill>
            <a:schemeClr val="dk1"/>
          </a:solidFill>
        </p:spPr>
        <p:txBody>
          <a:bodyPr wrap="none" lIns="144000" tIns="79200" rIns="144000" bIns="79200">
            <a:spAutoFit/>
          </a:bodyPr>
          <a:lstStyle>
            <a:lvl1pPr marL="0" indent="0">
              <a:buNone/>
              <a:defRPr sz="27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4111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B2B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2CB65-74BA-4576-9624-445322B3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2" y="3775214"/>
            <a:ext cx="12306359" cy="2285241"/>
          </a:xfrm>
        </p:spPr>
        <p:txBody>
          <a:bodyPr wrap="square" lIns="0" tIns="0" rIns="0" bIns="0" anchor="t">
            <a:noAutofit/>
          </a:bodyPr>
          <a:lstStyle>
            <a:lvl1pPr>
              <a:defRPr sz="825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75E2F8A-F854-483D-82D9-BE5F939EF1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5241" y="6544865"/>
            <a:ext cx="12420659" cy="15018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9EC4CF6-D77E-485D-9184-A3E76AA668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8159" y="9458005"/>
            <a:ext cx="12420659" cy="3739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nb-NO" dirty="0"/>
              <a:t>nettadresse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18EF014-E32D-4FC2-9F5D-D985372E1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95241" y="2565321"/>
            <a:ext cx="2541429" cy="533895"/>
          </a:xfrm>
          <a:solidFill>
            <a:schemeClr val="dk1"/>
          </a:solidFill>
        </p:spPr>
        <p:txBody>
          <a:bodyPr wrap="none" lIns="144000" tIns="79200" rIns="144000" bIns="79200">
            <a:spAutoFit/>
          </a:bodyPr>
          <a:lstStyle>
            <a:lvl1pPr marL="0" indent="0">
              <a:buNone/>
              <a:defRPr sz="27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på enhet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ADB536D-2F99-4856-8D79-ED44CBB1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39" y="543923"/>
            <a:ext cx="17273588" cy="91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D0C1DC0-FC4A-4D7B-80DA-5220BDB2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16439E-D426-4C6B-B4A9-C18911697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518A3-E1E1-4D3E-8697-CC180BF01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AED4-64C0-4227-B290-67462FF0C4E7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DD8C4F-871B-4ABA-B609-C5BEE6A61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BF85F7-D251-4081-8BC6-58FFA807F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8340-4CE9-4F09-9B7C-345CD10518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57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E26292-2246-49E8-8314-793D33A1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2" y="2778756"/>
            <a:ext cx="13511352" cy="2285241"/>
          </a:xfrm>
        </p:spPr>
        <p:txBody>
          <a:bodyPr/>
          <a:lstStyle/>
          <a:p>
            <a:r>
              <a:rPr lang="nb-NO" sz="7200" dirty="0"/>
              <a:t>Hvert år drar over 1000 </a:t>
            </a:r>
            <a:br>
              <a:rPr lang="nb-NO" sz="7200" dirty="0"/>
            </a:br>
            <a:r>
              <a:rPr lang="nb-NO" sz="7200" dirty="0"/>
              <a:t>UiO-studenter på utveksling</a:t>
            </a:r>
            <a:r>
              <a:rPr lang="nb-NO" dirty="0"/>
              <a:t> 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89300E-E835-47C8-A7F0-7FA47861787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5242" y="5460541"/>
            <a:ext cx="12420659" cy="1501856"/>
          </a:xfrm>
        </p:spPr>
        <p:txBody>
          <a:bodyPr>
            <a:normAutofit/>
          </a:bodyPr>
          <a:lstStyle/>
          <a:p>
            <a:r>
              <a:rPr lang="nb-NO" sz="3750" dirty="0"/>
              <a:t>Nå kan du søke utveksling for </a:t>
            </a:r>
            <a:r>
              <a:rPr lang="nb-NO" sz="3750"/>
              <a:t>høsten 2024!</a:t>
            </a:r>
            <a:endParaRPr lang="nb-NO" sz="375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34901B-2AAE-4DD6-B6FF-334A276DF2C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uio.no/utveksling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5" t="579" r="37690"/>
          <a:stretch/>
        </p:blipFill>
        <p:spPr>
          <a:xfrm>
            <a:off x="11785601" y="0"/>
            <a:ext cx="6502400" cy="1028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75375" y="9831953"/>
            <a:ext cx="2127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Photo by Erik Odiin on Unsplash</a:t>
            </a:r>
            <a:endParaRPr lang="nb-NO" sz="1050" dirty="0">
              <a:solidFill>
                <a:schemeClr val="bg2"/>
              </a:solidFill>
            </a:endParaRPr>
          </a:p>
        </p:txBody>
      </p:sp>
      <p:pic>
        <p:nvPicPr>
          <p:cNvPr id="9" name="Bilde 5">
            <a:extLst>
              <a:ext uri="{FF2B5EF4-FFF2-40B4-BE49-F238E27FC236}">
                <a16:creationId xmlns:a16="http://schemas.microsoft.com/office/drawing/2014/main" id="{9D18411C-7445-464B-98E1-BA9FA8886B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949" y="8317583"/>
            <a:ext cx="1255476" cy="125547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B6877FC-4CD1-91F5-8685-F4B9A7E2D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19" y="6523356"/>
            <a:ext cx="2676899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skjerm.potx" id="{79F318AA-699F-47B5-A19B-CE5C244228AE}" vid="{86508B9C-8CD8-4462-A1C9-5D148E654139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D7B2C36-2703-4661-B855-DAE1F5BF1C68}">
  <we:reference id="54dc9166-4bfd-495b-8d52-0a80f4c75249" version="1.0.0.3" store="\\DESKTOP-QUU5DHN/Addins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1" ma:contentTypeDescription="Create a new document." ma:contentTypeScope="" ma:versionID="a30b65eca35bc2875518b791539d3c86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3915ecab2cff59e5d3d4d0af5306f32f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61FC6-A111-46B6-9F22-C229A9C1732F}">
  <ds:schemaRefs>
    <ds:schemaRef ds:uri="http://purl.org/dc/dcmitype/"/>
    <ds:schemaRef ds:uri="3b00a67f-9791-437e-b702-303a706ea042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ECC341-0481-4F9C-82F6-B8D06982D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C0886A-67DF-4330-80C6-C366DB26B1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infoskjerm (1)</Template>
  <TotalTime>125</TotalTime>
  <Words>30</Words>
  <Application>Microsoft Office PowerPoint</Application>
  <PresentationFormat>Egendefinert</PresentationFormat>
  <Paragraphs>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Arial</vt:lpstr>
      <vt:lpstr>Office-tema</vt:lpstr>
      <vt:lpstr>Hvert år drar over 1000  UiO-studenter på utveksling 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Kjersti Bogen</dc:creator>
  <cp:lastModifiedBy>Kjersti Bogen</cp:lastModifiedBy>
  <cp:revision>17</cp:revision>
  <dcterms:created xsi:type="dcterms:W3CDTF">2022-08-26T11:14:36Z</dcterms:created>
  <dcterms:modified xsi:type="dcterms:W3CDTF">2023-12-01T08:29:23Z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