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3B7"/>
    <a:srgbClr val="584BF0"/>
    <a:srgbClr val="2EC483"/>
    <a:srgbClr val="F26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howGuides="1">
      <p:cViewPr>
        <p:scale>
          <a:sx n="110" d="100"/>
          <a:sy n="110" d="100"/>
        </p:scale>
        <p:origin x="630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bg>
      <p:bgPr>
        <a:solidFill>
          <a:srgbClr val="F26D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2CB65-74BA-4576-9624-445322B38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61" y="2516809"/>
            <a:ext cx="8204239" cy="1523494"/>
          </a:xfrm>
        </p:spPr>
        <p:txBody>
          <a:bodyPr wrap="square" lIns="0" tIns="0" rIns="0" bIns="0" anchor="t">
            <a:noAutofit/>
          </a:bodyPr>
          <a:lstStyle>
            <a:lvl1pPr>
              <a:defRPr sz="55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E75E2F8A-F854-483D-82D9-BE5F939EF1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0160" y="4363243"/>
            <a:ext cx="8280439" cy="10012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19EC4CF6-D77E-485D-9184-A3E76AA668E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45439" y="6305336"/>
            <a:ext cx="8280439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nettadresse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118EF014-E32D-4FC2-9F5D-D985372E174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0160" y="1710214"/>
            <a:ext cx="1791223" cy="409246"/>
          </a:xfrm>
          <a:solidFill>
            <a:schemeClr val="dk1"/>
          </a:solidFill>
        </p:spPr>
        <p:txBody>
          <a:bodyPr wrap="none" lIns="144000" tIns="79200" rIns="144000" bIns="79200">
            <a:spAutoFit/>
          </a:bodyPr>
          <a:lstStyle>
            <a:lvl1pPr marL="0" indent="0"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Navn på enhet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EADB536D-2F99-4856-8D79-ED44CBB143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0159" y="362615"/>
            <a:ext cx="1151572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8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bg>
      <p:bgPr>
        <a:solidFill>
          <a:srgbClr val="2EC4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2CB65-74BA-4576-9624-445322B38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61" y="2516809"/>
            <a:ext cx="8204239" cy="1523494"/>
          </a:xfrm>
        </p:spPr>
        <p:txBody>
          <a:bodyPr wrap="square" lIns="0" tIns="0" rIns="0" bIns="0" anchor="t">
            <a:noAutofit/>
          </a:bodyPr>
          <a:lstStyle>
            <a:lvl1pPr>
              <a:defRPr sz="55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E75E2F8A-F854-483D-82D9-BE5F939EF1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0160" y="4363243"/>
            <a:ext cx="8280439" cy="10012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19EC4CF6-D77E-485D-9184-A3E76AA668E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45439" y="6305336"/>
            <a:ext cx="8280439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nettadresse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118EF014-E32D-4FC2-9F5D-D985372E174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0160" y="1710214"/>
            <a:ext cx="1791223" cy="409246"/>
          </a:xfrm>
          <a:solidFill>
            <a:schemeClr val="dk1"/>
          </a:solidFill>
        </p:spPr>
        <p:txBody>
          <a:bodyPr wrap="none" lIns="144000" tIns="79200" rIns="144000" bIns="79200">
            <a:spAutoFit/>
          </a:bodyPr>
          <a:lstStyle>
            <a:lvl1pPr marL="0" indent="0"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Navn på enhet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EADB536D-2F99-4856-8D79-ED44CBB143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0159" y="362615"/>
            <a:ext cx="1151572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1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bg>
      <p:bgPr>
        <a:solidFill>
          <a:srgbClr val="584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k 15">
            <a:extLst>
              <a:ext uri="{FF2B5EF4-FFF2-40B4-BE49-F238E27FC236}">
                <a16:creationId xmlns:a16="http://schemas.microsoft.com/office/drawing/2014/main" id="{EADB536D-2F99-4856-8D79-ED44CBB143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0159" y="362615"/>
            <a:ext cx="11515725" cy="612457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512CB65-74BA-4576-9624-445322B38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61" y="2516809"/>
            <a:ext cx="8204239" cy="1523494"/>
          </a:xfrm>
        </p:spPr>
        <p:txBody>
          <a:bodyPr wrap="square" lIns="0" tIns="0" rIns="0" bIns="0" anchor="t">
            <a:no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E75E2F8A-F854-483D-82D9-BE5F939EF1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0160" y="4363243"/>
            <a:ext cx="8280439" cy="10012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19EC4CF6-D77E-485D-9184-A3E76AA668E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45439" y="6305336"/>
            <a:ext cx="8280439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nettadresse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118EF014-E32D-4FC2-9F5D-D985372E174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0160" y="1710214"/>
            <a:ext cx="1791223" cy="409246"/>
          </a:xfrm>
          <a:solidFill>
            <a:schemeClr val="dk1"/>
          </a:solidFill>
        </p:spPr>
        <p:txBody>
          <a:bodyPr wrap="none" lIns="144000" tIns="79200" rIns="144000" bIns="79200">
            <a:spAutoFit/>
          </a:bodyPr>
          <a:lstStyle>
            <a:lvl1pPr marL="0" indent="0"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Navn på enhet</a:t>
            </a:r>
          </a:p>
        </p:txBody>
      </p:sp>
    </p:spTree>
    <p:extLst>
      <p:ext uri="{BB962C8B-B14F-4D97-AF65-F5344CB8AC3E}">
        <p14:creationId xmlns:p14="http://schemas.microsoft.com/office/powerpoint/2010/main" val="344111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bg>
      <p:bgPr>
        <a:solidFill>
          <a:srgbClr val="B2B3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2CB65-74BA-4576-9624-445322B38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61" y="2516809"/>
            <a:ext cx="8204239" cy="1523494"/>
          </a:xfrm>
        </p:spPr>
        <p:txBody>
          <a:bodyPr wrap="square" lIns="0" tIns="0" rIns="0" bIns="0" anchor="t">
            <a:noAutofit/>
          </a:bodyPr>
          <a:lstStyle>
            <a:lvl1pPr>
              <a:defRPr sz="55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E75E2F8A-F854-483D-82D9-BE5F939EF1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0160" y="4363243"/>
            <a:ext cx="8280439" cy="10012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19EC4CF6-D77E-485D-9184-A3E76AA668E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45439" y="6305336"/>
            <a:ext cx="8280439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nettadresse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118EF014-E32D-4FC2-9F5D-D985372E174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0160" y="1710214"/>
            <a:ext cx="1791223" cy="409246"/>
          </a:xfrm>
          <a:solidFill>
            <a:schemeClr val="dk1"/>
          </a:solidFill>
        </p:spPr>
        <p:txBody>
          <a:bodyPr wrap="none" lIns="144000" tIns="79200" rIns="144000" bIns="79200">
            <a:spAutoFit/>
          </a:bodyPr>
          <a:lstStyle>
            <a:lvl1pPr marL="0" indent="0"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Navn på enhet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EADB536D-2F99-4856-8D79-ED44CBB143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0159" y="362615"/>
            <a:ext cx="1151572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9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D0C1DC0-FC4A-4D7B-80DA-5220BDB21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216439E-D426-4C6B-B4A9-C18911697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518A3-E1E1-4D3E-8697-CC180BF01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FAED4-64C0-4227-B290-67462FF0C4E7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DDD8C4F-871B-4ABA-B609-C5BEE6A61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BF85F7-D251-4081-8BC6-58FFA807F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08340-4CE9-4F09-9B7C-345CD105185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157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E26292-2246-49E8-8314-793D33A16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61" y="2516809"/>
            <a:ext cx="9007568" cy="1523494"/>
          </a:xfrm>
        </p:spPr>
        <p:txBody>
          <a:bodyPr/>
          <a:lstStyle/>
          <a:p>
            <a:r>
              <a:rPr lang="nb-NO" sz="4800" dirty="0"/>
              <a:t>Hvert år drar over 1000 </a:t>
            </a:r>
            <a:r>
              <a:rPr lang="nb-NO" sz="4800" dirty="0" smtClean="0"/>
              <a:t/>
            </a:r>
            <a:br>
              <a:rPr lang="nb-NO" sz="4800" dirty="0" smtClean="0"/>
            </a:br>
            <a:r>
              <a:rPr lang="nb-NO" sz="4800" dirty="0" smtClean="0"/>
              <a:t>UiO-studenter </a:t>
            </a:r>
            <a:r>
              <a:rPr lang="nb-NO" sz="4800" dirty="0"/>
              <a:t>på </a:t>
            </a:r>
            <a:r>
              <a:rPr lang="nb-NO" sz="4800" dirty="0" smtClean="0"/>
              <a:t>utveksling</a:t>
            </a:r>
            <a:r>
              <a:rPr lang="nb-NO" dirty="0"/>
              <a:t> 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A89300E-E835-47C8-A7F0-7FA47861787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30161" y="4562574"/>
            <a:ext cx="8280439" cy="1001237"/>
          </a:xfrm>
        </p:spPr>
        <p:txBody>
          <a:bodyPr>
            <a:normAutofit/>
          </a:bodyPr>
          <a:lstStyle/>
          <a:p>
            <a:r>
              <a:rPr lang="nb-NO" sz="2500" dirty="0"/>
              <a:t>Finn ut hvordan du kan bli den neste!</a:t>
            </a:r>
            <a:endParaRPr lang="nb-NO" sz="25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F34901B-2AAE-4DD6-B6FF-334A276DF2CF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b-NO" dirty="0" smtClean="0"/>
              <a:t>uio.no/studier/utveksling</a:t>
            </a:r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0" t="579" r="31966"/>
          <a:stretch/>
        </p:blipFill>
        <p:spPr>
          <a:xfrm>
            <a:off x="7896387" y="0"/>
            <a:ext cx="505382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54458" y="6543007"/>
            <a:ext cx="14750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2"/>
                </a:solidFill>
              </a:rPr>
              <a:t>Photo by Erik Odiin on Unsplash</a:t>
            </a:r>
            <a:endParaRPr lang="nb-NO" sz="7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6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L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oskjerm.potx" id="{79F318AA-699F-47B5-A19B-CE5C244228AE}" vid="{86508B9C-8CD8-4462-A1C9-5D148E654139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D7B2C36-2703-4661-B855-DAE1F5BF1C68}">
  <we:reference id="54dc9166-4bfd-495b-8d52-0a80f4c75249" version="1.0.0.3" store="\\DESKTOP-QUU5DHN/Addins" storeType="Filesystem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2FC97A4EB864EBF6B6ADD443A67CC" ma:contentTypeVersion="11" ma:contentTypeDescription="Create a new document." ma:contentTypeScope="" ma:versionID="a30b65eca35bc2875518b791539d3c86">
  <xsd:schema xmlns:xsd="http://www.w3.org/2001/XMLSchema" xmlns:xs="http://www.w3.org/2001/XMLSchema" xmlns:p="http://schemas.microsoft.com/office/2006/metadata/properties" xmlns:ns2="3b00a67f-9791-437e-b702-303a706ea042" targetNamespace="http://schemas.microsoft.com/office/2006/metadata/properties" ma:root="true" ma:fieldsID="3915ecab2cff59e5d3d4d0af5306f32f" ns2:_="">
    <xsd:import namespace="3b00a67f-9791-437e-b702-303a706ea0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0a67f-9791-437e-b702-303a706ea0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C0886A-67DF-4330-80C6-C366DB26B1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761FC6-A111-46B6-9F22-C229A9C1732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3b00a67f-9791-437e-b702-303a706ea04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9ECC341-0481-4F9C-82F6-B8D06982D4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00a67f-9791-437e-b702-303a706ea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infoskjerm (1)</Template>
  <TotalTime>25</TotalTime>
  <Words>31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Office-tema</vt:lpstr>
      <vt:lpstr>Hvert år drar over 1000  UiO-studenter på utveksling  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Kjersti Bogen</dc:creator>
  <cp:lastModifiedBy>Kjersti Bogen</cp:lastModifiedBy>
  <cp:revision>7</cp:revision>
  <dcterms:created xsi:type="dcterms:W3CDTF">2022-08-26T11:14:36Z</dcterms:created>
  <dcterms:modified xsi:type="dcterms:W3CDTF">2022-08-26T11:39:42Z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0x010100D982FC97A4EB864EBF6B6ADD443A67CC</vt:lpwstr>
  </property>
</Properties>
</file>