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5"/>
  </p:sldMasterIdLst>
  <p:notesMasterIdLst>
    <p:notesMasterId r:id="rId22"/>
  </p:notesMasterIdLst>
  <p:handoutMasterIdLst>
    <p:handoutMasterId r:id="rId23"/>
  </p:handoutMasterIdLst>
  <p:sldIdLst>
    <p:sldId id="289" r:id="rId6"/>
    <p:sldId id="269" r:id="rId7"/>
    <p:sldId id="276" r:id="rId8"/>
    <p:sldId id="279" r:id="rId9"/>
    <p:sldId id="288" r:id="rId10"/>
    <p:sldId id="258" r:id="rId11"/>
    <p:sldId id="281" r:id="rId12"/>
    <p:sldId id="282" r:id="rId13"/>
    <p:sldId id="297" r:id="rId14"/>
    <p:sldId id="296" r:id="rId15"/>
    <p:sldId id="300" r:id="rId16"/>
    <p:sldId id="265" r:id="rId17"/>
    <p:sldId id="284" r:id="rId18"/>
    <p:sldId id="266" r:id="rId19"/>
    <p:sldId id="294" r:id="rId20"/>
    <p:sldId id="271" r:id="rId21"/>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FFFFF"/>
    <a:srgbClr val="0000FF"/>
    <a:srgbClr val="0000FE"/>
    <a:srgbClr val="524B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204" autoAdjust="0"/>
  </p:normalViewPr>
  <p:slideViewPr>
    <p:cSldViewPr snapToGrid="0">
      <p:cViewPr varScale="1">
        <p:scale>
          <a:sx n="64" d="100"/>
          <a:sy n="64" d="100"/>
        </p:scale>
        <p:origin x="1378" y="72"/>
      </p:cViewPr>
      <p:guideLst/>
    </p:cSldViewPr>
  </p:slideViewPr>
  <p:notesTextViewPr>
    <p:cViewPr>
      <p:scale>
        <a:sx n="3" d="2"/>
        <a:sy n="3" d="2"/>
      </p:scale>
      <p:origin x="0" y="0"/>
    </p:cViewPr>
  </p:notesTextViewPr>
  <p:notesViewPr>
    <p:cSldViewPr snapToGrid="0">
      <p:cViewPr varScale="1">
        <p:scale>
          <a:sx n="83" d="100"/>
          <a:sy n="83" d="100"/>
        </p:scale>
        <p:origin x="318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CBB1AE-B262-4787-8C52-A05D0CE604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873FD16A-3B73-4A4E-801F-F604E6F8DC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5DD0C3-4885-4BAA-9AA1-C9918694A4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4A009-C602-41F4-8272-F25F5B05B5AE}" type="slidenum">
              <a:rPr lang="en-US" smtClean="0"/>
              <a:t>‹#›</a:t>
            </a:fld>
            <a:endParaRPr lang="en-US"/>
          </a:p>
        </p:txBody>
      </p:sp>
    </p:spTree>
    <p:extLst>
      <p:ext uri="{BB962C8B-B14F-4D97-AF65-F5344CB8AC3E}">
        <p14:creationId xmlns:p14="http://schemas.microsoft.com/office/powerpoint/2010/main" val="3383922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51F8B-E38A-4262-93D6-EEE8CE2CF8CB}"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2985F-36CD-4D87-8C89-674A558E8057}" type="slidenum">
              <a:rPr lang="en-US" smtClean="0"/>
              <a:t>‹#›</a:t>
            </a:fld>
            <a:endParaRPr lang="en-US"/>
          </a:p>
        </p:txBody>
      </p:sp>
    </p:spTree>
    <p:extLst>
      <p:ext uri="{BB962C8B-B14F-4D97-AF65-F5344CB8AC3E}">
        <p14:creationId xmlns:p14="http://schemas.microsoft.com/office/powerpoint/2010/main" val="3834291505"/>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Welcome to </a:t>
            </a:r>
            <a:r>
              <a:rPr lang="nb-NO" dirty="0" err="1"/>
              <a:t>this</a:t>
            </a:r>
            <a:r>
              <a:rPr lang="nb-NO" dirty="0"/>
              <a:t> </a:t>
            </a:r>
            <a:r>
              <a:rPr lang="nb-NO" dirty="0" err="1"/>
              <a:t>presentation</a:t>
            </a:r>
            <a:r>
              <a:rPr lang="nb-NO" baseline="0" dirty="0"/>
              <a:t> of The University of Oslo. </a:t>
            </a:r>
          </a:p>
          <a:p>
            <a:r>
              <a:rPr lang="nb-NO" baseline="0" dirty="0"/>
              <a:t>My </a:t>
            </a:r>
            <a:r>
              <a:rPr lang="nb-NO" baseline="0" dirty="0" err="1"/>
              <a:t>name</a:t>
            </a:r>
            <a:r>
              <a:rPr lang="nb-NO" baseline="0" dirty="0"/>
              <a:t> is…</a:t>
            </a:r>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1</a:t>
            </a:fld>
            <a:endParaRPr lang="en-US"/>
          </a:p>
        </p:txBody>
      </p:sp>
    </p:spTree>
    <p:extLst>
      <p:ext uri="{BB962C8B-B14F-4D97-AF65-F5344CB8AC3E}">
        <p14:creationId xmlns:p14="http://schemas.microsoft.com/office/powerpoint/2010/main" val="1743069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More </a:t>
            </a:r>
            <a:r>
              <a:rPr lang="nb-NO" dirty="0" err="1"/>
              <a:t>photos</a:t>
            </a:r>
            <a:r>
              <a:rPr lang="nb-NO" dirty="0"/>
              <a:t> from Oslo</a:t>
            </a:r>
          </a:p>
          <a:p>
            <a:r>
              <a:rPr lang="nb-NO" dirty="0"/>
              <a:t>To </a:t>
            </a:r>
            <a:r>
              <a:rPr lang="nb-NO" dirty="0" err="1"/>
              <a:t>the</a:t>
            </a:r>
            <a:r>
              <a:rPr lang="nb-NO" dirty="0"/>
              <a:t> </a:t>
            </a:r>
            <a:r>
              <a:rPr lang="nb-NO" dirty="0" err="1"/>
              <a:t>left</a:t>
            </a:r>
            <a:r>
              <a:rPr lang="nb-NO" dirty="0"/>
              <a:t> </a:t>
            </a:r>
            <a:r>
              <a:rPr lang="nb-NO" dirty="0" err="1"/>
              <a:t>the</a:t>
            </a:r>
            <a:r>
              <a:rPr lang="nb-NO" dirty="0"/>
              <a:t> vibrant Grünerløkka area </a:t>
            </a:r>
            <a:r>
              <a:rPr lang="nb-NO" dirty="0" err="1"/>
              <a:t>with</a:t>
            </a:r>
            <a:r>
              <a:rPr lang="nb-NO" dirty="0"/>
              <a:t> </a:t>
            </a:r>
            <a:r>
              <a:rPr lang="nb-NO" dirty="0" err="1"/>
              <a:t>lots</a:t>
            </a:r>
            <a:r>
              <a:rPr lang="nb-NO" dirty="0"/>
              <a:t> of restaurants and bars</a:t>
            </a:r>
          </a:p>
          <a:p>
            <a:r>
              <a:rPr lang="nb-NO" dirty="0"/>
              <a:t>In </a:t>
            </a:r>
            <a:r>
              <a:rPr lang="nb-NO" dirty="0" err="1"/>
              <a:t>the</a:t>
            </a:r>
            <a:r>
              <a:rPr lang="nb-NO" dirty="0"/>
              <a:t> </a:t>
            </a:r>
            <a:r>
              <a:rPr lang="nb-NO" dirty="0" err="1"/>
              <a:t>middle</a:t>
            </a:r>
            <a:r>
              <a:rPr lang="nb-NO" dirty="0"/>
              <a:t> </a:t>
            </a:r>
            <a:r>
              <a:rPr lang="nb-NO" dirty="0" err="1"/>
              <a:t>you</a:t>
            </a:r>
            <a:r>
              <a:rPr lang="nb-NO" dirty="0"/>
              <a:t> </a:t>
            </a:r>
            <a:r>
              <a:rPr lang="nb-NO" dirty="0" err="1"/>
              <a:t>see</a:t>
            </a:r>
            <a:r>
              <a:rPr lang="nb-NO" dirty="0"/>
              <a:t> </a:t>
            </a:r>
            <a:r>
              <a:rPr lang="nb-NO" dirty="0" err="1"/>
              <a:t>the</a:t>
            </a:r>
            <a:r>
              <a:rPr lang="nb-NO" dirty="0"/>
              <a:t> </a:t>
            </a:r>
            <a:r>
              <a:rPr lang="nb-NO" dirty="0" err="1"/>
              <a:t>new</a:t>
            </a:r>
            <a:r>
              <a:rPr lang="nb-NO" dirty="0"/>
              <a:t> water front Bjørvika </a:t>
            </a:r>
            <a:r>
              <a:rPr lang="nb-NO" dirty="0" err="1"/>
              <a:t>with</a:t>
            </a:r>
            <a:r>
              <a:rPr lang="nb-NO" dirty="0"/>
              <a:t> </a:t>
            </a:r>
            <a:r>
              <a:rPr lang="nb-NO" dirty="0" err="1"/>
              <a:t>our</a:t>
            </a:r>
            <a:r>
              <a:rPr lang="nb-NO" dirty="0"/>
              <a:t> </a:t>
            </a:r>
            <a:r>
              <a:rPr lang="nb-NO" dirty="0" err="1"/>
              <a:t>famous</a:t>
            </a:r>
            <a:r>
              <a:rPr lang="nb-NO" dirty="0"/>
              <a:t> </a:t>
            </a:r>
            <a:r>
              <a:rPr lang="nb-NO" dirty="0" err="1"/>
              <a:t>iceberg</a:t>
            </a:r>
            <a:r>
              <a:rPr lang="nb-NO" dirty="0"/>
              <a:t> </a:t>
            </a:r>
            <a:r>
              <a:rPr lang="nb-NO" dirty="0" err="1"/>
              <a:t>shaped</a:t>
            </a:r>
            <a:r>
              <a:rPr lang="nb-NO" dirty="0"/>
              <a:t> opera house. Just 5 min </a:t>
            </a:r>
            <a:r>
              <a:rPr lang="nb-NO" dirty="0" err="1"/>
              <a:t>down</a:t>
            </a:r>
            <a:r>
              <a:rPr lang="nb-NO" dirty="0"/>
              <a:t> </a:t>
            </a:r>
            <a:r>
              <a:rPr lang="nb-NO" dirty="0" err="1"/>
              <a:t>the</a:t>
            </a:r>
            <a:r>
              <a:rPr lang="nb-NO" dirty="0"/>
              <a:t> </a:t>
            </a:r>
            <a:r>
              <a:rPr lang="nb-NO" dirty="0" err="1"/>
              <a:t>street</a:t>
            </a:r>
            <a:r>
              <a:rPr lang="nb-NO" dirty="0"/>
              <a:t> is </a:t>
            </a:r>
            <a:r>
              <a:rPr lang="nb-NO" dirty="0" err="1"/>
              <a:t>the</a:t>
            </a:r>
            <a:r>
              <a:rPr lang="nb-NO" dirty="0"/>
              <a:t> brand </a:t>
            </a:r>
            <a:r>
              <a:rPr lang="nb-NO" dirty="0" err="1"/>
              <a:t>new</a:t>
            </a:r>
            <a:r>
              <a:rPr lang="nb-NO" dirty="0"/>
              <a:t> Munch museum</a:t>
            </a:r>
          </a:p>
          <a:p>
            <a:r>
              <a:rPr lang="nb-NO" dirty="0"/>
              <a:t>To </a:t>
            </a:r>
            <a:r>
              <a:rPr lang="nb-NO" dirty="0" err="1"/>
              <a:t>the</a:t>
            </a:r>
            <a:r>
              <a:rPr lang="nb-NO" dirty="0"/>
              <a:t> right </a:t>
            </a:r>
            <a:r>
              <a:rPr lang="nb-NO" dirty="0" err="1"/>
              <a:t>you</a:t>
            </a:r>
            <a:r>
              <a:rPr lang="nb-NO" dirty="0"/>
              <a:t> </a:t>
            </a:r>
            <a:r>
              <a:rPr lang="nb-NO" dirty="0" err="1"/>
              <a:t>see</a:t>
            </a:r>
            <a:r>
              <a:rPr lang="nb-NO" dirty="0"/>
              <a:t> </a:t>
            </a:r>
            <a:r>
              <a:rPr lang="nb-NO" dirty="0" err="1"/>
              <a:t>the</a:t>
            </a:r>
            <a:r>
              <a:rPr lang="nb-NO" dirty="0"/>
              <a:t> </a:t>
            </a:r>
            <a:r>
              <a:rPr lang="nb-NO" dirty="0" err="1"/>
              <a:t>music</a:t>
            </a:r>
            <a:r>
              <a:rPr lang="nb-NO" dirty="0"/>
              <a:t> festival Øya </a:t>
            </a:r>
            <a:r>
              <a:rPr lang="nb-NO" dirty="0" err="1"/>
              <a:t>which</a:t>
            </a:r>
            <a:r>
              <a:rPr lang="nb-NO" dirty="0"/>
              <a:t> is just </a:t>
            </a:r>
            <a:r>
              <a:rPr lang="nb-NO" dirty="0" err="1"/>
              <a:t>one</a:t>
            </a:r>
            <a:r>
              <a:rPr lang="nb-NO" dirty="0"/>
              <a:t> of </a:t>
            </a:r>
            <a:r>
              <a:rPr lang="nb-NO" dirty="0" err="1"/>
              <a:t>many</a:t>
            </a:r>
            <a:r>
              <a:rPr lang="nb-NO" dirty="0"/>
              <a:t> </a:t>
            </a:r>
            <a:r>
              <a:rPr lang="nb-NO" dirty="0" err="1"/>
              <a:t>great</a:t>
            </a:r>
            <a:r>
              <a:rPr lang="nb-NO" dirty="0"/>
              <a:t> festivals in Oslo.</a:t>
            </a:r>
          </a:p>
        </p:txBody>
      </p:sp>
      <p:sp>
        <p:nvSpPr>
          <p:cNvPr id="4" name="Plassholder for lysbildenummer 3"/>
          <p:cNvSpPr>
            <a:spLocks noGrp="1"/>
          </p:cNvSpPr>
          <p:nvPr>
            <p:ph type="sldNum" sz="quarter" idx="5"/>
          </p:nvPr>
        </p:nvSpPr>
        <p:spPr/>
        <p:txBody>
          <a:bodyPr/>
          <a:lstStyle/>
          <a:p>
            <a:fld id="{EA72985F-36CD-4D87-8C89-674A558E8057}" type="slidenum">
              <a:rPr lang="en-US" smtClean="0"/>
              <a:t>10</a:t>
            </a:fld>
            <a:endParaRPr lang="en-US"/>
          </a:p>
        </p:txBody>
      </p:sp>
    </p:spTree>
    <p:extLst>
      <p:ext uri="{BB962C8B-B14F-4D97-AF65-F5344CB8AC3E}">
        <p14:creationId xmlns:p14="http://schemas.microsoft.com/office/powerpoint/2010/main" val="772810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This is </a:t>
            </a:r>
            <a:r>
              <a:rPr lang="nb-NO" dirty="0" err="1"/>
              <a:t>our</a:t>
            </a:r>
            <a:r>
              <a:rPr lang="nb-NO" dirty="0"/>
              <a:t> metro system to show </a:t>
            </a:r>
            <a:r>
              <a:rPr lang="nb-NO" dirty="0" err="1"/>
              <a:t>you</a:t>
            </a:r>
            <a:r>
              <a:rPr lang="nb-NO" dirty="0"/>
              <a:t> just </a:t>
            </a:r>
            <a:r>
              <a:rPr lang="nb-NO" dirty="0" err="1"/>
              <a:t>how</a:t>
            </a:r>
            <a:r>
              <a:rPr lang="nb-NO" dirty="0"/>
              <a:t> </a:t>
            </a:r>
            <a:r>
              <a:rPr lang="nb-NO" dirty="0" err="1"/>
              <a:t>small</a:t>
            </a:r>
            <a:r>
              <a:rPr lang="nb-NO" dirty="0"/>
              <a:t> Oslo is. Our Law </a:t>
            </a:r>
            <a:r>
              <a:rPr lang="nb-NO" dirty="0" err="1"/>
              <a:t>faculty</a:t>
            </a:r>
            <a:r>
              <a:rPr lang="nb-NO" dirty="0"/>
              <a:t> is at </a:t>
            </a:r>
            <a:r>
              <a:rPr lang="nb-NO" dirty="0" err="1"/>
              <a:t>the</a:t>
            </a:r>
            <a:r>
              <a:rPr lang="nb-NO" dirty="0"/>
              <a:t> </a:t>
            </a:r>
            <a:r>
              <a:rPr lang="nb-NO" dirty="0" err="1"/>
              <a:t>Nationaltheateret</a:t>
            </a:r>
            <a:r>
              <a:rPr lang="nb-NO" dirty="0"/>
              <a:t> stop and from </a:t>
            </a:r>
            <a:r>
              <a:rPr lang="nb-NO" dirty="0" err="1"/>
              <a:t>there</a:t>
            </a:r>
            <a:r>
              <a:rPr lang="nb-NO" dirty="0"/>
              <a:t> </a:t>
            </a:r>
            <a:r>
              <a:rPr lang="nb-NO" dirty="0" err="1"/>
              <a:t>it’s</a:t>
            </a:r>
            <a:r>
              <a:rPr lang="nb-NO" dirty="0"/>
              <a:t> </a:t>
            </a:r>
            <a:r>
              <a:rPr lang="nb-NO" dirty="0" err="1"/>
              <a:t>only</a:t>
            </a:r>
            <a:r>
              <a:rPr lang="nb-NO" dirty="0"/>
              <a:t> 7 min and </a:t>
            </a:r>
            <a:r>
              <a:rPr lang="nb-NO" dirty="0" err="1"/>
              <a:t>two</a:t>
            </a:r>
            <a:r>
              <a:rPr lang="nb-NO" dirty="0"/>
              <a:t> </a:t>
            </a:r>
            <a:r>
              <a:rPr lang="nb-NO" dirty="0" err="1"/>
              <a:t>stops</a:t>
            </a:r>
            <a:r>
              <a:rPr lang="nb-NO" dirty="0"/>
              <a:t> to Blindern campus. The city </a:t>
            </a:r>
            <a:r>
              <a:rPr lang="nb-NO" dirty="0" err="1"/>
              <a:t>centre</a:t>
            </a:r>
            <a:r>
              <a:rPr lang="nb-NO" dirty="0"/>
              <a:t> </a:t>
            </a:r>
            <a:r>
              <a:rPr lang="nb-NO" dirty="0" err="1"/>
              <a:t>consist</a:t>
            </a:r>
            <a:r>
              <a:rPr lang="nb-NO" dirty="0"/>
              <a:t> of </a:t>
            </a:r>
            <a:r>
              <a:rPr lang="nb-NO" dirty="0" err="1"/>
              <a:t>the</a:t>
            </a:r>
            <a:r>
              <a:rPr lang="nb-NO" dirty="0"/>
              <a:t> 5 </a:t>
            </a:r>
            <a:r>
              <a:rPr lang="nb-NO" dirty="0" err="1"/>
              <a:t>stops</a:t>
            </a:r>
            <a:r>
              <a:rPr lang="nb-NO" dirty="0"/>
              <a:t> </a:t>
            </a:r>
            <a:r>
              <a:rPr lang="nb-NO" dirty="0" err="1"/>
              <a:t>where</a:t>
            </a:r>
            <a:r>
              <a:rPr lang="nb-NO" dirty="0"/>
              <a:t> all metro lines og </a:t>
            </a:r>
            <a:r>
              <a:rPr lang="nb-NO" dirty="0" err="1"/>
              <a:t>through</a:t>
            </a:r>
            <a:r>
              <a:rPr lang="nb-NO" dirty="0"/>
              <a:t> and </a:t>
            </a:r>
            <a:r>
              <a:rPr lang="nb-NO" dirty="0" err="1"/>
              <a:t>the</a:t>
            </a:r>
            <a:r>
              <a:rPr lang="nb-NO" dirty="0"/>
              <a:t> </a:t>
            </a:r>
            <a:r>
              <a:rPr lang="nb-NO" dirty="0" err="1"/>
              <a:t>purple</a:t>
            </a:r>
            <a:r>
              <a:rPr lang="nb-NO" dirty="0"/>
              <a:t> and green </a:t>
            </a:r>
            <a:r>
              <a:rPr lang="nb-NO" dirty="0" err="1"/>
              <a:t>one</a:t>
            </a:r>
            <a:r>
              <a:rPr lang="nb-NO" dirty="0"/>
              <a:t> </a:t>
            </a:r>
            <a:r>
              <a:rPr lang="nb-NO" dirty="0" err="1"/>
              <a:t>are</a:t>
            </a:r>
            <a:r>
              <a:rPr lang="nb-NO" dirty="0"/>
              <a:t> </a:t>
            </a:r>
            <a:r>
              <a:rPr lang="nb-NO" dirty="0" err="1"/>
              <a:t>the</a:t>
            </a:r>
            <a:r>
              <a:rPr lang="nb-NO" dirty="0"/>
              <a:t> best </a:t>
            </a:r>
            <a:r>
              <a:rPr lang="nb-NO" dirty="0" err="1"/>
              <a:t>ones</a:t>
            </a:r>
            <a:r>
              <a:rPr lang="nb-NO" dirty="0"/>
              <a:t> for </a:t>
            </a:r>
            <a:r>
              <a:rPr lang="nb-NO" dirty="0" err="1"/>
              <a:t>getting</a:t>
            </a:r>
            <a:r>
              <a:rPr lang="nb-NO" dirty="0"/>
              <a:t> in to </a:t>
            </a:r>
            <a:r>
              <a:rPr lang="nb-NO" dirty="0" err="1"/>
              <a:t>the</a:t>
            </a:r>
            <a:r>
              <a:rPr lang="nb-NO" dirty="0"/>
              <a:t> </a:t>
            </a:r>
            <a:r>
              <a:rPr lang="nb-NO" dirty="0" err="1"/>
              <a:t>woods</a:t>
            </a:r>
            <a:r>
              <a:rPr lang="nb-NO" dirty="0"/>
              <a:t> for </a:t>
            </a:r>
            <a:r>
              <a:rPr lang="nb-NO" dirty="0" err="1"/>
              <a:t>hiking</a:t>
            </a:r>
            <a:r>
              <a:rPr lang="nb-NO" dirty="0"/>
              <a:t> or </a:t>
            </a:r>
            <a:r>
              <a:rPr lang="nb-NO" dirty="0" err="1"/>
              <a:t>skiing</a:t>
            </a:r>
            <a:r>
              <a:rPr lang="nb-NO" dirty="0"/>
              <a:t>.</a:t>
            </a:r>
          </a:p>
        </p:txBody>
      </p:sp>
      <p:sp>
        <p:nvSpPr>
          <p:cNvPr id="4" name="Plassholder for lysbildenummer 3"/>
          <p:cNvSpPr>
            <a:spLocks noGrp="1"/>
          </p:cNvSpPr>
          <p:nvPr>
            <p:ph type="sldNum" sz="quarter" idx="5"/>
          </p:nvPr>
        </p:nvSpPr>
        <p:spPr/>
        <p:txBody>
          <a:bodyPr/>
          <a:lstStyle/>
          <a:p>
            <a:fld id="{EA72985F-36CD-4D87-8C89-674A558E8057}" type="slidenum">
              <a:rPr lang="en-US" smtClean="0"/>
              <a:t>11</a:t>
            </a:fld>
            <a:endParaRPr lang="en-US"/>
          </a:p>
        </p:txBody>
      </p:sp>
    </p:spTree>
    <p:extLst>
      <p:ext uri="{BB962C8B-B14F-4D97-AF65-F5344CB8AC3E}">
        <p14:creationId xmlns:p14="http://schemas.microsoft.com/office/powerpoint/2010/main" val="546508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UiO</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welcomes</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our</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exchange</a:t>
            </a:r>
            <a:r>
              <a:rPr lang="nb-NO" sz="1200" kern="1200" baseline="0" dirty="0">
                <a:solidFill>
                  <a:schemeClr val="tx1"/>
                </a:solidFill>
                <a:effectLst/>
                <a:latin typeface="+mn-lt"/>
                <a:ea typeface="+mn-ea"/>
                <a:cs typeface="+mn-cs"/>
              </a:rPr>
              <a:t> students </a:t>
            </a:r>
            <a:r>
              <a:rPr lang="nb-NO" sz="1200" kern="1200" baseline="0" dirty="0" err="1">
                <a:solidFill>
                  <a:schemeClr val="tx1"/>
                </a:solidFill>
                <a:effectLst/>
                <a:latin typeface="+mn-lt"/>
                <a:ea typeface="+mn-ea"/>
                <a:cs typeface="+mn-cs"/>
              </a:rPr>
              <a:t>with</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big</a:t>
            </a:r>
            <a:r>
              <a:rPr lang="nb-NO" sz="1200" kern="1200" baseline="0" dirty="0">
                <a:solidFill>
                  <a:schemeClr val="tx1"/>
                </a:solidFill>
                <a:effectLst/>
                <a:latin typeface="+mn-lt"/>
                <a:ea typeface="+mn-ea"/>
                <a:cs typeface="+mn-cs"/>
              </a:rPr>
              <a:t> smiles! </a:t>
            </a:r>
            <a:r>
              <a:rPr lang="nb-NO" sz="1200" kern="1200" baseline="0" dirty="0" err="1">
                <a:solidFill>
                  <a:schemeClr val="tx1"/>
                </a:solidFill>
                <a:effectLst/>
                <a:latin typeface="+mn-lt"/>
                <a:ea typeface="+mn-ea"/>
                <a:cs typeface="+mn-cs"/>
              </a:rPr>
              <a:t>You</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will</a:t>
            </a:r>
            <a:r>
              <a:rPr lang="nb-NO" sz="1200" kern="1200" baseline="0" dirty="0">
                <a:solidFill>
                  <a:schemeClr val="tx1"/>
                </a:solidFill>
                <a:effectLst/>
                <a:latin typeface="+mn-lt"/>
                <a:ea typeface="+mn-ea"/>
                <a:cs typeface="+mn-cs"/>
              </a:rPr>
              <a:t> be </a:t>
            </a:r>
            <a:r>
              <a:rPr lang="nb-NO" sz="1200" kern="1200" baseline="0" dirty="0" err="1">
                <a:solidFill>
                  <a:schemeClr val="tx1"/>
                </a:solidFill>
                <a:effectLst/>
                <a:latin typeface="+mn-lt"/>
                <a:ea typeface="+mn-ea"/>
                <a:cs typeface="+mn-cs"/>
              </a:rPr>
              <a:t>assigned</a:t>
            </a:r>
            <a:r>
              <a:rPr lang="nb-NO" sz="1200" kern="1200" baseline="0" dirty="0">
                <a:solidFill>
                  <a:schemeClr val="tx1"/>
                </a:solidFill>
                <a:effectLst/>
                <a:latin typeface="+mn-lt"/>
                <a:ea typeface="+mn-ea"/>
                <a:cs typeface="+mn-cs"/>
              </a:rPr>
              <a:t> to a </a:t>
            </a:r>
            <a:r>
              <a:rPr lang="nb-NO" sz="1200" kern="1200" baseline="0" dirty="0" err="1">
                <a:solidFill>
                  <a:schemeClr val="tx1"/>
                </a:solidFill>
                <a:effectLst/>
                <a:latin typeface="+mn-lt"/>
                <a:ea typeface="+mn-ea"/>
                <a:cs typeface="+mn-cs"/>
              </a:rPr>
              <a:t>buddy</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who</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will</a:t>
            </a:r>
            <a:r>
              <a:rPr lang="nb-NO" sz="1200" kern="1200" baseline="0" dirty="0">
                <a:solidFill>
                  <a:schemeClr val="tx1"/>
                </a:solidFill>
                <a:effectLst/>
                <a:latin typeface="+mn-lt"/>
                <a:ea typeface="+mn-ea"/>
                <a:cs typeface="+mn-cs"/>
              </a:rPr>
              <a:t> show </a:t>
            </a:r>
            <a:r>
              <a:rPr lang="nb-NO" sz="1200" kern="1200" baseline="0" dirty="0" err="1">
                <a:solidFill>
                  <a:schemeClr val="tx1"/>
                </a:solidFill>
                <a:effectLst/>
                <a:latin typeface="+mn-lt"/>
                <a:ea typeface="+mn-ea"/>
                <a:cs typeface="+mn-cs"/>
              </a:rPr>
              <a:t>you</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the</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way</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around</a:t>
            </a:r>
            <a:r>
              <a:rPr lang="nb-NO" sz="1200" kern="1200" baseline="0" dirty="0">
                <a:solidFill>
                  <a:schemeClr val="tx1"/>
                </a:solidFill>
                <a:effectLst/>
                <a:latin typeface="+mn-lt"/>
                <a:ea typeface="+mn-ea"/>
                <a:cs typeface="+mn-cs"/>
              </a:rPr>
              <a:t> Oslo and UiO. </a:t>
            </a:r>
            <a:br>
              <a:rPr lang="nb-NO" sz="1200" kern="1200" baseline="0" dirty="0">
                <a:solidFill>
                  <a:schemeClr val="tx1"/>
                </a:solidFill>
                <a:effectLst/>
                <a:latin typeface="+mn-lt"/>
                <a:ea typeface="+mn-ea"/>
                <a:cs typeface="+mn-cs"/>
              </a:rPr>
            </a:br>
            <a:r>
              <a:rPr lang="nb-NO" sz="1200" kern="1200" baseline="0" dirty="0">
                <a:solidFill>
                  <a:schemeClr val="tx1"/>
                </a:solidFill>
                <a:effectLst/>
                <a:latin typeface="+mn-lt"/>
                <a:ea typeface="+mn-ea"/>
                <a:cs typeface="+mn-cs"/>
              </a:rPr>
              <a:t>Our International Student </a:t>
            </a:r>
            <a:r>
              <a:rPr lang="nb-NO" sz="1200" kern="1200" baseline="0" dirty="0" err="1">
                <a:solidFill>
                  <a:schemeClr val="tx1"/>
                </a:solidFill>
                <a:effectLst/>
                <a:latin typeface="+mn-lt"/>
                <a:ea typeface="+mn-ea"/>
                <a:cs typeface="+mn-cs"/>
              </a:rPr>
              <a:t>Reception</a:t>
            </a:r>
            <a:r>
              <a:rPr lang="nb-NO" sz="1200" kern="1200" baseline="0" dirty="0">
                <a:solidFill>
                  <a:schemeClr val="tx1"/>
                </a:solidFill>
                <a:effectLst/>
                <a:latin typeface="+mn-lt"/>
                <a:ea typeface="+mn-ea"/>
                <a:cs typeface="+mn-cs"/>
              </a:rPr>
              <a:t> hosts </a:t>
            </a:r>
            <a:r>
              <a:rPr lang="nb-NO" sz="1200" kern="1200" baseline="0" dirty="0" err="1">
                <a:solidFill>
                  <a:schemeClr val="tx1"/>
                </a:solidFill>
                <a:effectLst/>
                <a:latin typeface="+mn-lt"/>
                <a:ea typeface="+mn-ea"/>
                <a:cs typeface="+mn-cs"/>
              </a:rPr>
              <a:t>events</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throughout</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the</a:t>
            </a:r>
            <a:r>
              <a:rPr lang="nb-NO" sz="1200" kern="1200" baseline="0" dirty="0">
                <a:solidFill>
                  <a:schemeClr val="tx1"/>
                </a:solidFill>
                <a:effectLst/>
                <a:latin typeface="+mn-lt"/>
                <a:ea typeface="+mn-ea"/>
                <a:cs typeface="+mn-cs"/>
              </a:rPr>
              <a:t> semester like </a:t>
            </a:r>
            <a:r>
              <a:rPr lang="nb-NO" sz="1200" kern="1200" baseline="0" dirty="0" err="1">
                <a:solidFill>
                  <a:schemeClr val="tx1"/>
                </a:solidFill>
                <a:effectLst/>
                <a:latin typeface="+mn-lt"/>
                <a:ea typeface="+mn-ea"/>
                <a:cs typeface="+mn-cs"/>
              </a:rPr>
              <a:t>guided</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tours</a:t>
            </a:r>
            <a:r>
              <a:rPr lang="nb-NO" sz="1200" kern="1200" baseline="0" dirty="0">
                <a:solidFill>
                  <a:schemeClr val="tx1"/>
                </a:solidFill>
                <a:effectLst/>
                <a:latin typeface="+mn-lt"/>
                <a:ea typeface="+mn-ea"/>
                <a:cs typeface="+mn-cs"/>
              </a:rPr>
              <a:t> of </a:t>
            </a:r>
            <a:r>
              <a:rPr lang="nb-NO" sz="1200" kern="1200" baseline="0" dirty="0" err="1">
                <a:solidFill>
                  <a:schemeClr val="tx1"/>
                </a:solidFill>
                <a:effectLst/>
                <a:latin typeface="+mn-lt"/>
                <a:ea typeface="+mn-ea"/>
                <a:cs typeface="+mn-cs"/>
              </a:rPr>
              <a:t>landmarks</a:t>
            </a:r>
            <a:r>
              <a:rPr lang="nb-NO" sz="1200" kern="1200" baseline="0" dirty="0">
                <a:solidFill>
                  <a:schemeClr val="tx1"/>
                </a:solidFill>
                <a:effectLst/>
                <a:latin typeface="+mn-lt"/>
                <a:ea typeface="+mn-ea"/>
                <a:cs typeface="+mn-cs"/>
              </a:rPr>
              <a:t> like </a:t>
            </a:r>
            <a:r>
              <a:rPr lang="nb-NO" sz="1200" kern="1200" baseline="0" dirty="0" err="1">
                <a:solidFill>
                  <a:schemeClr val="tx1"/>
                </a:solidFill>
                <a:effectLst/>
                <a:latin typeface="+mn-lt"/>
                <a:ea typeface="+mn-ea"/>
                <a:cs typeface="+mn-cs"/>
              </a:rPr>
              <a:t>the</a:t>
            </a:r>
            <a:r>
              <a:rPr lang="nb-NO" sz="1200" kern="1200" baseline="0" dirty="0">
                <a:solidFill>
                  <a:schemeClr val="tx1"/>
                </a:solidFill>
                <a:effectLst/>
                <a:latin typeface="+mn-lt"/>
                <a:ea typeface="+mn-ea"/>
                <a:cs typeface="+mn-cs"/>
              </a:rPr>
              <a:t> Munch museum, </a:t>
            </a:r>
            <a:r>
              <a:rPr lang="nb-NO" sz="1200" kern="1200" baseline="0" dirty="0" err="1">
                <a:solidFill>
                  <a:schemeClr val="tx1"/>
                </a:solidFill>
                <a:effectLst/>
                <a:latin typeface="+mn-lt"/>
                <a:ea typeface="+mn-ea"/>
                <a:cs typeface="+mn-cs"/>
              </a:rPr>
              <a:t>the</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parliament</a:t>
            </a:r>
            <a:r>
              <a:rPr lang="nb-NO" sz="1200" kern="1200" baseline="0" dirty="0">
                <a:solidFill>
                  <a:schemeClr val="tx1"/>
                </a:solidFill>
                <a:effectLst/>
                <a:latin typeface="+mn-lt"/>
                <a:ea typeface="+mn-ea"/>
                <a:cs typeface="+mn-cs"/>
              </a:rPr>
              <a:t>, Nobel Peace Center, </a:t>
            </a:r>
            <a:r>
              <a:rPr lang="nb-NO" sz="1200" kern="1200" baseline="0" dirty="0" err="1">
                <a:solidFill>
                  <a:schemeClr val="tx1"/>
                </a:solidFill>
                <a:effectLst/>
                <a:latin typeface="+mn-lt"/>
                <a:ea typeface="+mn-ea"/>
                <a:cs typeface="+mn-cs"/>
              </a:rPr>
              <a:t>they</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set</a:t>
            </a:r>
            <a:r>
              <a:rPr lang="nb-NO" sz="1200" kern="1200" baseline="0" dirty="0">
                <a:solidFill>
                  <a:schemeClr val="tx1"/>
                </a:solidFill>
                <a:effectLst/>
                <a:latin typeface="+mn-lt"/>
                <a:ea typeface="+mn-ea"/>
                <a:cs typeface="+mn-cs"/>
              </a:rPr>
              <a:t> up </a:t>
            </a:r>
            <a:r>
              <a:rPr lang="nb-NO" sz="1200" kern="1200" baseline="0" dirty="0" err="1">
                <a:solidFill>
                  <a:schemeClr val="tx1"/>
                </a:solidFill>
                <a:effectLst/>
                <a:latin typeface="+mn-lt"/>
                <a:ea typeface="+mn-ea"/>
                <a:cs typeface="+mn-cs"/>
              </a:rPr>
              <a:t>language</a:t>
            </a:r>
            <a:r>
              <a:rPr lang="nb-NO" sz="1200" kern="1200" baseline="0" dirty="0">
                <a:solidFill>
                  <a:schemeClr val="tx1"/>
                </a:solidFill>
                <a:effectLst/>
                <a:latin typeface="+mn-lt"/>
                <a:ea typeface="+mn-ea"/>
                <a:cs typeface="+mn-cs"/>
              </a:rPr>
              <a:t> cafes, </a:t>
            </a:r>
            <a:r>
              <a:rPr lang="nb-NO" sz="1200" kern="1200" baseline="0" dirty="0" err="1">
                <a:solidFill>
                  <a:schemeClr val="tx1"/>
                </a:solidFill>
                <a:effectLst/>
                <a:latin typeface="+mn-lt"/>
                <a:ea typeface="+mn-ea"/>
                <a:cs typeface="+mn-cs"/>
              </a:rPr>
              <a:t>scavenger</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hunt</a:t>
            </a:r>
            <a:r>
              <a:rPr lang="nb-NO" sz="1200" kern="1200" baseline="0" dirty="0">
                <a:solidFill>
                  <a:schemeClr val="tx1"/>
                </a:solidFill>
                <a:effectLst/>
                <a:latin typeface="+mn-lt"/>
                <a:ea typeface="+mn-ea"/>
                <a:cs typeface="+mn-cs"/>
              </a:rPr>
              <a:t>, bingo </a:t>
            </a:r>
            <a:r>
              <a:rPr lang="nb-NO" sz="1200" kern="1200" baseline="0" dirty="0" err="1">
                <a:solidFill>
                  <a:schemeClr val="tx1"/>
                </a:solidFill>
                <a:effectLst/>
                <a:latin typeface="+mn-lt"/>
                <a:ea typeface="+mn-ea"/>
                <a:cs typeface="+mn-cs"/>
              </a:rPr>
              <a:t>nights</a:t>
            </a:r>
            <a:r>
              <a:rPr lang="nb-NO" sz="1200" kern="1200" baseline="0" dirty="0">
                <a:solidFill>
                  <a:schemeClr val="tx1"/>
                </a:solidFill>
                <a:effectLst/>
                <a:latin typeface="+mn-lt"/>
                <a:ea typeface="+mn-ea"/>
                <a:cs typeface="+mn-cs"/>
              </a:rPr>
              <a:t> as </a:t>
            </a:r>
            <a:r>
              <a:rPr lang="nb-NO" sz="1200" kern="1200" baseline="0" dirty="0" err="1">
                <a:solidFill>
                  <a:schemeClr val="tx1"/>
                </a:solidFill>
                <a:effectLst/>
                <a:latin typeface="+mn-lt"/>
                <a:ea typeface="+mn-ea"/>
                <a:cs typeface="+mn-cs"/>
              </a:rPr>
              <a:t>well</a:t>
            </a:r>
            <a:r>
              <a:rPr lang="nb-NO" sz="1200" kern="1200" baseline="0" dirty="0">
                <a:solidFill>
                  <a:schemeClr val="tx1"/>
                </a:solidFill>
                <a:effectLst/>
                <a:latin typeface="+mn-lt"/>
                <a:ea typeface="+mn-ea"/>
                <a:cs typeface="+mn-cs"/>
              </a:rPr>
              <a:t> as info sessions </a:t>
            </a:r>
            <a:r>
              <a:rPr lang="nb-NO" sz="1200" kern="1200" baseline="0" dirty="0" err="1">
                <a:solidFill>
                  <a:schemeClr val="tx1"/>
                </a:solidFill>
                <a:effectLst/>
                <a:latin typeface="+mn-lt"/>
                <a:ea typeface="+mn-ea"/>
                <a:cs typeface="+mn-cs"/>
              </a:rPr>
              <a:t>about</a:t>
            </a:r>
            <a:r>
              <a:rPr lang="nb-NO" sz="1200" kern="1200" baseline="0" dirty="0">
                <a:solidFill>
                  <a:schemeClr val="tx1"/>
                </a:solidFill>
                <a:effectLst/>
                <a:latin typeface="+mn-lt"/>
                <a:ea typeface="+mn-ea"/>
                <a:cs typeface="+mn-cs"/>
              </a:rPr>
              <a:t> part-time </a:t>
            </a:r>
            <a:r>
              <a:rPr lang="nb-NO" sz="1200" kern="1200" baseline="0" dirty="0" err="1">
                <a:solidFill>
                  <a:schemeClr val="tx1"/>
                </a:solidFill>
                <a:effectLst/>
                <a:latin typeface="+mn-lt"/>
                <a:ea typeface="+mn-ea"/>
                <a:cs typeface="+mn-cs"/>
              </a:rPr>
              <a:t>work</a:t>
            </a:r>
            <a:r>
              <a:rPr lang="nb-NO" sz="1200" kern="1200" baseline="0" dirty="0">
                <a:solidFill>
                  <a:schemeClr val="tx1"/>
                </a:solidFill>
                <a:effectLst/>
                <a:latin typeface="+mn-lt"/>
                <a:ea typeface="+mn-ea"/>
                <a:cs typeface="+mn-cs"/>
              </a:rPr>
              <a:t>.</a:t>
            </a:r>
          </a:p>
          <a:p>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72985F-36CD-4D87-8C89-674A558E8057}" type="slidenum">
              <a:rPr lang="en-US" smtClean="0"/>
              <a:t>12</a:t>
            </a:fld>
            <a:endParaRPr lang="en-US"/>
          </a:p>
        </p:txBody>
      </p:sp>
    </p:spTree>
    <p:extLst>
      <p:ext uri="{BB962C8B-B14F-4D97-AF65-F5344CB8AC3E}">
        <p14:creationId xmlns:p14="http://schemas.microsoft.com/office/powerpoint/2010/main" val="275320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kern="1200" dirty="0">
                <a:solidFill>
                  <a:schemeClr val="tx1"/>
                </a:solidFill>
                <a:effectLst/>
                <a:latin typeface="+mn-lt"/>
                <a:ea typeface="+mn-ea"/>
                <a:cs typeface="+mn-cs"/>
              </a:rPr>
              <a:t>An </a:t>
            </a:r>
            <a:r>
              <a:rPr lang="nb-NO" sz="1200" b="0" kern="1200" dirty="0" err="1">
                <a:solidFill>
                  <a:schemeClr val="tx1"/>
                </a:solidFill>
                <a:effectLst/>
                <a:latin typeface="+mn-lt"/>
                <a:ea typeface="+mn-ea"/>
                <a:cs typeface="+mn-cs"/>
              </a:rPr>
              <a:t>important</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benefit</a:t>
            </a:r>
            <a:r>
              <a:rPr lang="nb-NO" sz="1200" b="0" kern="1200" baseline="0" dirty="0">
                <a:solidFill>
                  <a:schemeClr val="tx1"/>
                </a:solidFill>
                <a:effectLst/>
                <a:latin typeface="+mn-lt"/>
                <a:ea typeface="+mn-ea"/>
                <a:cs typeface="+mn-cs"/>
              </a:rPr>
              <a:t> for </a:t>
            </a:r>
            <a:r>
              <a:rPr lang="nb-NO" sz="1200" b="0" kern="1200" baseline="0" dirty="0" err="1">
                <a:solidFill>
                  <a:schemeClr val="tx1"/>
                </a:solidFill>
                <a:effectLst/>
                <a:latin typeface="+mn-lt"/>
                <a:ea typeface="+mn-ea"/>
                <a:cs typeface="+mn-cs"/>
              </a:rPr>
              <a:t>our</a:t>
            </a:r>
            <a:r>
              <a:rPr lang="nb-NO" sz="1200" b="0" kern="1200" baseline="0" dirty="0">
                <a:solidFill>
                  <a:schemeClr val="tx1"/>
                </a:solidFill>
                <a:effectLst/>
                <a:latin typeface="+mn-lt"/>
                <a:ea typeface="+mn-ea"/>
                <a:cs typeface="+mn-cs"/>
              </a:rPr>
              <a:t> </a:t>
            </a:r>
            <a:r>
              <a:rPr lang="nb-NO" sz="1200" b="0" kern="1200" baseline="0" dirty="0" err="1">
                <a:solidFill>
                  <a:schemeClr val="tx1"/>
                </a:solidFill>
                <a:effectLst/>
                <a:latin typeface="+mn-lt"/>
                <a:ea typeface="+mn-ea"/>
                <a:cs typeface="+mn-cs"/>
              </a:rPr>
              <a:t>exchange</a:t>
            </a:r>
            <a:r>
              <a:rPr lang="nb-NO" sz="1200" b="0" kern="1200" baseline="0" dirty="0">
                <a:solidFill>
                  <a:schemeClr val="tx1"/>
                </a:solidFill>
                <a:effectLst/>
                <a:latin typeface="+mn-lt"/>
                <a:ea typeface="+mn-ea"/>
                <a:cs typeface="+mn-cs"/>
              </a:rPr>
              <a:t> students is </a:t>
            </a:r>
            <a:r>
              <a:rPr lang="nb-NO" sz="1200" b="0" kern="1200" baseline="0" dirty="0" err="1">
                <a:solidFill>
                  <a:schemeClr val="tx1"/>
                </a:solidFill>
                <a:effectLst/>
                <a:latin typeface="+mn-lt"/>
                <a:ea typeface="+mn-ea"/>
                <a:cs typeface="+mn-cs"/>
              </a:rPr>
              <a:t>the</a:t>
            </a:r>
            <a:r>
              <a:rPr lang="nb-NO" sz="1200" b="0" kern="1200" baseline="0" dirty="0">
                <a:solidFill>
                  <a:schemeClr val="tx1"/>
                </a:solidFill>
                <a:effectLst/>
                <a:latin typeface="+mn-lt"/>
                <a:ea typeface="+mn-ea"/>
                <a:cs typeface="+mn-cs"/>
              </a:rPr>
              <a:t> </a:t>
            </a:r>
            <a:r>
              <a:rPr lang="nb-NO" sz="1200" b="0" kern="1200" baseline="0" dirty="0" err="1">
                <a:solidFill>
                  <a:schemeClr val="tx1"/>
                </a:solidFill>
                <a:effectLst/>
                <a:latin typeface="+mn-lt"/>
                <a:ea typeface="+mn-ea"/>
                <a:cs typeface="+mn-cs"/>
              </a:rPr>
              <a:t>housing</a:t>
            </a:r>
            <a:r>
              <a:rPr lang="nb-NO" sz="1200" b="0" kern="1200" baseline="0" dirty="0">
                <a:solidFill>
                  <a:schemeClr val="tx1"/>
                </a:solidFill>
                <a:effectLst/>
                <a:latin typeface="+mn-lt"/>
                <a:ea typeface="+mn-ea"/>
                <a:cs typeface="+mn-cs"/>
              </a:rPr>
              <a:t> </a:t>
            </a:r>
            <a:r>
              <a:rPr lang="nb-NO" sz="1200" b="0" kern="1200" baseline="0" dirty="0" err="1">
                <a:solidFill>
                  <a:schemeClr val="tx1"/>
                </a:solidFill>
                <a:effectLst/>
                <a:latin typeface="+mn-lt"/>
                <a:ea typeface="+mn-ea"/>
                <a:cs typeface="+mn-cs"/>
              </a:rPr>
              <a:t>priority</a:t>
            </a:r>
            <a:r>
              <a:rPr lang="nb-NO" sz="1200" b="0" kern="1200" baseline="0" dirty="0">
                <a:solidFill>
                  <a:schemeClr val="tx1"/>
                </a:solidFill>
                <a:effectLst/>
                <a:latin typeface="+mn-lt"/>
                <a:ea typeface="+mn-ea"/>
                <a:cs typeface="+mn-cs"/>
              </a:rPr>
              <a:t>.</a:t>
            </a:r>
            <a:endParaRPr lang="nb-NO" sz="1200" b="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The</a:t>
            </a:r>
            <a:r>
              <a:rPr lang="nb-NO" sz="1200" b="1" kern="1200" baseline="0" dirty="0">
                <a:solidFill>
                  <a:schemeClr val="tx1"/>
                </a:solidFill>
                <a:effectLst/>
                <a:latin typeface="+mn-lt"/>
                <a:ea typeface="+mn-ea"/>
                <a:cs typeface="+mn-cs"/>
              </a:rPr>
              <a:t> S</a:t>
            </a:r>
            <a:r>
              <a:rPr lang="nb-NO" sz="1200" b="1" kern="1200" dirty="0">
                <a:solidFill>
                  <a:schemeClr val="tx1"/>
                </a:solidFill>
                <a:effectLst/>
                <a:latin typeface="+mn-lt"/>
                <a:ea typeface="+mn-ea"/>
                <a:cs typeface="+mn-cs"/>
              </a:rPr>
              <a:t>tudent</a:t>
            </a:r>
            <a:r>
              <a:rPr lang="nb-NO" sz="1200" b="1" kern="1200" baseline="0" dirty="0">
                <a:solidFill>
                  <a:schemeClr val="tx1"/>
                </a:solidFill>
                <a:effectLst/>
                <a:latin typeface="+mn-lt"/>
                <a:ea typeface="+mn-ea"/>
                <a:cs typeface="+mn-cs"/>
              </a:rPr>
              <a:t> </a:t>
            </a:r>
            <a:r>
              <a:rPr lang="nb-NO" sz="1200" b="1" kern="1200" baseline="0" dirty="0" err="1">
                <a:solidFill>
                  <a:schemeClr val="tx1"/>
                </a:solidFill>
                <a:effectLst/>
                <a:latin typeface="+mn-lt"/>
                <a:ea typeface="+mn-ea"/>
                <a:cs typeface="+mn-cs"/>
              </a:rPr>
              <a:t>Welfare</a:t>
            </a:r>
            <a:r>
              <a:rPr lang="nb-NO" sz="1200" b="1" kern="1200" baseline="0" dirty="0">
                <a:solidFill>
                  <a:schemeClr val="tx1"/>
                </a:solidFill>
                <a:effectLst/>
                <a:latin typeface="+mn-lt"/>
                <a:ea typeface="+mn-ea"/>
                <a:cs typeface="+mn-cs"/>
              </a:rPr>
              <a:t> Services SiO </a:t>
            </a:r>
            <a:r>
              <a:rPr lang="nb-NO" sz="1200" b="0" kern="1200" baseline="0" dirty="0" err="1">
                <a:solidFill>
                  <a:schemeClr val="tx1"/>
                </a:solidFill>
                <a:effectLst/>
                <a:latin typeface="+mn-lt"/>
                <a:ea typeface="+mn-ea"/>
                <a:cs typeface="+mn-cs"/>
              </a:rPr>
              <a:t>includs</a:t>
            </a:r>
            <a:r>
              <a:rPr lang="nb-NO" sz="1200" b="0" kern="1200" baseline="0" dirty="0">
                <a:solidFill>
                  <a:schemeClr val="tx1"/>
                </a:solidFill>
                <a:effectLst/>
                <a:latin typeface="+mn-lt"/>
                <a:ea typeface="+mn-ea"/>
                <a:cs typeface="+mn-cs"/>
              </a:rPr>
              <a:t> </a:t>
            </a:r>
            <a:r>
              <a:rPr lang="nb-NO" sz="1200" b="0" kern="1200" baseline="0" dirty="0" err="1">
                <a:solidFill>
                  <a:schemeClr val="tx1"/>
                </a:solidFill>
                <a:effectLst/>
                <a:latin typeface="+mn-lt"/>
                <a:ea typeface="+mn-ea"/>
                <a:cs typeface="+mn-cs"/>
              </a:rPr>
              <a:t>housing</a:t>
            </a:r>
            <a:r>
              <a:rPr lang="nb-NO" sz="1200" b="0" kern="1200" baseline="0" dirty="0">
                <a:solidFill>
                  <a:schemeClr val="tx1"/>
                </a:solidFill>
                <a:effectLst/>
                <a:latin typeface="+mn-lt"/>
                <a:ea typeface="+mn-ea"/>
                <a:cs typeface="+mn-cs"/>
              </a:rPr>
              <a:t>, </a:t>
            </a:r>
            <a:r>
              <a:rPr lang="nb-NO" sz="1200" b="0" kern="1200" baseline="0" dirty="0" err="1">
                <a:solidFill>
                  <a:schemeClr val="tx1"/>
                </a:solidFill>
                <a:effectLst/>
                <a:latin typeface="+mn-lt"/>
                <a:ea typeface="+mn-ea"/>
                <a:cs typeface="+mn-cs"/>
              </a:rPr>
              <a:t>health</a:t>
            </a:r>
            <a:r>
              <a:rPr lang="nb-NO" sz="1200" b="0" kern="1200" baseline="0" dirty="0">
                <a:solidFill>
                  <a:schemeClr val="tx1"/>
                </a:solidFill>
                <a:effectLst/>
                <a:latin typeface="+mn-lt"/>
                <a:ea typeface="+mn-ea"/>
                <a:cs typeface="+mn-cs"/>
              </a:rPr>
              <a:t>, sport and </a:t>
            </a:r>
            <a:r>
              <a:rPr lang="nb-NO" sz="1200" b="0" kern="1200" baseline="0" dirty="0" err="1">
                <a:solidFill>
                  <a:schemeClr val="tx1"/>
                </a:solidFill>
                <a:effectLst/>
                <a:latin typeface="+mn-lt"/>
                <a:ea typeface="+mn-ea"/>
                <a:cs typeface="+mn-cs"/>
              </a:rPr>
              <a:t>food</a:t>
            </a:r>
            <a:endParaRPr lang="nb-NO" sz="1200" b="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Apply for </a:t>
            </a:r>
            <a:r>
              <a:rPr lang="nb-NO" sz="1200" kern="1200" dirty="0" err="1">
                <a:solidFill>
                  <a:schemeClr val="tx1"/>
                </a:solidFill>
                <a:effectLst/>
                <a:latin typeface="+mn-lt"/>
                <a:ea typeface="+mn-ea"/>
                <a:cs typeface="+mn-cs"/>
              </a:rPr>
              <a:t>housing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asap</a:t>
            </a:r>
            <a:r>
              <a:rPr lang="nb-NO" sz="1200" kern="1200" dirty="0">
                <a:solidFill>
                  <a:schemeClr val="tx1"/>
                </a:solidFill>
                <a:effectLst/>
                <a:latin typeface="+mn-lt"/>
                <a:ea typeface="+mn-ea"/>
                <a:cs typeface="+mn-cs"/>
              </a:rPr>
              <a:t> – </a:t>
            </a:r>
            <a:r>
              <a:rPr lang="nb-NO" sz="1200" kern="1200" dirty="0" err="1">
                <a:solidFill>
                  <a:schemeClr val="tx1"/>
                </a:solidFill>
                <a:effectLst/>
                <a:latin typeface="+mn-lt"/>
                <a:ea typeface="+mn-ea"/>
                <a:cs typeface="+mn-cs"/>
              </a:rPr>
              <a:t>housing</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priority</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within</a:t>
            </a:r>
            <a:r>
              <a:rPr lang="nb-NO" sz="1200" kern="1200" baseline="0" dirty="0">
                <a:solidFill>
                  <a:schemeClr val="tx1"/>
                </a:solidFill>
                <a:effectLst/>
                <a:latin typeface="+mn-lt"/>
                <a:ea typeface="+mn-ea"/>
                <a:cs typeface="+mn-cs"/>
              </a:rPr>
              <a:t> deadline</a:t>
            </a:r>
            <a:r>
              <a:rPr lang="nb-NO" sz="1200" kern="1200" dirty="0">
                <a:solidFill>
                  <a:schemeClr val="tx1"/>
                </a:solidFill>
                <a:effectLst/>
                <a:latin typeface="+mn-lt"/>
                <a:ea typeface="+mn-ea"/>
                <a:cs typeface="+mn-cs"/>
              </a:rPr>
              <a:t>. The </a:t>
            </a:r>
            <a:r>
              <a:rPr lang="nb-NO" sz="1200" kern="1200" dirty="0" err="1">
                <a:solidFill>
                  <a:schemeClr val="tx1"/>
                </a:solidFill>
                <a:effectLst/>
                <a:latin typeface="+mn-lt"/>
                <a:ea typeface="+mn-ea"/>
                <a:cs typeface="+mn-cs"/>
              </a:rPr>
              <a:t>cheapest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option</a:t>
            </a:r>
            <a:r>
              <a:rPr lang="nb-NO" sz="1200" kern="1200" dirty="0">
                <a:solidFill>
                  <a:schemeClr val="tx1"/>
                </a:solidFill>
                <a:effectLst/>
                <a:latin typeface="+mn-lt"/>
                <a:ea typeface="+mn-ea"/>
                <a:cs typeface="+mn-cs"/>
              </a:rPr>
              <a:t> is an </a:t>
            </a:r>
            <a:r>
              <a:rPr lang="nb-NO" sz="1200" kern="1200" dirty="0" err="1">
                <a:solidFill>
                  <a:schemeClr val="tx1"/>
                </a:solidFill>
                <a:effectLst/>
                <a:latin typeface="+mn-lt"/>
                <a:ea typeface="+mn-ea"/>
                <a:cs typeface="+mn-cs"/>
              </a:rPr>
              <a:t>unfurnished</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room</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sharing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bathroom</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with</a:t>
            </a:r>
            <a:r>
              <a:rPr lang="nb-NO" sz="1200" kern="1200" dirty="0">
                <a:solidFill>
                  <a:schemeClr val="tx1"/>
                </a:solidFill>
                <a:effectLst/>
                <a:latin typeface="+mn-lt"/>
                <a:ea typeface="+mn-ea"/>
                <a:cs typeface="+mn-cs"/>
              </a:rPr>
              <a:t> 1 and </a:t>
            </a:r>
            <a:r>
              <a:rPr lang="nb-NO" sz="1200" kern="1200" dirty="0" err="1">
                <a:solidFill>
                  <a:schemeClr val="tx1"/>
                </a:solidFill>
                <a:effectLst/>
                <a:latin typeface="+mn-lt"/>
                <a:ea typeface="+mn-ea"/>
                <a:cs typeface="+mn-cs"/>
              </a:rPr>
              <a:t>kitchen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with</a:t>
            </a:r>
            <a:r>
              <a:rPr lang="nb-NO" sz="1200" kern="1200" dirty="0">
                <a:solidFill>
                  <a:schemeClr val="tx1"/>
                </a:solidFill>
                <a:effectLst/>
                <a:latin typeface="+mn-lt"/>
                <a:ea typeface="+mn-ea"/>
                <a:cs typeface="+mn-cs"/>
              </a:rPr>
              <a:t> 5 for EUR 350 per </a:t>
            </a:r>
            <a:r>
              <a:rPr lang="nb-NO" sz="1200" kern="1200" dirty="0" err="1">
                <a:solidFill>
                  <a:schemeClr val="tx1"/>
                </a:solidFill>
                <a:effectLst/>
                <a:latin typeface="+mn-lt"/>
                <a:ea typeface="+mn-ea"/>
                <a:cs typeface="+mn-cs"/>
              </a:rPr>
              <a:t>month</a:t>
            </a:r>
            <a:r>
              <a:rPr lang="nb-NO" sz="1200" kern="1200" dirty="0">
                <a:solidFill>
                  <a:schemeClr val="tx1"/>
                </a:solidFill>
                <a:effectLst/>
                <a:latin typeface="+mn-lt"/>
                <a:ea typeface="+mn-ea"/>
                <a:cs typeface="+mn-cs"/>
              </a:rPr>
              <a:t>.</a:t>
            </a:r>
          </a:p>
          <a:p>
            <a:r>
              <a:rPr lang="nb-NO" sz="1200" kern="1200" baseline="0" dirty="0">
                <a:solidFill>
                  <a:schemeClr val="tx1"/>
                </a:solidFill>
                <a:effectLst/>
                <a:latin typeface="+mn-lt"/>
                <a:ea typeface="+mn-ea"/>
                <a:cs typeface="+mn-cs"/>
              </a:rPr>
              <a:t>SiO </a:t>
            </a:r>
            <a:r>
              <a:rPr lang="nb-NO" sz="1200" kern="1200" baseline="0" dirty="0" err="1">
                <a:solidFill>
                  <a:schemeClr val="tx1"/>
                </a:solidFill>
                <a:effectLst/>
                <a:latin typeface="+mn-lt"/>
                <a:ea typeface="+mn-ea"/>
                <a:cs typeface="+mn-cs"/>
              </a:rPr>
              <a:t>also</a:t>
            </a:r>
            <a:r>
              <a:rPr lang="nb-NO" sz="1200" kern="1200" baseline="0" dirty="0">
                <a:solidFill>
                  <a:schemeClr val="tx1"/>
                </a:solidFill>
                <a:effectLst/>
                <a:latin typeface="+mn-lt"/>
                <a:ea typeface="+mn-ea"/>
                <a:cs typeface="+mn-cs"/>
              </a:rPr>
              <a:t> offer </a:t>
            </a:r>
            <a:r>
              <a:rPr lang="nb-NO" sz="1200" kern="1200" baseline="0" dirty="0" err="1">
                <a:solidFill>
                  <a:schemeClr val="tx1"/>
                </a:solidFill>
                <a:effectLst/>
                <a:latin typeface="+mn-lt"/>
                <a:ea typeface="+mn-ea"/>
                <a:cs typeface="+mn-cs"/>
              </a:rPr>
              <a:t>high</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quality</a:t>
            </a:r>
            <a:r>
              <a:rPr lang="nb-NO" sz="1200" kern="1200" baseline="0" dirty="0">
                <a:solidFill>
                  <a:schemeClr val="tx1"/>
                </a:solidFill>
                <a:effectLst/>
                <a:latin typeface="+mn-lt"/>
                <a:ea typeface="+mn-ea"/>
                <a:cs typeface="+mn-cs"/>
              </a:rPr>
              <a:t> sport </a:t>
            </a:r>
            <a:r>
              <a:rPr lang="nb-NO" sz="1200" kern="1200" baseline="0" dirty="0" err="1">
                <a:solidFill>
                  <a:schemeClr val="tx1"/>
                </a:solidFill>
                <a:effectLst/>
                <a:latin typeface="+mn-lt"/>
                <a:ea typeface="+mn-ea"/>
                <a:cs typeface="+mn-cs"/>
              </a:rPr>
              <a:t>facilities</a:t>
            </a:r>
            <a:r>
              <a:rPr lang="nb-NO" sz="1200" kern="1200" baseline="0" dirty="0">
                <a:solidFill>
                  <a:schemeClr val="tx1"/>
                </a:solidFill>
                <a:effectLst/>
                <a:latin typeface="+mn-lt"/>
                <a:ea typeface="+mn-ea"/>
                <a:cs typeface="+mn-cs"/>
              </a:rPr>
              <a:t> at student </a:t>
            </a:r>
            <a:r>
              <a:rPr lang="nb-NO" sz="1200" kern="1200" baseline="0" dirty="0" err="1">
                <a:solidFill>
                  <a:schemeClr val="tx1"/>
                </a:solidFill>
                <a:effectLst/>
                <a:latin typeface="+mn-lt"/>
                <a:ea typeface="+mn-ea"/>
                <a:cs typeface="+mn-cs"/>
              </a:rPr>
              <a:t>friendly</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prices</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on</a:t>
            </a:r>
            <a:r>
              <a:rPr lang="nb-NO" sz="1200" kern="1200" baseline="0" dirty="0">
                <a:solidFill>
                  <a:schemeClr val="tx1"/>
                </a:solidFill>
                <a:effectLst/>
                <a:latin typeface="+mn-lt"/>
                <a:ea typeface="+mn-ea"/>
                <a:cs typeface="+mn-cs"/>
              </a:rPr>
              <a:t> campus restaurants and cafes and a </a:t>
            </a:r>
            <a:r>
              <a:rPr lang="nb-NO" sz="1200" kern="1200" baseline="0" dirty="0" err="1">
                <a:solidFill>
                  <a:schemeClr val="tx1"/>
                </a:solidFill>
                <a:effectLst/>
                <a:latin typeface="+mn-lt"/>
                <a:ea typeface="+mn-ea"/>
                <a:cs typeface="+mn-cs"/>
              </a:rPr>
              <a:t>wide</a:t>
            </a:r>
            <a:r>
              <a:rPr lang="nb-NO" sz="1200" kern="1200" baseline="0" dirty="0">
                <a:solidFill>
                  <a:schemeClr val="tx1"/>
                </a:solidFill>
                <a:effectLst/>
                <a:latin typeface="+mn-lt"/>
                <a:ea typeface="+mn-ea"/>
                <a:cs typeface="+mn-cs"/>
              </a:rPr>
              <a:t> range of </a:t>
            </a:r>
            <a:r>
              <a:rPr lang="nb-NO" sz="1200" kern="1200" baseline="0" dirty="0" err="1">
                <a:solidFill>
                  <a:schemeClr val="tx1"/>
                </a:solidFill>
                <a:effectLst/>
                <a:latin typeface="+mn-lt"/>
                <a:ea typeface="+mn-ea"/>
                <a:cs typeface="+mn-cs"/>
              </a:rPr>
              <a:t>both</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physical</a:t>
            </a:r>
            <a:r>
              <a:rPr lang="nb-NO" sz="1200" kern="1200" baseline="0" dirty="0">
                <a:solidFill>
                  <a:schemeClr val="tx1"/>
                </a:solidFill>
                <a:effectLst/>
                <a:latin typeface="+mn-lt"/>
                <a:ea typeface="+mn-ea"/>
                <a:cs typeface="+mn-cs"/>
              </a:rPr>
              <a:t> and mental </a:t>
            </a:r>
            <a:r>
              <a:rPr lang="nb-NO" sz="1200" kern="1200" baseline="0" dirty="0" err="1">
                <a:solidFill>
                  <a:schemeClr val="tx1"/>
                </a:solidFill>
                <a:effectLst/>
                <a:latin typeface="+mn-lt"/>
                <a:ea typeface="+mn-ea"/>
                <a:cs typeface="+mn-cs"/>
              </a:rPr>
              <a:t>health</a:t>
            </a:r>
            <a:r>
              <a:rPr lang="nb-NO" sz="1200" kern="1200" baseline="0" dirty="0">
                <a:solidFill>
                  <a:schemeClr val="tx1"/>
                </a:solidFill>
                <a:effectLst/>
                <a:latin typeface="+mn-lt"/>
                <a:ea typeface="+mn-ea"/>
                <a:cs typeface="+mn-cs"/>
              </a:rPr>
              <a:t> services.  </a:t>
            </a:r>
          </a:p>
          <a:p>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13</a:t>
            </a:fld>
            <a:endParaRPr lang="en-US"/>
          </a:p>
        </p:txBody>
      </p:sp>
    </p:spTree>
    <p:extLst>
      <p:ext uri="{BB962C8B-B14F-4D97-AF65-F5344CB8AC3E}">
        <p14:creationId xmlns:p14="http://schemas.microsoft.com/office/powerpoint/2010/main" val="63152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Let’s</a:t>
            </a:r>
            <a:r>
              <a:rPr lang="nb-NO" dirty="0"/>
              <a:t> </a:t>
            </a:r>
            <a:r>
              <a:rPr lang="nb-NO" dirty="0" err="1"/>
              <a:t>adress</a:t>
            </a:r>
            <a:r>
              <a:rPr lang="nb-NO" dirty="0"/>
              <a:t> </a:t>
            </a:r>
            <a:r>
              <a:rPr lang="nb-NO" dirty="0" err="1"/>
              <a:t>the</a:t>
            </a:r>
            <a:r>
              <a:rPr lang="nb-NO" dirty="0"/>
              <a:t> </a:t>
            </a:r>
            <a:r>
              <a:rPr lang="nb-NO" dirty="0" err="1"/>
              <a:t>elephant</a:t>
            </a:r>
            <a:r>
              <a:rPr lang="nb-NO" dirty="0"/>
              <a:t> in</a:t>
            </a:r>
            <a:r>
              <a:rPr lang="nb-NO" baseline="0" dirty="0"/>
              <a:t> </a:t>
            </a:r>
            <a:r>
              <a:rPr lang="nb-NO" baseline="0" dirty="0" err="1"/>
              <a:t>the</a:t>
            </a:r>
            <a:r>
              <a:rPr lang="nb-NO" baseline="0" dirty="0"/>
              <a:t> </a:t>
            </a:r>
            <a:r>
              <a:rPr lang="nb-NO" baseline="0" dirty="0" err="1"/>
              <a:t>room</a:t>
            </a:r>
            <a:r>
              <a:rPr lang="nb-NO" baseline="0" dirty="0"/>
              <a:t> and </a:t>
            </a:r>
            <a:r>
              <a:rPr lang="nb-NO" baseline="0" dirty="0" err="1"/>
              <a:t>living</a:t>
            </a:r>
            <a:r>
              <a:rPr lang="nb-NO" baseline="0" dirty="0"/>
              <a:t> </a:t>
            </a:r>
            <a:r>
              <a:rPr lang="nb-NO" baseline="0" dirty="0" err="1"/>
              <a:t>costs</a:t>
            </a:r>
            <a:r>
              <a:rPr lang="nb-NO" baseline="0" dirty="0"/>
              <a:t> in Norway. </a:t>
            </a:r>
            <a:r>
              <a:rPr lang="nb-NO" baseline="0" dirty="0" err="1"/>
              <a:t>You</a:t>
            </a:r>
            <a:r>
              <a:rPr lang="nb-NO" baseline="0" dirty="0"/>
              <a:t> </a:t>
            </a:r>
            <a:r>
              <a:rPr lang="nb-NO" baseline="0" dirty="0" err="1"/>
              <a:t>will</a:t>
            </a:r>
            <a:r>
              <a:rPr lang="nb-NO" baseline="0" dirty="0"/>
              <a:t> </a:t>
            </a:r>
            <a:r>
              <a:rPr lang="nb-NO" baseline="0" dirty="0" err="1"/>
              <a:t>need</a:t>
            </a:r>
            <a:r>
              <a:rPr lang="nb-NO" baseline="0" dirty="0"/>
              <a:t> a minimum of EUR 1000 per </a:t>
            </a:r>
            <a:r>
              <a:rPr lang="nb-NO" baseline="0" dirty="0" err="1"/>
              <a:t>month</a:t>
            </a:r>
            <a:r>
              <a:rPr lang="nb-NO" baseline="0" dirty="0"/>
              <a:t>. </a:t>
            </a:r>
            <a:r>
              <a:rPr lang="nb-NO" baseline="0" dirty="0" err="1"/>
              <a:t>You</a:t>
            </a:r>
            <a:r>
              <a:rPr lang="nb-NO" baseline="0" dirty="0"/>
              <a:t> </a:t>
            </a:r>
            <a:r>
              <a:rPr lang="nb-NO" baseline="0" dirty="0" err="1"/>
              <a:t>are</a:t>
            </a:r>
            <a:r>
              <a:rPr lang="nb-NO" baseline="0" dirty="0"/>
              <a:t> </a:t>
            </a:r>
            <a:r>
              <a:rPr lang="nb-NO" baseline="0" dirty="0" err="1"/>
              <a:t>allowed</a:t>
            </a:r>
            <a:r>
              <a:rPr lang="nb-NO" baseline="0" dirty="0"/>
              <a:t> to </a:t>
            </a:r>
            <a:r>
              <a:rPr lang="nb-NO" baseline="0" dirty="0" err="1"/>
              <a:t>work</a:t>
            </a:r>
            <a:r>
              <a:rPr lang="nb-NO" baseline="0" dirty="0"/>
              <a:t> part-time and </a:t>
            </a:r>
            <a:r>
              <a:rPr lang="nb-NO" baseline="0" dirty="0" err="1"/>
              <a:t>there</a:t>
            </a:r>
            <a:r>
              <a:rPr lang="nb-NO" baseline="0" dirty="0"/>
              <a:t> </a:t>
            </a:r>
            <a:r>
              <a:rPr lang="nb-NO" baseline="0" dirty="0" err="1"/>
              <a:t>are</a:t>
            </a:r>
            <a:r>
              <a:rPr lang="nb-NO" baseline="0" dirty="0"/>
              <a:t> </a:t>
            </a:r>
            <a:r>
              <a:rPr lang="nb-NO" baseline="0" dirty="0" err="1"/>
              <a:t>lots</a:t>
            </a:r>
            <a:r>
              <a:rPr lang="nb-NO" baseline="0" dirty="0"/>
              <a:t> of </a:t>
            </a:r>
            <a:r>
              <a:rPr lang="nb-NO" baseline="0" dirty="0" err="1"/>
              <a:t>ways</a:t>
            </a:r>
            <a:r>
              <a:rPr lang="nb-NO" baseline="0" dirty="0"/>
              <a:t> to make </a:t>
            </a:r>
            <a:r>
              <a:rPr lang="nb-NO" baseline="0" dirty="0" err="1"/>
              <a:t>your</a:t>
            </a:r>
            <a:r>
              <a:rPr lang="nb-NO" baseline="0" dirty="0"/>
              <a:t> </a:t>
            </a:r>
            <a:r>
              <a:rPr lang="nb-NO" baseline="0" dirty="0" err="1"/>
              <a:t>money</a:t>
            </a:r>
            <a:r>
              <a:rPr lang="nb-NO" baseline="0" dirty="0"/>
              <a:t> last longer, </a:t>
            </a:r>
            <a:r>
              <a:rPr lang="nb-NO" baseline="0" dirty="0" err="1"/>
              <a:t>however</a:t>
            </a:r>
            <a:r>
              <a:rPr lang="nb-NO" baseline="0" dirty="0"/>
              <a:t> </a:t>
            </a:r>
            <a:r>
              <a:rPr lang="nb-NO" baseline="0" dirty="0" err="1"/>
              <a:t>this</a:t>
            </a:r>
            <a:r>
              <a:rPr lang="nb-NO" baseline="0" dirty="0"/>
              <a:t> is not </a:t>
            </a:r>
            <a:r>
              <a:rPr lang="nb-NO" baseline="0" dirty="0" err="1"/>
              <a:t>something</a:t>
            </a:r>
            <a:r>
              <a:rPr lang="nb-NO" baseline="0" dirty="0"/>
              <a:t> </a:t>
            </a:r>
            <a:r>
              <a:rPr lang="nb-NO" baseline="0" dirty="0" err="1"/>
              <a:t>we</a:t>
            </a:r>
            <a:r>
              <a:rPr lang="nb-NO" baseline="0" dirty="0"/>
              <a:t> </a:t>
            </a:r>
            <a:r>
              <a:rPr lang="nb-NO" baseline="0" dirty="0" err="1"/>
              <a:t>recommend</a:t>
            </a:r>
            <a:r>
              <a:rPr lang="nb-NO" baseline="0" dirty="0"/>
              <a:t> </a:t>
            </a:r>
            <a:r>
              <a:rPr lang="nb-NO" baseline="0" dirty="0" err="1"/>
              <a:t>our</a:t>
            </a:r>
            <a:r>
              <a:rPr lang="nb-NO" baseline="0" dirty="0"/>
              <a:t> </a:t>
            </a:r>
            <a:r>
              <a:rPr lang="nb-NO" baseline="0" dirty="0" err="1"/>
              <a:t>visiting</a:t>
            </a:r>
            <a:r>
              <a:rPr lang="nb-NO" baseline="0" dirty="0"/>
              <a:t> students to do. </a:t>
            </a:r>
            <a:r>
              <a:rPr lang="nb-NO" baseline="0" dirty="0" err="1"/>
              <a:t>You</a:t>
            </a:r>
            <a:r>
              <a:rPr lang="nb-NO" baseline="0" dirty="0"/>
              <a:t> </a:t>
            </a:r>
            <a:r>
              <a:rPr lang="nb-NO" baseline="0" dirty="0" err="1"/>
              <a:t>will</a:t>
            </a:r>
            <a:r>
              <a:rPr lang="nb-NO" baseline="0" dirty="0"/>
              <a:t> </a:t>
            </a:r>
            <a:r>
              <a:rPr lang="nb-NO" baseline="0" dirty="0" err="1"/>
              <a:t>need</a:t>
            </a:r>
            <a:r>
              <a:rPr lang="nb-NO" baseline="0" dirty="0"/>
              <a:t> </a:t>
            </a:r>
            <a:r>
              <a:rPr lang="nb-NO" baseline="0" dirty="0" err="1"/>
              <a:t>money</a:t>
            </a:r>
            <a:r>
              <a:rPr lang="nb-NO" baseline="0" dirty="0"/>
              <a:t> for </a:t>
            </a:r>
            <a:r>
              <a:rPr lang="nb-NO" baseline="0" dirty="0" err="1"/>
              <a:t>flights</a:t>
            </a:r>
            <a:r>
              <a:rPr lang="nb-NO" baseline="0" dirty="0"/>
              <a:t>, visa and </a:t>
            </a:r>
            <a:r>
              <a:rPr lang="nb-NO" baseline="0" dirty="0" err="1"/>
              <a:t>insuranse</a:t>
            </a:r>
            <a:r>
              <a:rPr lang="nb-NO" baseline="0" dirty="0"/>
              <a:t> as </a:t>
            </a:r>
            <a:r>
              <a:rPr lang="nb-NO" baseline="0" dirty="0" err="1"/>
              <a:t>well</a:t>
            </a:r>
            <a:r>
              <a:rPr lang="nb-NO" baseline="0" dirty="0"/>
              <a:t>.</a:t>
            </a:r>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14</a:t>
            </a:fld>
            <a:endParaRPr lang="en-US"/>
          </a:p>
        </p:txBody>
      </p:sp>
    </p:spTree>
    <p:extLst>
      <p:ext uri="{BB962C8B-B14F-4D97-AF65-F5344CB8AC3E}">
        <p14:creationId xmlns:p14="http://schemas.microsoft.com/office/powerpoint/2010/main" val="1076865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We</a:t>
            </a:r>
            <a:r>
              <a:rPr lang="nb-NO" dirty="0"/>
              <a:t> have </a:t>
            </a:r>
            <a:r>
              <a:rPr lang="nb-NO" dirty="0" err="1"/>
              <a:t>events</a:t>
            </a:r>
            <a:r>
              <a:rPr lang="nb-NO" dirty="0"/>
              <a:t> </a:t>
            </a:r>
            <a:r>
              <a:rPr lang="nb-NO" dirty="0" err="1"/>
              <a:t>on</a:t>
            </a:r>
            <a:r>
              <a:rPr lang="nb-NO" dirty="0"/>
              <a:t> campus </a:t>
            </a:r>
            <a:r>
              <a:rPr lang="nb-NO" dirty="0" err="1"/>
              <a:t>about</a:t>
            </a:r>
            <a:r>
              <a:rPr lang="nb-NO" dirty="0"/>
              <a:t> re-</a:t>
            </a:r>
            <a:r>
              <a:rPr lang="nb-NO" dirty="0" err="1"/>
              <a:t>use</a:t>
            </a:r>
            <a:r>
              <a:rPr lang="nb-NO" baseline="0" dirty="0"/>
              <a:t>, </a:t>
            </a:r>
            <a:r>
              <a:rPr lang="nb-NO" baseline="0" dirty="0" err="1"/>
              <a:t>renting</a:t>
            </a:r>
            <a:r>
              <a:rPr lang="nb-NO" baseline="0" dirty="0"/>
              <a:t> and </a:t>
            </a:r>
            <a:r>
              <a:rPr lang="nb-NO" baseline="0" dirty="0" err="1"/>
              <a:t>sharing</a:t>
            </a:r>
            <a:r>
              <a:rPr lang="nb-NO" baseline="0" dirty="0"/>
              <a:t>. UiO </a:t>
            </a:r>
            <a:r>
              <a:rPr lang="nb-NO" baseline="0" dirty="0" err="1"/>
              <a:t>actually</a:t>
            </a:r>
            <a:r>
              <a:rPr lang="nb-NO" baseline="0" dirty="0"/>
              <a:t> has a Green Office </a:t>
            </a:r>
            <a:r>
              <a:rPr lang="nb-NO" baseline="0" dirty="0" err="1"/>
              <a:t>which</a:t>
            </a:r>
            <a:r>
              <a:rPr lang="nb-NO" baseline="0" dirty="0"/>
              <a:t> </a:t>
            </a:r>
            <a:r>
              <a:rPr lang="nb-NO" baseline="0" dirty="0" err="1"/>
              <a:t>aims</a:t>
            </a:r>
            <a:r>
              <a:rPr lang="nb-NO" baseline="0" dirty="0"/>
              <a:t> to be an arena for students and </a:t>
            </a:r>
            <a:r>
              <a:rPr lang="nb-NO" baseline="0" dirty="0" err="1"/>
              <a:t>employees</a:t>
            </a:r>
            <a:r>
              <a:rPr lang="nb-NO" baseline="0" dirty="0"/>
              <a:t> </a:t>
            </a:r>
            <a:r>
              <a:rPr lang="nb-NO" baseline="0" dirty="0" err="1"/>
              <a:t>who</a:t>
            </a:r>
            <a:r>
              <a:rPr lang="nb-NO" baseline="0" dirty="0"/>
              <a:t> have </a:t>
            </a:r>
            <a:r>
              <a:rPr lang="nb-NO" baseline="0" dirty="0" err="1"/>
              <a:t>ideas</a:t>
            </a:r>
            <a:r>
              <a:rPr lang="nb-NO" baseline="0" dirty="0"/>
              <a:t> </a:t>
            </a:r>
            <a:r>
              <a:rPr lang="nb-NO" baseline="0" dirty="0" err="1"/>
              <a:t>about</a:t>
            </a:r>
            <a:r>
              <a:rPr lang="nb-NO" baseline="0" dirty="0"/>
              <a:t> </a:t>
            </a:r>
            <a:r>
              <a:rPr lang="nb-NO" baseline="0" dirty="0" err="1"/>
              <a:t>how</a:t>
            </a:r>
            <a:r>
              <a:rPr lang="nb-NO" baseline="0" dirty="0"/>
              <a:t> UiO </a:t>
            </a:r>
            <a:r>
              <a:rPr lang="nb-NO" baseline="0" dirty="0" err="1"/>
              <a:t>can</a:t>
            </a:r>
            <a:r>
              <a:rPr lang="nb-NO" baseline="0" dirty="0"/>
              <a:t> be more </a:t>
            </a:r>
            <a:r>
              <a:rPr lang="nb-NO" baseline="0" dirty="0" err="1"/>
              <a:t>sustainable</a:t>
            </a:r>
            <a:r>
              <a:rPr lang="nb-NO" baseline="0" dirty="0"/>
              <a:t> </a:t>
            </a:r>
            <a:r>
              <a:rPr lang="nb-NO" baseline="0" dirty="0" err="1"/>
              <a:t>towards</a:t>
            </a:r>
            <a:r>
              <a:rPr lang="nb-NO" baseline="0" dirty="0"/>
              <a:t> </a:t>
            </a:r>
            <a:r>
              <a:rPr lang="nb-NO" baseline="0" dirty="0" err="1"/>
              <a:t>the</a:t>
            </a:r>
            <a:r>
              <a:rPr lang="nb-NO" baseline="0" dirty="0"/>
              <a:t> green </a:t>
            </a:r>
            <a:r>
              <a:rPr lang="nb-NO" baseline="0" dirty="0" err="1"/>
              <a:t>shift</a:t>
            </a:r>
            <a:r>
              <a:rPr lang="nb-NO" baseline="0" dirty="0"/>
              <a:t>.</a:t>
            </a:r>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15</a:t>
            </a:fld>
            <a:endParaRPr lang="en-US"/>
          </a:p>
        </p:txBody>
      </p:sp>
    </p:spTree>
    <p:extLst>
      <p:ext uri="{BB962C8B-B14F-4D97-AF65-F5344CB8AC3E}">
        <p14:creationId xmlns:p14="http://schemas.microsoft.com/office/powerpoint/2010/main" val="383777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hope I gave </a:t>
            </a:r>
            <a:r>
              <a:rPr lang="nb-NO" dirty="0" err="1"/>
              <a:t>you</a:t>
            </a:r>
            <a:r>
              <a:rPr lang="nb-NO" dirty="0"/>
              <a:t> </a:t>
            </a:r>
            <a:r>
              <a:rPr lang="nb-NO" dirty="0" err="1"/>
              <a:t>some</a:t>
            </a:r>
            <a:r>
              <a:rPr lang="nb-NO" dirty="0"/>
              <a:t> </a:t>
            </a:r>
            <a:r>
              <a:rPr lang="nb-NO" dirty="0" err="1"/>
              <a:t>good</a:t>
            </a:r>
            <a:r>
              <a:rPr lang="nb-NO" dirty="0"/>
              <a:t> </a:t>
            </a:r>
            <a:r>
              <a:rPr lang="nb-NO" dirty="0" err="1"/>
              <a:t>reasons</a:t>
            </a:r>
            <a:r>
              <a:rPr lang="nb-NO" dirty="0"/>
              <a:t> </a:t>
            </a:r>
            <a:r>
              <a:rPr lang="nb-NO" dirty="0" err="1"/>
              <a:t>why</a:t>
            </a:r>
            <a:r>
              <a:rPr lang="nb-NO" dirty="0"/>
              <a:t> </a:t>
            </a:r>
            <a:r>
              <a:rPr lang="nb-NO" dirty="0" err="1"/>
              <a:t>you</a:t>
            </a:r>
            <a:r>
              <a:rPr lang="nb-NO" dirty="0"/>
              <a:t> </a:t>
            </a:r>
            <a:r>
              <a:rPr lang="nb-NO" dirty="0" err="1"/>
              <a:t>should</a:t>
            </a:r>
            <a:r>
              <a:rPr lang="nb-NO" dirty="0"/>
              <a:t> </a:t>
            </a:r>
            <a:r>
              <a:rPr lang="nb-NO" dirty="0" err="1"/>
              <a:t>choose</a:t>
            </a:r>
            <a:r>
              <a:rPr lang="nb-NO" dirty="0"/>
              <a:t> UiO! </a:t>
            </a:r>
            <a:r>
              <a:rPr lang="nb-NO" dirty="0" err="1"/>
              <a:t>Please</a:t>
            </a:r>
            <a:r>
              <a:rPr lang="nb-NO" dirty="0"/>
              <a:t> ask </a:t>
            </a:r>
            <a:r>
              <a:rPr lang="nb-NO" dirty="0" err="1"/>
              <a:t>any</a:t>
            </a:r>
            <a:r>
              <a:rPr lang="nb-NO" dirty="0"/>
              <a:t> </a:t>
            </a:r>
            <a:r>
              <a:rPr lang="nb-NO" dirty="0" err="1"/>
              <a:t>question</a:t>
            </a:r>
            <a:r>
              <a:rPr lang="nb-NO" dirty="0"/>
              <a:t> </a:t>
            </a:r>
            <a:r>
              <a:rPr lang="nb-NO" dirty="0" err="1"/>
              <a:t>you</a:t>
            </a:r>
            <a:r>
              <a:rPr lang="nb-NO" dirty="0"/>
              <a:t> </a:t>
            </a:r>
            <a:r>
              <a:rPr lang="nb-NO" dirty="0" err="1"/>
              <a:t>might</a:t>
            </a:r>
            <a:r>
              <a:rPr lang="nb-NO" dirty="0"/>
              <a:t> have. And hope to </a:t>
            </a:r>
            <a:r>
              <a:rPr lang="nb-NO" dirty="0" err="1"/>
              <a:t>see</a:t>
            </a:r>
            <a:r>
              <a:rPr lang="nb-NO" dirty="0"/>
              <a:t> </a:t>
            </a:r>
            <a:r>
              <a:rPr lang="nb-NO" dirty="0" err="1"/>
              <a:t>you</a:t>
            </a:r>
            <a:r>
              <a:rPr lang="nb-NO" dirty="0"/>
              <a:t> in Oslo!</a:t>
            </a:r>
          </a:p>
        </p:txBody>
      </p:sp>
      <p:sp>
        <p:nvSpPr>
          <p:cNvPr id="4" name="Slide Number Placeholder 3"/>
          <p:cNvSpPr>
            <a:spLocks noGrp="1"/>
          </p:cNvSpPr>
          <p:nvPr>
            <p:ph type="sldNum" sz="quarter" idx="10"/>
          </p:nvPr>
        </p:nvSpPr>
        <p:spPr/>
        <p:txBody>
          <a:bodyPr/>
          <a:lstStyle/>
          <a:p>
            <a:fld id="{EA72985F-36CD-4D87-8C89-674A558E8057}" type="slidenum">
              <a:rPr lang="en-US" smtClean="0"/>
              <a:t>16</a:t>
            </a:fld>
            <a:endParaRPr lang="en-US"/>
          </a:p>
        </p:txBody>
      </p:sp>
    </p:spTree>
    <p:extLst>
      <p:ext uri="{BB962C8B-B14F-4D97-AF65-F5344CB8AC3E}">
        <p14:creationId xmlns:p14="http://schemas.microsoft.com/office/powerpoint/2010/main" val="325439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effectLst/>
                <a:latin typeface="+mn-lt"/>
                <a:ea typeface="+mn-ea"/>
                <a:cs typeface="+mn-cs"/>
              </a:rPr>
              <a:t>Imagine </a:t>
            </a:r>
            <a:r>
              <a:rPr lang="nb-NO" sz="1200" b="0" i="0" u="none" strike="noStrike" kern="1200" baseline="0" dirty="0" err="1">
                <a:solidFill>
                  <a:schemeClr val="tx1"/>
                </a:solidFill>
                <a:effectLst/>
                <a:latin typeface="+mn-lt"/>
                <a:ea typeface="+mn-ea"/>
                <a:cs typeface="+mn-cs"/>
              </a:rPr>
              <a:t>yourself</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standing</a:t>
            </a:r>
            <a:r>
              <a:rPr lang="nb-NO" sz="1200" b="0" i="0" u="none" strike="noStrike" kern="1200" baseline="0" dirty="0">
                <a:solidFill>
                  <a:schemeClr val="tx1"/>
                </a:solidFill>
                <a:effectLst/>
                <a:latin typeface="+mn-lt"/>
                <a:ea typeface="+mn-ea"/>
                <a:cs typeface="+mn-cs"/>
              </a:rPr>
              <a:t> in </a:t>
            </a:r>
            <a:r>
              <a:rPr lang="nb-NO" sz="1200" b="0" i="0" u="none" strike="noStrike" kern="1200" baseline="0" dirty="0" err="1">
                <a:solidFill>
                  <a:schemeClr val="tx1"/>
                </a:solidFill>
                <a:effectLst/>
                <a:latin typeface="+mn-lt"/>
                <a:ea typeface="+mn-ea"/>
                <a:cs typeface="+mn-cs"/>
              </a:rPr>
              <a:t>this</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crowd</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on</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the</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main</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university</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square</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on</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your</a:t>
            </a:r>
            <a:r>
              <a:rPr lang="nb-NO" sz="1200" b="0" i="0" u="none" strike="noStrike" kern="1200" baseline="0" dirty="0">
                <a:solidFill>
                  <a:schemeClr val="tx1"/>
                </a:solidFill>
                <a:effectLst/>
                <a:latin typeface="+mn-lt"/>
                <a:ea typeface="+mn-ea"/>
                <a:cs typeface="+mn-cs"/>
              </a:rPr>
              <a:t> first </a:t>
            </a:r>
            <a:r>
              <a:rPr lang="nb-NO" sz="1200" b="0" i="0" u="none" strike="noStrike" kern="1200" baseline="0" dirty="0" err="1">
                <a:solidFill>
                  <a:schemeClr val="tx1"/>
                </a:solidFill>
                <a:effectLst/>
                <a:latin typeface="+mn-lt"/>
                <a:ea typeface="+mn-ea"/>
                <a:cs typeface="+mn-cs"/>
              </a:rPr>
              <a:t>day</a:t>
            </a:r>
            <a:r>
              <a:rPr lang="nb-NO" sz="1200" b="0" i="0" u="none" strike="noStrike" kern="1200" baseline="0" dirty="0">
                <a:solidFill>
                  <a:schemeClr val="tx1"/>
                </a:solidFill>
                <a:effectLst/>
                <a:latin typeface="+mn-lt"/>
                <a:ea typeface="+mn-ea"/>
                <a:cs typeface="+mn-cs"/>
              </a:rPr>
              <a:t> in Oslo a </a:t>
            </a:r>
            <a:r>
              <a:rPr lang="nb-NO" sz="1200" b="0" i="0" u="none" strike="noStrike" kern="1200" baseline="0" dirty="0" err="1">
                <a:solidFill>
                  <a:schemeClr val="tx1"/>
                </a:solidFill>
                <a:effectLst/>
                <a:latin typeface="+mn-lt"/>
                <a:ea typeface="+mn-ea"/>
                <a:cs typeface="+mn-cs"/>
              </a:rPr>
              <a:t>surprisingly</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warm</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day</a:t>
            </a:r>
            <a:r>
              <a:rPr lang="nb-NO" sz="1200" b="0" i="0" u="none" strike="noStrike" kern="1200" baseline="0" dirty="0">
                <a:solidFill>
                  <a:schemeClr val="tx1"/>
                </a:solidFill>
                <a:effectLst/>
                <a:latin typeface="+mn-lt"/>
                <a:ea typeface="+mn-ea"/>
                <a:cs typeface="+mn-cs"/>
              </a:rPr>
              <a:t> in August (or a </a:t>
            </a:r>
            <a:r>
              <a:rPr lang="nb-NO" sz="1200" b="0" i="0" u="none" strike="noStrike" kern="1200" baseline="0" dirty="0" err="1">
                <a:solidFill>
                  <a:schemeClr val="tx1"/>
                </a:solidFill>
                <a:effectLst/>
                <a:latin typeface="+mn-lt"/>
                <a:ea typeface="+mn-ea"/>
                <a:cs typeface="+mn-cs"/>
              </a:rPr>
              <a:t>chilly</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one</a:t>
            </a:r>
            <a:r>
              <a:rPr lang="nb-NO" sz="1200" b="0" i="0" u="none" strike="noStrike" kern="1200" baseline="0" dirty="0">
                <a:solidFill>
                  <a:schemeClr val="tx1"/>
                </a:solidFill>
                <a:effectLst/>
                <a:latin typeface="+mn-lt"/>
                <a:ea typeface="+mn-ea"/>
                <a:cs typeface="+mn-cs"/>
              </a:rPr>
              <a:t> in </a:t>
            </a:r>
            <a:r>
              <a:rPr lang="nb-NO" sz="1200" b="0" i="0" u="none" strike="noStrike" kern="1200" baseline="0" dirty="0" err="1">
                <a:solidFill>
                  <a:schemeClr val="tx1"/>
                </a:solidFill>
                <a:effectLst/>
                <a:latin typeface="+mn-lt"/>
                <a:ea typeface="+mn-ea"/>
                <a:cs typeface="+mn-cs"/>
              </a:rPr>
              <a:t>January</a:t>
            </a:r>
            <a:r>
              <a:rPr lang="nb-NO" sz="1200" b="0" i="0" u="none" strike="noStrike" kern="1200" baseline="0" dirty="0">
                <a:solidFill>
                  <a:schemeClr val="tx1"/>
                </a:solidFill>
                <a:effectLst/>
                <a:latin typeface="+mn-lt"/>
                <a:ea typeface="+mn-ea"/>
                <a:cs typeface="+mn-cs"/>
              </a:rPr>
              <a:t>) and let </a:t>
            </a:r>
            <a:r>
              <a:rPr lang="nb-NO" sz="1200" b="0" i="0" u="none" strike="noStrike" kern="1200" baseline="0" dirty="0" err="1">
                <a:solidFill>
                  <a:schemeClr val="tx1"/>
                </a:solidFill>
                <a:effectLst/>
                <a:latin typeface="+mn-lt"/>
                <a:ea typeface="+mn-ea"/>
                <a:cs typeface="+mn-cs"/>
              </a:rPr>
              <a:t>me</a:t>
            </a:r>
            <a:r>
              <a:rPr lang="nb-NO" sz="1200" b="0" i="0" u="none" strike="noStrike" kern="1200" baseline="0" dirty="0">
                <a:solidFill>
                  <a:schemeClr val="tx1"/>
                </a:solidFill>
                <a:effectLst/>
                <a:latin typeface="+mn-lt"/>
                <a:ea typeface="+mn-ea"/>
                <a:cs typeface="+mn-cs"/>
              </a:rPr>
              <a:t> tell </a:t>
            </a:r>
            <a:r>
              <a:rPr lang="nb-NO" sz="1200" b="0" i="0" u="none" strike="noStrike" kern="1200" baseline="0" dirty="0" err="1">
                <a:solidFill>
                  <a:schemeClr val="tx1"/>
                </a:solidFill>
                <a:effectLst/>
                <a:latin typeface="+mn-lt"/>
                <a:ea typeface="+mn-ea"/>
                <a:cs typeface="+mn-cs"/>
              </a:rPr>
              <a:t>you</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what</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you</a:t>
            </a:r>
            <a:r>
              <a:rPr lang="nb-NO" sz="1200" b="0" i="0" u="none" strike="noStrike" kern="1200" baseline="0" dirty="0">
                <a:solidFill>
                  <a:schemeClr val="tx1"/>
                </a:solidFill>
                <a:effectLst/>
                <a:latin typeface="+mn-lt"/>
                <a:ea typeface="+mn-ea"/>
                <a:cs typeface="+mn-cs"/>
              </a:rPr>
              <a:t> </a:t>
            </a:r>
            <a:r>
              <a:rPr lang="nb-NO" sz="1200" b="0" i="0" u="none" strike="noStrike" kern="1200" baseline="0" dirty="0" err="1">
                <a:solidFill>
                  <a:schemeClr val="tx1"/>
                </a:solidFill>
                <a:effectLst/>
                <a:latin typeface="+mn-lt"/>
                <a:ea typeface="+mn-ea"/>
                <a:cs typeface="+mn-cs"/>
              </a:rPr>
              <a:t>need</a:t>
            </a:r>
            <a:r>
              <a:rPr lang="nb-NO" sz="1200" b="0" i="0" u="none" strike="noStrike" kern="1200" baseline="0" dirty="0">
                <a:solidFill>
                  <a:schemeClr val="tx1"/>
                </a:solidFill>
                <a:effectLst/>
                <a:latin typeface="+mn-lt"/>
                <a:ea typeface="+mn-ea"/>
                <a:cs typeface="+mn-cs"/>
              </a:rPr>
              <a:t> to </a:t>
            </a:r>
            <a:r>
              <a:rPr lang="nb-NO" sz="1200" b="0" i="0" u="none" strike="noStrike" kern="1200" baseline="0" dirty="0" err="1">
                <a:solidFill>
                  <a:schemeClr val="tx1"/>
                </a:solidFill>
                <a:effectLst/>
                <a:latin typeface="+mn-lt"/>
                <a:ea typeface="+mn-ea"/>
                <a:cs typeface="+mn-cs"/>
              </a:rPr>
              <a:t>know</a:t>
            </a:r>
            <a:r>
              <a:rPr lang="nb-NO" sz="1200" b="0" i="0" u="none" strike="noStrike" kern="1200" baseline="0" dirty="0">
                <a:solidFill>
                  <a:schemeClr val="tx1"/>
                </a:solidFill>
                <a:effectLst/>
                <a:latin typeface="+mn-lt"/>
                <a:ea typeface="+mn-ea"/>
                <a:cs typeface="+mn-cs"/>
              </a:rPr>
              <a:t> to </a:t>
            </a:r>
            <a:r>
              <a:rPr lang="nb-NO" sz="1200" b="0" i="0" u="none" strike="noStrike" kern="1200" baseline="0" dirty="0" err="1">
                <a:solidFill>
                  <a:schemeClr val="tx1"/>
                </a:solidFill>
                <a:effectLst/>
                <a:latin typeface="+mn-lt"/>
                <a:ea typeface="+mn-ea"/>
                <a:cs typeface="+mn-cs"/>
              </a:rPr>
              <a:t>become</a:t>
            </a:r>
            <a:r>
              <a:rPr lang="nb-NO" sz="1200" b="0" i="0" u="none" strike="noStrike" kern="1200" baseline="0" dirty="0">
                <a:solidFill>
                  <a:schemeClr val="tx1"/>
                </a:solidFill>
                <a:effectLst/>
                <a:latin typeface="+mn-lt"/>
                <a:ea typeface="+mn-ea"/>
                <a:cs typeface="+mn-cs"/>
              </a:rPr>
              <a:t> an </a:t>
            </a:r>
            <a:r>
              <a:rPr lang="nb-NO" sz="1200" b="0" i="0" u="none" strike="noStrike" kern="1200" baseline="0" dirty="0" err="1">
                <a:solidFill>
                  <a:schemeClr val="tx1"/>
                </a:solidFill>
                <a:effectLst/>
                <a:latin typeface="+mn-lt"/>
                <a:ea typeface="+mn-ea"/>
                <a:cs typeface="+mn-cs"/>
              </a:rPr>
              <a:t>exchange</a:t>
            </a:r>
            <a:r>
              <a:rPr lang="nb-NO" sz="1200" b="0" i="0" u="none" strike="noStrike" kern="1200" baseline="0" dirty="0">
                <a:solidFill>
                  <a:schemeClr val="tx1"/>
                </a:solidFill>
                <a:effectLst/>
                <a:latin typeface="+mn-lt"/>
                <a:ea typeface="+mn-ea"/>
                <a:cs typeface="+mn-cs"/>
              </a:rPr>
              <a:t> student at </a:t>
            </a:r>
            <a:r>
              <a:rPr lang="nb-NO" sz="1200" b="0" i="0" u="none" strike="noStrike" kern="1200" baseline="0" dirty="0" err="1">
                <a:solidFill>
                  <a:schemeClr val="tx1"/>
                </a:solidFill>
                <a:effectLst/>
                <a:latin typeface="+mn-lt"/>
                <a:ea typeface="+mn-ea"/>
                <a:cs typeface="+mn-cs"/>
              </a:rPr>
              <a:t>Norway’s</a:t>
            </a:r>
            <a:r>
              <a:rPr lang="nb-NO" sz="1200" b="0" i="0" u="none" strike="noStrike" kern="1200" baseline="0" dirty="0">
                <a:solidFill>
                  <a:schemeClr val="tx1"/>
                </a:solidFill>
                <a:effectLst/>
                <a:latin typeface="+mn-lt"/>
                <a:ea typeface="+mn-ea"/>
                <a:cs typeface="+mn-cs"/>
              </a:rPr>
              <a:t> best </a:t>
            </a:r>
            <a:r>
              <a:rPr lang="nb-NO" sz="1200" b="0" i="0" u="none" strike="noStrike" kern="1200" baseline="0" dirty="0" err="1">
                <a:solidFill>
                  <a:schemeClr val="tx1"/>
                </a:solidFill>
                <a:effectLst/>
                <a:latin typeface="+mn-lt"/>
                <a:ea typeface="+mn-ea"/>
                <a:cs typeface="+mn-cs"/>
              </a:rPr>
              <a:t>university</a:t>
            </a:r>
            <a:r>
              <a:rPr lang="nb-NO" sz="1200" b="0" i="0" u="none" strike="noStrike" kern="1200" baseline="0" dirty="0">
                <a:solidFill>
                  <a:schemeClr val="tx1"/>
                </a:solidFill>
                <a:effectLst/>
                <a:latin typeface="+mn-lt"/>
                <a:ea typeface="+mn-ea"/>
                <a:cs typeface="+mn-cs"/>
              </a:rPr>
              <a:t>! </a:t>
            </a:r>
          </a:p>
          <a:p>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2</a:t>
            </a:fld>
            <a:endParaRPr lang="en-US"/>
          </a:p>
        </p:txBody>
      </p:sp>
    </p:spTree>
    <p:extLst>
      <p:ext uri="{BB962C8B-B14F-4D97-AF65-F5344CB8AC3E}">
        <p14:creationId xmlns:p14="http://schemas.microsoft.com/office/powerpoint/2010/main" val="397745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kern="1200" dirty="0" err="1">
                <a:solidFill>
                  <a:schemeClr val="tx1"/>
                </a:solidFill>
                <a:effectLst/>
                <a:latin typeface="+mn-lt"/>
                <a:ea typeface="+mn-ea"/>
                <a:cs typeface="+mn-cs"/>
              </a:rPr>
              <a:t>Today’s</a:t>
            </a:r>
            <a:r>
              <a:rPr lang="nb-NO" sz="1200" kern="1200" dirty="0">
                <a:solidFill>
                  <a:schemeClr val="tx1"/>
                </a:solidFill>
                <a:effectLst/>
                <a:latin typeface="+mn-lt"/>
                <a:ea typeface="+mn-ea"/>
                <a:cs typeface="+mn-cs"/>
              </a:rPr>
              <a:t> agenda</a:t>
            </a:r>
          </a:p>
          <a:p>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3</a:t>
            </a:fld>
            <a:endParaRPr lang="en-US"/>
          </a:p>
        </p:txBody>
      </p:sp>
    </p:spTree>
    <p:extLst>
      <p:ext uri="{BB962C8B-B14F-4D97-AF65-F5344CB8AC3E}">
        <p14:creationId xmlns:p14="http://schemas.microsoft.com/office/powerpoint/2010/main" val="242862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kern="1200" dirty="0">
                <a:solidFill>
                  <a:schemeClr val="tx1"/>
                </a:solidFill>
                <a:effectLst/>
                <a:latin typeface="+mn-lt"/>
                <a:ea typeface="+mn-ea"/>
                <a:cs typeface="+mn-cs"/>
              </a:rPr>
              <a:t>Why </a:t>
            </a:r>
            <a:r>
              <a:rPr lang="nb-NO" sz="1200" b="0" kern="1200" dirty="0" err="1">
                <a:solidFill>
                  <a:schemeClr val="tx1"/>
                </a:solidFill>
                <a:effectLst/>
                <a:latin typeface="+mn-lt"/>
                <a:ea typeface="+mn-ea"/>
                <a:cs typeface="+mn-cs"/>
              </a:rPr>
              <a:t>choose</a:t>
            </a:r>
            <a:r>
              <a:rPr lang="nb-NO" sz="1200" b="0" kern="1200" dirty="0">
                <a:solidFill>
                  <a:schemeClr val="tx1"/>
                </a:solidFill>
                <a:effectLst/>
                <a:latin typeface="+mn-lt"/>
                <a:ea typeface="+mn-ea"/>
                <a:cs typeface="+mn-cs"/>
              </a:rPr>
              <a:t> UiO? </a:t>
            </a:r>
            <a:r>
              <a:rPr lang="nb-NO" sz="1200" b="0" kern="1200" dirty="0" err="1">
                <a:solidFill>
                  <a:schemeClr val="tx1"/>
                </a:solidFill>
                <a:effectLst/>
                <a:latin typeface="+mn-lt"/>
                <a:ea typeface="+mn-ea"/>
                <a:cs typeface="+mn-cs"/>
              </a:rPr>
              <a:t>We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educate</a:t>
            </a:r>
            <a:r>
              <a:rPr lang="nb-NO" sz="1200" b="0" kern="1200" dirty="0">
                <a:solidFill>
                  <a:schemeClr val="tx1"/>
                </a:solidFill>
                <a:effectLst/>
                <a:latin typeface="+mn-lt"/>
                <a:ea typeface="+mn-ea"/>
                <a:cs typeface="+mn-cs"/>
              </a:rPr>
              <a:t> students </a:t>
            </a:r>
            <a:r>
              <a:rPr lang="nb-NO" sz="1200" b="0" kern="1200" dirty="0" err="1">
                <a:solidFill>
                  <a:schemeClr val="tx1"/>
                </a:solidFill>
                <a:effectLst/>
                <a:latin typeface="+mn-lt"/>
                <a:ea typeface="+mn-ea"/>
                <a:cs typeface="+mn-cs"/>
              </a:rPr>
              <a:t>with</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knowledge</a:t>
            </a:r>
            <a:r>
              <a:rPr lang="nb-NO" sz="1200" b="0" kern="1200" dirty="0">
                <a:solidFill>
                  <a:schemeClr val="tx1"/>
                </a:solidFill>
                <a:effectLst/>
                <a:latin typeface="+mn-lt"/>
                <a:ea typeface="+mn-ea"/>
                <a:cs typeface="+mn-cs"/>
              </a:rPr>
              <a:t>,</a:t>
            </a:r>
            <a:r>
              <a:rPr lang="nb-NO" sz="1200" b="0" kern="1200" baseline="0" dirty="0">
                <a:solidFill>
                  <a:schemeClr val="tx1"/>
                </a:solidFill>
                <a:effectLst/>
                <a:latin typeface="+mn-lt"/>
                <a:ea typeface="+mn-ea"/>
                <a:cs typeface="+mn-cs"/>
              </a:rPr>
              <a:t> </a:t>
            </a:r>
            <a:r>
              <a:rPr lang="nb-NO" sz="1200" b="0" kern="1200" baseline="0" dirty="0" err="1">
                <a:solidFill>
                  <a:schemeClr val="tx1"/>
                </a:solidFill>
                <a:effectLst/>
                <a:latin typeface="+mn-lt"/>
                <a:ea typeface="+mn-ea"/>
                <a:cs typeface="+mn-cs"/>
              </a:rPr>
              <a:t>ability</a:t>
            </a:r>
            <a:r>
              <a:rPr lang="nb-NO" sz="1200" b="0" kern="1200" baseline="0" dirty="0">
                <a:solidFill>
                  <a:schemeClr val="tx1"/>
                </a:solidFill>
                <a:effectLst/>
                <a:latin typeface="+mn-lt"/>
                <a:ea typeface="+mn-ea"/>
                <a:cs typeface="+mn-cs"/>
              </a:rPr>
              <a:t> and </a:t>
            </a:r>
            <a:r>
              <a:rPr lang="nb-NO" sz="1200" b="0" kern="1200" baseline="0" dirty="0" err="1">
                <a:solidFill>
                  <a:schemeClr val="tx1"/>
                </a:solidFill>
                <a:effectLst/>
                <a:latin typeface="+mn-lt"/>
                <a:ea typeface="+mn-ea"/>
                <a:cs typeface="+mn-cs"/>
              </a:rPr>
              <a:t>willingness</a:t>
            </a:r>
            <a:r>
              <a:rPr lang="nb-NO" sz="1200" b="0" kern="1200" baseline="0" dirty="0">
                <a:solidFill>
                  <a:schemeClr val="tx1"/>
                </a:solidFill>
                <a:effectLst/>
                <a:latin typeface="+mn-lt"/>
                <a:ea typeface="+mn-ea"/>
                <a:cs typeface="+mn-cs"/>
              </a:rPr>
              <a:t> to </a:t>
            </a:r>
            <a:r>
              <a:rPr lang="nb-NO" sz="1200" b="0" kern="1200" baseline="0" dirty="0" err="1">
                <a:solidFill>
                  <a:schemeClr val="tx1"/>
                </a:solidFill>
                <a:effectLst/>
                <a:latin typeface="+mn-lt"/>
                <a:ea typeface="+mn-ea"/>
                <a:cs typeface="+mn-cs"/>
              </a:rPr>
              <a:t>creat</a:t>
            </a:r>
            <a:r>
              <a:rPr lang="nb-NO" sz="1200" b="0" kern="1200" baseline="0" dirty="0">
                <a:solidFill>
                  <a:schemeClr val="tx1"/>
                </a:solidFill>
                <a:effectLst/>
                <a:latin typeface="+mn-lt"/>
                <a:ea typeface="+mn-ea"/>
                <a:cs typeface="+mn-cs"/>
              </a:rPr>
              <a:t> a </a:t>
            </a:r>
            <a:r>
              <a:rPr lang="nb-NO" sz="1200" b="0" kern="1200" baseline="0" dirty="0" err="1">
                <a:solidFill>
                  <a:schemeClr val="tx1"/>
                </a:solidFill>
                <a:effectLst/>
                <a:latin typeface="+mn-lt"/>
                <a:ea typeface="+mn-ea"/>
                <a:cs typeface="+mn-cs"/>
              </a:rPr>
              <a:t>better</a:t>
            </a:r>
            <a:r>
              <a:rPr lang="nb-NO" sz="1200" b="0" kern="1200" baseline="0" dirty="0">
                <a:solidFill>
                  <a:schemeClr val="tx1"/>
                </a:solidFill>
                <a:effectLst/>
                <a:latin typeface="+mn-lt"/>
                <a:ea typeface="+mn-ea"/>
                <a:cs typeface="+mn-cs"/>
              </a:rPr>
              <a:t> </a:t>
            </a:r>
            <a:r>
              <a:rPr lang="nb-NO" sz="1200" b="0" kern="1200" baseline="0" dirty="0" err="1">
                <a:solidFill>
                  <a:schemeClr val="tx1"/>
                </a:solidFill>
                <a:effectLst/>
                <a:latin typeface="+mn-lt"/>
                <a:ea typeface="+mn-ea"/>
                <a:cs typeface="+mn-cs"/>
              </a:rPr>
              <a:t>world</a:t>
            </a:r>
            <a:r>
              <a:rPr lang="nb-NO" sz="1200" b="0" kern="1200" baseline="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For more than two centuries, UiO has critically studied, challenged and shaped Norwegian society and developed knowledge of value for the entire world. The quality and breadth of research and education places UiO in a unique national position and forms the basis of UiO's status as a leading European research-intensive comprehensive university.</a:t>
            </a:r>
          </a:p>
          <a:p>
            <a:r>
              <a:rPr lang="en-US" sz="1200" b="0" i="0" kern="1200" dirty="0">
                <a:solidFill>
                  <a:schemeClr val="tx1"/>
                </a:solidFill>
                <a:effectLst/>
                <a:latin typeface="+mn-lt"/>
                <a:ea typeface="+mn-ea"/>
                <a:cs typeface="+mn-cs"/>
              </a:rPr>
              <a:t>At UiO you will learn</a:t>
            </a:r>
            <a:r>
              <a:rPr lang="en-US" sz="1200" b="0" i="0" kern="1200" baseline="0" dirty="0">
                <a:solidFill>
                  <a:schemeClr val="tx1"/>
                </a:solidFill>
                <a:effectLst/>
                <a:latin typeface="+mn-lt"/>
                <a:ea typeface="+mn-ea"/>
                <a:cs typeface="+mn-cs"/>
              </a:rPr>
              <a:t> from the best researchers and professors, have access to excellent facilities and be in a capital which is very close to beautiful nature!</a:t>
            </a:r>
            <a:endParaRPr lang="nb-NO"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72985F-36CD-4D87-8C89-674A558E8057}" type="slidenum">
              <a:rPr lang="en-US" smtClean="0"/>
              <a:t>4</a:t>
            </a:fld>
            <a:endParaRPr lang="en-US"/>
          </a:p>
        </p:txBody>
      </p:sp>
    </p:spTree>
    <p:extLst>
      <p:ext uri="{BB962C8B-B14F-4D97-AF65-F5344CB8AC3E}">
        <p14:creationId xmlns:p14="http://schemas.microsoft.com/office/powerpoint/2010/main" val="209330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Let’s</a:t>
            </a:r>
            <a:r>
              <a:rPr lang="nb-NO" dirty="0"/>
              <a:t> start </a:t>
            </a:r>
            <a:r>
              <a:rPr lang="nb-NO" dirty="0" err="1"/>
              <a:t>with</a:t>
            </a:r>
            <a:r>
              <a:rPr lang="nb-NO" dirty="0"/>
              <a:t> </a:t>
            </a:r>
            <a:r>
              <a:rPr lang="nb-NO" dirty="0" err="1"/>
              <a:t>the</a:t>
            </a:r>
            <a:r>
              <a:rPr lang="nb-NO" dirty="0"/>
              <a:t> </a:t>
            </a:r>
            <a:r>
              <a:rPr lang="nb-NO" dirty="0" err="1"/>
              <a:t>courses</a:t>
            </a:r>
            <a:r>
              <a:rPr lang="nb-NO" dirty="0"/>
              <a:t>. </a:t>
            </a:r>
          </a:p>
          <a:p>
            <a:r>
              <a:rPr lang="nb-NO" dirty="0"/>
              <a:t>As </a:t>
            </a:r>
            <a:r>
              <a:rPr lang="nb-NO" dirty="0" err="1"/>
              <a:t>you</a:t>
            </a:r>
            <a:r>
              <a:rPr lang="nb-NO" dirty="0"/>
              <a:t> </a:t>
            </a:r>
            <a:r>
              <a:rPr lang="nb-NO" dirty="0" err="1"/>
              <a:t>can</a:t>
            </a:r>
            <a:r>
              <a:rPr lang="nb-NO" dirty="0"/>
              <a:t> </a:t>
            </a:r>
            <a:r>
              <a:rPr lang="nb-NO" dirty="0" err="1"/>
              <a:t>see</a:t>
            </a:r>
            <a:r>
              <a:rPr lang="nb-NO" dirty="0"/>
              <a:t>, UiO </a:t>
            </a:r>
            <a:r>
              <a:rPr lang="nb-NO" baseline="0" dirty="0"/>
              <a:t>offers a </a:t>
            </a:r>
            <a:r>
              <a:rPr lang="nb-NO" baseline="0" dirty="0" err="1"/>
              <a:t>wide</a:t>
            </a:r>
            <a:r>
              <a:rPr lang="nb-NO" baseline="0" dirty="0"/>
              <a:t> range of </a:t>
            </a:r>
            <a:r>
              <a:rPr lang="nb-NO" baseline="0" dirty="0" err="1"/>
              <a:t>courses</a:t>
            </a:r>
            <a:r>
              <a:rPr lang="nb-NO" baseline="0" dirty="0"/>
              <a:t>. </a:t>
            </a:r>
            <a:r>
              <a:rPr lang="nb-NO" baseline="0" dirty="0" err="1"/>
              <a:t>We</a:t>
            </a:r>
            <a:r>
              <a:rPr lang="nb-NO" baseline="0" dirty="0"/>
              <a:t> have </a:t>
            </a:r>
            <a:r>
              <a:rPr lang="nb-NO" baseline="0" dirty="0" err="1"/>
              <a:t>highlighted</a:t>
            </a:r>
            <a:r>
              <a:rPr lang="nb-NO" baseline="0" dirty="0"/>
              <a:t> </a:t>
            </a:r>
            <a:r>
              <a:rPr lang="nb-NO" baseline="0" dirty="0" err="1"/>
              <a:t>the</a:t>
            </a:r>
            <a:r>
              <a:rPr lang="nb-NO" baseline="0" dirty="0"/>
              <a:t> </a:t>
            </a:r>
            <a:r>
              <a:rPr lang="nb-NO" baseline="0" dirty="0" err="1"/>
              <a:t>strategically</a:t>
            </a:r>
            <a:r>
              <a:rPr lang="nb-NO" baseline="0" dirty="0"/>
              <a:t> </a:t>
            </a:r>
            <a:r>
              <a:rPr lang="nb-NO" baseline="0" dirty="0" err="1"/>
              <a:t>important</a:t>
            </a:r>
            <a:r>
              <a:rPr lang="nb-NO" baseline="0" dirty="0"/>
              <a:t> </a:t>
            </a:r>
            <a:r>
              <a:rPr lang="nb-NO" baseline="0" dirty="0" err="1"/>
              <a:t>ones</a:t>
            </a:r>
            <a:r>
              <a:rPr lang="nb-NO" baseline="0" dirty="0"/>
              <a:t>, </a:t>
            </a:r>
            <a:r>
              <a:rPr lang="nb-NO" baseline="0" dirty="0" err="1"/>
              <a:t>some</a:t>
            </a:r>
            <a:r>
              <a:rPr lang="nb-NO" baseline="0" dirty="0"/>
              <a:t> </a:t>
            </a:r>
            <a:r>
              <a:rPr lang="nb-NO" baseline="0" dirty="0" err="1"/>
              <a:t>rather</a:t>
            </a:r>
            <a:r>
              <a:rPr lang="nb-NO" baseline="0" dirty="0"/>
              <a:t> </a:t>
            </a:r>
            <a:r>
              <a:rPr lang="nb-NO" baseline="0" dirty="0" err="1"/>
              <a:t>unique</a:t>
            </a:r>
            <a:r>
              <a:rPr lang="nb-NO" baseline="0" dirty="0"/>
              <a:t> </a:t>
            </a:r>
            <a:r>
              <a:rPr lang="nb-NO" baseline="0" dirty="0" err="1"/>
              <a:t>courses</a:t>
            </a:r>
            <a:r>
              <a:rPr lang="nb-NO" baseline="0" dirty="0"/>
              <a:t>. 3 </a:t>
            </a:r>
            <a:r>
              <a:rPr lang="nb-NO" baseline="0" dirty="0" err="1"/>
              <a:t>courses</a:t>
            </a:r>
            <a:r>
              <a:rPr lang="nb-NO" baseline="0" dirty="0"/>
              <a:t> </a:t>
            </a:r>
            <a:r>
              <a:rPr lang="nb-NO" baseline="0" dirty="0" err="1"/>
              <a:t>worth</a:t>
            </a:r>
            <a:r>
              <a:rPr lang="nb-NO" baseline="0" dirty="0"/>
              <a:t> 10 ECTS </a:t>
            </a:r>
            <a:r>
              <a:rPr lang="nb-NO" baseline="0" dirty="0" err="1"/>
              <a:t>each</a:t>
            </a:r>
            <a:r>
              <a:rPr lang="nb-NO" baseline="0" dirty="0"/>
              <a:t> – totalt 30. </a:t>
            </a:r>
            <a:r>
              <a:rPr lang="nb-NO" baseline="0" dirty="0" err="1"/>
              <a:t>You</a:t>
            </a:r>
            <a:r>
              <a:rPr lang="nb-NO" baseline="0" dirty="0"/>
              <a:t> </a:t>
            </a:r>
            <a:r>
              <a:rPr lang="nb-NO" baseline="0" dirty="0" err="1"/>
              <a:t>will</a:t>
            </a:r>
            <a:r>
              <a:rPr lang="nb-NO" baseline="0" dirty="0"/>
              <a:t> be </a:t>
            </a:r>
            <a:r>
              <a:rPr lang="nb-NO" baseline="0" dirty="0" err="1"/>
              <a:t>linked</a:t>
            </a:r>
            <a:r>
              <a:rPr lang="nb-NO" baseline="0" dirty="0"/>
              <a:t> to a </a:t>
            </a:r>
            <a:r>
              <a:rPr lang="nb-NO" baseline="0" dirty="0" err="1"/>
              <a:t>faculty</a:t>
            </a:r>
            <a:r>
              <a:rPr lang="nb-NO" baseline="0" dirty="0"/>
              <a:t>, </a:t>
            </a:r>
            <a:r>
              <a:rPr lang="nb-NO" baseline="0" dirty="0" err="1"/>
              <a:t>but</a:t>
            </a:r>
            <a:r>
              <a:rPr lang="nb-NO" baseline="0" dirty="0"/>
              <a:t> </a:t>
            </a:r>
            <a:r>
              <a:rPr lang="nb-NO" baseline="0" dirty="0" err="1"/>
              <a:t>can</a:t>
            </a:r>
            <a:r>
              <a:rPr lang="nb-NO" baseline="0" dirty="0"/>
              <a:t> </a:t>
            </a:r>
            <a:r>
              <a:rPr lang="nb-NO" baseline="0" dirty="0" err="1"/>
              <a:t>enroll</a:t>
            </a:r>
            <a:r>
              <a:rPr lang="nb-NO" baseline="0" dirty="0"/>
              <a:t> in </a:t>
            </a:r>
            <a:r>
              <a:rPr lang="nb-NO" baseline="0" dirty="0" err="1"/>
              <a:t>courses</a:t>
            </a:r>
            <a:r>
              <a:rPr lang="nb-NO" baseline="0" dirty="0"/>
              <a:t> </a:t>
            </a:r>
            <a:r>
              <a:rPr lang="nb-NO" baseline="0" dirty="0" err="1"/>
              <a:t>across</a:t>
            </a:r>
            <a:r>
              <a:rPr lang="nb-NO" baseline="0" dirty="0"/>
              <a:t> </a:t>
            </a:r>
            <a:r>
              <a:rPr lang="nb-NO" baseline="0" dirty="0" err="1"/>
              <a:t>faculty</a:t>
            </a:r>
            <a:r>
              <a:rPr lang="nb-NO" baseline="0" dirty="0"/>
              <a:t> as </a:t>
            </a:r>
            <a:r>
              <a:rPr lang="nb-NO" baseline="0" dirty="0" err="1"/>
              <a:t>long</a:t>
            </a:r>
            <a:r>
              <a:rPr lang="nb-NO" baseline="0" dirty="0"/>
              <a:t> as </a:t>
            </a:r>
            <a:r>
              <a:rPr lang="nb-NO" baseline="0" dirty="0" err="1"/>
              <a:t>you</a:t>
            </a:r>
            <a:r>
              <a:rPr lang="nb-NO" baseline="0" dirty="0"/>
              <a:t> </a:t>
            </a:r>
            <a:r>
              <a:rPr lang="nb-NO" baseline="0" dirty="0" err="1"/>
              <a:t>meet</a:t>
            </a:r>
            <a:r>
              <a:rPr lang="nb-NO" baseline="0" dirty="0"/>
              <a:t> pre </a:t>
            </a:r>
            <a:r>
              <a:rPr lang="nb-NO" baseline="0" dirty="0" err="1"/>
              <a:t>reqs</a:t>
            </a:r>
            <a:r>
              <a:rPr lang="nb-NO" baseline="0" dirty="0"/>
              <a:t>.</a:t>
            </a:r>
            <a:br>
              <a:rPr lang="nb-NO" baseline="0" dirty="0"/>
            </a:br>
            <a:r>
              <a:rPr lang="nb-NO" baseline="0" dirty="0"/>
              <a:t>A </a:t>
            </a:r>
            <a:r>
              <a:rPr lang="nb-NO" baseline="0" dirty="0" err="1"/>
              <a:t>little</a:t>
            </a:r>
            <a:r>
              <a:rPr lang="nb-NO" baseline="0" dirty="0"/>
              <a:t> different – more </a:t>
            </a:r>
            <a:r>
              <a:rPr lang="nb-NO" baseline="0" dirty="0" err="1"/>
              <a:t>emphasis</a:t>
            </a:r>
            <a:r>
              <a:rPr lang="nb-NO" baseline="0" dirty="0"/>
              <a:t> </a:t>
            </a:r>
            <a:r>
              <a:rPr lang="nb-NO" baseline="0" dirty="0" err="1"/>
              <a:t>on</a:t>
            </a:r>
            <a:r>
              <a:rPr lang="nb-NO" baseline="0" dirty="0"/>
              <a:t> last </a:t>
            </a:r>
            <a:r>
              <a:rPr lang="nb-NO" baseline="0" dirty="0" err="1"/>
              <a:t>exam</a:t>
            </a:r>
            <a:r>
              <a:rPr lang="nb-NO" baseline="0" dirty="0"/>
              <a:t>.</a:t>
            </a:r>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5</a:t>
            </a:fld>
            <a:endParaRPr lang="en-US"/>
          </a:p>
        </p:txBody>
      </p:sp>
    </p:spTree>
    <p:extLst>
      <p:ext uri="{BB962C8B-B14F-4D97-AF65-F5344CB8AC3E}">
        <p14:creationId xmlns:p14="http://schemas.microsoft.com/office/powerpoint/2010/main" val="30112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 matter </a:t>
            </a:r>
            <a:r>
              <a:rPr lang="nb-NO" dirty="0" err="1"/>
              <a:t>how</a:t>
            </a:r>
            <a:r>
              <a:rPr lang="nb-NO" baseline="0" dirty="0"/>
              <a:t> </a:t>
            </a:r>
            <a:r>
              <a:rPr lang="nb-NO" baseline="0" dirty="0" err="1"/>
              <a:t>long</a:t>
            </a:r>
            <a:r>
              <a:rPr lang="nb-NO" baseline="0" dirty="0"/>
              <a:t> </a:t>
            </a:r>
            <a:r>
              <a:rPr lang="nb-NO" baseline="0" dirty="0" err="1"/>
              <a:t>you</a:t>
            </a:r>
            <a:r>
              <a:rPr lang="nb-NO" baseline="0" dirty="0"/>
              <a:t> </a:t>
            </a:r>
            <a:r>
              <a:rPr lang="nb-NO" baseline="0" dirty="0" err="1"/>
              <a:t>stay</a:t>
            </a:r>
            <a:r>
              <a:rPr lang="nb-NO" baseline="0" dirty="0"/>
              <a:t> at UiO </a:t>
            </a:r>
            <a:r>
              <a:rPr lang="nb-NO" baseline="0" dirty="0" err="1"/>
              <a:t>will</a:t>
            </a:r>
            <a:r>
              <a:rPr lang="nb-NO" baseline="0" dirty="0"/>
              <a:t> be, l</a:t>
            </a:r>
            <a:r>
              <a:rPr lang="nb-NO" dirty="0"/>
              <a:t>et</a:t>
            </a:r>
            <a:r>
              <a:rPr lang="nb-NO" baseline="0" dirty="0"/>
              <a:t> </a:t>
            </a:r>
            <a:r>
              <a:rPr lang="nb-NO" baseline="0" dirty="0" err="1"/>
              <a:t>me</a:t>
            </a:r>
            <a:r>
              <a:rPr lang="nb-NO" baseline="0" dirty="0"/>
              <a:t> </a:t>
            </a:r>
            <a:r>
              <a:rPr lang="nb-NO" baseline="0" dirty="0" err="1"/>
              <a:t>move</a:t>
            </a:r>
            <a:r>
              <a:rPr lang="nb-NO" baseline="0" dirty="0"/>
              <a:t> </a:t>
            </a:r>
            <a:r>
              <a:rPr lang="nb-NO" baseline="0" dirty="0" err="1"/>
              <a:t>on</a:t>
            </a:r>
            <a:r>
              <a:rPr lang="nb-NO" baseline="0" dirty="0"/>
              <a:t> to show </a:t>
            </a:r>
            <a:r>
              <a:rPr lang="nb-NO" baseline="0" dirty="0" err="1"/>
              <a:t>your</a:t>
            </a:r>
            <a:r>
              <a:rPr lang="nb-NO" baseline="0" dirty="0"/>
              <a:t> </a:t>
            </a:r>
            <a:r>
              <a:rPr lang="nb-NO" baseline="0" dirty="0" err="1"/>
              <a:t>our</a:t>
            </a:r>
            <a:r>
              <a:rPr lang="nb-NO" baseline="0" dirty="0"/>
              <a:t> </a:t>
            </a:r>
            <a:r>
              <a:rPr lang="nb-NO" baseline="0" dirty="0" err="1"/>
              <a:t>main</a:t>
            </a:r>
            <a:r>
              <a:rPr lang="nb-NO" baseline="0" dirty="0"/>
              <a:t> </a:t>
            </a:r>
            <a:r>
              <a:rPr lang="nb-NO" baseline="0" dirty="0" err="1"/>
              <a:t>campuses</a:t>
            </a:r>
            <a:r>
              <a:rPr lang="nb-NO" baseline="0" dirty="0"/>
              <a:t>. Here </a:t>
            </a:r>
            <a:r>
              <a:rPr lang="nb-NO" baseline="0" dirty="0" err="1"/>
              <a:t>you</a:t>
            </a:r>
            <a:r>
              <a:rPr lang="nb-NO" baseline="0" dirty="0"/>
              <a:t> </a:t>
            </a:r>
            <a:r>
              <a:rPr lang="nb-NO" baseline="0" dirty="0" err="1"/>
              <a:t>see</a:t>
            </a:r>
            <a:r>
              <a:rPr lang="nb-NO" baseline="0" dirty="0"/>
              <a:t> </a:t>
            </a:r>
            <a:r>
              <a:rPr lang="nb-NO" baseline="0" dirty="0" err="1"/>
              <a:t>the</a:t>
            </a:r>
            <a:r>
              <a:rPr lang="nb-NO" baseline="0" dirty="0"/>
              <a:t> </a:t>
            </a:r>
            <a:r>
              <a:rPr lang="nb-NO" baseline="0" dirty="0" err="1"/>
              <a:t>heart</a:t>
            </a:r>
            <a:r>
              <a:rPr lang="nb-NO" baseline="0" dirty="0"/>
              <a:t> of c</a:t>
            </a:r>
            <a:r>
              <a:rPr lang="nb-NO" dirty="0"/>
              <a:t>ampus Blindern </a:t>
            </a:r>
            <a:r>
              <a:rPr lang="nb-NO" dirty="0" err="1"/>
              <a:t>which</a:t>
            </a:r>
            <a:r>
              <a:rPr lang="nb-NO" dirty="0"/>
              <a:t> is </a:t>
            </a:r>
            <a:r>
              <a:rPr lang="nb-NO" dirty="0" err="1"/>
              <a:t>where</a:t>
            </a:r>
            <a:r>
              <a:rPr lang="nb-NO" dirty="0"/>
              <a:t> </a:t>
            </a:r>
            <a:r>
              <a:rPr lang="nb-NO" dirty="0" err="1"/>
              <a:t>the</a:t>
            </a:r>
            <a:r>
              <a:rPr lang="nb-NO" dirty="0"/>
              <a:t> </a:t>
            </a:r>
            <a:r>
              <a:rPr lang="nb-NO" dirty="0" err="1"/>
              <a:t>majority</a:t>
            </a:r>
            <a:r>
              <a:rPr lang="nb-NO" dirty="0"/>
              <a:t> of </a:t>
            </a:r>
            <a:r>
              <a:rPr lang="nb-NO" dirty="0" err="1"/>
              <a:t>the</a:t>
            </a:r>
            <a:r>
              <a:rPr lang="nb-NO" dirty="0"/>
              <a:t> </a:t>
            </a:r>
            <a:r>
              <a:rPr lang="nb-NO" dirty="0" err="1"/>
              <a:t>faculties</a:t>
            </a:r>
            <a:r>
              <a:rPr lang="nb-NO" dirty="0"/>
              <a:t> </a:t>
            </a:r>
            <a:r>
              <a:rPr lang="nb-NO" dirty="0" err="1"/>
              <a:t>are</a:t>
            </a:r>
            <a:r>
              <a:rPr lang="nb-NO" baseline="0" dirty="0"/>
              <a:t> </a:t>
            </a:r>
            <a:r>
              <a:rPr lang="nb-NO" baseline="0" dirty="0" err="1"/>
              <a:t>located</a:t>
            </a:r>
            <a:r>
              <a:rPr lang="nb-NO" baseline="0" dirty="0"/>
              <a:t>. It is a 7 min ride </a:t>
            </a:r>
            <a:r>
              <a:rPr lang="nb-NO" baseline="0" dirty="0" err="1"/>
              <a:t>on</a:t>
            </a:r>
            <a:r>
              <a:rPr lang="nb-NO" baseline="0" dirty="0"/>
              <a:t> </a:t>
            </a:r>
            <a:r>
              <a:rPr lang="nb-NO" baseline="0" dirty="0" err="1"/>
              <a:t>the</a:t>
            </a:r>
            <a:r>
              <a:rPr lang="nb-NO" baseline="0" dirty="0"/>
              <a:t> </a:t>
            </a:r>
            <a:r>
              <a:rPr lang="nb-NO" baseline="0" dirty="0" err="1"/>
              <a:t>subway</a:t>
            </a:r>
            <a:r>
              <a:rPr lang="nb-NO" baseline="0" dirty="0"/>
              <a:t> from </a:t>
            </a:r>
            <a:r>
              <a:rPr lang="nb-NO" baseline="0" dirty="0" err="1"/>
              <a:t>down</a:t>
            </a:r>
            <a:r>
              <a:rPr lang="nb-NO" baseline="0" dirty="0"/>
              <a:t> </a:t>
            </a:r>
            <a:r>
              <a:rPr lang="nb-NO" baseline="0" dirty="0" err="1"/>
              <a:t>town</a:t>
            </a:r>
            <a:r>
              <a:rPr lang="nb-NO" baseline="0" dirty="0"/>
              <a:t> and has </a:t>
            </a:r>
            <a:r>
              <a:rPr lang="nb-NO" baseline="0" dirty="0" err="1"/>
              <a:t>every</a:t>
            </a:r>
            <a:r>
              <a:rPr lang="nb-NO" baseline="0" dirty="0"/>
              <a:t> </a:t>
            </a:r>
            <a:r>
              <a:rPr lang="nb-NO" baseline="0" dirty="0" err="1"/>
              <a:t>facillity</a:t>
            </a:r>
            <a:r>
              <a:rPr lang="nb-NO" baseline="0" dirty="0"/>
              <a:t> </a:t>
            </a:r>
            <a:r>
              <a:rPr lang="nb-NO" baseline="0" dirty="0" err="1"/>
              <a:t>needed</a:t>
            </a:r>
            <a:r>
              <a:rPr lang="nb-NO" baseline="0" dirty="0"/>
              <a:t> in </a:t>
            </a:r>
            <a:r>
              <a:rPr lang="nb-NO" baseline="0" dirty="0" err="1"/>
              <a:t>your</a:t>
            </a:r>
            <a:r>
              <a:rPr lang="nb-NO" baseline="0" dirty="0"/>
              <a:t> student </a:t>
            </a:r>
            <a:r>
              <a:rPr lang="nb-NO" baseline="0" dirty="0" err="1"/>
              <a:t>life</a:t>
            </a:r>
            <a:r>
              <a:rPr lang="nb-NO" baseline="0" dirty="0"/>
              <a:t>. Cafes, </a:t>
            </a:r>
            <a:r>
              <a:rPr lang="nb-NO" baseline="0" dirty="0" err="1"/>
              <a:t>library</a:t>
            </a:r>
            <a:r>
              <a:rPr lang="nb-NO" baseline="0" dirty="0"/>
              <a:t>, gym, book shop, student services.</a:t>
            </a:r>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6</a:t>
            </a:fld>
            <a:endParaRPr lang="en-US"/>
          </a:p>
        </p:txBody>
      </p:sp>
    </p:spTree>
    <p:extLst>
      <p:ext uri="{BB962C8B-B14F-4D97-AF65-F5344CB8AC3E}">
        <p14:creationId xmlns:p14="http://schemas.microsoft.com/office/powerpoint/2010/main" val="2732501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The </a:t>
            </a:r>
            <a:r>
              <a:rPr lang="nb-NO" dirty="0" err="1"/>
              <a:t>Faculty</a:t>
            </a:r>
            <a:r>
              <a:rPr lang="nb-NO" dirty="0"/>
              <a:t> of Law is</a:t>
            </a:r>
            <a:r>
              <a:rPr lang="nb-NO" baseline="0" dirty="0"/>
              <a:t> at </a:t>
            </a:r>
            <a:r>
              <a:rPr lang="nb-NO" baseline="0" dirty="0" err="1"/>
              <a:t>our</a:t>
            </a:r>
            <a:r>
              <a:rPr lang="nb-NO" baseline="0" dirty="0"/>
              <a:t> </a:t>
            </a:r>
            <a:r>
              <a:rPr lang="nb-NO" baseline="0" dirty="0" err="1"/>
              <a:t>downtown</a:t>
            </a:r>
            <a:r>
              <a:rPr lang="nb-NO" baseline="0" dirty="0"/>
              <a:t> campus. The </a:t>
            </a:r>
            <a:r>
              <a:rPr lang="nb-NO" baseline="0" dirty="0" err="1"/>
              <a:t>old</a:t>
            </a:r>
            <a:r>
              <a:rPr lang="nb-NO" baseline="0" dirty="0"/>
              <a:t> </a:t>
            </a:r>
            <a:r>
              <a:rPr lang="nb-NO" baseline="0" dirty="0" err="1"/>
              <a:t>buildings</a:t>
            </a:r>
            <a:r>
              <a:rPr lang="nb-NO" baseline="0" dirty="0"/>
              <a:t> </a:t>
            </a:r>
            <a:r>
              <a:rPr lang="nb-NO" baseline="0" dirty="0" err="1"/>
              <a:t>dating</a:t>
            </a:r>
            <a:r>
              <a:rPr lang="nb-NO" baseline="0" dirty="0"/>
              <a:t> from </a:t>
            </a:r>
            <a:r>
              <a:rPr lang="nb-NO" baseline="0" dirty="0" err="1"/>
              <a:t>the</a:t>
            </a:r>
            <a:r>
              <a:rPr lang="nb-NO" baseline="0" dirty="0"/>
              <a:t> 1850ies, </a:t>
            </a:r>
            <a:r>
              <a:rPr lang="nb-NO" baseline="0" dirty="0" err="1"/>
              <a:t>this</a:t>
            </a:r>
            <a:r>
              <a:rPr lang="nb-NO" baseline="0" dirty="0"/>
              <a:t> location is </a:t>
            </a:r>
            <a:r>
              <a:rPr lang="nb-NO" baseline="0" dirty="0" err="1"/>
              <a:t>litteraly</a:t>
            </a:r>
            <a:r>
              <a:rPr lang="nb-NO" baseline="0" dirty="0"/>
              <a:t> in </a:t>
            </a:r>
            <a:r>
              <a:rPr lang="nb-NO" baseline="0" dirty="0" err="1"/>
              <a:t>the</a:t>
            </a:r>
            <a:r>
              <a:rPr lang="nb-NO" baseline="0" dirty="0"/>
              <a:t> </a:t>
            </a:r>
            <a:r>
              <a:rPr lang="nb-NO" baseline="0" dirty="0" err="1"/>
              <a:t>heart</a:t>
            </a:r>
            <a:r>
              <a:rPr lang="nb-NO" baseline="0" dirty="0"/>
              <a:t> of </a:t>
            </a:r>
            <a:r>
              <a:rPr lang="nb-NO" baseline="0" dirty="0" err="1"/>
              <a:t>the</a:t>
            </a:r>
            <a:r>
              <a:rPr lang="nb-NO" baseline="0" dirty="0"/>
              <a:t> city </a:t>
            </a:r>
            <a:r>
              <a:rPr lang="nb-NO" baseline="0" dirty="0" err="1"/>
              <a:t>centre</a:t>
            </a:r>
            <a:r>
              <a:rPr lang="nb-NO" baseline="0" dirty="0"/>
              <a:t> </a:t>
            </a:r>
            <a:r>
              <a:rPr lang="nb-NO" baseline="0" dirty="0" err="1"/>
              <a:t>on</a:t>
            </a:r>
            <a:r>
              <a:rPr lang="nb-NO" baseline="0" dirty="0"/>
              <a:t> </a:t>
            </a:r>
            <a:r>
              <a:rPr lang="nb-NO" baseline="0" dirty="0" err="1"/>
              <a:t>the</a:t>
            </a:r>
            <a:r>
              <a:rPr lang="nb-NO" baseline="0" dirty="0"/>
              <a:t> </a:t>
            </a:r>
            <a:r>
              <a:rPr lang="nb-NO" baseline="0" dirty="0" err="1"/>
              <a:t>main</a:t>
            </a:r>
            <a:r>
              <a:rPr lang="nb-NO" baseline="0" dirty="0"/>
              <a:t> </a:t>
            </a:r>
            <a:r>
              <a:rPr lang="nb-NO" baseline="0" dirty="0" err="1"/>
              <a:t>street</a:t>
            </a:r>
            <a:r>
              <a:rPr lang="nb-NO" baseline="0" dirty="0"/>
              <a:t> Karl Johan. From </a:t>
            </a:r>
            <a:r>
              <a:rPr lang="nb-NO" baseline="0" dirty="0" err="1"/>
              <a:t>here</a:t>
            </a:r>
            <a:r>
              <a:rPr lang="nb-NO" baseline="0" dirty="0"/>
              <a:t> </a:t>
            </a:r>
            <a:r>
              <a:rPr lang="nb-NO" baseline="0" dirty="0" err="1"/>
              <a:t>you</a:t>
            </a:r>
            <a:r>
              <a:rPr lang="nb-NO" baseline="0" dirty="0"/>
              <a:t> </a:t>
            </a:r>
            <a:r>
              <a:rPr lang="nb-NO" baseline="0" dirty="0" err="1"/>
              <a:t>can</a:t>
            </a:r>
            <a:r>
              <a:rPr lang="nb-NO" baseline="0" dirty="0"/>
              <a:t> </a:t>
            </a:r>
            <a:r>
              <a:rPr lang="nb-NO" baseline="0" dirty="0" err="1"/>
              <a:t>see</a:t>
            </a:r>
            <a:r>
              <a:rPr lang="nb-NO" baseline="0" dirty="0"/>
              <a:t> </a:t>
            </a:r>
            <a:r>
              <a:rPr lang="nb-NO" baseline="0" dirty="0" err="1"/>
              <a:t>both</a:t>
            </a:r>
            <a:r>
              <a:rPr lang="nb-NO" baseline="0" dirty="0"/>
              <a:t> </a:t>
            </a:r>
            <a:r>
              <a:rPr lang="nb-NO" baseline="0" dirty="0" err="1"/>
              <a:t>the</a:t>
            </a:r>
            <a:r>
              <a:rPr lang="nb-NO" baseline="0" dirty="0"/>
              <a:t> </a:t>
            </a:r>
            <a:r>
              <a:rPr lang="nb-NO" baseline="0" dirty="0" err="1"/>
              <a:t>parliament</a:t>
            </a:r>
            <a:r>
              <a:rPr lang="nb-NO" baseline="0" dirty="0"/>
              <a:t> and </a:t>
            </a:r>
            <a:r>
              <a:rPr lang="nb-NO" baseline="0" dirty="0" err="1"/>
              <a:t>the</a:t>
            </a:r>
            <a:r>
              <a:rPr lang="nb-NO" baseline="0" dirty="0"/>
              <a:t> </a:t>
            </a:r>
            <a:r>
              <a:rPr lang="nb-NO" baseline="0" dirty="0" err="1"/>
              <a:t>royal</a:t>
            </a:r>
            <a:r>
              <a:rPr lang="nb-NO" baseline="0" dirty="0"/>
              <a:t> </a:t>
            </a:r>
            <a:r>
              <a:rPr lang="nb-NO" baseline="0" dirty="0" err="1"/>
              <a:t>castle</a:t>
            </a:r>
            <a:r>
              <a:rPr lang="nb-NO" baseline="0" dirty="0"/>
              <a:t> </a:t>
            </a:r>
            <a:r>
              <a:rPr lang="nb-NO" baseline="0" dirty="0" err="1"/>
              <a:t>which</a:t>
            </a:r>
            <a:r>
              <a:rPr lang="nb-NO" baseline="0" dirty="0"/>
              <a:t> </a:t>
            </a:r>
            <a:r>
              <a:rPr lang="nb-NO" baseline="0" dirty="0" err="1"/>
              <a:t>both</a:t>
            </a:r>
            <a:r>
              <a:rPr lang="nb-NO" baseline="0" dirty="0"/>
              <a:t> </a:t>
            </a:r>
            <a:r>
              <a:rPr lang="nb-NO" baseline="0" dirty="0" err="1"/>
              <a:t>are</a:t>
            </a:r>
            <a:r>
              <a:rPr lang="nb-NO" baseline="0" dirty="0"/>
              <a:t> a 5 min </a:t>
            </a:r>
            <a:r>
              <a:rPr lang="nb-NO" baseline="0" dirty="0" err="1"/>
              <a:t>walk</a:t>
            </a:r>
            <a:r>
              <a:rPr lang="nb-NO" baseline="0" dirty="0"/>
              <a:t>.</a:t>
            </a:r>
          </a:p>
          <a:p>
            <a:pPr marL="0" marR="0" lvl="0" indent="0" algn="l" defTabSz="914263" rtl="0" eaLnBrk="1" fontAlgn="auto" latinLnBrk="0" hangingPunct="1">
              <a:lnSpc>
                <a:spcPct val="100000"/>
              </a:lnSpc>
              <a:spcBef>
                <a:spcPts val="0"/>
              </a:spcBef>
              <a:spcAft>
                <a:spcPts val="0"/>
              </a:spcAft>
              <a:buClrTx/>
              <a:buSzTx/>
              <a:buFontTx/>
              <a:buNone/>
              <a:tabLst/>
              <a:defRPr/>
            </a:pPr>
            <a:r>
              <a:rPr lang="nb-NO" baseline="0" dirty="0" err="1"/>
              <a:t>Across</a:t>
            </a:r>
            <a:r>
              <a:rPr lang="nb-NO" baseline="0" dirty="0"/>
              <a:t> UiO’s </a:t>
            </a:r>
            <a:r>
              <a:rPr lang="nb-NO" baseline="0" dirty="0" err="1"/>
              <a:t>premises</a:t>
            </a:r>
            <a:r>
              <a:rPr lang="nb-NO" baseline="0" dirty="0"/>
              <a:t> </a:t>
            </a:r>
            <a:r>
              <a:rPr lang="nb-NO" baseline="0" dirty="0" err="1"/>
              <a:t>around</a:t>
            </a:r>
            <a:r>
              <a:rPr lang="nb-NO" baseline="0" dirty="0"/>
              <a:t> Oslo </a:t>
            </a:r>
            <a:r>
              <a:rPr lang="nb-NO" baseline="0" dirty="0" err="1"/>
              <a:t>you</a:t>
            </a:r>
            <a:r>
              <a:rPr lang="nb-NO" baseline="0" dirty="0"/>
              <a:t> </a:t>
            </a:r>
            <a:r>
              <a:rPr lang="nb-NO" baseline="0" dirty="0" err="1"/>
              <a:t>can</a:t>
            </a:r>
            <a:r>
              <a:rPr lang="nb-NO" baseline="0" dirty="0"/>
              <a:t> of </a:t>
            </a:r>
            <a:r>
              <a:rPr lang="nb-NO" baseline="0" dirty="0" err="1"/>
              <a:t>course</a:t>
            </a:r>
            <a:r>
              <a:rPr lang="nb-NO" baseline="0" dirty="0"/>
              <a:t> </a:t>
            </a:r>
            <a:r>
              <a:rPr lang="nb-NO" baseline="0" dirty="0" err="1"/>
              <a:t>expect</a:t>
            </a:r>
            <a:r>
              <a:rPr lang="nb-NO" baseline="0" dirty="0"/>
              <a:t> </a:t>
            </a:r>
            <a:r>
              <a:rPr lang="nb-NO" baseline="0" dirty="0" err="1"/>
              <a:t>well-equipped</a:t>
            </a:r>
            <a:r>
              <a:rPr lang="nb-NO" baseline="0" dirty="0"/>
              <a:t> </a:t>
            </a:r>
            <a:r>
              <a:rPr lang="nb-NO" baseline="0" dirty="0" err="1"/>
              <a:t>lecture</a:t>
            </a:r>
            <a:r>
              <a:rPr lang="nb-NO" baseline="0" dirty="0"/>
              <a:t> </a:t>
            </a:r>
            <a:r>
              <a:rPr lang="nb-NO" baseline="0" dirty="0" err="1"/>
              <a:t>rooms</a:t>
            </a:r>
            <a:r>
              <a:rPr lang="nb-NO" baseline="0" dirty="0"/>
              <a:t> and labs, </a:t>
            </a:r>
            <a:r>
              <a:rPr lang="nb-NO" baseline="0" dirty="0" err="1"/>
              <a:t>several</a:t>
            </a:r>
            <a:r>
              <a:rPr lang="nb-NO" baseline="0" dirty="0"/>
              <a:t> </a:t>
            </a:r>
            <a:r>
              <a:rPr lang="nb-NO" baseline="0" dirty="0" err="1"/>
              <a:t>libraries</a:t>
            </a:r>
            <a:r>
              <a:rPr lang="nb-NO" baseline="0" dirty="0"/>
              <a:t> </a:t>
            </a:r>
            <a:r>
              <a:rPr lang="nb-NO" baseline="0" dirty="0" err="1"/>
              <a:t>incl</a:t>
            </a:r>
            <a:r>
              <a:rPr lang="nb-NO" baseline="0" dirty="0"/>
              <a:t>. </a:t>
            </a:r>
            <a:r>
              <a:rPr lang="nb-NO" baseline="0" dirty="0" err="1"/>
              <a:t>the</a:t>
            </a:r>
            <a:r>
              <a:rPr lang="nb-NO" baseline="0" dirty="0"/>
              <a:t> </a:t>
            </a:r>
            <a:r>
              <a:rPr lang="nb-NO" baseline="0" dirty="0" err="1"/>
              <a:t>beautiful</a:t>
            </a:r>
            <a:r>
              <a:rPr lang="nb-NO" baseline="0" dirty="0"/>
              <a:t> </a:t>
            </a:r>
            <a:r>
              <a:rPr lang="nb-NO" baseline="0" dirty="0" err="1"/>
              <a:t>main</a:t>
            </a:r>
            <a:r>
              <a:rPr lang="nb-NO" baseline="0" dirty="0"/>
              <a:t> </a:t>
            </a:r>
            <a:r>
              <a:rPr lang="nb-NO" baseline="0" dirty="0" err="1"/>
              <a:t>one</a:t>
            </a:r>
            <a:r>
              <a:rPr lang="nb-NO" baseline="0" dirty="0"/>
              <a:t> </a:t>
            </a:r>
            <a:r>
              <a:rPr lang="nb-NO" baseline="0" dirty="0" err="1"/>
              <a:t>you</a:t>
            </a:r>
            <a:r>
              <a:rPr lang="nb-NO" baseline="0" dirty="0"/>
              <a:t> </a:t>
            </a:r>
            <a:r>
              <a:rPr lang="nb-NO" baseline="0" dirty="0" err="1"/>
              <a:t>see</a:t>
            </a:r>
            <a:r>
              <a:rPr lang="nb-NO" baseline="0" dirty="0"/>
              <a:t> </a:t>
            </a:r>
            <a:r>
              <a:rPr lang="nb-NO" baseline="0" dirty="0" err="1"/>
              <a:t>on</a:t>
            </a:r>
            <a:r>
              <a:rPr lang="nb-NO" baseline="0" dirty="0"/>
              <a:t> </a:t>
            </a:r>
            <a:r>
              <a:rPr lang="nb-NO" baseline="0" dirty="0" err="1"/>
              <a:t>this</a:t>
            </a:r>
            <a:r>
              <a:rPr lang="nb-NO" baseline="0" dirty="0"/>
              <a:t> </a:t>
            </a:r>
            <a:r>
              <a:rPr lang="nb-NO" baseline="0" dirty="0" err="1"/>
              <a:t>photo</a:t>
            </a:r>
            <a:r>
              <a:rPr lang="nb-NO" baseline="0" dirty="0"/>
              <a:t>, gyms, restaurants, cafes, museums and a </a:t>
            </a:r>
            <a:r>
              <a:rPr lang="nb-NO" baseline="0" dirty="0" err="1"/>
              <a:t>botanical</a:t>
            </a:r>
            <a:r>
              <a:rPr lang="nb-NO" baseline="0" dirty="0"/>
              <a:t> garden – all </a:t>
            </a:r>
            <a:r>
              <a:rPr lang="nb-NO" baseline="0" dirty="0" err="1"/>
              <a:t>you</a:t>
            </a:r>
            <a:r>
              <a:rPr lang="nb-NO" baseline="0" dirty="0"/>
              <a:t> </a:t>
            </a:r>
            <a:r>
              <a:rPr lang="nb-NO" baseline="0" dirty="0" err="1"/>
              <a:t>need</a:t>
            </a:r>
            <a:r>
              <a:rPr lang="nb-NO" baseline="0" dirty="0"/>
              <a:t> to </a:t>
            </a:r>
            <a:r>
              <a:rPr lang="nb-NO" baseline="0" dirty="0" err="1"/>
              <a:t>succeed</a:t>
            </a:r>
            <a:r>
              <a:rPr lang="nb-NO" baseline="0" dirty="0"/>
              <a:t> as a student.</a:t>
            </a:r>
            <a:endParaRPr lang="nb-NO" dirty="0"/>
          </a:p>
          <a:p>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7</a:t>
            </a:fld>
            <a:endParaRPr lang="en-US"/>
          </a:p>
        </p:txBody>
      </p:sp>
    </p:spTree>
    <p:extLst>
      <p:ext uri="{BB962C8B-B14F-4D97-AF65-F5344CB8AC3E}">
        <p14:creationId xmlns:p14="http://schemas.microsoft.com/office/powerpoint/2010/main" val="165758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Now</a:t>
            </a:r>
            <a:r>
              <a:rPr lang="nb-NO" baseline="0" dirty="0"/>
              <a:t> </a:t>
            </a:r>
            <a:r>
              <a:rPr lang="nb-NO" baseline="0" dirty="0" err="1"/>
              <a:t>let’s</a:t>
            </a:r>
            <a:r>
              <a:rPr lang="nb-NO" baseline="0" dirty="0"/>
              <a:t> talk </a:t>
            </a:r>
            <a:r>
              <a:rPr lang="nb-NO" baseline="0" dirty="0" err="1"/>
              <a:t>about</a:t>
            </a:r>
            <a:r>
              <a:rPr lang="nb-NO" baseline="0" dirty="0"/>
              <a:t> Oslo! Our </a:t>
            </a:r>
            <a:r>
              <a:rPr lang="nb-NO" baseline="0" dirty="0" err="1"/>
              <a:t>beloved</a:t>
            </a:r>
            <a:r>
              <a:rPr lang="nb-NO" baseline="0" dirty="0"/>
              <a:t> city is </a:t>
            </a:r>
            <a:r>
              <a:rPr lang="nb-NO" baseline="0" dirty="0" err="1"/>
              <a:t>the</a:t>
            </a:r>
            <a:r>
              <a:rPr lang="nb-NO" baseline="0" dirty="0"/>
              <a:t> </a:t>
            </a:r>
            <a:r>
              <a:rPr lang="nb-NO" baseline="0" dirty="0" err="1"/>
              <a:t>perfect</a:t>
            </a:r>
            <a:r>
              <a:rPr lang="nb-NO" baseline="0" dirty="0"/>
              <a:t> combination of nature and </a:t>
            </a:r>
            <a:r>
              <a:rPr lang="nb-NO" baseline="0" dirty="0" err="1"/>
              <a:t>culture</a:t>
            </a:r>
            <a:r>
              <a:rPr lang="nb-NO" baseline="0" dirty="0"/>
              <a:t>. </a:t>
            </a:r>
            <a:r>
              <a:rPr lang="nb-NO" baseline="0" dirty="0" err="1"/>
              <a:t>You</a:t>
            </a:r>
            <a:r>
              <a:rPr lang="nb-NO" baseline="0" dirty="0"/>
              <a:t> </a:t>
            </a:r>
            <a:r>
              <a:rPr lang="nb-NO" baseline="0" dirty="0" err="1"/>
              <a:t>see</a:t>
            </a:r>
            <a:r>
              <a:rPr lang="nb-NO" baseline="0" dirty="0"/>
              <a:t> </a:t>
            </a:r>
            <a:r>
              <a:rPr lang="nb-NO" baseline="0" dirty="0" err="1"/>
              <a:t>the</a:t>
            </a:r>
            <a:r>
              <a:rPr lang="nb-NO" baseline="0" dirty="0"/>
              <a:t> Oslo fjord to </a:t>
            </a:r>
            <a:r>
              <a:rPr lang="nb-NO" baseline="0" dirty="0" err="1"/>
              <a:t>the</a:t>
            </a:r>
            <a:r>
              <a:rPr lang="nb-NO" baseline="0" dirty="0"/>
              <a:t> </a:t>
            </a:r>
            <a:r>
              <a:rPr lang="nb-NO" baseline="0" dirty="0" err="1"/>
              <a:t>left</a:t>
            </a:r>
            <a:r>
              <a:rPr lang="nb-NO" baseline="0" dirty="0"/>
              <a:t> and </a:t>
            </a:r>
            <a:r>
              <a:rPr lang="nb-NO" baseline="0" dirty="0" err="1"/>
              <a:t>this</a:t>
            </a:r>
            <a:r>
              <a:rPr lang="nb-NO" baseline="0" dirty="0"/>
              <a:t> is </a:t>
            </a:r>
            <a:r>
              <a:rPr lang="nb-NO" baseline="0" dirty="0" err="1"/>
              <a:t>where</a:t>
            </a:r>
            <a:r>
              <a:rPr lang="nb-NO" baseline="0" dirty="0"/>
              <a:t> </a:t>
            </a:r>
            <a:r>
              <a:rPr lang="nb-NO" baseline="0" dirty="0" err="1"/>
              <a:t>the</a:t>
            </a:r>
            <a:r>
              <a:rPr lang="nb-NO" baseline="0" dirty="0"/>
              <a:t> city </a:t>
            </a:r>
            <a:r>
              <a:rPr lang="nb-NO" baseline="0" dirty="0" err="1"/>
              <a:t>centre</a:t>
            </a:r>
            <a:r>
              <a:rPr lang="nb-NO" baseline="0" dirty="0"/>
              <a:t> starts. To </a:t>
            </a:r>
            <a:r>
              <a:rPr lang="nb-NO" baseline="0" dirty="0" err="1"/>
              <a:t>the</a:t>
            </a:r>
            <a:r>
              <a:rPr lang="nb-NO" baseline="0" dirty="0"/>
              <a:t> forrest </a:t>
            </a:r>
            <a:r>
              <a:rPr lang="nb-NO" baseline="0" dirty="0" err="1"/>
              <a:t>where</a:t>
            </a:r>
            <a:r>
              <a:rPr lang="nb-NO" baseline="0" dirty="0"/>
              <a:t> </a:t>
            </a:r>
            <a:r>
              <a:rPr lang="nb-NO" baseline="0" dirty="0" err="1"/>
              <a:t>these</a:t>
            </a:r>
            <a:r>
              <a:rPr lang="nb-NO" baseline="0" dirty="0"/>
              <a:t> </a:t>
            </a:r>
            <a:r>
              <a:rPr lang="nb-NO" baseline="0" dirty="0" err="1"/>
              <a:t>two</a:t>
            </a:r>
            <a:r>
              <a:rPr lang="nb-NO" baseline="0" dirty="0"/>
              <a:t> have </a:t>
            </a:r>
            <a:r>
              <a:rPr lang="nb-NO" baseline="0" dirty="0" err="1"/>
              <a:t>been</a:t>
            </a:r>
            <a:r>
              <a:rPr lang="nb-NO" baseline="0" dirty="0"/>
              <a:t> </a:t>
            </a:r>
            <a:r>
              <a:rPr lang="nb-NO" baseline="0" dirty="0" err="1"/>
              <a:t>hiking</a:t>
            </a:r>
            <a:r>
              <a:rPr lang="nb-NO" baseline="0" dirty="0"/>
              <a:t> to, is </a:t>
            </a:r>
            <a:r>
              <a:rPr lang="nb-NO" baseline="0" dirty="0" err="1"/>
              <a:t>only</a:t>
            </a:r>
            <a:r>
              <a:rPr lang="nb-NO" baseline="0" dirty="0"/>
              <a:t> a 30 min ride </a:t>
            </a:r>
            <a:r>
              <a:rPr lang="nb-NO" baseline="0" dirty="0" err="1"/>
              <a:t>away</a:t>
            </a:r>
            <a:r>
              <a:rPr lang="nb-NO" baseline="0" dirty="0"/>
              <a:t> </a:t>
            </a:r>
            <a:r>
              <a:rPr lang="nb-NO" baseline="0" dirty="0" err="1"/>
              <a:t>on</a:t>
            </a:r>
            <a:r>
              <a:rPr lang="nb-NO" baseline="0" dirty="0"/>
              <a:t> bus or </a:t>
            </a:r>
            <a:r>
              <a:rPr lang="nb-NO" baseline="0" dirty="0" err="1"/>
              <a:t>subway</a:t>
            </a:r>
            <a:r>
              <a:rPr lang="nb-NO" baseline="0" dirty="0"/>
              <a:t>.</a:t>
            </a:r>
            <a:endParaRPr lang="nb-NO" dirty="0"/>
          </a:p>
        </p:txBody>
      </p:sp>
      <p:sp>
        <p:nvSpPr>
          <p:cNvPr id="4" name="Slide Number Placeholder 3"/>
          <p:cNvSpPr>
            <a:spLocks noGrp="1"/>
          </p:cNvSpPr>
          <p:nvPr>
            <p:ph type="sldNum" sz="quarter" idx="10"/>
          </p:nvPr>
        </p:nvSpPr>
        <p:spPr/>
        <p:txBody>
          <a:bodyPr/>
          <a:lstStyle/>
          <a:p>
            <a:fld id="{EA72985F-36CD-4D87-8C89-674A558E8057}" type="slidenum">
              <a:rPr lang="en-US" smtClean="0"/>
              <a:t>8</a:t>
            </a:fld>
            <a:endParaRPr lang="en-US"/>
          </a:p>
        </p:txBody>
      </p:sp>
    </p:spTree>
    <p:extLst>
      <p:ext uri="{BB962C8B-B14F-4D97-AF65-F5344CB8AC3E}">
        <p14:creationId xmlns:p14="http://schemas.microsoft.com/office/powerpoint/2010/main" val="3332214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Almost</a:t>
            </a:r>
            <a:r>
              <a:rPr lang="nb-NO" dirty="0"/>
              <a:t> </a:t>
            </a:r>
            <a:r>
              <a:rPr lang="nb-NO" dirty="0" err="1"/>
              <a:t>the</a:t>
            </a:r>
            <a:r>
              <a:rPr lang="nb-NO" dirty="0"/>
              <a:t> same </a:t>
            </a:r>
            <a:r>
              <a:rPr lang="nb-NO" dirty="0" err="1"/>
              <a:t>view</a:t>
            </a:r>
            <a:r>
              <a:rPr lang="nb-NO" dirty="0"/>
              <a:t> </a:t>
            </a:r>
            <a:r>
              <a:rPr lang="nb-NO" dirty="0" err="1"/>
              <a:t>but</a:t>
            </a:r>
            <a:r>
              <a:rPr lang="nb-NO" dirty="0"/>
              <a:t> in </a:t>
            </a:r>
            <a:r>
              <a:rPr lang="nb-NO" dirty="0" err="1"/>
              <a:t>winter</a:t>
            </a:r>
            <a:r>
              <a:rPr lang="nb-NO" dirty="0"/>
              <a:t>! </a:t>
            </a:r>
            <a:r>
              <a:rPr lang="nb-NO" dirty="0" err="1"/>
              <a:t>You</a:t>
            </a:r>
            <a:r>
              <a:rPr lang="nb-NO" dirty="0"/>
              <a:t> </a:t>
            </a:r>
            <a:r>
              <a:rPr lang="nb-NO" dirty="0" err="1"/>
              <a:t>can</a:t>
            </a:r>
            <a:r>
              <a:rPr lang="nb-NO" dirty="0"/>
              <a:t> rent </a:t>
            </a:r>
            <a:r>
              <a:rPr lang="nb-NO" dirty="0" err="1"/>
              <a:t>skiis</a:t>
            </a:r>
            <a:r>
              <a:rPr lang="nb-NO" dirty="0"/>
              <a:t> and </a:t>
            </a:r>
            <a:r>
              <a:rPr lang="nb-NO" dirty="0" err="1"/>
              <a:t>the</a:t>
            </a:r>
            <a:r>
              <a:rPr lang="nb-NO" dirty="0"/>
              <a:t> </a:t>
            </a:r>
            <a:r>
              <a:rPr lang="nb-NO" dirty="0" err="1"/>
              <a:t>trails</a:t>
            </a:r>
            <a:r>
              <a:rPr lang="nb-NO" dirty="0"/>
              <a:t> start 500 meters from our </a:t>
            </a:r>
            <a:r>
              <a:rPr lang="nb-NO" dirty="0" err="1"/>
              <a:t>cheapest</a:t>
            </a:r>
            <a:r>
              <a:rPr lang="nb-NO" dirty="0"/>
              <a:t> student </a:t>
            </a:r>
            <a:r>
              <a:rPr lang="nb-NO" dirty="0" err="1"/>
              <a:t>housing</a:t>
            </a:r>
            <a:r>
              <a:rPr lang="nb-NO" dirty="0"/>
              <a:t>.</a:t>
            </a:r>
          </a:p>
        </p:txBody>
      </p:sp>
      <p:sp>
        <p:nvSpPr>
          <p:cNvPr id="4" name="Slide Number Placeholder 3"/>
          <p:cNvSpPr>
            <a:spLocks noGrp="1"/>
          </p:cNvSpPr>
          <p:nvPr>
            <p:ph type="sldNum" sz="quarter" idx="10"/>
          </p:nvPr>
        </p:nvSpPr>
        <p:spPr/>
        <p:txBody>
          <a:bodyPr/>
          <a:lstStyle/>
          <a:p>
            <a:fld id="{EA72985F-36CD-4D87-8C89-674A558E8057}" type="slidenum">
              <a:rPr lang="en-US" smtClean="0"/>
              <a:t>9</a:t>
            </a:fld>
            <a:endParaRPr lang="en-US"/>
          </a:p>
        </p:txBody>
      </p:sp>
    </p:spTree>
    <p:extLst>
      <p:ext uri="{BB962C8B-B14F-4D97-AF65-F5344CB8AC3E}">
        <p14:creationId xmlns:p14="http://schemas.microsoft.com/office/powerpoint/2010/main" val="21747069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9.svg"/><Relationship Id="rId4" Type="http://schemas.openxmlformats.org/officeDocument/2006/relationships/image" Target="../media/image5.sv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half UiO picture">
    <p:bg>
      <p:bgPr>
        <a:solidFill>
          <a:schemeClr val="l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E962FF3-951D-4441-9C7D-501471E5888D}"/>
              </a:ext>
              <a:ext uri="{C183D7F6-B498-43B3-948B-1728B52AA6E4}">
                <adec:decorative xmlns:adec="http://schemas.microsoft.com/office/drawing/2017/decorative" val="1"/>
              </a:ext>
            </a:extLst>
          </p:cNvPr>
          <p:cNvSpPr>
            <a:spLocks noGrp="1"/>
          </p:cNvSpPr>
          <p:nvPr>
            <p:ph type="pic" sz="quarter" idx="13"/>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endParaRPr lang="en-US" dirty="0"/>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6209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7" name="Text Placeholder 10" descr="Logo university of oslo">
            <a:extLst>
              <a:ext uri="{FF2B5EF4-FFF2-40B4-BE49-F238E27FC236}">
                <a16:creationId xmlns:a16="http://schemas.microsoft.com/office/drawing/2014/main" id="{D507B65A-1446-438E-8EA0-9FE60E124E9F}"/>
              </a:ext>
            </a:extLst>
          </p:cNvPr>
          <p:cNvSpPr>
            <a:spLocks noGrp="1"/>
          </p:cNvSpPr>
          <p:nvPr>
            <p:ph type="body" sz="quarter" idx="21" hasCustomPrompt="1"/>
          </p:nvPr>
        </p:nvSpPr>
        <p:spPr>
          <a:xfrm>
            <a:off x="0" y="0"/>
            <a:ext cx="4831492" cy="1742304"/>
          </a:xfrm>
          <a:blipFill>
            <a:blip r:embed="rId3">
              <a:extLst>
                <a:ext uri="{96DAC541-7B7A-43D3-8B79-37D633B846F1}">
                  <asvg:svgBlip xmlns:asvg="http://schemas.microsoft.com/office/drawing/2016/SVG/main" r:embed="rId4"/>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21" name="Text Placeholder 4" descr="UiO segl">
            <a:extLst>
              <a:ext uri="{FF2B5EF4-FFF2-40B4-BE49-F238E27FC236}">
                <a16:creationId xmlns:a16="http://schemas.microsoft.com/office/drawing/2014/main" id="{D397E638-588F-47C4-8318-DB30D79BCF62}"/>
              </a:ext>
            </a:extLst>
          </p:cNvPr>
          <p:cNvSpPr>
            <a:spLocks noGrp="1"/>
          </p:cNvSpPr>
          <p:nvPr>
            <p:ph type="body" sz="quarter" idx="14" hasCustomPrompt="1"/>
          </p:nvPr>
        </p:nvSpPr>
        <p:spPr>
          <a:xfrm>
            <a:off x="10785613" y="5457092"/>
            <a:ext cx="1025436" cy="1025421"/>
          </a:xfrm>
          <a:blipFill>
            <a:blip r:embed="rId5">
              <a:extLst>
                <a:ext uri="{96DAC541-7B7A-43D3-8B79-37D633B846F1}">
                  <asvg:svgBlip xmlns:asvg="http://schemas.microsoft.com/office/drawing/2016/SVG/main" r:embed="rId6"/>
                </a:ext>
              </a:extLst>
            </a:blip>
            <a:stretch>
              <a:fillRect/>
            </a:stretch>
          </a:blipFill>
        </p:spPr>
        <p:txBody>
          <a:bodyPr/>
          <a:lstStyle>
            <a:lvl1pPr>
              <a:buNone/>
              <a:defRPr sz="100"/>
            </a:lvl1pPr>
          </a:lstStyle>
          <a:p>
            <a:pPr lvl="0"/>
            <a:r>
              <a:rPr lang="nb-NO" dirty="0"/>
              <a:t> </a:t>
            </a:r>
            <a:endParaRPr lang="en-US" dirty="0"/>
          </a:p>
        </p:txBody>
      </p:sp>
      <p:sp>
        <p:nvSpPr>
          <p:cNvPr id="14" name="addin_colorbox" hidden="1">
            <a:extLst>
              <a:ext uri="{FF2B5EF4-FFF2-40B4-BE49-F238E27FC236}">
                <a16:creationId xmlns:a16="http://schemas.microsoft.com/office/drawing/2014/main" id="{B34046E2-E0A0-4315-9411-04EBA19D54D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6" name="addin_title" hidden="1">
            <a:extLst>
              <a:ext uri="{FF2B5EF4-FFF2-40B4-BE49-F238E27FC236}">
                <a16:creationId xmlns:a16="http://schemas.microsoft.com/office/drawing/2014/main" id="{EB9E8B29-78FF-422D-B648-7D4F0D40308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7" name="addin_text" hidden="1">
            <a:extLst>
              <a:ext uri="{FF2B5EF4-FFF2-40B4-BE49-F238E27FC236}">
                <a16:creationId xmlns:a16="http://schemas.microsoft.com/office/drawing/2014/main" id="{918F58FB-9B03-413E-989C-AE087C74A79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8" name="addin_image" hidden="1">
            <a:extLst>
              <a:ext uri="{FF2B5EF4-FFF2-40B4-BE49-F238E27FC236}">
                <a16:creationId xmlns:a16="http://schemas.microsoft.com/office/drawing/2014/main" id="{916BC30A-E2A3-4BB3-8175-D14FBA97BB4A}"/>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189797EA-4203-48ED-9B9C-9481B1311A5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0" name="addin_logo" hidden="1">
            <a:extLst>
              <a:ext uri="{FF2B5EF4-FFF2-40B4-BE49-F238E27FC236}">
                <a16:creationId xmlns:a16="http://schemas.microsoft.com/office/drawing/2014/main" id="{D3C84601-A4D0-4B48-876F-9DC17367A2A1}"/>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2" name="logo_hvit" descr="UiO segl" hidden="1">
            <a:extLst>
              <a:ext uri="{FF2B5EF4-FFF2-40B4-BE49-F238E27FC236}">
                <a16:creationId xmlns:a16="http://schemas.microsoft.com/office/drawing/2014/main" id="{9312E79A-63CD-41D4-8EA6-B9BD7EBEEA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5613" y="5457092"/>
            <a:ext cx="1025436" cy="1025436"/>
          </a:xfrm>
          <a:prstGeom prst="rect">
            <a:avLst/>
          </a:prstGeom>
        </p:spPr>
      </p:pic>
      <p:pic>
        <p:nvPicPr>
          <p:cNvPr id="23" name="logo_sort" descr="UiO segl" hidden="1">
            <a:extLst>
              <a:ext uri="{FF2B5EF4-FFF2-40B4-BE49-F238E27FC236}">
                <a16:creationId xmlns:a16="http://schemas.microsoft.com/office/drawing/2014/main" id="{CCD2A0AF-6987-472B-AB0A-FE4E51B298B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85614" y="5457093"/>
            <a:ext cx="1025421" cy="1025421"/>
          </a:xfrm>
          <a:prstGeom prst="rect">
            <a:avLst/>
          </a:prstGeom>
        </p:spPr>
      </p:pic>
      <p:sp>
        <p:nvSpPr>
          <p:cNvPr id="35" name="addin_colorlist" hidden="1">
            <a:extLst>
              <a:ext uri="{FF2B5EF4-FFF2-40B4-BE49-F238E27FC236}">
                <a16:creationId xmlns:a16="http://schemas.microsoft.com/office/drawing/2014/main" id="{3621EE98-3D9F-48D9-A72D-25CA5E335EFE}"/>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5" name="Title 1">
            <a:extLst>
              <a:ext uri="{FF2B5EF4-FFF2-40B4-BE49-F238E27FC236}">
                <a16:creationId xmlns:a16="http://schemas.microsoft.com/office/drawing/2014/main" id="{888B6312-D749-4A49-87B5-7BB5E4DE4E7B}"/>
              </a:ext>
            </a:extLst>
          </p:cNvPr>
          <p:cNvSpPr>
            <a:spLocks noGrp="1"/>
          </p:cNvSpPr>
          <p:nvPr>
            <p:ph type="title"/>
          </p:nvPr>
        </p:nvSpPr>
        <p:spPr>
          <a:xfrm>
            <a:off x="379038" y="2235878"/>
            <a:ext cx="5716962" cy="1796624"/>
          </a:xfrm>
        </p:spPr>
        <p:txBody>
          <a:bodyPr/>
          <a:lstStyle>
            <a:lvl1pPr>
              <a:lnSpc>
                <a:spcPct val="100000"/>
              </a:lnSpc>
              <a:defRPr sz="4500"/>
            </a:lvl1pPr>
          </a:lstStyle>
          <a:p>
            <a:r>
              <a:rPr lang="en-US"/>
              <a:t>Click to edit Master title style</a:t>
            </a:r>
            <a:endParaRPr lang="en-US" dirty="0"/>
          </a:p>
        </p:txBody>
      </p:sp>
      <p:sp>
        <p:nvSpPr>
          <p:cNvPr id="28" name="Text Placeholder 3">
            <a:extLst>
              <a:ext uri="{FF2B5EF4-FFF2-40B4-BE49-F238E27FC236}">
                <a16:creationId xmlns:a16="http://schemas.microsoft.com/office/drawing/2014/main" id="{B1A70A77-97DE-4AAA-9196-3611C85DFB75}"/>
              </a:ext>
            </a:extLst>
          </p:cNvPr>
          <p:cNvSpPr>
            <a:spLocks noGrp="1"/>
          </p:cNvSpPr>
          <p:nvPr>
            <p:ph type="body" sz="quarter" idx="18" hasCustomPrompt="1"/>
          </p:nvPr>
        </p:nvSpPr>
        <p:spPr>
          <a:xfrm>
            <a:off x="379038" y="4237730"/>
            <a:ext cx="5716962" cy="757238"/>
          </a:xfrm>
        </p:spPr>
        <p:txBody>
          <a:bodyPr/>
          <a:lstStyle>
            <a:lvl1pPr marL="0" indent="0">
              <a:spcBef>
                <a:spcPts val="0"/>
              </a:spcBef>
              <a:buNone/>
              <a:defRPr/>
            </a:lvl1pPr>
          </a:lstStyle>
          <a:p>
            <a:pPr lvl="0"/>
            <a:r>
              <a:rPr lang="en-US" dirty="0"/>
              <a:t>Subtitle</a:t>
            </a:r>
          </a:p>
        </p:txBody>
      </p:sp>
      <p:sp>
        <p:nvSpPr>
          <p:cNvPr id="10" name="Subtitle 2">
            <a:extLst>
              <a:ext uri="{FF2B5EF4-FFF2-40B4-BE49-F238E27FC236}">
                <a16:creationId xmlns:a16="http://schemas.microsoft.com/office/drawing/2014/main" id="{E288C350-F124-4154-A973-DDEFBC6E46B5}"/>
              </a:ext>
            </a:extLst>
          </p:cNvPr>
          <p:cNvSpPr>
            <a:spLocks noGrp="1"/>
          </p:cNvSpPr>
          <p:nvPr>
            <p:ph type="subTitle" idx="1" hasCustomPrompt="1"/>
          </p:nvPr>
        </p:nvSpPr>
        <p:spPr>
          <a:xfrm>
            <a:off x="383800" y="5199013"/>
            <a:ext cx="5716962" cy="258079"/>
          </a:xfrm>
        </p:spPr>
        <p:txBody>
          <a:bodyPr/>
          <a:lstStyle>
            <a:lvl1pPr marL="0" indent="0" algn="l">
              <a:spcBef>
                <a:spcPts val="0"/>
              </a:spcBef>
              <a:buNone/>
              <a:defRPr sz="175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err="1"/>
              <a:t>Name</a:t>
            </a:r>
            <a:r>
              <a:rPr lang="nb-NO" noProof="0" dirty="0"/>
              <a:t> </a:t>
            </a:r>
            <a:r>
              <a:rPr lang="nb-NO" noProof="0" dirty="0" err="1"/>
              <a:t>Surname</a:t>
            </a:r>
            <a:endParaRPr lang="nb-NO" noProof="0" dirty="0"/>
          </a:p>
        </p:txBody>
      </p:sp>
      <p:sp>
        <p:nvSpPr>
          <p:cNvPr id="8" name="Text Placeholder 8">
            <a:extLst>
              <a:ext uri="{FF2B5EF4-FFF2-40B4-BE49-F238E27FC236}">
                <a16:creationId xmlns:a16="http://schemas.microsoft.com/office/drawing/2014/main" id="{B149F7A2-35A5-48A0-ADD9-71827D046022}"/>
              </a:ext>
            </a:extLst>
          </p:cNvPr>
          <p:cNvSpPr>
            <a:spLocks noGrp="1"/>
          </p:cNvSpPr>
          <p:nvPr>
            <p:ph type="body" sz="quarter" idx="15" hasCustomPrompt="1"/>
          </p:nvPr>
        </p:nvSpPr>
        <p:spPr>
          <a:xfrm>
            <a:off x="383800" y="5456305"/>
            <a:ext cx="5716962" cy="226283"/>
          </a:xfrm>
        </p:spPr>
        <p:txBody>
          <a:bodyPr/>
          <a:lstStyle>
            <a:lvl1pPr marL="0" indent="0">
              <a:buNone/>
              <a:defRPr sz="1750"/>
            </a:lvl1pPr>
          </a:lstStyle>
          <a:p>
            <a:pPr lvl="0"/>
            <a:r>
              <a:rPr lang="nb-NO" dirty="0" err="1"/>
              <a:t>Title</a:t>
            </a:r>
            <a:endParaRPr lang="en-US" dirty="0"/>
          </a:p>
        </p:txBody>
      </p:sp>
      <p:sp>
        <p:nvSpPr>
          <p:cNvPr id="9" name="Text Placeholder 8">
            <a:extLst>
              <a:ext uri="{FF2B5EF4-FFF2-40B4-BE49-F238E27FC236}">
                <a16:creationId xmlns:a16="http://schemas.microsoft.com/office/drawing/2014/main" id="{6F7A7B3C-D68C-4449-B852-7B677FBDD458}"/>
              </a:ext>
            </a:extLst>
          </p:cNvPr>
          <p:cNvSpPr>
            <a:spLocks noGrp="1"/>
          </p:cNvSpPr>
          <p:nvPr>
            <p:ph type="body" sz="quarter" idx="16" hasCustomPrompt="1"/>
          </p:nvPr>
        </p:nvSpPr>
        <p:spPr>
          <a:xfrm>
            <a:off x="383800" y="5723036"/>
            <a:ext cx="5716962" cy="226283"/>
          </a:xfrm>
        </p:spPr>
        <p:txBody>
          <a:bodyPr/>
          <a:lstStyle>
            <a:lvl1pPr marL="0" indent="0">
              <a:buNone/>
              <a:defRPr sz="1750"/>
            </a:lvl1pPr>
          </a:lstStyle>
          <a:p>
            <a:pPr lvl="0"/>
            <a:r>
              <a:rPr lang="nb-NO" dirty="0" err="1"/>
              <a:t>University</a:t>
            </a:r>
            <a:endParaRPr lang="en-US" dirty="0"/>
          </a:p>
        </p:txBody>
      </p:sp>
      <p:sp>
        <p:nvSpPr>
          <p:cNvPr id="4" name="Date Placeholder 3"/>
          <p:cNvSpPr>
            <a:spLocks noGrp="1"/>
          </p:cNvSpPr>
          <p:nvPr>
            <p:ph type="dt" sz="half" idx="10"/>
          </p:nvPr>
        </p:nvSpPr>
        <p:spPr>
          <a:xfrm>
            <a:off x="379038" y="6216634"/>
            <a:ext cx="5716962"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34465928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 page institute Content">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dirty="0"/>
              <a:t> </a:t>
            </a:r>
            <a:endParaRPr lang="en-US" dirty="0"/>
          </a:p>
        </p:txBody>
      </p:sp>
      <p:pic>
        <p:nvPicPr>
          <p:cNvPr id="2" name="Graphic 1" descr="UiO segl">
            <a:extLst>
              <a:ext uri="{FF2B5EF4-FFF2-40B4-BE49-F238E27FC236}">
                <a16:creationId xmlns:a16="http://schemas.microsoft.com/office/drawing/2014/main" id="{6161745A-C000-4B1A-BBF6-1904AA5E4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1717464" cy="538688"/>
          </a:xfrm>
          <a:prstGeom prst="rect">
            <a:avLst/>
          </a:prstGeom>
        </p:spPr>
      </p:pic>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2" name="addin_colorlist" hidden="1">
            <a:extLst>
              <a:ext uri="{FF2B5EF4-FFF2-40B4-BE49-F238E27FC236}">
                <a16:creationId xmlns:a16="http://schemas.microsoft.com/office/drawing/2014/main" id="{342FF409-8859-47BD-AEF8-65723D4F034A}"/>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noProof="0" dirty="0"/>
              <a:t>Choose faculty from the drop-down menu</a:t>
            </a:r>
          </a:p>
        </p:txBody>
      </p:sp>
      <p:sp>
        <p:nvSpPr>
          <p:cNvPr id="5" name="Text Placeholder 4">
            <a:extLst>
              <a:ext uri="{FF2B5EF4-FFF2-40B4-BE49-F238E27FC236}">
                <a16:creationId xmlns:a16="http://schemas.microsoft.com/office/drawing/2014/main" id="{03E20FF9-F861-400C-878F-01B664860162}"/>
              </a:ext>
            </a:extLst>
          </p:cNvPr>
          <p:cNvSpPr>
            <a:spLocks noGrp="1"/>
          </p:cNvSpPr>
          <p:nvPr>
            <p:ph type="body" sz="quarter" idx="19" hasCustomPrompt="1"/>
          </p:nvPr>
        </p:nvSpPr>
        <p:spPr>
          <a:xfrm>
            <a:off x="379038" y="653143"/>
            <a:ext cx="5075367" cy="1973624"/>
          </a:xfrm>
        </p:spPr>
        <p:txBody>
          <a:bodyPr/>
          <a:lstStyle>
            <a:lvl1pPr marL="0" indent="0">
              <a:buNone/>
              <a:defRPr lang="en-US" sz="4501" kern="1200" dirty="0">
                <a:solidFill>
                  <a:schemeClr val="tx1"/>
                </a:solidFill>
                <a:latin typeface="+mj-lt"/>
                <a:ea typeface="+mj-ea"/>
                <a:cs typeface="+mj-cs"/>
              </a:defRPr>
            </a:lvl1pPr>
          </a:lstStyle>
          <a:p>
            <a:pPr lvl="0"/>
            <a:r>
              <a:rPr lang="nb-NO" sz="4501" kern="1200" dirty="0" err="1">
                <a:solidFill>
                  <a:schemeClr val="tx1"/>
                </a:solidFill>
                <a:latin typeface="+mj-lt"/>
                <a:ea typeface="+mj-ea"/>
                <a:cs typeface="+mj-cs"/>
              </a:rPr>
              <a:t>Name</a:t>
            </a:r>
            <a:r>
              <a:rPr lang="nb-NO" sz="4501" kern="1200" dirty="0">
                <a:solidFill>
                  <a:schemeClr val="tx1"/>
                </a:solidFill>
                <a:latin typeface="+mj-lt"/>
                <a:ea typeface="+mj-ea"/>
                <a:cs typeface="+mj-cs"/>
              </a:rPr>
              <a:t> </a:t>
            </a:r>
            <a:r>
              <a:rPr lang="nb-NO" sz="4501" kern="1200" dirty="0" err="1">
                <a:solidFill>
                  <a:schemeClr val="tx1"/>
                </a:solidFill>
                <a:latin typeface="+mj-lt"/>
                <a:ea typeface="+mj-ea"/>
                <a:cs typeface="+mj-cs"/>
              </a:rPr>
              <a:t>of</a:t>
            </a:r>
            <a:r>
              <a:rPr lang="nb-NO" sz="4501" kern="1200" dirty="0">
                <a:solidFill>
                  <a:schemeClr val="tx1"/>
                </a:solidFill>
                <a:latin typeface="+mj-lt"/>
                <a:ea typeface="+mj-ea"/>
                <a:cs typeface="+mj-cs"/>
              </a:rPr>
              <a:t> </a:t>
            </a:r>
            <a:r>
              <a:rPr lang="nb-NO" sz="4501" kern="1200" dirty="0" err="1">
                <a:solidFill>
                  <a:schemeClr val="tx1"/>
                </a:solidFill>
                <a:latin typeface="+mj-lt"/>
                <a:ea typeface="+mj-ea"/>
                <a:cs typeface="+mj-cs"/>
              </a:rPr>
              <a:t>department</a:t>
            </a:r>
            <a:endParaRPr lang="en-US" dirty="0"/>
          </a:p>
        </p:txBody>
      </p:sp>
      <p:sp>
        <p:nvSpPr>
          <p:cNvPr id="18" name="Text Placeholder 8">
            <a:extLst>
              <a:ext uri="{FF2B5EF4-FFF2-40B4-BE49-F238E27FC236}">
                <a16:creationId xmlns:a16="http://schemas.microsoft.com/office/drawing/2014/main" id="{C050759A-54F8-4B19-AC2D-397DFB40B4A8}"/>
              </a:ext>
            </a:extLst>
          </p:cNvPr>
          <p:cNvSpPr>
            <a:spLocks noGrp="1"/>
          </p:cNvSpPr>
          <p:nvPr>
            <p:ph type="body" sz="quarter" idx="17" hasCustomPrompt="1"/>
          </p:nvPr>
        </p:nvSpPr>
        <p:spPr>
          <a:xfrm>
            <a:off x="379038" y="4112581"/>
            <a:ext cx="5080128" cy="226283"/>
          </a:xfrm>
        </p:spPr>
        <p:txBody>
          <a:bodyPr/>
          <a:lstStyle>
            <a:lvl1pPr marL="0" indent="0">
              <a:buNone/>
              <a:defRPr sz="1750"/>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B79C2EEB-4BAB-4FD9-8D75-49062C66009B}"/>
              </a:ext>
            </a:extLst>
          </p:cNvPr>
          <p:cNvSpPr>
            <a:spLocks noGrp="1"/>
          </p:cNvSpPr>
          <p:nvPr>
            <p:ph type="body" sz="quarter" idx="15" hasCustomPrompt="1"/>
          </p:nvPr>
        </p:nvSpPr>
        <p:spPr>
          <a:xfrm>
            <a:off x="383800" y="4379312"/>
            <a:ext cx="5075366" cy="226283"/>
          </a:xfrm>
        </p:spPr>
        <p:txBody>
          <a:bodyPr/>
          <a:lstStyle>
            <a:lvl1pPr marL="0" indent="0">
              <a:buNone/>
              <a:defRPr sz="1750"/>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D54445F3-3566-4B75-AA9E-13D05C023D30}"/>
              </a:ext>
            </a:extLst>
          </p:cNvPr>
          <p:cNvSpPr>
            <a:spLocks noGrp="1"/>
          </p:cNvSpPr>
          <p:nvPr>
            <p:ph type="body" sz="quarter" idx="16" hasCustomPrompt="1"/>
          </p:nvPr>
        </p:nvSpPr>
        <p:spPr>
          <a:xfrm>
            <a:off x="383800" y="4646043"/>
            <a:ext cx="5075367" cy="226283"/>
          </a:xfrm>
        </p:spPr>
        <p:txBody>
          <a:bodyPr/>
          <a:lstStyle>
            <a:lvl1pPr marL="0" indent="0">
              <a:buNone/>
              <a:defRPr sz="1750"/>
            </a:lvl1pPr>
          </a:lstStyle>
          <a:p>
            <a:pPr lvl="0"/>
            <a:r>
              <a:rPr lang="nb-NO" dirty="0" err="1"/>
              <a:t>University</a:t>
            </a:r>
            <a:endParaRPr lang="en-US" dirty="0"/>
          </a:p>
        </p:txBody>
      </p:sp>
      <p:sp>
        <p:nvSpPr>
          <p:cNvPr id="4" name="Date Placeholder 3"/>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802942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ront page institute picture and titl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25" name="Picture Placeholder 2">
            <a:extLst>
              <a:ext uri="{FF2B5EF4-FFF2-40B4-BE49-F238E27FC236}">
                <a16:creationId xmlns:a16="http://schemas.microsoft.com/office/drawing/2014/main" id="{B080593B-46D5-4272-829F-0AB9BB0A72E9}"/>
              </a:ext>
            </a:extLst>
          </p:cNvPr>
          <p:cNvSpPr>
            <a:spLocks noGrp="1"/>
          </p:cNvSpPr>
          <p:nvPr>
            <p:ph type="pic" sz="quarter" idx="20"/>
          </p:nvPr>
        </p:nvSpPr>
        <p:spPr>
          <a:xfrm>
            <a:off x="6209880" y="0"/>
            <a:ext cx="5982120" cy="6858000"/>
          </a:xfrm>
          <a:prstGeom prst="rect">
            <a:avLst/>
          </a:prstGeom>
        </p:spPr>
        <p:txBody>
          <a:bodyPr lIns="0" tIns="0" rIns="0" bIns="0"/>
          <a:lstStyle/>
          <a:p>
            <a:r>
              <a:rPr lang="en-US"/>
              <a:t>Click icon to add picture</a:t>
            </a:r>
          </a:p>
        </p:txBody>
      </p:sp>
      <p:pic>
        <p:nvPicPr>
          <p:cNvPr id="2" name="Graphic 1" descr="UiO segl">
            <a:extLst>
              <a:ext uri="{FF2B5EF4-FFF2-40B4-BE49-F238E27FC236}">
                <a16:creationId xmlns:a16="http://schemas.microsoft.com/office/drawing/2014/main" id="{6161745A-C000-4B1A-BBF6-1904AA5E4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1717464" cy="538688"/>
          </a:xfrm>
          <a:prstGeom prst="rect">
            <a:avLst/>
          </a:prstGeom>
        </p:spPr>
      </p:pic>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4" name="addin_colorlist" hidden="1">
            <a:extLst>
              <a:ext uri="{FF2B5EF4-FFF2-40B4-BE49-F238E27FC236}">
                <a16:creationId xmlns:a16="http://schemas.microsoft.com/office/drawing/2014/main" id="{A71FA25B-B97C-4FCD-B086-2318080EAA02}"/>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noProof="0" dirty="0"/>
              <a:t>Choose faculty from the drop-down menu</a:t>
            </a:r>
          </a:p>
        </p:txBody>
      </p:sp>
      <p:sp>
        <p:nvSpPr>
          <p:cNvPr id="27" name="Text Placeholder 4">
            <a:extLst>
              <a:ext uri="{FF2B5EF4-FFF2-40B4-BE49-F238E27FC236}">
                <a16:creationId xmlns:a16="http://schemas.microsoft.com/office/drawing/2014/main" id="{05359BE4-B9E6-44C9-994B-4B43BA31858B}"/>
              </a:ext>
            </a:extLst>
          </p:cNvPr>
          <p:cNvSpPr>
            <a:spLocks noGrp="1"/>
          </p:cNvSpPr>
          <p:nvPr>
            <p:ph type="body" sz="quarter" idx="21" hasCustomPrompt="1"/>
          </p:nvPr>
        </p:nvSpPr>
        <p:spPr>
          <a:xfrm>
            <a:off x="379038" y="653143"/>
            <a:ext cx="5075367" cy="1204686"/>
          </a:xfrm>
        </p:spPr>
        <p:txBody>
          <a:bodyPr/>
          <a:lstStyle>
            <a:lvl1pPr marL="0" indent="0">
              <a:buNone/>
              <a:defRPr lang="en-US" sz="2000" kern="1200" dirty="0">
                <a:solidFill>
                  <a:schemeClr val="tx1"/>
                </a:solidFill>
                <a:latin typeface="+mj-lt"/>
                <a:ea typeface="+mj-ea"/>
                <a:cs typeface="+mj-cs"/>
              </a:defRPr>
            </a:lvl1pPr>
          </a:lstStyle>
          <a:p>
            <a:pPr lvl="0"/>
            <a:r>
              <a:rPr lang="nb-NO" dirty="0" err="1"/>
              <a:t>Name</a:t>
            </a:r>
            <a:r>
              <a:rPr lang="nb-NO" dirty="0"/>
              <a:t> </a:t>
            </a:r>
            <a:r>
              <a:rPr lang="nb-NO" dirty="0" err="1"/>
              <a:t>of</a:t>
            </a:r>
            <a:r>
              <a:rPr lang="nb-NO" dirty="0"/>
              <a:t> </a:t>
            </a:r>
            <a:r>
              <a:rPr lang="nb-NO" dirty="0" err="1"/>
              <a:t>department</a:t>
            </a:r>
            <a:endParaRPr lang="en-US" dirty="0"/>
          </a:p>
        </p:txBody>
      </p:sp>
      <p:sp>
        <p:nvSpPr>
          <p:cNvPr id="7" name="Text Placeholder 6">
            <a:extLst>
              <a:ext uri="{FF2B5EF4-FFF2-40B4-BE49-F238E27FC236}">
                <a16:creationId xmlns:a16="http://schemas.microsoft.com/office/drawing/2014/main" id="{8B8A0E4F-1BA9-45F5-9553-E579F5F1C2D8}"/>
              </a:ext>
            </a:extLst>
          </p:cNvPr>
          <p:cNvSpPr>
            <a:spLocks noGrp="1"/>
          </p:cNvSpPr>
          <p:nvPr>
            <p:ph type="body" sz="quarter" idx="19"/>
          </p:nvPr>
        </p:nvSpPr>
        <p:spPr>
          <a:xfrm>
            <a:off x="379039" y="2302849"/>
            <a:ext cx="5080128" cy="1702414"/>
          </a:xfrm>
        </p:spPr>
        <p:txBody>
          <a:bodyPr/>
          <a:lstStyle>
            <a:lvl1pPr marL="0" indent="0">
              <a:buNone/>
              <a:defRPr sz="4500"/>
            </a:lvl1pPr>
          </a:lstStyle>
          <a:p>
            <a:pPr lvl="0"/>
            <a:r>
              <a:rPr lang="en-US"/>
              <a:t>Edit Master text styles</a:t>
            </a:r>
          </a:p>
        </p:txBody>
      </p:sp>
      <p:sp>
        <p:nvSpPr>
          <p:cNvPr id="18" name="Text Placeholder 8">
            <a:extLst>
              <a:ext uri="{FF2B5EF4-FFF2-40B4-BE49-F238E27FC236}">
                <a16:creationId xmlns:a16="http://schemas.microsoft.com/office/drawing/2014/main" id="{C050759A-54F8-4B19-AC2D-397DFB40B4A8}"/>
              </a:ext>
            </a:extLst>
          </p:cNvPr>
          <p:cNvSpPr>
            <a:spLocks noGrp="1"/>
          </p:cNvSpPr>
          <p:nvPr>
            <p:ph type="body" sz="quarter" idx="17" hasCustomPrompt="1"/>
          </p:nvPr>
        </p:nvSpPr>
        <p:spPr>
          <a:xfrm>
            <a:off x="379038" y="4112581"/>
            <a:ext cx="5080128" cy="226283"/>
          </a:xfrm>
        </p:spPr>
        <p:txBody>
          <a:bodyPr/>
          <a:lstStyle>
            <a:lvl1pPr marL="0" indent="0">
              <a:buNone/>
              <a:defRPr sz="1750"/>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B79C2EEB-4BAB-4FD9-8D75-49062C66009B}"/>
              </a:ext>
            </a:extLst>
          </p:cNvPr>
          <p:cNvSpPr>
            <a:spLocks noGrp="1"/>
          </p:cNvSpPr>
          <p:nvPr>
            <p:ph type="body" sz="quarter" idx="15" hasCustomPrompt="1"/>
          </p:nvPr>
        </p:nvSpPr>
        <p:spPr>
          <a:xfrm>
            <a:off x="383800" y="4379312"/>
            <a:ext cx="5075366" cy="226283"/>
          </a:xfrm>
        </p:spPr>
        <p:txBody>
          <a:bodyPr/>
          <a:lstStyle>
            <a:lvl1pPr marL="0" indent="0">
              <a:buNone/>
              <a:defRPr sz="1750"/>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D54445F3-3566-4B75-AA9E-13D05C023D30}"/>
              </a:ext>
            </a:extLst>
          </p:cNvPr>
          <p:cNvSpPr>
            <a:spLocks noGrp="1"/>
          </p:cNvSpPr>
          <p:nvPr>
            <p:ph type="body" sz="quarter" idx="16" hasCustomPrompt="1"/>
          </p:nvPr>
        </p:nvSpPr>
        <p:spPr>
          <a:xfrm>
            <a:off x="383800" y="4646043"/>
            <a:ext cx="5075367" cy="226283"/>
          </a:xfrm>
        </p:spPr>
        <p:txBody>
          <a:bodyPr/>
          <a:lstStyle>
            <a:lvl1pPr marL="0" indent="0">
              <a:buNone/>
              <a:defRPr sz="1750"/>
            </a:lvl1pPr>
          </a:lstStyle>
          <a:p>
            <a:pPr lvl="0"/>
            <a:r>
              <a:rPr lang="nb-NO" dirty="0" err="1"/>
              <a:t>University</a:t>
            </a:r>
            <a:endParaRPr lang="en-US" dirty="0"/>
          </a:p>
        </p:txBody>
      </p:sp>
      <p:sp>
        <p:nvSpPr>
          <p:cNvPr id="4" name="Date Placeholder 3"/>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2963172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01">
    <p:bg>
      <p:bgPr>
        <a:solidFill>
          <a:schemeClr val="accent4"/>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8A1E855-477D-41E9-B0F8-7881ED26F55E}"/>
              </a:ext>
            </a:extLst>
          </p:cNvPr>
          <p:cNvSpPr>
            <a:spLocks noGrp="1"/>
          </p:cNvSpPr>
          <p:nvPr>
            <p:ph type="sldNum" sz="quarter" idx="16"/>
          </p:nvPr>
        </p:nvSpPr>
        <p:spPr/>
        <p:txBody>
          <a:bodyPr/>
          <a:lstStyle/>
          <a:p>
            <a:r>
              <a:rPr lang="en-US"/>
              <a:t>Page </a:t>
            </a:r>
            <a:fld id="{5251F420-7306-4E7C-A79E-F31A38F7D392}" type="slidenum">
              <a:rPr lang="en-US" smtClean="0"/>
              <a:pPr/>
              <a:t>‹#›</a:t>
            </a:fld>
            <a:endParaRPr lang="en-US" dirty="0"/>
          </a:p>
        </p:txBody>
      </p:sp>
      <p:sp>
        <p:nvSpPr>
          <p:cNvPr id="2" name="Title 1"/>
          <p:cNvSpPr>
            <a:spLocks noGrp="1"/>
          </p:cNvSpPr>
          <p:nvPr>
            <p:ph type="title"/>
          </p:nvPr>
        </p:nvSpPr>
        <p:spPr>
          <a:xfrm>
            <a:off x="360045" y="2503593"/>
            <a:ext cx="3717652" cy="1325563"/>
          </a:xfrm>
        </p:spPr>
        <p:txBody>
          <a:bodyPr/>
          <a:lstStyle>
            <a:lvl1pPr>
              <a:defRPr sz="4501"/>
            </a:lvl1pPr>
          </a:lstStyle>
          <a:p>
            <a:r>
              <a:rPr lang="en-US" noProof="0"/>
              <a:t>Click to edit Master title style</a:t>
            </a:r>
            <a:endParaRPr lang="nb-NO" noProof="0" dirty="0"/>
          </a:p>
        </p:txBody>
      </p:sp>
      <p:sp>
        <p:nvSpPr>
          <p:cNvPr id="9" name="Text Placeholder 8">
            <a:extLst>
              <a:ext uri="{FF2B5EF4-FFF2-40B4-BE49-F238E27FC236}">
                <a16:creationId xmlns:a16="http://schemas.microsoft.com/office/drawing/2014/main" id="{4F5D4F5D-6A45-4660-B498-EC62A1753CA4}"/>
              </a:ext>
            </a:extLst>
          </p:cNvPr>
          <p:cNvSpPr>
            <a:spLocks noGrp="1"/>
          </p:cNvSpPr>
          <p:nvPr>
            <p:ph type="body" sz="quarter" idx="13" hasCustomPrompt="1"/>
          </p:nvPr>
        </p:nvSpPr>
        <p:spPr>
          <a:xfrm>
            <a:off x="6002667" y="1768008"/>
            <a:ext cx="5806400" cy="4351338"/>
          </a:xfrm>
          <a:prstGeom prst="rect">
            <a:avLst/>
          </a:prstGeom>
        </p:spPr>
        <p:txBody>
          <a:bodyPr lIns="0" tIns="0" rIns="0" bIns="0"/>
          <a:lstStyle>
            <a:lvl1pPr marL="0" indent="0" algn="l">
              <a:lnSpc>
                <a:spcPct val="100000"/>
              </a:lnSpc>
              <a:spcBef>
                <a:spcPts val="0"/>
              </a:spcBef>
              <a:spcAft>
                <a:spcPts val="0"/>
              </a:spcAft>
              <a:buClrTx/>
              <a:buFontTx/>
              <a:buNone/>
              <a:defRPr sz="4501" b="0" i="0" u="none" cap="none">
                <a:solidFill>
                  <a:srgbClr val="000000"/>
                </a:solidFill>
                <a:latin typeface="+mn-lt"/>
              </a:defRPr>
            </a:lvl1pPr>
            <a:lvl2pPr marL="0" indent="0" algn="l">
              <a:lnSpc>
                <a:spcPct val="100000"/>
              </a:lnSpc>
              <a:spcBef>
                <a:spcPts val="0"/>
              </a:spcBef>
              <a:spcAft>
                <a:spcPts val="0"/>
              </a:spcAft>
              <a:buClrTx/>
              <a:buFontTx/>
              <a:buNone/>
              <a:defRPr sz="4501" b="0" i="0" u="none" cap="none">
                <a:solidFill>
                  <a:srgbClr val="000000"/>
                </a:solidFill>
                <a:latin typeface="+mn-lt"/>
              </a:defRPr>
            </a:lvl2pPr>
            <a:lvl3pPr marL="0" indent="0" algn="l">
              <a:lnSpc>
                <a:spcPct val="100000"/>
              </a:lnSpc>
              <a:spcBef>
                <a:spcPts val="0"/>
              </a:spcBef>
              <a:spcAft>
                <a:spcPts val="0"/>
              </a:spcAft>
              <a:buClrTx/>
              <a:buFontTx/>
              <a:buNone/>
              <a:defRPr sz="4501" b="0" i="0" u="none" cap="none">
                <a:solidFill>
                  <a:srgbClr val="000000"/>
                </a:solidFill>
                <a:latin typeface="+mn-lt"/>
              </a:defRPr>
            </a:lvl3pPr>
            <a:lvl4pPr marL="0" indent="0" algn="l">
              <a:lnSpc>
                <a:spcPct val="100000"/>
              </a:lnSpc>
              <a:spcBef>
                <a:spcPts val="0"/>
              </a:spcBef>
              <a:spcAft>
                <a:spcPts val="0"/>
              </a:spcAft>
              <a:buClrTx/>
              <a:buFontTx/>
              <a:buNone/>
              <a:defRPr sz="4501" b="0" i="0" u="none" cap="none">
                <a:solidFill>
                  <a:srgbClr val="000000"/>
                </a:solidFill>
                <a:latin typeface="+mn-lt"/>
              </a:defRPr>
            </a:lvl4pPr>
          </a:lstStyle>
          <a:p>
            <a:pPr lvl="0"/>
            <a:r>
              <a:rPr lang="nb-NO" dirty="0"/>
              <a:t>Point A</a:t>
            </a:r>
          </a:p>
          <a:p>
            <a:pPr lvl="0"/>
            <a:r>
              <a:rPr lang="nb-NO" dirty="0"/>
              <a:t>Point B</a:t>
            </a:r>
          </a:p>
          <a:p>
            <a:pPr lvl="0"/>
            <a:r>
              <a:rPr lang="nb-NO" dirty="0"/>
              <a:t>Point C</a:t>
            </a:r>
          </a:p>
          <a:p>
            <a:pPr lvl="0"/>
            <a:r>
              <a:rPr lang="nb-NO" dirty="0"/>
              <a:t>Point D</a:t>
            </a:r>
            <a:endParaRPr lang="en-US" dirty="0"/>
          </a:p>
        </p:txBody>
      </p:sp>
    </p:spTree>
    <p:extLst>
      <p:ext uri="{BB962C8B-B14F-4D97-AF65-F5344CB8AC3E}">
        <p14:creationId xmlns:p14="http://schemas.microsoft.com/office/powerpoint/2010/main" val="179056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0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45" y="2503593"/>
            <a:ext cx="3717652" cy="1325563"/>
          </a:xfrm>
        </p:spPr>
        <p:txBody>
          <a:bodyPr/>
          <a:lstStyle>
            <a:lvl1pPr>
              <a:defRPr sz="4501"/>
            </a:lvl1pPr>
          </a:lstStyle>
          <a:p>
            <a:r>
              <a:rPr lang="en-US" noProof="0"/>
              <a:t>Click to edit Master title style</a:t>
            </a:r>
            <a:endParaRPr lang="nb-NO" noProof="0" dirty="0"/>
          </a:p>
        </p:txBody>
      </p:sp>
      <p:sp>
        <p:nvSpPr>
          <p:cNvPr id="3" name="Text Placeholder 2">
            <a:extLst>
              <a:ext uri="{FF2B5EF4-FFF2-40B4-BE49-F238E27FC236}">
                <a16:creationId xmlns:a16="http://schemas.microsoft.com/office/drawing/2014/main" id="{49E40B9F-ECB7-4387-A58C-0A496B930AD5}"/>
              </a:ext>
            </a:extLst>
          </p:cNvPr>
          <p:cNvSpPr>
            <a:spLocks noGrp="1"/>
          </p:cNvSpPr>
          <p:nvPr>
            <p:ph type="body" sz="quarter" idx="23" hasCustomPrompt="1"/>
          </p:nvPr>
        </p:nvSpPr>
        <p:spPr>
          <a:xfrm>
            <a:off x="4736716" y="881598"/>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Point A</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9" name="Text Placeholder 2">
            <a:extLst>
              <a:ext uri="{FF2B5EF4-FFF2-40B4-BE49-F238E27FC236}">
                <a16:creationId xmlns:a16="http://schemas.microsoft.com/office/drawing/2014/main" id="{36E426CF-9990-43F5-BE14-226088D8A7BB}"/>
              </a:ext>
            </a:extLst>
          </p:cNvPr>
          <p:cNvSpPr>
            <a:spLocks noGrp="1"/>
          </p:cNvSpPr>
          <p:nvPr>
            <p:ph type="body" sz="quarter" idx="27" hasCustomPrompt="1"/>
          </p:nvPr>
        </p:nvSpPr>
        <p:spPr>
          <a:xfrm>
            <a:off x="8413844" y="881597"/>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Point B</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20" name="Text Placeholder 2">
            <a:extLst>
              <a:ext uri="{FF2B5EF4-FFF2-40B4-BE49-F238E27FC236}">
                <a16:creationId xmlns:a16="http://schemas.microsoft.com/office/drawing/2014/main" id="{B679225E-A5E2-4DC8-9837-7BCA23C8E409}"/>
              </a:ext>
            </a:extLst>
          </p:cNvPr>
          <p:cNvSpPr>
            <a:spLocks noGrp="1"/>
          </p:cNvSpPr>
          <p:nvPr>
            <p:ph type="body" sz="quarter" idx="28" hasCustomPrompt="1"/>
          </p:nvPr>
        </p:nvSpPr>
        <p:spPr>
          <a:xfrm>
            <a:off x="4736716" y="2527399"/>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Point C</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5" name="Text Placeholder 2">
            <a:extLst>
              <a:ext uri="{FF2B5EF4-FFF2-40B4-BE49-F238E27FC236}">
                <a16:creationId xmlns:a16="http://schemas.microsoft.com/office/drawing/2014/main" id="{2A833A43-18E3-4392-918C-09F8E26D369D}"/>
              </a:ext>
            </a:extLst>
          </p:cNvPr>
          <p:cNvSpPr>
            <a:spLocks noGrp="1"/>
          </p:cNvSpPr>
          <p:nvPr>
            <p:ph type="body" sz="quarter" idx="24" hasCustomPrompt="1"/>
          </p:nvPr>
        </p:nvSpPr>
        <p:spPr>
          <a:xfrm>
            <a:off x="8413844" y="2526959"/>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Point D</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6" name="Text Placeholder 2">
            <a:extLst>
              <a:ext uri="{FF2B5EF4-FFF2-40B4-BE49-F238E27FC236}">
                <a16:creationId xmlns:a16="http://schemas.microsoft.com/office/drawing/2014/main" id="{C23B8277-88D5-4007-B32D-B587FB6C14E8}"/>
              </a:ext>
            </a:extLst>
          </p:cNvPr>
          <p:cNvSpPr>
            <a:spLocks noGrp="1"/>
          </p:cNvSpPr>
          <p:nvPr>
            <p:ph type="body" sz="quarter" idx="25" hasCustomPrompt="1"/>
          </p:nvPr>
        </p:nvSpPr>
        <p:spPr>
          <a:xfrm>
            <a:off x="4736715" y="4173200"/>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Point E</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7" name="Text Placeholder 2">
            <a:extLst>
              <a:ext uri="{FF2B5EF4-FFF2-40B4-BE49-F238E27FC236}">
                <a16:creationId xmlns:a16="http://schemas.microsoft.com/office/drawing/2014/main" id="{2366E2B9-433F-4D84-9677-520FBB3E32B3}"/>
              </a:ext>
            </a:extLst>
          </p:cNvPr>
          <p:cNvSpPr>
            <a:spLocks noGrp="1"/>
          </p:cNvSpPr>
          <p:nvPr>
            <p:ph type="body" sz="quarter" idx="26" hasCustomPrompt="1"/>
          </p:nvPr>
        </p:nvSpPr>
        <p:spPr>
          <a:xfrm>
            <a:off x="8413843" y="4168058"/>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Point F</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8" name="Slide Number Placeholder 7">
            <a:extLst>
              <a:ext uri="{FF2B5EF4-FFF2-40B4-BE49-F238E27FC236}">
                <a16:creationId xmlns:a16="http://schemas.microsoft.com/office/drawing/2014/main" id="{4FE7C183-1D0F-4BA0-AFD5-92D8F4D092D5}"/>
              </a:ext>
            </a:extLst>
          </p:cNvPr>
          <p:cNvSpPr>
            <a:spLocks noGrp="1"/>
          </p:cNvSpPr>
          <p:nvPr>
            <p:ph type="sldNum" sz="quarter" idx="31"/>
          </p:nvPr>
        </p:nvSpPr>
        <p:spPr/>
        <p:txBody>
          <a:bodyPr/>
          <a:lstStyle/>
          <a:p>
            <a:r>
              <a:rPr lang="en-US"/>
              <a:t>Page </a:t>
            </a:r>
            <a:fld id="{5251F420-7306-4E7C-A79E-F31A38F7D392}" type="slidenum">
              <a:rPr lang="en-US" smtClean="0"/>
              <a:pPr/>
              <a:t>‹#›</a:t>
            </a:fld>
            <a:endParaRPr lang="en-US" dirty="0"/>
          </a:p>
        </p:txBody>
      </p:sp>
    </p:spTree>
    <p:extLst>
      <p:ext uri="{BB962C8B-B14F-4D97-AF65-F5344CB8AC3E}">
        <p14:creationId xmlns:p14="http://schemas.microsoft.com/office/powerpoint/2010/main" val="3172626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pag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BCC00A-19CF-41BF-8147-46CE1C6A77C6}"/>
              </a:ext>
            </a:extLst>
          </p:cNvPr>
          <p:cNvSpPr>
            <a:spLocks noGrp="1"/>
          </p:cNvSpPr>
          <p:nvPr>
            <p:ph type="pic" sz="quarter" idx="14" hasCustomPrompt="1"/>
          </p:nvPr>
        </p:nvSpPr>
        <p:spPr>
          <a:xfrm>
            <a:off x="0" y="0"/>
            <a:ext cx="12191999" cy="6858000"/>
          </a:xfrm>
          <a:prstGeom prst="rect">
            <a:avLst/>
          </a:prstGeom>
        </p:spPr>
        <p:txBody>
          <a:bodyPr lIns="0" tIns="0" rIns="0" bIns="0"/>
          <a:lstStyle>
            <a:lvl1pPr>
              <a:buNone/>
              <a:defRPr/>
            </a:lvl1pPr>
          </a:lstStyle>
          <a:p>
            <a:pPr marL="125438" marR="0" lvl="0" indent="-125438" algn="l" defTabSz="914446" rtl="0" eaLnBrk="1" fontAlgn="auto" latinLnBrk="0" hangingPunct="1">
              <a:lnSpc>
                <a:spcPct val="100000"/>
              </a:lnSpc>
              <a:spcBef>
                <a:spcPts val="1150"/>
              </a:spcBef>
              <a:spcAft>
                <a:spcPts val="0"/>
              </a:spcAft>
              <a:buClrTx/>
              <a:buSzTx/>
              <a:buFont typeface="Arial" panose="020B0604020202020204" pitchFamily="34" charset="0"/>
              <a:buNone/>
              <a:tabLst/>
              <a:defRPr/>
            </a:pPr>
            <a:r>
              <a:rPr lang="nb-NO" dirty="0" err="1"/>
              <a:t>Click</a:t>
            </a:r>
            <a:r>
              <a:rPr lang="nb-NO" dirty="0"/>
              <a:t> </a:t>
            </a:r>
            <a:r>
              <a:rPr lang="nb-NO" dirty="0" err="1"/>
              <a:t>insert</a:t>
            </a:r>
            <a:r>
              <a:rPr lang="nb-NO" dirty="0"/>
              <a:t> – Picture – </a:t>
            </a:r>
            <a:r>
              <a:rPr lang="nb-NO" dirty="0" err="1"/>
              <a:t>this</a:t>
            </a:r>
            <a:r>
              <a:rPr lang="nb-NO" dirty="0"/>
              <a:t> </a:t>
            </a:r>
            <a:r>
              <a:rPr lang="nb-NO" dirty="0" err="1"/>
              <a:t>device</a:t>
            </a:r>
            <a:r>
              <a:rPr lang="nb-NO" dirty="0"/>
              <a:t>– to </a:t>
            </a:r>
            <a:r>
              <a:rPr lang="nb-NO" dirty="0" err="1"/>
              <a:t>add</a:t>
            </a:r>
            <a:r>
              <a:rPr lang="nb-NO" dirty="0"/>
              <a:t> or </a:t>
            </a:r>
            <a:r>
              <a:rPr lang="nb-NO" dirty="0" err="1"/>
              <a:t>change</a:t>
            </a:r>
            <a:r>
              <a:rPr lang="nb-NO" dirty="0"/>
              <a:t> </a:t>
            </a:r>
            <a:r>
              <a:rPr lang="nb-NO" dirty="0" err="1"/>
              <a:t>the</a:t>
            </a:r>
            <a:r>
              <a:rPr lang="nb-NO" dirty="0"/>
              <a:t> </a:t>
            </a:r>
            <a:r>
              <a:rPr lang="nb-NO" dirty="0" err="1"/>
              <a:t>picture</a:t>
            </a:r>
            <a:endParaRPr lang="en-US" dirty="0"/>
          </a:p>
        </p:txBody>
      </p:sp>
      <p:sp>
        <p:nvSpPr>
          <p:cNvPr id="3" name="Text Placeholder 2" descr="Logo university of oslo">
            <a:extLst>
              <a:ext uri="{FF2B5EF4-FFF2-40B4-BE49-F238E27FC236}">
                <a16:creationId xmlns:a16="http://schemas.microsoft.com/office/drawing/2014/main" id="{AB937A8A-0440-4FE6-AE50-0E37CD6CCD2D}"/>
              </a:ext>
            </a:extLst>
          </p:cNvPr>
          <p:cNvSpPr>
            <a:spLocks noGrp="1"/>
          </p:cNvSpPr>
          <p:nvPr>
            <p:ph type="body" sz="quarter" idx="16" hasCustomPrompt="1"/>
          </p:nvPr>
        </p:nvSpPr>
        <p:spPr>
          <a:xfrm>
            <a:off x="381001" y="6280142"/>
            <a:ext cx="767518" cy="20298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US" dirty="0"/>
          </a:p>
        </p:txBody>
      </p:sp>
      <p:sp>
        <p:nvSpPr>
          <p:cNvPr id="9" name="addin_colorlist" hidden="1">
            <a:extLst>
              <a:ext uri="{FF2B5EF4-FFF2-40B4-BE49-F238E27FC236}">
                <a16:creationId xmlns:a16="http://schemas.microsoft.com/office/drawing/2014/main" id="{F6C04A44-E476-4A49-B738-EE2D47D4BAD9}"/>
              </a:ext>
            </a:extLst>
          </p:cNvPr>
          <p:cNvSpPr/>
          <p:nvPr userDrawn="1"/>
        </p:nvSpPr>
        <p:spPr>
          <a:xfrm>
            <a:off x="0" y="-1442711"/>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sid1, sid2, sid3, sid4</a:t>
            </a:r>
          </a:p>
        </p:txBody>
      </p:sp>
      <p:sp>
        <p:nvSpPr>
          <p:cNvPr id="10" name="addin_colorbox" hidden="1">
            <a:extLst>
              <a:ext uri="{FF2B5EF4-FFF2-40B4-BE49-F238E27FC236}">
                <a16:creationId xmlns:a16="http://schemas.microsoft.com/office/drawing/2014/main" id="{27C08BAF-0936-474D-B97E-5B57BFE4B3DC}"/>
              </a:ext>
            </a:extLst>
          </p:cNvPr>
          <p:cNvSpPr/>
          <p:nvPr userDrawn="1"/>
        </p:nvSpPr>
        <p:spPr>
          <a:xfrm>
            <a:off x="4973338" y="-1442711"/>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1" name="addin_title" hidden="1">
            <a:extLst>
              <a:ext uri="{FF2B5EF4-FFF2-40B4-BE49-F238E27FC236}">
                <a16:creationId xmlns:a16="http://schemas.microsoft.com/office/drawing/2014/main" id="{CD588095-EB6E-4EE9-A470-1FC6B276AA84}"/>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2" name="addin_text" hidden="1">
            <a:extLst>
              <a:ext uri="{FF2B5EF4-FFF2-40B4-BE49-F238E27FC236}">
                <a16:creationId xmlns:a16="http://schemas.microsoft.com/office/drawing/2014/main" id="{01792D08-5194-467E-A9CB-E87CD6F0CF3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4" name="addin_image" hidden="1">
            <a:extLst>
              <a:ext uri="{FF2B5EF4-FFF2-40B4-BE49-F238E27FC236}">
                <a16:creationId xmlns:a16="http://schemas.microsoft.com/office/drawing/2014/main" id="{7E0FF7D7-FC31-4FA1-B98D-9F5E73E0ED06}"/>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5" name="addin_background" hidden="1">
            <a:extLst>
              <a:ext uri="{FF2B5EF4-FFF2-40B4-BE49-F238E27FC236}">
                <a16:creationId xmlns:a16="http://schemas.microsoft.com/office/drawing/2014/main" id="{D73E79DB-AFAF-477A-B39A-3600CE59C83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
        <p:nvSpPr>
          <p:cNvPr id="16" name="addin_logo" hidden="1">
            <a:extLst>
              <a:ext uri="{FF2B5EF4-FFF2-40B4-BE49-F238E27FC236}">
                <a16:creationId xmlns:a16="http://schemas.microsoft.com/office/drawing/2014/main" id="{6D0ECAE0-D83D-477F-8858-4811F35FC31D}"/>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8" name="Footer Placeholder 7">
            <a:extLst>
              <a:ext uri="{FF2B5EF4-FFF2-40B4-BE49-F238E27FC236}">
                <a16:creationId xmlns:a16="http://schemas.microsoft.com/office/drawing/2014/main" id="{D1538D53-9E40-4496-B5C8-0E242B7FF25D}"/>
              </a:ext>
            </a:extLst>
          </p:cNvPr>
          <p:cNvSpPr>
            <a:spLocks noGrp="1"/>
          </p:cNvSpPr>
          <p:nvPr>
            <p:ph type="ftr" sz="quarter" idx="18"/>
          </p:nvPr>
        </p:nvSpPr>
        <p:spPr/>
        <p:txBody>
          <a:bodyPr/>
          <a:lstStyle/>
          <a:p>
            <a:endParaRPr lang="nb-NO" dirty="0"/>
          </a:p>
        </p:txBody>
      </p:sp>
      <p:sp>
        <p:nvSpPr>
          <p:cNvPr id="13" name="Slide Number Placeholder 12">
            <a:extLst>
              <a:ext uri="{FF2B5EF4-FFF2-40B4-BE49-F238E27FC236}">
                <a16:creationId xmlns:a16="http://schemas.microsoft.com/office/drawing/2014/main" id="{36EC9E07-E46C-4C5E-8165-4D6A78601124}"/>
              </a:ext>
            </a:extLst>
          </p:cNvPr>
          <p:cNvSpPr>
            <a:spLocks noGrp="1"/>
          </p:cNvSpPr>
          <p:nvPr>
            <p:ph type="sldNum" sz="quarter" idx="19"/>
          </p:nvPr>
        </p:nvSpPr>
        <p:spPr/>
        <p:txBody>
          <a:bodyPr/>
          <a:lstStyle/>
          <a:p>
            <a:r>
              <a:rPr lang="en-US"/>
              <a:t>Page </a:t>
            </a:r>
            <a:fld id="{5251F420-7306-4E7C-A79E-F31A38F7D392}" type="slidenum">
              <a:rPr lang="en-US" smtClean="0"/>
              <a:pPr/>
              <a:t>‹#›</a:t>
            </a:fld>
            <a:endParaRPr lang="en-US" dirty="0"/>
          </a:p>
        </p:txBody>
      </p:sp>
      <p:sp>
        <p:nvSpPr>
          <p:cNvPr id="6" name="Title 1">
            <a:extLst>
              <a:ext uri="{FF2B5EF4-FFF2-40B4-BE49-F238E27FC236}">
                <a16:creationId xmlns:a16="http://schemas.microsoft.com/office/drawing/2014/main" id="{87DF5643-8F24-4F16-9356-F129900A4A27}"/>
              </a:ext>
            </a:extLst>
          </p:cNvPr>
          <p:cNvSpPr>
            <a:spLocks noGrp="1"/>
          </p:cNvSpPr>
          <p:nvPr>
            <p:ph type="ctrTitle"/>
          </p:nvPr>
        </p:nvSpPr>
        <p:spPr>
          <a:xfrm>
            <a:off x="1524000" y="3151019"/>
            <a:ext cx="9144000" cy="1878763"/>
          </a:xfrm>
        </p:spPr>
        <p:txBody>
          <a:bodyPr wrap="none" anchor="t"/>
          <a:lstStyle>
            <a:lvl1pPr algn="ctr">
              <a:defRPr sz="4501">
                <a:highlight>
                  <a:srgbClr val="FFFFFF"/>
                </a:highlight>
              </a:defRPr>
            </a:lvl1pPr>
          </a:lstStyle>
          <a:p>
            <a:r>
              <a:rPr lang="en-US" noProof="0"/>
              <a:t>Click to edit Master title style</a:t>
            </a:r>
            <a:endParaRPr lang="nb-NO" noProof="0" dirty="0"/>
          </a:p>
        </p:txBody>
      </p:sp>
      <p:sp>
        <p:nvSpPr>
          <p:cNvPr id="7" name="Subtitle 2">
            <a:extLst>
              <a:ext uri="{FF2B5EF4-FFF2-40B4-BE49-F238E27FC236}">
                <a16:creationId xmlns:a16="http://schemas.microsoft.com/office/drawing/2014/main" id="{545301A6-9B63-4AF8-9A67-C362499DE552}"/>
              </a:ext>
            </a:extLst>
          </p:cNvPr>
          <p:cNvSpPr>
            <a:spLocks noGrp="1"/>
          </p:cNvSpPr>
          <p:nvPr>
            <p:ph type="subTitle" idx="1"/>
          </p:nvPr>
        </p:nvSpPr>
        <p:spPr>
          <a:xfrm>
            <a:off x="1524000" y="1144304"/>
            <a:ext cx="9144000" cy="1655762"/>
          </a:xfrm>
        </p:spPr>
        <p:txBody>
          <a:bodyPr wrap="none" bIns="0" anchor="b"/>
          <a:lstStyle>
            <a:lvl1pPr marL="0" indent="0" algn="ctr">
              <a:buNone/>
              <a:defRPr sz="1750">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noProof="0"/>
              <a:t>Click to edit Master subtitle style</a:t>
            </a:r>
            <a:endParaRPr lang="nb-NO" noProof="0" dirty="0"/>
          </a:p>
        </p:txBody>
      </p:sp>
    </p:spTree>
    <p:extLst>
      <p:ext uri="{BB962C8B-B14F-4D97-AF65-F5344CB8AC3E}">
        <p14:creationId xmlns:p14="http://schemas.microsoft.com/office/powerpoint/2010/main" val="1358685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0FAE04-E853-4650-A24D-5F754E1D5AE2}"/>
              </a:ext>
            </a:extLst>
          </p:cNvPr>
          <p:cNvSpPr>
            <a:spLocks noGrp="1"/>
          </p:cNvSpPr>
          <p:nvPr>
            <p:ph type="pic" sz="quarter" idx="14" hasCustomPrompt="1"/>
          </p:nvPr>
        </p:nvSpPr>
        <p:spPr>
          <a:xfrm>
            <a:off x="0" y="0"/>
            <a:ext cx="12191999" cy="6858000"/>
          </a:xfrm>
          <a:prstGeom prst="rect">
            <a:avLst/>
          </a:prstGeom>
          <a:solidFill>
            <a:schemeClr val="accent6"/>
          </a:solidFill>
        </p:spPr>
        <p:txBody>
          <a:bodyPr lIns="0" tIns="0" rIns="0" bIns="0"/>
          <a:lstStyle>
            <a:lvl1pPr>
              <a:buNone/>
              <a:defRPr>
                <a:solidFill>
                  <a:schemeClr val="bg1"/>
                </a:solidFill>
              </a:defRPr>
            </a:lvl1pPr>
          </a:lstStyle>
          <a:p>
            <a:pPr marL="125438" marR="0" lvl="0" indent="-125438" algn="l" defTabSz="914446" rtl="0" eaLnBrk="1" fontAlgn="auto" latinLnBrk="0" hangingPunct="1">
              <a:lnSpc>
                <a:spcPct val="100000"/>
              </a:lnSpc>
              <a:spcBef>
                <a:spcPts val="1150"/>
              </a:spcBef>
              <a:spcAft>
                <a:spcPts val="0"/>
              </a:spcAft>
              <a:buClrTx/>
              <a:buSzTx/>
              <a:buFont typeface="Arial" panose="020B0604020202020204" pitchFamily="34" charset="0"/>
              <a:buNone/>
              <a:tabLst/>
              <a:defRPr/>
            </a:pPr>
            <a:r>
              <a:rPr lang="nb-NO" dirty="0" err="1"/>
              <a:t>Click</a:t>
            </a:r>
            <a:r>
              <a:rPr lang="nb-NO" dirty="0"/>
              <a:t> </a:t>
            </a:r>
            <a:r>
              <a:rPr lang="nb-NO" dirty="0" err="1"/>
              <a:t>insert</a:t>
            </a:r>
            <a:r>
              <a:rPr lang="nb-NO" dirty="0"/>
              <a:t> – Picture – </a:t>
            </a:r>
            <a:r>
              <a:rPr lang="nb-NO" dirty="0" err="1"/>
              <a:t>this</a:t>
            </a:r>
            <a:r>
              <a:rPr lang="nb-NO" dirty="0"/>
              <a:t> </a:t>
            </a:r>
            <a:r>
              <a:rPr lang="nb-NO" dirty="0" err="1"/>
              <a:t>device</a:t>
            </a:r>
            <a:r>
              <a:rPr lang="nb-NO" dirty="0"/>
              <a:t>– to </a:t>
            </a:r>
            <a:r>
              <a:rPr lang="nb-NO" dirty="0" err="1"/>
              <a:t>add</a:t>
            </a:r>
            <a:r>
              <a:rPr lang="nb-NO" dirty="0"/>
              <a:t> or </a:t>
            </a:r>
            <a:r>
              <a:rPr lang="nb-NO" dirty="0" err="1"/>
              <a:t>change</a:t>
            </a:r>
            <a:r>
              <a:rPr lang="nb-NO" dirty="0"/>
              <a:t> </a:t>
            </a:r>
            <a:r>
              <a:rPr lang="nb-NO" dirty="0" err="1"/>
              <a:t>the</a:t>
            </a:r>
            <a:r>
              <a:rPr lang="nb-NO" dirty="0"/>
              <a:t> </a:t>
            </a:r>
            <a:r>
              <a:rPr lang="nb-NO" dirty="0" err="1"/>
              <a:t>picture</a:t>
            </a:r>
            <a:endParaRPr lang="en-US" dirty="0"/>
          </a:p>
          <a:p>
            <a:endParaRPr lang="en-US" dirty="0"/>
          </a:p>
        </p:txBody>
      </p:sp>
      <p:sp>
        <p:nvSpPr>
          <p:cNvPr id="20" name="Text Placeholder 2" descr="Logo university of oslo">
            <a:extLst>
              <a:ext uri="{FF2B5EF4-FFF2-40B4-BE49-F238E27FC236}">
                <a16:creationId xmlns:a16="http://schemas.microsoft.com/office/drawing/2014/main" id="{8BA44D8A-54F0-40B1-96F3-44DF956CC7EA}"/>
              </a:ext>
            </a:extLst>
          </p:cNvPr>
          <p:cNvSpPr>
            <a:spLocks noGrp="1"/>
          </p:cNvSpPr>
          <p:nvPr>
            <p:ph type="body" sz="quarter" idx="16" hasCustomPrompt="1"/>
          </p:nvPr>
        </p:nvSpPr>
        <p:spPr>
          <a:xfrm>
            <a:off x="381001" y="6280142"/>
            <a:ext cx="767518" cy="20298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US" dirty="0"/>
          </a:p>
        </p:txBody>
      </p:sp>
      <p:sp>
        <p:nvSpPr>
          <p:cNvPr id="4" name="addin_colorlist" hidden="1">
            <a:extLst>
              <a:ext uri="{FF2B5EF4-FFF2-40B4-BE49-F238E27FC236}">
                <a16:creationId xmlns:a16="http://schemas.microsoft.com/office/drawing/2014/main" id="{3688BA85-E873-4370-B3DC-1DB3D680532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sitk1, sitk2, sitk3</a:t>
            </a:r>
          </a:p>
        </p:txBody>
      </p:sp>
      <p:sp>
        <p:nvSpPr>
          <p:cNvPr id="5" name="addin_colorbox" hidden="1">
            <a:extLst>
              <a:ext uri="{FF2B5EF4-FFF2-40B4-BE49-F238E27FC236}">
                <a16:creationId xmlns:a16="http://schemas.microsoft.com/office/drawing/2014/main" id="{01750E1E-149D-4737-BB50-E180FD96210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6" name="addin_title" hidden="1">
            <a:extLst>
              <a:ext uri="{FF2B5EF4-FFF2-40B4-BE49-F238E27FC236}">
                <a16:creationId xmlns:a16="http://schemas.microsoft.com/office/drawing/2014/main" id="{8A95C1E6-41C2-4B63-A678-1197B885A271}"/>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7" name="addin_text" hidden="1">
            <a:extLst>
              <a:ext uri="{FF2B5EF4-FFF2-40B4-BE49-F238E27FC236}">
                <a16:creationId xmlns:a16="http://schemas.microsoft.com/office/drawing/2014/main" id="{88900728-1D9A-4CFE-BD46-77F03BBF682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8" name="addin_image" hidden="1">
            <a:extLst>
              <a:ext uri="{FF2B5EF4-FFF2-40B4-BE49-F238E27FC236}">
                <a16:creationId xmlns:a16="http://schemas.microsoft.com/office/drawing/2014/main" id="{71F63DE9-1A9D-416E-8BF1-5DDBAC2C3665}"/>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9" name="addin_grouplist" hidden="1">
            <a:extLst>
              <a:ext uri="{FF2B5EF4-FFF2-40B4-BE49-F238E27FC236}">
                <a16:creationId xmlns:a16="http://schemas.microsoft.com/office/drawing/2014/main" id="{55453450-7C5E-47ED-8FB9-95BB5C190194}"/>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0" name="addin_background" hidden="1">
            <a:extLst>
              <a:ext uri="{FF2B5EF4-FFF2-40B4-BE49-F238E27FC236}">
                <a16:creationId xmlns:a16="http://schemas.microsoft.com/office/drawing/2014/main" id="{19DE1B7D-2015-4D3D-81DA-BE1C0B884B8C}"/>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
        <p:nvSpPr>
          <p:cNvPr id="12" name="addin_colorlist" hidden="1">
            <a:extLst>
              <a:ext uri="{FF2B5EF4-FFF2-40B4-BE49-F238E27FC236}">
                <a16:creationId xmlns:a16="http://schemas.microsoft.com/office/drawing/2014/main" id="{2DACBF1F-1831-46CB-8E94-DAC5CC4C8A53}"/>
              </a:ext>
            </a:extLst>
          </p:cNvPr>
          <p:cNvSpPr/>
          <p:nvPr userDrawn="1"/>
        </p:nvSpPr>
        <p:spPr>
          <a:xfrm>
            <a:off x="2583335"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sitk1, sitk2, sitk3</a:t>
            </a:r>
          </a:p>
        </p:txBody>
      </p:sp>
      <p:sp>
        <p:nvSpPr>
          <p:cNvPr id="13" name="addin_colorbox" hidden="1">
            <a:extLst>
              <a:ext uri="{FF2B5EF4-FFF2-40B4-BE49-F238E27FC236}">
                <a16:creationId xmlns:a16="http://schemas.microsoft.com/office/drawing/2014/main" id="{08780C0B-BBD9-4BF7-B461-4D609C762B61}"/>
              </a:ext>
            </a:extLst>
          </p:cNvPr>
          <p:cNvSpPr/>
          <p:nvPr userDrawn="1"/>
        </p:nvSpPr>
        <p:spPr>
          <a:xfrm>
            <a:off x="501427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4" name="addin_title" hidden="1">
            <a:extLst>
              <a:ext uri="{FF2B5EF4-FFF2-40B4-BE49-F238E27FC236}">
                <a16:creationId xmlns:a16="http://schemas.microsoft.com/office/drawing/2014/main" id="{3E5FC6D0-29E6-4763-9016-B07C6C2F674E}"/>
              </a:ext>
            </a:extLst>
          </p:cNvPr>
          <p:cNvSpPr/>
          <p:nvPr userDrawn="1"/>
        </p:nvSpPr>
        <p:spPr>
          <a:xfrm>
            <a:off x="987614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E5048523-44FB-402D-AF9A-189895D758AB}"/>
              </a:ext>
            </a:extLst>
          </p:cNvPr>
          <p:cNvSpPr/>
          <p:nvPr userDrawn="1"/>
        </p:nvSpPr>
        <p:spPr>
          <a:xfrm>
            <a:off x="1524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4EBCC3D3-FB5E-4C44-BD2A-4765289129B6}"/>
              </a:ext>
            </a:extLst>
          </p:cNvPr>
          <p:cNvSpPr/>
          <p:nvPr userDrawn="1"/>
        </p:nvSpPr>
        <p:spPr>
          <a:xfrm>
            <a:off x="2657476"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A21182DD-62B1-48E3-8A1E-30E0E49F8581}"/>
              </a:ext>
            </a:extLst>
          </p:cNvPr>
          <p:cNvSpPr/>
          <p:nvPr userDrawn="1"/>
        </p:nvSpPr>
        <p:spPr>
          <a:xfrm>
            <a:off x="5125738"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8" name="addin_background" hidden="1">
            <a:extLst>
              <a:ext uri="{FF2B5EF4-FFF2-40B4-BE49-F238E27FC236}">
                <a16:creationId xmlns:a16="http://schemas.microsoft.com/office/drawing/2014/main" id="{DA65AA7C-2435-43EC-9E54-A952934DE561}"/>
              </a:ext>
            </a:extLst>
          </p:cNvPr>
          <p:cNvSpPr/>
          <p:nvPr userDrawn="1"/>
        </p:nvSpPr>
        <p:spPr>
          <a:xfrm>
            <a:off x="75940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
        <p:nvSpPr>
          <p:cNvPr id="2" name="Title 1"/>
          <p:cNvSpPr>
            <a:spLocks noGrp="1"/>
          </p:cNvSpPr>
          <p:nvPr>
            <p:ph type="ctrTitle" hasCustomPrompt="1"/>
          </p:nvPr>
        </p:nvSpPr>
        <p:spPr>
          <a:xfrm>
            <a:off x="1524000" y="2057638"/>
            <a:ext cx="9144000" cy="2733991"/>
          </a:xfrm>
        </p:spPr>
        <p:txBody>
          <a:bodyPr anchor="ctr"/>
          <a:lstStyle>
            <a:lvl1pPr algn="ctr">
              <a:lnSpc>
                <a:spcPct val="100000"/>
              </a:lnSpc>
              <a:defRPr sz="4501">
                <a:solidFill>
                  <a:schemeClr val="tx1"/>
                </a:solidFill>
                <a:highlight>
                  <a:srgbClr val="FFFFFF"/>
                </a:highlight>
              </a:defRPr>
            </a:lvl1pPr>
          </a:lstStyle>
          <a:p>
            <a:r>
              <a:rPr lang="nb-NO" noProof="0" dirty="0" err="1"/>
              <a:t>Quote</a:t>
            </a:r>
            <a:endParaRPr lang="nb-NO" noProof="0" dirty="0"/>
          </a:p>
        </p:txBody>
      </p:sp>
    </p:spTree>
    <p:extLst>
      <p:ext uri="{BB962C8B-B14F-4D97-AF65-F5344CB8AC3E}">
        <p14:creationId xmlns:p14="http://schemas.microsoft.com/office/powerpoint/2010/main" val="1331471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textbox with subheadin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47832A-C200-4F7E-AF3E-D40604841FC4}"/>
              </a:ext>
            </a:extLst>
          </p:cNvPr>
          <p:cNvSpPr>
            <a:spLocks noGrp="1"/>
          </p:cNvSpPr>
          <p:nvPr>
            <p:ph type="ftr" sz="quarter" idx="32"/>
          </p:nvPr>
        </p:nvSpPr>
        <p:spPr/>
        <p:txBody>
          <a:bodyPr/>
          <a:lstStyle/>
          <a:p>
            <a:endParaRPr lang="nb-NO" dirty="0"/>
          </a:p>
        </p:txBody>
      </p:sp>
      <p:sp>
        <p:nvSpPr>
          <p:cNvPr id="5" name="Slide Number Placeholder 4">
            <a:extLst>
              <a:ext uri="{FF2B5EF4-FFF2-40B4-BE49-F238E27FC236}">
                <a16:creationId xmlns:a16="http://schemas.microsoft.com/office/drawing/2014/main" id="{8B58FA56-4D7C-4979-BB98-B74CBD5F52E4}"/>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9" name="addin_colorlist" hidden="1">
            <a:extLst>
              <a:ext uri="{FF2B5EF4-FFF2-40B4-BE49-F238E27FC236}">
                <a16:creationId xmlns:a16="http://schemas.microsoft.com/office/drawing/2014/main" id="{B7FE76BD-1D32-4FE8-AC91-B195070748A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0" name="addin_colorbox" hidden="1">
            <a:extLst>
              <a:ext uri="{FF2B5EF4-FFF2-40B4-BE49-F238E27FC236}">
                <a16:creationId xmlns:a16="http://schemas.microsoft.com/office/drawing/2014/main" id="{577BCF49-E370-4191-A9D3-5E55520BEC0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1" name="addin_title" hidden="1">
            <a:extLst>
              <a:ext uri="{FF2B5EF4-FFF2-40B4-BE49-F238E27FC236}">
                <a16:creationId xmlns:a16="http://schemas.microsoft.com/office/drawing/2014/main" id="{64D7346C-42A8-4BF6-BD31-3EF03D696B3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2" name="addin_text" hidden="1">
            <a:extLst>
              <a:ext uri="{FF2B5EF4-FFF2-40B4-BE49-F238E27FC236}">
                <a16:creationId xmlns:a16="http://schemas.microsoft.com/office/drawing/2014/main" id="{1664CE25-C511-4C72-86B2-CD04C60CDCA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3" name="addin_image" hidden="1">
            <a:extLst>
              <a:ext uri="{FF2B5EF4-FFF2-40B4-BE49-F238E27FC236}">
                <a16:creationId xmlns:a16="http://schemas.microsoft.com/office/drawing/2014/main" id="{1FDD2AD4-3CBB-4718-8708-A4ABD22FEE4F}"/>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4" name="addin_grouplist" hidden="1">
            <a:extLst>
              <a:ext uri="{FF2B5EF4-FFF2-40B4-BE49-F238E27FC236}">
                <a16:creationId xmlns:a16="http://schemas.microsoft.com/office/drawing/2014/main" id="{89CA383D-0F6C-4656-8C17-CCCA7960CDC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5" name="addin_logo" hidden="1">
            <a:extLst>
              <a:ext uri="{FF2B5EF4-FFF2-40B4-BE49-F238E27FC236}">
                <a16:creationId xmlns:a16="http://schemas.microsoft.com/office/drawing/2014/main" id="{574B200B-554A-44F6-A5CF-7E5E17C8547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6" name="addin_fillplaceholders" hidden="1">
            <a:extLst>
              <a:ext uri="{FF2B5EF4-FFF2-40B4-BE49-F238E27FC236}">
                <a16:creationId xmlns:a16="http://schemas.microsoft.com/office/drawing/2014/main" id="{E9F05AAF-95F2-4DEB-9E39-9C52A1AA2ECD}"/>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17" name="addin_background" hidden="1">
            <a:extLst>
              <a:ext uri="{FF2B5EF4-FFF2-40B4-BE49-F238E27FC236}">
                <a16:creationId xmlns:a16="http://schemas.microsoft.com/office/drawing/2014/main" id="{A0564F8C-C50F-400D-BD2B-ED1C4763FC27}"/>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7" name="Title 1">
            <a:extLst>
              <a:ext uri="{FF2B5EF4-FFF2-40B4-BE49-F238E27FC236}">
                <a16:creationId xmlns:a16="http://schemas.microsoft.com/office/drawing/2014/main" id="{CCEC6402-B72B-43A7-AB55-858B3D9C7C29}"/>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8" name="Subtitle 2">
            <a:extLst>
              <a:ext uri="{FF2B5EF4-FFF2-40B4-BE49-F238E27FC236}">
                <a16:creationId xmlns:a16="http://schemas.microsoft.com/office/drawing/2014/main" id="{E3D099F6-7C77-4DBE-8B36-12B42A9CBF9B}"/>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2" name="Content Placeholder 1">
            <a:extLst>
              <a:ext uri="{FF2B5EF4-FFF2-40B4-BE49-F238E27FC236}">
                <a16:creationId xmlns:a16="http://schemas.microsoft.com/office/drawing/2014/main" id="{E1884A91-9223-4B5D-BCF2-07CADE2A90D8}"/>
              </a:ext>
            </a:extLst>
          </p:cNvPr>
          <p:cNvSpPr>
            <a:spLocks noGrp="1"/>
          </p:cNvSpPr>
          <p:nvPr>
            <p:ph sz="quarter" idx="34"/>
          </p:nvPr>
        </p:nvSpPr>
        <p:spPr>
          <a:xfrm>
            <a:off x="360044" y="1757499"/>
            <a:ext cx="11471910"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91345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textboxes with subheadin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3AB79B2-2B36-4C4F-8B4A-5CE97327C93B}"/>
              </a:ext>
            </a:extLst>
          </p:cNvPr>
          <p:cNvSpPr>
            <a:spLocks noGrp="1"/>
          </p:cNvSpPr>
          <p:nvPr>
            <p:ph type="ftr" sz="quarter" idx="34"/>
          </p:nvPr>
        </p:nvSpPr>
        <p:spPr/>
        <p:txBody>
          <a:bodyPr/>
          <a:lstStyle/>
          <a:p>
            <a:endParaRPr lang="nb-NO" dirty="0"/>
          </a:p>
        </p:txBody>
      </p:sp>
      <p:sp>
        <p:nvSpPr>
          <p:cNvPr id="6" name="Slide Number Placeholder 5">
            <a:extLst>
              <a:ext uri="{FF2B5EF4-FFF2-40B4-BE49-F238E27FC236}">
                <a16:creationId xmlns:a16="http://schemas.microsoft.com/office/drawing/2014/main" id="{BF91AEDF-947D-4C51-A230-4B0365289C62}"/>
              </a:ext>
            </a:extLst>
          </p:cNvPr>
          <p:cNvSpPr>
            <a:spLocks noGrp="1"/>
          </p:cNvSpPr>
          <p:nvPr>
            <p:ph type="sldNum" sz="quarter" idx="35"/>
          </p:nvPr>
        </p:nvSpPr>
        <p:spPr/>
        <p:txBody>
          <a:bodyPr/>
          <a:lstStyle/>
          <a:p>
            <a:r>
              <a:rPr lang="en-US"/>
              <a:t>Page </a:t>
            </a:r>
            <a:fld id="{5251F420-7306-4E7C-A79E-F31A38F7D392}" type="slidenum">
              <a:rPr lang="en-US" smtClean="0"/>
              <a:pPr/>
              <a:t>‹#›</a:t>
            </a:fld>
            <a:endParaRPr lang="en-US" dirty="0"/>
          </a:p>
        </p:txBody>
      </p:sp>
      <p:sp>
        <p:nvSpPr>
          <p:cNvPr id="9" name="addin_colorlist" hidden="1">
            <a:extLst>
              <a:ext uri="{FF2B5EF4-FFF2-40B4-BE49-F238E27FC236}">
                <a16:creationId xmlns:a16="http://schemas.microsoft.com/office/drawing/2014/main" id="{C2CE6A29-6246-4580-A5FA-2D5885A1539E}"/>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0" name="addin_colorbox" hidden="1">
            <a:extLst>
              <a:ext uri="{FF2B5EF4-FFF2-40B4-BE49-F238E27FC236}">
                <a16:creationId xmlns:a16="http://schemas.microsoft.com/office/drawing/2014/main" id="{98F27F19-D47F-495E-828B-1AF61ADC44C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2FF72899-ED59-44CD-BF9F-5023DE954F8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4" name="addin_text" hidden="1">
            <a:extLst>
              <a:ext uri="{FF2B5EF4-FFF2-40B4-BE49-F238E27FC236}">
                <a16:creationId xmlns:a16="http://schemas.microsoft.com/office/drawing/2014/main" id="{E5BE92ED-31F4-4F13-B1C7-BF448E3ACBCE}"/>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2113ADE0-F1CB-4DEC-B131-1685CCD78666}"/>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E4454965-3397-41CA-B1F5-35396BC493E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8" name="addin_logo" hidden="1">
            <a:extLst>
              <a:ext uri="{FF2B5EF4-FFF2-40B4-BE49-F238E27FC236}">
                <a16:creationId xmlns:a16="http://schemas.microsoft.com/office/drawing/2014/main" id="{2CC695BA-6216-43EE-B964-1DB73F921FF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9" name="addin_fillplaceholders" hidden="1">
            <a:extLst>
              <a:ext uri="{FF2B5EF4-FFF2-40B4-BE49-F238E27FC236}">
                <a16:creationId xmlns:a16="http://schemas.microsoft.com/office/drawing/2014/main" id="{AAA7F7F0-C755-4553-AE18-0D94AC09AC78}"/>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0" name="addin_background" hidden="1">
            <a:extLst>
              <a:ext uri="{FF2B5EF4-FFF2-40B4-BE49-F238E27FC236}">
                <a16:creationId xmlns:a16="http://schemas.microsoft.com/office/drawing/2014/main" id="{B1D62193-3764-4D2E-AFE6-E6BA9714CD82}"/>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13" name="Title 1">
            <a:extLst>
              <a:ext uri="{FF2B5EF4-FFF2-40B4-BE49-F238E27FC236}">
                <a16:creationId xmlns:a16="http://schemas.microsoft.com/office/drawing/2014/main" id="{54403BB9-C6B8-4F3F-A5A4-C1B950E42922}"/>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15" name="Subtitle 2">
            <a:extLst>
              <a:ext uri="{FF2B5EF4-FFF2-40B4-BE49-F238E27FC236}">
                <a16:creationId xmlns:a16="http://schemas.microsoft.com/office/drawing/2014/main" id="{20C920D9-4935-4D73-B57C-ECC0E5556835}"/>
              </a:ext>
            </a:extLst>
          </p:cNvPr>
          <p:cNvSpPr>
            <a:spLocks noGrp="1"/>
          </p:cNvSpPr>
          <p:nvPr>
            <p:ph type="subTitle" idx="13"/>
          </p:nvPr>
        </p:nvSpPr>
        <p:spPr>
          <a:xfrm>
            <a:off x="360045" y="1082726"/>
            <a:ext cx="5489213"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2" name="Content Placeholder 1">
            <a:extLst>
              <a:ext uri="{FF2B5EF4-FFF2-40B4-BE49-F238E27FC236}">
                <a16:creationId xmlns:a16="http://schemas.microsoft.com/office/drawing/2014/main" id="{872C0B99-C76A-4C57-8420-CE2C32240E21}"/>
              </a:ext>
            </a:extLst>
          </p:cNvPr>
          <p:cNvSpPr>
            <a:spLocks noGrp="1"/>
          </p:cNvSpPr>
          <p:nvPr>
            <p:ph sz="quarter" idx="36"/>
          </p:nvPr>
        </p:nvSpPr>
        <p:spPr>
          <a:xfrm>
            <a:off x="360046" y="1757499"/>
            <a:ext cx="5489213"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a:extLst>
              <a:ext uri="{FF2B5EF4-FFF2-40B4-BE49-F238E27FC236}">
                <a16:creationId xmlns:a16="http://schemas.microsoft.com/office/drawing/2014/main" id="{3E3C3D9C-6063-4223-8367-D7A6F0AE0ED7}"/>
              </a:ext>
            </a:extLst>
          </p:cNvPr>
          <p:cNvSpPr>
            <a:spLocks noGrp="1"/>
          </p:cNvSpPr>
          <p:nvPr>
            <p:ph type="body" sz="quarter" idx="32"/>
          </p:nvPr>
        </p:nvSpPr>
        <p:spPr>
          <a:xfrm>
            <a:off x="6342741" y="1082726"/>
            <a:ext cx="5489213" cy="494749"/>
          </a:xfrm>
        </p:spPr>
        <p:txBody>
          <a:bodyPr/>
          <a:lstStyle>
            <a:lvl1pPr marL="0" indent="0">
              <a:buNone/>
              <a:defRPr lang="en-US" sz="1800" kern="1200" dirty="0">
                <a:solidFill>
                  <a:schemeClr val="tx1"/>
                </a:solidFill>
                <a:latin typeface="+mn-lt"/>
                <a:ea typeface="+mn-ea"/>
                <a:cs typeface="+mn-cs"/>
              </a:defRPr>
            </a:lvl1pPr>
          </a:lstStyle>
          <a:p>
            <a:pPr lvl="0"/>
            <a:r>
              <a:rPr lang="en-US"/>
              <a:t>Edit Master text styles</a:t>
            </a:r>
          </a:p>
        </p:txBody>
      </p:sp>
      <p:sp>
        <p:nvSpPr>
          <p:cNvPr id="4" name="Content Placeholder 3">
            <a:extLst>
              <a:ext uri="{FF2B5EF4-FFF2-40B4-BE49-F238E27FC236}">
                <a16:creationId xmlns:a16="http://schemas.microsoft.com/office/drawing/2014/main" id="{8FB663A1-2629-4617-879F-3B81440FAA2E}"/>
              </a:ext>
            </a:extLst>
          </p:cNvPr>
          <p:cNvSpPr>
            <a:spLocks noGrp="1"/>
          </p:cNvSpPr>
          <p:nvPr>
            <p:ph sz="quarter" idx="37"/>
          </p:nvPr>
        </p:nvSpPr>
        <p:spPr>
          <a:xfrm>
            <a:off x="6342742" y="1757499"/>
            <a:ext cx="5489213" cy="4301395"/>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4501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8FC538-4B47-4FE9-9556-278912EBB00C}"/>
              </a:ext>
            </a:extLst>
          </p:cNvPr>
          <p:cNvSpPr>
            <a:spLocks noGrp="1"/>
          </p:cNvSpPr>
          <p:nvPr>
            <p:ph type="ftr" sz="quarter" idx="31"/>
          </p:nvPr>
        </p:nvSpPr>
        <p:spPr/>
        <p:txBody>
          <a:bodyPr/>
          <a:lstStyle/>
          <a:p>
            <a:endParaRPr lang="nb-NO" dirty="0"/>
          </a:p>
        </p:txBody>
      </p:sp>
      <p:sp>
        <p:nvSpPr>
          <p:cNvPr id="5" name="Slide Number Placeholder 4">
            <a:extLst>
              <a:ext uri="{FF2B5EF4-FFF2-40B4-BE49-F238E27FC236}">
                <a16:creationId xmlns:a16="http://schemas.microsoft.com/office/drawing/2014/main" id="{EB44E285-6038-4E35-AA24-93DE34576334}"/>
              </a:ext>
            </a:extLst>
          </p:cNvPr>
          <p:cNvSpPr>
            <a:spLocks noGrp="1"/>
          </p:cNvSpPr>
          <p:nvPr>
            <p:ph type="sldNum" sz="quarter" idx="32"/>
          </p:nvPr>
        </p:nvSpPr>
        <p:spPr/>
        <p:txBody>
          <a:bodyPr/>
          <a:lstStyle/>
          <a:p>
            <a:r>
              <a:rPr lang="en-US"/>
              <a:t>Page </a:t>
            </a:r>
            <a:fld id="{5251F420-7306-4E7C-A79E-F31A38F7D392}" type="slidenum">
              <a:rPr lang="en-US" smtClean="0"/>
              <a:pPr/>
              <a:t>‹#›</a:t>
            </a:fld>
            <a:endParaRPr lang="en-US" dirty="0"/>
          </a:p>
        </p:txBody>
      </p:sp>
      <p:sp>
        <p:nvSpPr>
          <p:cNvPr id="12" name="Text Placeholder 12">
            <a:extLst>
              <a:ext uri="{FF2B5EF4-FFF2-40B4-BE49-F238E27FC236}">
                <a16:creationId xmlns:a16="http://schemas.microsoft.com/office/drawing/2014/main" id="{CBAD15DC-962D-4644-943D-84A382CEF8F0}"/>
              </a:ext>
            </a:extLst>
          </p:cNvPr>
          <p:cNvSpPr>
            <a:spLocks noGrp="1"/>
          </p:cNvSpPr>
          <p:nvPr>
            <p:ph type="body" sz="quarter" idx="33" hasCustomPrompt="1"/>
          </p:nvPr>
        </p:nvSpPr>
        <p:spPr>
          <a:xfrm>
            <a:off x="7679218" y="5870278"/>
            <a:ext cx="4152735" cy="182608"/>
          </a:xfrm>
        </p:spPr>
        <p:txBody>
          <a:bodyPr/>
          <a:lstStyle>
            <a:lvl1pPr marL="0" indent="0" algn="r">
              <a:buNone/>
              <a:defRPr sz="750">
                <a:solidFill>
                  <a:srgbClr val="524B48"/>
                </a:solidFill>
              </a:defRPr>
            </a:lvl1pPr>
          </a:lstStyle>
          <a:p>
            <a:pPr marL="0" marR="0" lvl="0" indent="0" algn="r" defTabSz="914446" rtl="0" eaLnBrk="1" fontAlgn="auto" latinLnBrk="0" hangingPunct="1">
              <a:lnSpc>
                <a:spcPct val="100000"/>
              </a:lnSpc>
              <a:spcBef>
                <a:spcPts val="1150"/>
              </a:spcBef>
              <a:spcAft>
                <a:spcPts val="0"/>
              </a:spcAft>
              <a:buClrTx/>
              <a:buSzTx/>
              <a:buFont typeface="Arial" panose="020B0604020202020204" pitchFamily="34" charset="0"/>
              <a:buNone/>
              <a:tabLst/>
              <a:defRPr/>
            </a:pPr>
            <a:r>
              <a:rPr lang="nb-NO" dirty="0"/>
              <a:t>Photo </a:t>
            </a:r>
            <a:r>
              <a:rPr lang="nb-NO" dirty="0" err="1"/>
              <a:t>credit</a:t>
            </a:r>
            <a:r>
              <a:rPr lang="nb-NO" dirty="0"/>
              <a:t> / </a:t>
            </a:r>
            <a:r>
              <a:rPr lang="nb-NO" dirty="0" err="1"/>
              <a:t>Caption</a:t>
            </a:r>
            <a:endParaRPr lang="en-US" dirty="0"/>
          </a:p>
        </p:txBody>
      </p:sp>
      <p:sp>
        <p:nvSpPr>
          <p:cNvPr id="9" name="addin_colorlist" hidden="1">
            <a:extLst>
              <a:ext uri="{FF2B5EF4-FFF2-40B4-BE49-F238E27FC236}">
                <a16:creationId xmlns:a16="http://schemas.microsoft.com/office/drawing/2014/main" id="{0DE9C538-DDC1-48C5-8D5A-8807D5402793}"/>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0" name="addin_colorbox" hidden="1">
            <a:extLst>
              <a:ext uri="{FF2B5EF4-FFF2-40B4-BE49-F238E27FC236}">
                <a16:creationId xmlns:a16="http://schemas.microsoft.com/office/drawing/2014/main" id="{3244FB41-C9AC-4D26-AFCB-CFC71E7BE09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3" name="addin_title" hidden="1">
            <a:extLst>
              <a:ext uri="{FF2B5EF4-FFF2-40B4-BE49-F238E27FC236}">
                <a16:creationId xmlns:a16="http://schemas.microsoft.com/office/drawing/2014/main" id="{E08E81ED-21CE-44CF-A8EF-06A08B47A5C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6" name="addin_text" hidden="1">
            <a:extLst>
              <a:ext uri="{FF2B5EF4-FFF2-40B4-BE49-F238E27FC236}">
                <a16:creationId xmlns:a16="http://schemas.microsoft.com/office/drawing/2014/main" id="{4EE36E4C-1C72-4D3E-857D-C50FA456E80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7" name="addin_image" hidden="1">
            <a:extLst>
              <a:ext uri="{FF2B5EF4-FFF2-40B4-BE49-F238E27FC236}">
                <a16:creationId xmlns:a16="http://schemas.microsoft.com/office/drawing/2014/main" id="{879B8875-9C46-447E-AE47-D33CF53627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8" name="addin_grouplist" hidden="1">
            <a:extLst>
              <a:ext uri="{FF2B5EF4-FFF2-40B4-BE49-F238E27FC236}">
                <a16:creationId xmlns:a16="http://schemas.microsoft.com/office/drawing/2014/main" id="{DE421A5B-242F-4987-A4E4-97D981647AE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985F4FD-420C-4F49-AA8A-F408AEF26A1B}"/>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0" name="addin_fillplaceholders" hidden="1">
            <a:extLst>
              <a:ext uri="{FF2B5EF4-FFF2-40B4-BE49-F238E27FC236}">
                <a16:creationId xmlns:a16="http://schemas.microsoft.com/office/drawing/2014/main" id="{5F7C7520-95E1-4F4E-B418-2FE19FCD5408}"/>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1" name="addin_background" hidden="1">
            <a:extLst>
              <a:ext uri="{FF2B5EF4-FFF2-40B4-BE49-F238E27FC236}">
                <a16:creationId xmlns:a16="http://schemas.microsoft.com/office/drawing/2014/main" id="{241653B0-2067-4F33-844C-6C207770FD39}"/>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14" name="Title 1">
            <a:extLst>
              <a:ext uri="{FF2B5EF4-FFF2-40B4-BE49-F238E27FC236}">
                <a16:creationId xmlns:a16="http://schemas.microsoft.com/office/drawing/2014/main" id="{C1FDF87C-567D-4D61-B80A-2B0FAB9C5EEA}"/>
              </a:ext>
            </a:extLst>
          </p:cNvPr>
          <p:cNvSpPr>
            <a:spLocks noGrp="1"/>
          </p:cNvSpPr>
          <p:nvPr>
            <p:ph type="title"/>
          </p:nvPr>
        </p:nvSpPr>
        <p:spPr>
          <a:xfrm>
            <a:off x="360044" y="360045"/>
            <a:ext cx="5489214" cy="542658"/>
          </a:xfrm>
        </p:spPr>
        <p:txBody>
          <a:bodyPr/>
          <a:lstStyle>
            <a:lvl1pPr>
              <a:defRPr sz="3500"/>
            </a:lvl1pPr>
          </a:lstStyle>
          <a:p>
            <a:r>
              <a:rPr lang="en-US" noProof="0"/>
              <a:t>Click to edit Master title style</a:t>
            </a:r>
            <a:endParaRPr lang="nb-NO" noProof="0" dirty="0"/>
          </a:p>
        </p:txBody>
      </p:sp>
      <p:sp>
        <p:nvSpPr>
          <p:cNvPr id="15" name="Subtitle 2">
            <a:extLst>
              <a:ext uri="{FF2B5EF4-FFF2-40B4-BE49-F238E27FC236}">
                <a16:creationId xmlns:a16="http://schemas.microsoft.com/office/drawing/2014/main" id="{784C3231-33DF-4ABD-AA6A-B1871500D64D}"/>
              </a:ext>
            </a:extLst>
          </p:cNvPr>
          <p:cNvSpPr>
            <a:spLocks noGrp="1"/>
          </p:cNvSpPr>
          <p:nvPr>
            <p:ph type="subTitle" idx="13"/>
          </p:nvPr>
        </p:nvSpPr>
        <p:spPr>
          <a:xfrm>
            <a:off x="360044" y="1082726"/>
            <a:ext cx="5489214"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2" name="Content Placeholder 1">
            <a:extLst>
              <a:ext uri="{FF2B5EF4-FFF2-40B4-BE49-F238E27FC236}">
                <a16:creationId xmlns:a16="http://schemas.microsoft.com/office/drawing/2014/main" id="{BE25A26B-A462-46A4-B17F-67CABD1A5747}"/>
              </a:ext>
            </a:extLst>
          </p:cNvPr>
          <p:cNvSpPr>
            <a:spLocks noGrp="1"/>
          </p:cNvSpPr>
          <p:nvPr>
            <p:ph sz="quarter" idx="34"/>
          </p:nvPr>
        </p:nvSpPr>
        <p:spPr>
          <a:xfrm>
            <a:off x="360044" y="1757499"/>
            <a:ext cx="5489214"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4">
            <a:extLst>
              <a:ext uri="{FF2B5EF4-FFF2-40B4-BE49-F238E27FC236}">
                <a16:creationId xmlns:a16="http://schemas.microsoft.com/office/drawing/2014/main" id="{AFA7F80C-D0EF-4064-8ACA-92B713F9085B}"/>
              </a:ext>
            </a:extLst>
          </p:cNvPr>
          <p:cNvSpPr>
            <a:spLocks noGrp="1"/>
          </p:cNvSpPr>
          <p:nvPr>
            <p:ph type="pic" sz="quarter" idx="27"/>
          </p:nvPr>
        </p:nvSpPr>
        <p:spPr>
          <a:xfrm>
            <a:off x="7679219" y="360045"/>
            <a:ext cx="4152735" cy="5325998"/>
          </a:xfrm>
          <a:noFill/>
        </p:spPr>
        <p:txBody>
          <a:bodyPr/>
          <a:lstStyle>
            <a:lvl1pPr>
              <a:buNone/>
              <a:defRPr/>
            </a:lvl1pPr>
          </a:lstStyle>
          <a:p>
            <a:r>
              <a:rPr lang="en-US"/>
              <a:t>Click icon to add picture</a:t>
            </a:r>
            <a:endParaRPr lang="en-US" dirty="0"/>
          </a:p>
        </p:txBody>
      </p:sp>
    </p:spTree>
    <p:extLst>
      <p:ext uri="{BB962C8B-B14F-4D97-AF65-F5344CB8AC3E}">
        <p14:creationId xmlns:p14="http://schemas.microsoft.com/office/powerpoint/2010/main" val="3949986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3F5C8A5-7299-4154-B01A-CDF5B7332751}"/>
              </a:ext>
            </a:extLst>
          </p:cNvPr>
          <p:cNvSpPr>
            <a:spLocks noGrp="1"/>
          </p:cNvSpPr>
          <p:nvPr>
            <p:ph type="ftr" sz="quarter" idx="29"/>
          </p:nvPr>
        </p:nvSpPr>
        <p:spPr/>
        <p:txBody>
          <a:bodyPr/>
          <a:lstStyle/>
          <a:p>
            <a:endParaRPr lang="nb-NO" dirty="0"/>
          </a:p>
        </p:txBody>
      </p:sp>
      <p:sp>
        <p:nvSpPr>
          <p:cNvPr id="5" name="Slide Number Placeholder 4">
            <a:extLst>
              <a:ext uri="{FF2B5EF4-FFF2-40B4-BE49-F238E27FC236}">
                <a16:creationId xmlns:a16="http://schemas.microsoft.com/office/drawing/2014/main" id="{CEE2439D-D17B-475A-8193-F8109FACE968}"/>
              </a:ext>
            </a:extLst>
          </p:cNvPr>
          <p:cNvSpPr>
            <a:spLocks noGrp="1"/>
          </p:cNvSpPr>
          <p:nvPr>
            <p:ph type="sldNum" sz="quarter" idx="30"/>
          </p:nvPr>
        </p:nvSpPr>
        <p:spPr/>
        <p:txBody>
          <a:bodyPr/>
          <a:lstStyle/>
          <a:p>
            <a:r>
              <a:rPr lang="en-US"/>
              <a:t>Page </a:t>
            </a:r>
            <a:fld id="{5251F420-7306-4E7C-A79E-F31A38F7D392}" type="slidenum">
              <a:rPr lang="en-US" smtClean="0"/>
              <a:pPr/>
              <a:t>‹#›</a:t>
            </a:fld>
            <a:endParaRPr lang="en-US" dirty="0"/>
          </a:p>
        </p:txBody>
      </p:sp>
      <p:sp>
        <p:nvSpPr>
          <p:cNvPr id="6" name="addin_colorlist" hidden="1">
            <a:extLst>
              <a:ext uri="{FF2B5EF4-FFF2-40B4-BE49-F238E27FC236}">
                <a16:creationId xmlns:a16="http://schemas.microsoft.com/office/drawing/2014/main" id="{56D50BD7-4B2C-45A9-A4A8-CD09667C2241}"/>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9" name="addin_colorbox" hidden="1">
            <a:extLst>
              <a:ext uri="{FF2B5EF4-FFF2-40B4-BE49-F238E27FC236}">
                <a16:creationId xmlns:a16="http://schemas.microsoft.com/office/drawing/2014/main" id="{ED7AC86C-E0C4-40C1-9970-E4FFA790590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0" name="addin_title" hidden="1">
            <a:extLst>
              <a:ext uri="{FF2B5EF4-FFF2-40B4-BE49-F238E27FC236}">
                <a16:creationId xmlns:a16="http://schemas.microsoft.com/office/drawing/2014/main" id="{D98AC88F-A26E-4CB1-B344-4D5083606FF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1" name="addin_text" hidden="1">
            <a:extLst>
              <a:ext uri="{FF2B5EF4-FFF2-40B4-BE49-F238E27FC236}">
                <a16:creationId xmlns:a16="http://schemas.microsoft.com/office/drawing/2014/main" id="{B30E7760-9EB2-4824-8490-521CB6A5DC6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2" name="addin_image" hidden="1">
            <a:extLst>
              <a:ext uri="{FF2B5EF4-FFF2-40B4-BE49-F238E27FC236}">
                <a16:creationId xmlns:a16="http://schemas.microsoft.com/office/drawing/2014/main" id="{19778B3C-AE55-4C1F-96D4-89E77FFEFB4D}"/>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3" name="addin_grouplist" hidden="1">
            <a:extLst>
              <a:ext uri="{FF2B5EF4-FFF2-40B4-BE49-F238E27FC236}">
                <a16:creationId xmlns:a16="http://schemas.microsoft.com/office/drawing/2014/main" id="{7689DE6A-399F-4F9E-BE8F-AB75D8AE61D3}"/>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4" name="addin_logo" hidden="1">
            <a:extLst>
              <a:ext uri="{FF2B5EF4-FFF2-40B4-BE49-F238E27FC236}">
                <a16:creationId xmlns:a16="http://schemas.microsoft.com/office/drawing/2014/main" id="{2D7A441A-9434-488E-8E7A-06B2DAD3BCB9}"/>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5" name="addin_fillplaceholders" hidden="1">
            <a:extLst>
              <a:ext uri="{FF2B5EF4-FFF2-40B4-BE49-F238E27FC236}">
                <a16:creationId xmlns:a16="http://schemas.microsoft.com/office/drawing/2014/main" id="{48FD3B42-1D9C-4FB6-9DC4-7E69FC9CF387}"/>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16" name="addin_background" hidden="1">
            <a:extLst>
              <a:ext uri="{FF2B5EF4-FFF2-40B4-BE49-F238E27FC236}">
                <a16:creationId xmlns:a16="http://schemas.microsoft.com/office/drawing/2014/main" id="{E254A42F-FF0C-4C4B-97C3-6E091C71ACB8}"/>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8" name="Title 1">
            <a:extLst>
              <a:ext uri="{FF2B5EF4-FFF2-40B4-BE49-F238E27FC236}">
                <a16:creationId xmlns:a16="http://schemas.microsoft.com/office/drawing/2014/main" id="{15032E34-F0A1-4B98-A1D4-074D7E126343}"/>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7" name="Content Placeholder 1">
            <a:extLst>
              <a:ext uri="{FF2B5EF4-FFF2-40B4-BE49-F238E27FC236}">
                <a16:creationId xmlns:a16="http://schemas.microsoft.com/office/drawing/2014/main" id="{28D3CC65-E828-4E6B-8A5D-06923E4A058E}"/>
              </a:ext>
            </a:extLst>
          </p:cNvPr>
          <p:cNvSpPr>
            <a:spLocks noGrp="1"/>
          </p:cNvSpPr>
          <p:nvPr>
            <p:ph sz="quarter" idx="28"/>
          </p:nvPr>
        </p:nvSpPr>
        <p:spPr>
          <a:xfrm>
            <a:off x="360044" y="1082726"/>
            <a:ext cx="11471910" cy="4817312"/>
          </a:xfrm>
          <a:prstGeom prst="rect">
            <a:avLst/>
          </a:prstGeom>
          <a:effectLst>
            <a:outerShdw blurRad="50800" dist="50800" dir="5400000" algn="ctr" rotWithShape="0">
              <a:srgbClr val="010000">
                <a:alpha val="0"/>
              </a:srgbClr>
            </a:outerShdw>
          </a:effectLst>
        </p:spPr>
        <p:txBody>
          <a:bodyPr lIns="0" tIns="0" rIns="0" bIns="0"/>
          <a:lstStyle>
            <a:lvl1pPr marL="125438" indent="-125438" algn="l">
              <a:lnSpc>
                <a:spcPct val="100000"/>
              </a:lnSpc>
              <a:spcBef>
                <a:spcPts val="1150"/>
              </a:spcBef>
              <a:spcAft>
                <a:spcPts val="0"/>
              </a:spcAft>
              <a:buClrTx/>
              <a:buFontTx/>
              <a:buNone/>
              <a:defRPr sz="2400" b="0" i="0" u="none" cap="none">
                <a:solidFill>
                  <a:srgbClr val="000000"/>
                </a:solidFill>
                <a:latin typeface="+mn-lt"/>
              </a:defRPr>
            </a:lvl1pPr>
          </a:lstStyle>
          <a:p>
            <a:pPr lvl="0"/>
            <a:r>
              <a:rPr lang="en-US"/>
              <a:t>Edit Master text styles</a:t>
            </a:r>
          </a:p>
        </p:txBody>
      </p:sp>
    </p:spTree>
    <p:extLst>
      <p:ext uri="{BB962C8B-B14F-4D97-AF65-F5344CB8AC3E}">
        <p14:creationId xmlns:p14="http://schemas.microsoft.com/office/powerpoint/2010/main" val="158670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page half UiO Content">
    <p:spTree>
      <p:nvGrpSpPr>
        <p:cNvPr id="1" name=""/>
        <p:cNvGrpSpPr/>
        <p:nvPr/>
      </p:nvGrpSpPr>
      <p:grpSpPr>
        <a:xfrm>
          <a:off x="0" y="0"/>
          <a:ext cx="0" cy="0"/>
          <a:chOff x="0" y="0"/>
          <a:chExt cx="0" cy="0"/>
        </a:xfrm>
      </p:grpSpPr>
      <p:sp>
        <p:nvSpPr>
          <p:cNvPr id="36" name="Text Placeholder 2" descr="Bakgrunn">
            <a:extLst>
              <a:ext uri="{FF2B5EF4-FFF2-40B4-BE49-F238E27FC236}">
                <a16:creationId xmlns:a16="http://schemas.microsoft.com/office/drawing/2014/main" id="{80CF6147-1B60-436B-ABD0-E426D3DDF3EE}"/>
              </a:ext>
            </a:extLst>
          </p:cNvPr>
          <p:cNvSpPr>
            <a:spLocks noGrp="1"/>
          </p:cNvSpPr>
          <p:nvPr>
            <p:ph type="body" sz="quarter" idx="18" hasCustomPrompt="1"/>
          </p:nvPr>
        </p:nvSpPr>
        <p:spPr>
          <a:xfrm>
            <a:off x="6214641" y="0"/>
            <a:ext cx="5973955" cy="6858000"/>
          </a:xfrm>
          <a:solidFill>
            <a:schemeClr val="accent1"/>
          </a:solidFill>
        </p:spPr>
        <p:txBody>
          <a:bodyPr/>
          <a:lstStyle>
            <a:lvl1pPr marL="0" indent="0">
              <a:buNone/>
              <a:defRPr sz="20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dirty="0"/>
              <a:t> </a:t>
            </a:r>
            <a:endParaRPr lang="en-US" dirty="0"/>
          </a:p>
        </p:txBody>
      </p:sp>
      <p:sp>
        <p:nvSpPr>
          <p:cNvPr id="11" name="Text Placeholder 10" descr="Logo university of oslo">
            <a:extLst>
              <a:ext uri="{FF2B5EF4-FFF2-40B4-BE49-F238E27FC236}">
                <a16:creationId xmlns:a16="http://schemas.microsoft.com/office/drawing/2014/main" id="{96999028-C41F-4383-938C-0AEE48CAEA40}"/>
              </a:ext>
            </a:extLst>
          </p:cNvPr>
          <p:cNvSpPr>
            <a:spLocks noGrp="1"/>
          </p:cNvSpPr>
          <p:nvPr>
            <p:ph type="body" sz="quarter" idx="21" hasCustomPrompt="1"/>
          </p:nvPr>
        </p:nvSpPr>
        <p:spPr>
          <a:xfrm>
            <a:off x="0" y="0"/>
            <a:ext cx="4831492" cy="1742304"/>
          </a:xfrm>
          <a:blipFill>
            <a:blip r:embed="rId2">
              <a:extLst>
                <a:ext uri="{96DAC541-7B7A-43D3-8B79-37D633B846F1}">
                  <asvg:svgBlip xmlns:asvg="http://schemas.microsoft.com/office/drawing/2016/SVG/main" r:embed="rId3"/>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35" name="Text Placeholder 4" descr="UiO segl">
            <a:extLst>
              <a:ext uri="{FF2B5EF4-FFF2-40B4-BE49-F238E27FC236}">
                <a16:creationId xmlns:a16="http://schemas.microsoft.com/office/drawing/2014/main" id="{F9A19FD8-51AB-4838-9B3F-0C4ED0CDF7B7}"/>
              </a:ext>
            </a:extLst>
          </p:cNvPr>
          <p:cNvSpPr>
            <a:spLocks noGrp="1"/>
          </p:cNvSpPr>
          <p:nvPr>
            <p:ph type="body" sz="quarter" idx="14" hasCustomPrompt="1"/>
          </p:nvPr>
        </p:nvSpPr>
        <p:spPr>
          <a:xfrm>
            <a:off x="10785613" y="5457092"/>
            <a:ext cx="1025436"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dirty="0"/>
              <a:t> </a:t>
            </a:r>
            <a:endParaRPr lang="en-US" dirty="0"/>
          </a:p>
        </p:txBody>
      </p:sp>
      <p:sp>
        <p:nvSpPr>
          <p:cNvPr id="27" name="addin_colorbox" hidden="1">
            <a:extLst>
              <a:ext uri="{FF2B5EF4-FFF2-40B4-BE49-F238E27FC236}">
                <a16:creationId xmlns:a16="http://schemas.microsoft.com/office/drawing/2014/main" id="{2CC73354-08EE-44A2-AB48-A462E1508E4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8" name="addin_title" hidden="1">
            <a:extLst>
              <a:ext uri="{FF2B5EF4-FFF2-40B4-BE49-F238E27FC236}">
                <a16:creationId xmlns:a16="http://schemas.microsoft.com/office/drawing/2014/main" id="{26C6DF9C-269B-4A64-898A-65E2DB4E1958}"/>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9" name="addin_text" hidden="1">
            <a:extLst>
              <a:ext uri="{FF2B5EF4-FFF2-40B4-BE49-F238E27FC236}">
                <a16:creationId xmlns:a16="http://schemas.microsoft.com/office/drawing/2014/main" id="{DEF32610-8099-45EC-A831-EA132BB98DEB}"/>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30" name="addin_image" hidden="1">
            <a:extLst>
              <a:ext uri="{FF2B5EF4-FFF2-40B4-BE49-F238E27FC236}">
                <a16:creationId xmlns:a16="http://schemas.microsoft.com/office/drawing/2014/main" id="{FCBF301A-51A4-47F6-A13E-EA0C05B57077}"/>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31" name="addin_grouplist" hidden="1">
            <a:extLst>
              <a:ext uri="{FF2B5EF4-FFF2-40B4-BE49-F238E27FC236}">
                <a16:creationId xmlns:a16="http://schemas.microsoft.com/office/drawing/2014/main" id="{31339D77-A008-41C5-8746-5E52634CF5F3}"/>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32" name="addin_logo" hidden="1">
            <a:extLst>
              <a:ext uri="{FF2B5EF4-FFF2-40B4-BE49-F238E27FC236}">
                <a16:creationId xmlns:a16="http://schemas.microsoft.com/office/drawing/2014/main" id="{826D203C-01F5-46E6-8CA5-6E8C2BD43803}"/>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33" name="logo_hvit" descr="UiO segl" hidden="1">
            <a:extLst>
              <a:ext uri="{FF2B5EF4-FFF2-40B4-BE49-F238E27FC236}">
                <a16:creationId xmlns:a16="http://schemas.microsoft.com/office/drawing/2014/main" id="{D427F631-71AD-40A0-9DBF-5B89C6D6AF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3" y="5457092"/>
            <a:ext cx="1025436" cy="1025436"/>
          </a:xfrm>
          <a:prstGeom prst="rect">
            <a:avLst/>
          </a:prstGeom>
        </p:spPr>
      </p:pic>
      <p:pic>
        <p:nvPicPr>
          <p:cNvPr id="34" name="logo_sort" descr="UiO segl" hidden="1">
            <a:extLst>
              <a:ext uri="{FF2B5EF4-FFF2-40B4-BE49-F238E27FC236}">
                <a16:creationId xmlns:a16="http://schemas.microsoft.com/office/drawing/2014/main" id="{79A0A5BE-15A5-45D3-AAD4-DA46706180E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85614" y="5457093"/>
            <a:ext cx="1025421" cy="1025421"/>
          </a:xfrm>
          <a:prstGeom prst="rect">
            <a:avLst/>
          </a:prstGeom>
        </p:spPr>
      </p:pic>
      <p:sp>
        <p:nvSpPr>
          <p:cNvPr id="40" name="addin_colorlist" hidden="1">
            <a:extLst>
              <a:ext uri="{FF2B5EF4-FFF2-40B4-BE49-F238E27FC236}">
                <a16:creationId xmlns:a16="http://schemas.microsoft.com/office/drawing/2014/main" id="{0CB79622-130F-4A1A-8EC5-70CBAAC9E9D8}"/>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0" name="Title 1">
            <a:extLst>
              <a:ext uri="{FF2B5EF4-FFF2-40B4-BE49-F238E27FC236}">
                <a16:creationId xmlns:a16="http://schemas.microsoft.com/office/drawing/2014/main" id="{C451D2CD-35CD-4A7B-BC9F-BFE7A1DB7EF0}"/>
              </a:ext>
            </a:extLst>
          </p:cNvPr>
          <p:cNvSpPr>
            <a:spLocks noGrp="1"/>
          </p:cNvSpPr>
          <p:nvPr>
            <p:ph type="title"/>
          </p:nvPr>
        </p:nvSpPr>
        <p:spPr>
          <a:xfrm>
            <a:off x="379038" y="2235878"/>
            <a:ext cx="5716962" cy="1796624"/>
          </a:xfrm>
        </p:spPr>
        <p:txBody>
          <a:bodyPr/>
          <a:lstStyle>
            <a:lvl1pPr>
              <a:lnSpc>
                <a:spcPct val="100000"/>
              </a:lnSpc>
              <a:defRPr sz="4500"/>
            </a:lvl1pPr>
          </a:lstStyle>
          <a:p>
            <a:r>
              <a:rPr lang="en-US"/>
              <a:t>Click to edit Master title style</a:t>
            </a:r>
            <a:endParaRPr lang="en-US" dirty="0"/>
          </a:p>
        </p:txBody>
      </p:sp>
      <p:sp>
        <p:nvSpPr>
          <p:cNvPr id="21" name="Text Placeholder 3">
            <a:extLst>
              <a:ext uri="{FF2B5EF4-FFF2-40B4-BE49-F238E27FC236}">
                <a16:creationId xmlns:a16="http://schemas.microsoft.com/office/drawing/2014/main" id="{CD5E4F3D-E45B-4F29-8FB6-9397C493EE0F}"/>
              </a:ext>
            </a:extLst>
          </p:cNvPr>
          <p:cNvSpPr>
            <a:spLocks noGrp="1"/>
          </p:cNvSpPr>
          <p:nvPr>
            <p:ph type="body" sz="quarter" idx="22" hasCustomPrompt="1"/>
          </p:nvPr>
        </p:nvSpPr>
        <p:spPr>
          <a:xfrm>
            <a:off x="379038" y="4237773"/>
            <a:ext cx="5716962" cy="757238"/>
          </a:xfrm>
        </p:spPr>
        <p:txBody>
          <a:bodyPr/>
          <a:lstStyle>
            <a:lvl1pPr marL="0" indent="0">
              <a:spcBef>
                <a:spcPts val="0"/>
              </a:spcBef>
              <a:buNone/>
              <a:defRPr/>
            </a:lvl1pPr>
          </a:lstStyle>
          <a:p>
            <a:pPr lvl="0"/>
            <a:r>
              <a:rPr lang="en-US" dirty="0"/>
              <a:t>Subtitle</a:t>
            </a:r>
          </a:p>
        </p:txBody>
      </p:sp>
      <p:sp>
        <p:nvSpPr>
          <p:cNvPr id="12" name="Subtitle 2">
            <a:extLst>
              <a:ext uri="{FF2B5EF4-FFF2-40B4-BE49-F238E27FC236}">
                <a16:creationId xmlns:a16="http://schemas.microsoft.com/office/drawing/2014/main" id="{505C047C-D021-4993-8BCA-6B52BE3A402B}"/>
              </a:ext>
            </a:extLst>
          </p:cNvPr>
          <p:cNvSpPr>
            <a:spLocks noGrp="1"/>
          </p:cNvSpPr>
          <p:nvPr>
            <p:ph type="subTitle" idx="1" hasCustomPrompt="1"/>
          </p:nvPr>
        </p:nvSpPr>
        <p:spPr>
          <a:xfrm>
            <a:off x="383800" y="5199013"/>
            <a:ext cx="5716962" cy="258079"/>
          </a:xfrm>
        </p:spPr>
        <p:txBody>
          <a:bodyPr/>
          <a:lstStyle>
            <a:lvl1pPr marL="0" indent="0" algn="l">
              <a:spcBef>
                <a:spcPts val="0"/>
              </a:spcBef>
              <a:buNone/>
              <a:defRPr sz="175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err="1"/>
              <a:t>Name</a:t>
            </a:r>
            <a:r>
              <a:rPr lang="nb-NO" noProof="0" dirty="0"/>
              <a:t> </a:t>
            </a:r>
            <a:r>
              <a:rPr lang="nb-NO" noProof="0" dirty="0" err="1"/>
              <a:t>Surname</a:t>
            </a:r>
            <a:endParaRPr lang="nb-NO" noProof="0" dirty="0"/>
          </a:p>
        </p:txBody>
      </p:sp>
      <p:sp>
        <p:nvSpPr>
          <p:cNvPr id="9" name="Text Placeholder 8">
            <a:extLst>
              <a:ext uri="{FF2B5EF4-FFF2-40B4-BE49-F238E27FC236}">
                <a16:creationId xmlns:a16="http://schemas.microsoft.com/office/drawing/2014/main" id="{966D1AE6-D2B5-49B9-8C2A-EE3784123E04}"/>
              </a:ext>
            </a:extLst>
          </p:cNvPr>
          <p:cNvSpPr>
            <a:spLocks noGrp="1"/>
          </p:cNvSpPr>
          <p:nvPr>
            <p:ph type="body" sz="quarter" idx="15" hasCustomPrompt="1"/>
          </p:nvPr>
        </p:nvSpPr>
        <p:spPr>
          <a:xfrm>
            <a:off x="383800" y="5456305"/>
            <a:ext cx="5716962" cy="226283"/>
          </a:xfrm>
        </p:spPr>
        <p:txBody>
          <a:bodyPr/>
          <a:lstStyle>
            <a:lvl1pPr marL="0" indent="0">
              <a:buNone/>
              <a:defRPr sz="1750"/>
            </a:lvl1pPr>
          </a:lstStyle>
          <a:p>
            <a:pPr lvl="0"/>
            <a:r>
              <a:rPr lang="nb-NO" dirty="0" err="1"/>
              <a:t>Title</a:t>
            </a:r>
            <a:endParaRPr lang="en-US" dirty="0"/>
          </a:p>
        </p:txBody>
      </p:sp>
      <p:sp>
        <p:nvSpPr>
          <p:cNvPr id="10" name="Text Placeholder 8">
            <a:extLst>
              <a:ext uri="{FF2B5EF4-FFF2-40B4-BE49-F238E27FC236}">
                <a16:creationId xmlns:a16="http://schemas.microsoft.com/office/drawing/2014/main" id="{D4C45229-2034-4A47-89E1-3DAB700E9655}"/>
              </a:ext>
            </a:extLst>
          </p:cNvPr>
          <p:cNvSpPr>
            <a:spLocks noGrp="1"/>
          </p:cNvSpPr>
          <p:nvPr>
            <p:ph type="body" sz="quarter" idx="16" hasCustomPrompt="1"/>
          </p:nvPr>
        </p:nvSpPr>
        <p:spPr>
          <a:xfrm>
            <a:off x="383800" y="5723036"/>
            <a:ext cx="5716962" cy="226283"/>
          </a:xfrm>
        </p:spPr>
        <p:txBody>
          <a:bodyPr/>
          <a:lstStyle>
            <a:lvl1pPr marL="0" indent="0">
              <a:buNone/>
              <a:defRPr sz="1750"/>
            </a:lvl1pPr>
          </a:lstStyle>
          <a:p>
            <a:pPr lvl="0"/>
            <a:r>
              <a:rPr lang="nb-NO" dirty="0" err="1"/>
              <a:t>University</a:t>
            </a:r>
            <a:endParaRPr lang="en-US" dirty="0"/>
          </a:p>
        </p:txBody>
      </p:sp>
      <p:sp>
        <p:nvSpPr>
          <p:cNvPr id="4" name="Date Placeholder 3"/>
          <p:cNvSpPr>
            <a:spLocks noGrp="1"/>
          </p:cNvSpPr>
          <p:nvPr>
            <p:ph type="dt" sz="half" idx="10"/>
          </p:nvPr>
        </p:nvSpPr>
        <p:spPr>
          <a:xfrm>
            <a:off x="379038" y="6216634"/>
            <a:ext cx="5716962"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2868963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textboxes with ingres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2259CDE-097F-4AD1-8202-1C8557143B77}"/>
              </a:ext>
            </a:extLst>
          </p:cNvPr>
          <p:cNvSpPr>
            <a:spLocks noGrp="1"/>
          </p:cNvSpPr>
          <p:nvPr>
            <p:ph type="ftr" sz="quarter" idx="39"/>
          </p:nvPr>
        </p:nvSpPr>
        <p:spPr/>
        <p:txBody>
          <a:bodyPr/>
          <a:lstStyle/>
          <a:p>
            <a:endParaRPr lang="nb-NO" dirty="0"/>
          </a:p>
        </p:txBody>
      </p:sp>
      <p:sp>
        <p:nvSpPr>
          <p:cNvPr id="5" name="Slide Number Placeholder 4">
            <a:extLst>
              <a:ext uri="{FF2B5EF4-FFF2-40B4-BE49-F238E27FC236}">
                <a16:creationId xmlns:a16="http://schemas.microsoft.com/office/drawing/2014/main" id="{79DB0D35-1F56-48D2-95A5-1514CE438CB5}"/>
              </a:ext>
            </a:extLst>
          </p:cNvPr>
          <p:cNvSpPr>
            <a:spLocks noGrp="1"/>
          </p:cNvSpPr>
          <p:nvPr>
            <p:ph type="sldNum" sz="quarter" idx="40"/>
          </p:nvPr>
        </p:nvSpPr>
        <p:spPr/>
        <p:txBody>
          <a:bodyPr/>
          <a:lstStyle/>
          <a:p>
            <a:r>
              <a:rPr lang="en-US"/>
              <a:t>Page </a:t>
            </a:r>
            <a:fld id="{5251F420-7306-4E7C-A79E-F31A38F7D392}" type="slidenum">
              <a:rPr lang="en-US" smtClean="0"/>
              <a:pPr/>
              <a:t>‹#›</a:t>
            </a:fld>
            <a:endParaRPr lang="en-US" dirty="0"/>
          </a:p>
        </p:txBody>
      </p:sp>
      <p:sp>
        <p:nvSpPr>
          <p:cNvPr id="14" name="addin_colorlist" hidden="1">
            <a:extLst>
              <a:ext uri="{FF2B5EF4-FFF2-40B4-BE49-F238E27FC236}">
                <a16:creationId xmlns:a16="http://schemas.microsoft.com/office/drawing/2014/main" id="{5FD3C014-9E5F-4D52-AFEA-9C349607CFC7}"/>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5" name="addin_colorbox" hidden="1">
            <a:extLst>
              <a:ext uri="{FF2B5EF4-FFF2-40B4-BE49-F238E27FC236}">
                <a16:creationId xmlns:a16="http://schemas.microsoft.com/office/drawing/2014/main" id="{7027F98E-B41D-4718-9D7F-C82CACC5578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6" name="addin_title" hidden="1">
            <a:extLst>
              <a:ext uri="{FF2B5EF4-FFF2-40B4-BE49-F238E27FC236}">
                <a16:creationId xmlns:a16="http://schemas.microsoft.com/office/drawing/2014/main" id="{AC47F86E-2E0D-4B6F-B94E-693E0865AE08}"/>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7" name="addin_text" hidden="1">
            <a:extLst>
              <a:ext uri="{FF2B5EF4-FFF2-40B4-BE49-F238E27FC236}">
                <a16:creationId xmlns:a16="http://schemas.microsoft.com/office/drawing/2014/main" id="{EBBD227F-7704-4B8B-992A-E396C5C9BEE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8" name="addin_image" hidden="1">
            <a:extLst>
              <a:ext uri="{FF2B5EF4-FFF2-40B4-BE49-F238E27FC236}">
                <a16:creationId xmlns:a16="http://schemas.microsoft.com/office/drawing/2014/main" id="{FD65ED66-9D76-463A-9247-452FDF8FE9B8}"/>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6EDA4071-7A3D-45EF-8A0E-0C8B7CBF10E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0" name="addin_logo" hidden="1">
            <a:extLst>
              <a:ext uri="{FF2B5EF4-FFF2-40B4-BE49-F238E27FC236}">
                <a16:creationId xmlns:a16="http://schemas.microsoft.com/office/drawing/2014/main" id="{609DAA4A-7252-4239-8860-0B50473F9621}"/>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1" name="addin_fillplaceholders" hidden="1">
            <a:extLst>
              <a:ext uri="{FF2B5EF4-FFF2-40B4-BE49-F238E27FC236}">
                <a16:creationId xmlns:a16="http://schemas.microsoft.com/office/drawing/2014/main" id="{59168833-2E68-428A-8A6E-DA49825F1391}"/>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2" name="addin_background" hidden="1">
            <a:extLst>
              <a:ext uri="{FF2B5EF4-FFF2-40B4-BE49-F238E27FC236}">
                <a16:creationId xmlns:a16="http://schemas.microsoft.com/office/drawing/2014/main" id="{D43D6145-200D-4A10-8317-8D44D52A2148}"/>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40" name="Title 1">
            <a:extLst>
              <a:ext uri="{FF2B5EF4-FFF2-40B4-BE49-F238E27FC236}">
                <a16:creationId xmlns:a16="http://schemas.microsoft.com/office/drawing/2014/main" id="{A459DA60-25AC-4B9F-9907-8F39820B66C8}"/>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34" name="Text Placeholder 21">
            <a:extLst>
              <a:ext uri="{FF2B5EF4-FFF2-40B4-BE49-F238E27FC236}">
                <a16:creationId xmlns:a16="http://schemas.microsoft.com/office/drawing/2014/main" id="{3DD13DAB-6AD9-4B6F-A8DC-1ACB28B9995B}"/>
              </a:ext>
            </a:extLst>
          </p:cNvPr>
          <p:cNvSpPr>
            <a:spLocks noGrp="1"/>
          </p:cNvSpPr>
          <p:nvPr>
            <p:ph type="body" sz="quarter" idx="28"/>
          </p:nvPr>
        </p:nvSpPr>
        <p:spPr>
          <a:xfrm>
            <a:off x="360043"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35" name="Text Placeholder 7">
            <a:extLst>
              <a:ext uri="{FF2B5EF4-FFF2-40B4-BE49-F238E27FC236}">
                <a16:creationId xmlns:a16="http://schemas.microsoft.com/office/drawing/2014/main" id="{611BF262-7351-49AE-A83E-641151EDDA2F}"/>
              </a:ext>
            </a:extLst>
          </p:cNvPr>
          <p:cNvSpPr>
            <a:spLocks noGrp="1"/>
          </p:cNvSpPr>
          <p:nvPr>
            <p:ph type="body" sz="quarter" idx="29"/>
          </p:nvPr>
        </p:nvSpPr>
        <p:spPr>
          <a:xfrm>
            <a:off x="360043"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 name="Content Placeholder 1">
            <a:extLst>
              <a:ext uri="{FF2B5EF4-FFF2-40B4-BE49-F238E27FC236}">
                <a16:creationId xmlns:a16="http://schemas.microsoft.com/office/drawing/2014/main" id="{09E50BAE-F00A-4BCB-85AA-3D786FF0CCC3}"/>
              </a:ext>
            </a:extLst>
          </p:cNvPr>
          <p:cNvSpPr>
            <a:spLocks noGrp="1"/>
          </p:cNvSpPr>
          <p:nvPr>
            <p:ph sz="quarter" idx="38"/>
          </p:nvPr>
        </p:nvSpPr>
        <p:spPr>
          <a:xfrm>
            <a:off x="360043"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6" name="Text Placeholder 21">
            <a:extLst>
              <a:ext uri="{FF2B5EF4-FFF2-40B4-BE49-F238E27FC236}">
                <a16:creationId xmlns:a16="http://schemas.microsoft.com/office/drawing/2014/main" id="{5AEA75ED-F545-4088-BCA2-805D7040EE37}"/>
              </a:ext>
            </a:extLst>
          </p:cNvPr>
          <p:cNvSpPr>
            <a:spLocks noGrp="1"/>
          </p:cNvSpPr>
          <p:nvPr>
            <p:ph type="body" sz="quarter" idx="20"/>
          </p:nvPr>
        </p:nvSpPr>
        <p:spPr>
          <a:xfrm>
            <a:off x="4333839"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37" name="Text Placeholder 10">
            <a:extLst>
              <a:ext uri="{FF2B5EF4-FFF2-40B4-BE49-F238E27FC236}">
                <a16:creationId xmlns:a16="http://schemas.microsoft.com/office/drawing/2014/main" id="{858F7701-C11C-4D9A-9E67-24E9EED80D1F}"/>
              </a:ext>
            </a:extLst>
          </p:cNvPr>
          <p:cNvSpPr>
            <a:spLocks noGrp="1"/>
          </p:cNvSpPr>
          <p:nvPr>
            <p:ph type="body" sz="quarter" idx="32"/>
          </p:nvPr>
        </p:nvSpPr>
        <p:spPr>
          <a:xfrm>
            <a:off x="4333840"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Placeholder 2">
            <a:extLst>
              <a:ext uri="{FF2B5EF4-FFF2-40B4-BE49-F238E27FC236}">
                <a16:creationId xmlns:a16="http://schemas.microsoft.com/office/drawing/2014/main" id="{BBBE916C-1538-4BB4-BBB6-32721527176C}"/>
              </a:ext>
            </a:extLst>
          </p:cNvPr>
          <p:cNvSpPr>
            <a:spLocks noGrp="1"/>
          </p:cNvSpPr>
          <p:nvPr>
            <p:ph sz="quarter" idx="41"/>
          </p:nvPr>
        </p:nvSpPr>
        <p:spPr>
          <a:xfrm>
            <a:off x="4333839"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21">
            <a:extLst>
              <a:ext uri="{FF2B5EF4-FFF2-40B4-BE49-F238E27FC236}">
                <a16:creationId xmlns:a16="http://schemas.microsoft.com/office/drawing/2014/main" id="{4B4FECD9-5E4C-41DF-BF95-E9AEA8165DA5}"/>
              </a:ext>
            </a:extLst>
          </p:cNvPr>
          <p:cNvSpPr>
            <a:spLocks noGrp="1"/>
          </p:cNvSpPr>
          <p:nvPr>
            <p:ph type="body" sz="quarter" idx="18"/>
          </p:nvPr>
        </p:nvSpPr>
        <p:spPr>
          <a:xfrm>
            <a:off x="8287512"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39" name="Text Placeholder 11">
            <a:extLst>
              <a:ext uri="{FF2B5EF4-FFF2-40B4-BE49-F238E27FC236}">
                <a16:creationId xmlns:a16="http://schemas.microsoft.com/office/drawing/2014/main" id="{FC23A3F8-5F5B-4FEE-9D3E-DD23605A7601}"/>
              </a:ext>
            </a:extLst>
          </p:cNvPr>
          <p:cNvSpPr>
            <a:spLocks noGrp="1"/>
          </p:cNvSpPr>
          <p:nvPr>
            <p:ph type="body" sz="quarter" idx="33"/>
          </p:nvPr>
        </p:nvSpPr>
        <p:spPr>
          <a:xfrm>
            <a:off x="8287512"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Content Placeholder 3">
            <a:extLst>
              <a:ext uri="{FF2B5EF4-FFF2-40B4-BE49-F238E27FC236}">
                <a16:creationId xmlns:a16="http://schemas.microsoft.com/office/drawing/2014/main" id="{48DE5AEB-CFBE-4C32-B1AF-59BE54C49A22}"/>
              </a:ext>
            </a:extLst>
          </p:cNvPr>
          <p:cNvSpPr>
            <a:spLocks noGrp="1"/>
          </p:cNvSpPr>
          <p:nvPr>
            <p:ph sz="quarter" idx="42"/>
          </p:nvPr>
        </p:nvSpPr>
        <p:spPr>
          <a:xfrm>
            <a:off x="8284384"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0715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pictures top">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13F8EC-435C-4B71-B75E-816E331B7403}"/>
              </a:ext>
            </a:extLst>
          </p:cNvPr>
          <p:cNvSpPr>
            <a:spLocks noGrp="1"/>
          </p:cNvSpPr>
          <p:nvPr>
            <p:ph type="ftr" sz="quarter" idx="32"/>
          </p:nvPr>
        </p:nvSpPr>
        <p:spPr/>
        <p:txBody>
          <a:bodyPr/>
          <a:lstStyle/>
          <a:p>
            <a:endParaRPr lang="nb-NO" dirty="0"/>
          </a:p>
        </p:txBody>
      </p:sp>
      <p:sp>
        <p:nvSpPr>
          <p:cNvPr id="5" name="Slide Number Placeholder 4">
            <a:extLst>
              <a:ext uri="{FF2B5EF4-FFF2-40B4-BE49-F238E27FC236}">
                <a16:creationId xmlns:a16="http://schemas.microsoft.com/office/drawing/2014/main" id="{73CC78E7-5B5A-4EE3-B029-42635C54C96B}"/>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14" name="addin_colorlist" hidden="1">
            <a:extLst>
              <a:ext uri="{FF2B5EF4-FFF2-40B4-BE49-F238E27FC236}">
                <a16:creationId xmlns:a16="http://schemas.microsoft.com/office/drawing/2014/main" id="{43064328-310D-4B60-A376-3CC76BEA476B}"/>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5" name="addin_colorbox" hidden="1">
            <a:extLst>
              <a:ext uri="{FF2B5EF4-FFF2-40B4-BE49-F238E27FC236}">
                <a16:creationId xmlns:a16="http://schemas.microsoft.com/office/drawing/2014/main" id="{BBE53A34-85F8-4E64-8AED-55FF99769A1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6" name="addin_title" hidden="1">
            <a:extLst>
              <a:ext uri="{FF2B5EF4-FFF2-40B4-BE49-F238E27FC236}">
                <a16:creationId xmlns:a16="http://schemas.microsoft.com/office/drawing/2014/main" id="{C39B4D58-EABC-4B56-92BC-EE42B94D2B3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7" name="addin_text" hidden="1">
            <a:extLst>
              <a:ext uri="{FF2B5EF4-FFF2-40B4-BE49-F238E27FC236}">
                <a16:creationId xmlns:a16="http://schemas.microsoft.com/office/drawing/2014/main" id="{DE6A2B87-5071-42B4-A792-74A28AE96A4D}"/>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8" name="addin_image" hidden="1">
            <a:extLst>
              <a:ext uri="{FF2B5EF4-FFF2-40B4-BE49-F238E27FC236}">
                <a16:creationId xmlns:a16="http://schemas.microsoft.com/office/drawing/2014/main" id="{DAB1A706-6027-4218-BA99-DB2D6263ACD7}"/>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D24B1BBC-09BF-4EDD-819E-BABBAEB46F44}"/>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0" name="addin_logo" hidden="1">
            <a:extLst>
              <a:ext uri="{FF2B5EF4-FFF2-40B4-BE49-F238E27FC236}">
                <a16:creationId xmlns:a16="http://schemas.microsoft.com/office/drawing/2014/main" id="{2ACA01BE-C7CC-48BF-ABB4-0C92C5144BCC}"/>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1" name="addin_fillplaceholders" hidden="1">
            <a:extLst>
              <a:ext uri="{FF2B5EF4-FFF2-40B4-BE49-F238E27FC236}">
                <a16:creationId xmlns:a16="http://schemas.microsoft.com/office/drawing/2014/main" id="{60A92121-FB1E-456F-B9C5-BACA09F076F7}"/>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2" name="addin_background" hidden="1">
            <a:extLst>
              <a:ext uri="{FF2B5EF4-FFF2-40B4-BE49-F238E27FC236}">
                <a16:creationId xmlns:a16="http://schemas.microsoft.com/office/drawing/2014/main" id="{18C4AD3C-8DAE-4C36-A451-B0DC0DDE638A}"/>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43" name="Title 1">
            <a:extLst>
              <a:ext uri="{FF2B5EF4-FFF2-40B4-BE49-F238E27FC236}">
                <a16:creationId xmlns:a16="http://schemas.microsoft.com/office/drawing/2014/main" id="{DE51AD55-8E29-4CA8-9662-66FF628F5948}"/>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28" name="Picture Placeholder 4">
            <a:extLst>
              <a:ext uri="{FF2B5EF4-FFF2-40B4-BE49-F238E27FC236}">
                <a16:creationId xmlns:a16="http://schemas.microsoft.com/office/drawing/2014/main" id="{2F3BBBE9-00FB-4EB4-BA4B-4AEAFADE296A}"/>
              </a:ext>
            </a:extLst>
          </p:cNvPr>
          <p:cNvSpPr>
            <a:spLocks noGrp="1"/>
          </p:cNvSpPr>
          <p:nvPr>
            <p:ph type="pic" sz="quarter" idx="30"/>
          </p:nvPr>
        </p:nvSpPr>
        <p:spPr>
          <a:xfrm>
            <a:off x="360044" y="1085197"/>
            <a:ext cx="3576295" cy="1523583"/>
          </a:xfrm>
          <a:noFill/>
        </p:spPr>
        <p:txBody>
          <a:bodyPr/>
          <a:lstStyle>
            <a:lvl1pPr>
              <a:buNone/>
              <a:defRPr/>
            </a:lvl1pPr>
          </a:lstStyle>
          <a:p>
            <a:r>
              <a:rPr lang="en-US"/>
              <a:t>Click icon to add picture</a:t>
            </a:r>
            <a:endParaRPr lang="en-US" dirty="0"/>
          </a:p>
        </p:txBody>
      </p:sp>
      <p:sp>
        <p:nvSpPr>
          <p:cNvPr id="29" name="Text Placeholder 21">
            <a:extLst>
              <a:ext uri="{FF2B5EF4-FFF2-40B4-BE49-F238E27FC236}">
                <a16:creationId xmlns:a16="http://schemas.microsoft.com/office/drawing/2014/main" id="{F0147C48-CE7C-4ADC-B303-FF71AF51F417}"/>
              </a:ext>
            </a:extLst>
          </p:cNvPr>
          <p:cNvSpPr>
            <a:spLocks noGrp="1"/>
          </p:cNvSpPr>
          <p:nvPr>
            <p:ph type="body" sz="quarter" idx="28"/>
          </p:nvPr>
        </p:nvSpPr>
        <p:spPr>
          <a:xfrm>
            <a:off x="360044"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2" name="Content Placeholder 1">
            <a:extLst>
              <a:ext uri="{FF2B5EF4-FFF2-40B4-BE49-F238E27FC236}">
                <a16:creationId xmlns:a16="http://schemas.microsoft.com/office/drawing/2014/main" id="{164CA119-676E-4CC0-B327-FD645BCE7FB5}"/>
              </a:ext>
            </a:extLst>
          </p:cNvPr>
          <p:cNvSpPr>
            <a:spLocks noGrp="1"/>
          </p:cNvSpPr>
          <p:nvPr>
            <p:ph sz="quarter" idx="34"/>
          </p:nvPr>
        </p:nvSpPr>
        <p:spPr>
          <a:xfrm>
            <a:off x="360045" y="3466046"/>
            <a:ext cx="3576295" cy="220291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Picture Placeholder 4">
            <a:extLst>
              <a:ext uri="{FF2B5EF4-FFF2-40B4-BE49-F238E27FC236}">
                <a16:creationId xmlns:a16="http://schemas.microsoft.com/office/drawing/2014/main" id="{8BF1C4B3-671D-4B0B-9DC8-D7DF19163D42}"/>
              </a:ext>
            </a:extLst>
          </p:cNvPr>
          <p:cNvSpPr>
            <a:spLocks noGrp="1"/>
          </p:cNvSpPr>
          <p:nvPr>
            <p:ph type="pic" sz="quarter" idx="27"/>
          </p:nvPr>
        </p:nvSpPr>
        <p:spPr>
          <a:xfrm>
            <a:off x="4319317" y="1085197"/>
            <a:ext cx="3576295" cy="1523583"/>
          </a:xfrm>
          <a:noFill/>
        </p:spPr>
        <p:txBody>
          <a:bodyPr/>
          <a:lstStyle>
            <a:lvl1pPr>
              <a:buNone/>
              <a:defRPr/>
            </a:lvl1pPr>
          </a:lstStyle>
          <a:p>
            <a:r>
              <a:rPr lang="en-US"/>
              <a:t>Click icon to add picture</a:t>
            </a:r>
            <a:endParaRPr lang="en-US" dirty="0"/>
          </a:p>
        </p:txBody>
      </p:sp>
      <p:sp>
        <p:nvSpPr>
          <p:cNvPr id="38" name="Text Placeholder 21">
            <a:extLst>
              <a:ext uri="{FF2B5EF4-FFF2-40B4-BE49-F238E27FC236}">
                <a16:creationId xmlns:a16="http://schemas.microsoft.com/office/drawing/2014/main" id="{4DC95209-B9BF-4995-AB5C-F9DD50E9C57D}"/>
              </a:ext>
            </a:extLst>
          </p:cNvPr>
          <p:cNvSpPr>
            <a:spLocks noGrp="1"/>
          </p:cNvSpPr>
          <p:nvPr>
            <p:ph type="body" sz="quarter" idx="25"/>
          </p:nvPr>
        </p:nvSpPr>
        <p:spPr>
          <a:xfrm>
            <a:off x="4319317"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3" name="Content Placeholder 2">
            <a:extLst>
              <a:ext uri="{FF2B5EF4-FFF2-40B4-BE49-F238E27FC236}">
                <a16:creationId xmlns:a16="http://schemas.microsoft.com/office/drawing/2014/main" id="{CC832CA4-30E1-4D48-8F75-1F661A371381}"/>
              </a:ext>
            </a:extLst>
          </p:cNvPr>
          <p:cNvSpPr>
            <a:spLocks noGrp="1"/>
          </p:cNvSpPr>
          <p:nvPr>
            <p:ph sz="quarter" idx="35"/>
          </p:nvPr>
        </p:nvSpPr>
        <p:spPr>
          <a:xfrm>
            <a:off x="4319319" y="3466047"/>
            <a:ext cx="3576295" cy="220291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0" name="Picture Placeholder 4">
            <a:extLst>
              <a:ext uri="{FF2B5EF4-FFF2-40B4-BE49-F238E27FC236}">
                <a16:creationId xmlns:a16="http://schemas.microsoft.com/office/drawing/2014/main" id="{85CD4D0C-600A-44FB-B5E2-D61C2E19C7F0}"/>
              </a:ext>
            </a:extLst>
          </p:cNvPr>
          <p:cNvSpPr>
            <a:spLocks noGrp="1"/>
          </p:cNvSpPr>
          <p:nvPr>
            <p:ph type="pic" sz="quarter" idx="24"/>
          </p:nvPr>
        </p:nvSpPr>
        <p:spPr>
          <a:xfrm>
            <a:off x="8255658" y="1085197"/>
            <a:ext cx="3576295" cy="1523583"/>
          </a:xfrm>
          <a:noFill/>
        </p:spPr>
        <p:txBody>
          <a:bodyPr/>
          <a:lstStyle>
            <a:lvl1pPr>
              <a:buNone/>
              <a:defRPr/>
            </a:lvl1pPr>
          </a:lstStyle>
          <a:p>
            <a:r>
              <a:rPr lang="en-US"/>
              <a:t>Click icon to add picture</a:t>
            </a:r>
            <a:endParaRPr lang="en-US" dirty="0"/>
          </a:p>
        </p:txBody>
      </p:sp>
      <p:sp>
        <p:nvSpPr>
          <p:cNvPr id="41" name="Text Placeholder 21">
            <a:extLst>
              <a:ext uri="{FF2B5EF4-FFF2-40B4-BE49-F238E27FC236}">
                <a16:creationId xmlns:a16="http://schemas.microsoft.com/office/drawing/2014/main" id="{F7AD52F7-DF98-4872-9B20-339BCFCA63BF}"/>
              </a:ext>
            </a:extLst>
          </p:cNvPr>
          <p:cNvSpPr>
            <a:spLocks noGrp="1"/>
          </p:cNvSpPr>
          <p:nvPr>
            <p:ph type="body" sz="quarter" idx="18"/>
          </p:nvPr>
        </p:nvSpPr>
        <p:spPr>
          <a:xfrm>
            <a:off x="8255658"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6" name="Content Placeholder 5">
            <a:extLst>
              <a:ext uri="{FF2B5EF4-FFF2-40B4-BE49-F238E27FC236}">
                <a16:creationId xmlns:a16="http://schemas.microsoft.com/office/drawing/2014/main" id="{40F57475-031F-4C3C-8037-D9E91900C86D}"/>
              </a:ext>
            </a:extLst>
          </p:cNvPr>
          <p:cNvSpPr>
            <a:spLocks noGrp="1"/>
          </p:cNvSpPr>
          <p:nvPr>
            <p:ph sz="quarter" idx="36"/>
          </p:nvPr>
        </p:nvSpPr>
        <p:spPr>
          <a:xfrm>
            <a:off x="8255660" y="3466047"/>
            <a:ext cx="3576295" cy="2202913"/>
          </a:xfrm>
          <a:prstGeom prst="rect">
            <a:avLst/>
          </a:prstGeom>
          <a:effectLst>
            <a:outerShdw blurRad="50800" dist="50800" dir="5400000" algn="ctr" rotWithShape="0">
              <a:srgbClr val="010000">
                <a:alpha val="0"/>
              </a:srgbClr>
            </a:outerShdw>
          </a:effectLst>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18459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extbox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42304F-BB43-4D12-B83D-02C5FD8197FE}"/>
              </a:ext>
            </a:extLst>
          </p:cNvPr>
          <p:cNvSpPr>
            <a:spLocks noGrp="1"/>
          </p:cNvSpPr>
          <p:nvPr>
            <p:ph type="ftr" sz="quarter" idx="32"/>
          </p:nvPr>
        </p:nvSpPr>
        <p:spPr/>
        <p:txBody>
          <a:bodyPr/>
          <a:lstStyle/>
          <a:p>
            <a:endParaRPr lang="nb-NO" dirty="0"/>
          </a:p>
        </p:txBody>
      </p:sp>
      <p:sp>
        <p:nvSpPr>
          <p:cNvPr id="5" name="Slide Number Placeholder 4">
            <a:extLst>
              <a:ext uri="{FF2B5EF4-FFF2-40B4-BE49-F238E27FC236}">
                <a16:creationId xmlns:a16="http://schemas.microsoft.com/office/drawing/2014/main" id="{67E62047-812A-4356-A8E0-D0CA23D39A48}"/>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14" name="addin_colorlist" hidden="1">
            <a:extLst>
              <a:ext uri="{FF2B5EF4-FFF2-40B4-BE49-F238E27FC236}">
                <a16:creationId xmlns:a16="http://schemas.microsoft.com/office/drawing/2014/main" id="{4E9A2930-F5F3-416C-9EC0-FD52769E1D1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7" name="addin_colorbox" hidden="1">
            <a:extLst>
              <a:ext uri="{FF2B5EF4-FFF2-40B4-BE49-F238E27FC236}">
                <a16:creationId xmlns:a16="http://schemas.microsoft.com/office/drawing/2014/main" id="{A1E8602A-8D5C-48AA-AA18-68AFE330C382}"/>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5" name="addin_title" hidden="1">
            <a:extLst>
              <a:ext uri="{FF2B5EF4-FFF2-40B4-BE49-F238E27FC236}">
                <a16:creationId xmlns:a16="http://schemas.microsoft.com/office/drawing/2014/main" id="{E226E046-A302-48B4-B28C-9CD7E32BBC0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7" name="addin_text" hidden="1">
            <a:extLst>
              <a:ext uri="{FF2B5EF4-FFF2-40B4-BE49-F238E27FC236}">
                <a16:creationId xmlns:a16="http://schemas.microsoft.com/office/drawing/2014/main" id="{B54B55EC-2D73-44B1-A1DB-E2EBBC5BAF4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8" name="addin_image" hidden="1">
            <a:extLst>
              <a:ext uri="{FF2B5EF4-FFF2-40B4-BE49-F238E27FC236}">
                <a16:creationId xmlns:a16="http://schemas.microsoft.com/office/drawing/2014/main" id="{6A3A5B56-7A3C-4AFA-AAF9-E1AC8EF30928}"/>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9" name="addin_grouplist" hidden="1">
            <a:extLst>
              <a:ext uri="{FF2B5EF4-FFF2-40B4-BE49-F238E27FC236}">
                <a16:creationId xmlns:a16="http://schemas.microsoft.com/office/drawing/2014/main" id="{EE57E959-417E-44F7-AFC1-2F2F190A0E39}"/>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30" name="addin_logo" hidden="1">
            <a:extLst>
              <a:ext uri="{FF2B5EF4-FFF2-40B4-BE49-F238E27FC236}">
                <a16:creationId xmlns:a16="http://schemas.microsoft.com/office/drawing/2014/main" id="{C76EE1D2-EA46-47F9-B6F4-D148F8E8C5FD}"/>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1" name="addin_fillplaceholders" hidden="1">
            <a:extLst>
              <a:ext uri="{FF2B5EF4-FFF2-40B4-BE49-F238E27FC236}">
                <a16:creationId xmlns:a16="http://schemas.microsoft.com/office/drawing/2014/main" id="{806A214F-E939-4F0F-B574-1E61FA6B2181}"/>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32" name="addin_background" hidden="1">
            <a:extLst>
              <a:ext uri="{FF2B5EF4-FFF2-40B4-BE49-F238E27FC236}">
                <a16:creationId xmlns:a16="http://schemas.microsoft.com/office/drawing/2014/main" id="{7732CAD8-F361-4B4D-8E20-B548127CBB2B}"/>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24" name="Title 1">
            <a:extLst>
              <a:ext uri="{FF2B5EF4-FFF2-40B4-BE49-F238E27FC236}">
                <a16:creationId xmlns:a16="http://schemas.microsoft.com/office/drawing/2014/main" id="{3CCF55CC-547D-4387-8DEA-0224CA9558C0}"/>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26" name="Subtitle 2">
            <a:extLst>
              <a:ext uri="{FF2B5EF4-FFF2-40B4-BE49-F238E27FC236}">
                <a16:creationId xmlns:a16="http://schemas.microsoft.com/office/drawing/2014/main" id="{D80A3C0F-1FF6-4AA9-9D13-8BC50F7AEB0C}"/>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15" name="Text Placeholder 21">
            <a:extLst>
              <a:ext uri="{FF2B5EF4-FFF2-40B4-BE49-F238E27FC236}">
                <a16:creationId xmlns:a16="http://schemas.microsoft.com/office/drawing/2014/main" id="{80EA39FA-C4EF-4D9F-9F5D-6ED462DC6CBB}"/>
              </a:ext>
            </a:extLst>
          </p:cNvPr>
          <p:cNvSpPr>
            <a:spLocks noGrp="1"/>
          </p:cNvSpPr>
          <p:nvPr>
            <p:ph type="body" sz="quarter" idx="30"/>
          </p:nvPr>
        </p:nvSpPr>
        <p:spPr>
          <a:xfrm>
            <a:off x="360043"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Edit Master text styles</a:t>
            </a:r>
          </a:p>
        </p:txBody>
      </p:sp>
      <p:sp>
        <p:nvSpPr>
          <p:cNvPr id="16" name="Content Placeholder 3">
            <a:extLst>
              <a:ext uri="{FF2B5EF4-FFF2-40B4-BE49-F238E27FC236}">
                <a16:creationId xmlns:a16="http://schemas.microsoft.com/office/drawing/2014/main" id="{F7DD4DF5-C61D-4B1A-A800-6A909C0139E3}"/>
              </a:ext>
            </a:extLst>
          </p:cNvPr>
          <p:cNvSpPr>
            <a:spLocks noGrp="1"/>
          </p:cNvSpPr>
          <p:nvPr>
            <p:ph sz="half" idx="29"/>
          </p:nvPr>
        </p:nvSpPr>
        <p:spPr>
          <a:xfrm>
            <a:off x="360043"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18" name="Text Placeholder 21">
            <a:extLst>
              <a:ext uri="{FF2B5EF4-FFF2-40B4-BE49-F238E27FC236}">
                <a16:creationId xmlns:a16="http://schemas.microsoft.com/office/drawing/2014/main" id="{F80DA054-9B3F-47C7-B4F8-B9556EED1205}"/>
              </a:ext>
            </a:extLst>
          </p:cNvPr>
          <p:cNvSpPr>
            <a:spLocks noGrp="1"/>
          </p:cNvSpPr>
          <p:nvPr>
            <p:ph type="body" sz="quarter" idx="28"/>
          </p:nvPr>
        </p:nvSpPr>
        <p:spPr>
          <a:xfrm>
            <a:off x="3303805"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Edit Master text styles</a:t>
            </a:r>
          </a:p>
        </p:txBody>
      </p:sp>
      <p:sp>
        <p:nvSpPr>
          <p:cNvPr id="19" name="Content Placeholder 3">
            <a:extLst>
              <a:ext uri="{FF2B5EF4-FFF2-40B4-BE49-F238E27FC236}">
                <a16:creationId xmlns:a16="http://schemas.microsoft.com/office/drawing/2014/main" id="{8C22F697-45AB-4216-91D4-AA7398A489B6}"/>
              </a:ext>
            </a:extLst>
          </p:cNvPr>
          <p:cNvSpPr>
            <a:spLocks noGrp="1"/>
          </p:cNvSpPr>
          <p:nvPr>
            <p:ph sz="half" idx="27"/>
          </p:nvPr>
        </p:nvSpPr>
        <p:spPr>
          <a:xfrm>
            <a:off x="3303805"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0" name="Text Placeholder 21">
            <a:extLst>
              <a:ext uri="{FF2B5EF4-FFF2-40B4-BE49-F238E27FC236}">
                <a16:creationId xmlns:a16="http://schemas.microsoft.com/office/drawing/2014/main" id="{E268EC8F-07B4-46BD-919B-7D31E2120CD6}"/>
              </a:ext>
            </a:extLst>
          </p:cNvPr>
          <p:cNvSpPr>
            <a:spLocks noGrp="1"/>
          </p:cNvSpPr>
          <p:nvPr>
            <p:ph type="body" sz="quarter" idx="26"/>
          </p:nvPr>
        </p:nvSpPr>
        <p:spPr>
          <a:xfrm>
            <a:off x="6205961"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Edit Master text styles</a:t>
            </a:r>
          </a:p>
        </p:txBody>
      </p:sp>
      <p:sp>
        <p:nvSpPr>
          <p:cNvPr id="21" name="Content Placeholder 3">
            <a:extLst>
              <a:ext uri="{FF2B5EF4-FFF2-40B4-BE49-F238E27FC236}">
                <a16:creationId xmlns:a16="http://schemas.microsoft.com/office/drawing/2014/main" id="{95091368-E7A0-4333-8802-809A3D440785}"/>
              </a:ext>
            </a:extLst>
          </p:cNvPr>
          <p:cNvSpPr>
            <a:spLocks noGrp="1"/>
          </p:cNvSpPr>
          <p:nvPr>
            <p:ph sz="half" idx="25"/>
          </p:nvPr>
        </p:nvSpPr>
        <p:spPr>
          <a:xfrm>
            <a:off x="6205961"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22" name="Text Placeholder 21">
            <a:extLst>
              <a:ext uri="{FF2B5EF4-FFF2-40B4-BE49-F238E27FC236}">
                <a16:creationId xmlns:a16="http://schemas.microsoft.com/office/drawing/2014/main" id="{4A0263E7-08FD-4560-BD3B-C5D1C739A944}"/>
              </a:ext>
            </a:extLst>
          </p:cNvPr>
          <p:cNvSpPr>
            <a:spLocks noGrp="1"/>
          </p:cNvSpPr>
          <p:nvPr>
            <p:ph type="body" sz="quarter" idx="24"/>
          </p:nvPr>
        </p:nvSpPr>
        <p:spPr>
          <a:xfrm>
            <a:off x="9108118"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Edit Master text styles</a:t>
            </a:r>
          </a:p>
        </p:txBody>
      </p:sp>
      <p:sp>
        <p:nvSpPr>
          <p:cNvPr id="23" name="Content Placeholder 3">
            <a:extLst>
              <a:ext uri="{FF2B5EF4-FFF2-40B4-BE49-F238E27FC236}">
                <a16:creationId xmlns:a16="http://schemas.microsoft.com/office/drawing/2014/main" id="{A2AB67B8-76C6-48BA-9D05-277FF29D0BEB}"/>
              </a:ext>
            </a:extLst>
          </p:cNvPr>
          <p:cNvSpPr>
            <a:spLocks noGrp="1"/>
          </p:cNvSpPr>
          <p:nvPr>
            <p:ph sz="half" idx="21"/>
          </p:nvPr>
        </p:nvSpPr>
        <p:spPr>
          <a:xfrm>
            <a:off x="9108117"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extLst>
      <p:ext uri="{BB962C8B-B14F-4D97-AF65-F5344CB8AC3E}">
        <p14:creationId xmlns:p14="http://schemas.microsoft.com/office/powerpoint/2010/main" val="1589110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ictures top">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080474-3338-40C3-87FC-F73889A04CD0}"/>
              </a:ext>
            </a:extLst>
          </p:cNvPr>
          <p:cNvSpPr>
            <a:spLocks noGrp="1"/>
          </p:cNvSpPr>
          <p:nvPr>
            <p:ph type="ftr" sz="quarter" idx="32"/>
          </p:nvPr>
        </p:nvSpPr>
        <p:spPr/>
        <p:txBody>
          <a:bodyPr/>
          <a:lstStyle/>
          <a:p>
            <a:endParaRPr lang="nb-NO" dirty="0"/>
          </a:p>
        </p:txBody>
      </p:sp>
      <p:sp>
        <p:nvSpPr>
          <p:cNvPr id="6" name="Slide Number Placeholder 5">
            <a:extLst>
              <a:ext uri="{FF2B5EF4-FFF2-40B4-BE49-F238E27FC236}">
                <a16:creationId xmlns:a16="http://schemas.microsoft.com/office/drawing/2014/main" id="{42511102-D50C-4D40-87C3-107C3022CF1E}"/>
              </a:ext>
            </a:extLst>
          </p:cNvPr>
          <p:cNvSpPr>
            <a:spLocks noGrp="1"/>
          </p:cNvSpPr>
          <p:nvPr>
            <p:ph type="sldNum" sz="quarter" idx="33"/>
          </p:nvPr>
        </p:nvSpPr>
        <p:spPr/>
        <p:txBody>
          <a:bodyPr/>
          <a:lstStyle/>
          <a:p>
            <a:r>
              <a:rPr lang="en-US"/>
              <a:t>Page </a:t>
            </a:r>
            <a:fld id="{5251F420-7306-4E7C-A79E-F31A38F7D392}" type="slidenum">
              <a:rPr lang="en-US" smtClean="0"/>
              <a:pPr/>
              <a:t>‹#›</a:t>
            </a:fld>
            <a:endParaRPr lang="en-US" dirty="0"/>
          </a:p>
        </p:txBody>
      </p:sp>
      <p:sp>
        <p:nvSpPr>
          <p:cNvPr id="17" name="addin_colorlist" hidden="1">
            <a:extLst>
              <a:ext uri="{FF2B5EF4-FFF2-40B4-BE49-F238E27FC236}">
                <a16:creationId xmlns:a16="http://schemas.microsoft.com/office/drawing/2014/main" id="{A4C5798D-61DD-49BE-B726-2DBA0927DC28}"/>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8" name="addin_colorbox" hidden="1">
            <a:extLst>
              <a:ext uri="{FF2B5EF4-FFF2-40B4-BE49-F238E27FC236}">
                <a16:creationId xmlns:a16="http://schemas.microsoft.com/office/drawing/2014/main" id="{9E076A75-E078-4AEB-B115-BB2D26D7443E}"/>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0" name="addin_title" hidden="1">
            <a:extLst>
              <a:ext uri="{FF2B5EF4-FFF2-40B4-BE49-F238E27FC236}">
                <a16:creationId xmlns:a16="http://schemas.microsoft.com/office/drawing/2014/main" id="{55AD33A6-E3EC-428F-959C-EF0BF557FC8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1" name="addin_text" hidden="1">
            <a:extLst>
              <a:ext uri="{FF2B5EF4-FFF2-40B4-BE49-F238E27FC236}">
                <a16:creationId xmlns:a16="http://schemas.microsoft.com/office/drawing/2014/main" id="{A1A3D91E-F2F2-4F6A-A44B-01BBB12A5BB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2" name="addin_image" hidden="1">
            <a:extLst>
              <a:ext uri="{FF2B5EF4-FFF2-40B4-BE49-F238E27FC236}">
                <a16:creationId xmlns:a16="http://schemas.microsoft.com/office/drawing/2014/main" id="{8BCF0FF1-759F-4CAE-BF12-A505B67B4C3B}"/>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5" name="addin_grouplist" hidden="1">
            <a:extLst>
              <a:ext uri="{FF2B5EF4-FFF2-40B4-BE49-F238E27FC236}">
                <a16:creationId xmlns:a16="http://schemas.microsoft.com/office/drawing/2014/main" id="{045DAFFC-A617-42D3-803F-9873671E7FCB}"/>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6" name="addin_logo" hidden="1">
            <a:extLst>
              <a:ext uri="{FF2B5EF4-FFF2-40B4-BE49-F238E27FC236}">
                <a16:creationId xmlns:a16="http://schemas.microsoft.com/office/drawing/2014/main" id="{4F1C7AB2-FEE3-4AF0-A47C-C7FCC3023B94}"/>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7" name="addin_fillplaceholders" hidden="1">
            <a:extLst>
              <a:ext uri="{FF2B5EF4-FFF2-40B4-BE49-F238E27FC236}">
                <a16:creationId xmlns:a16="http://schemas.microsoft.com/office/drawing/2014/main" id="{F3DB4D7B-A021-45CF-8785-009D2691C359}"/>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8" name="addin_background" hidden="1">
            <a:extLst>
              <a:ext uri="{FF2B5EF4-FFF2-40B4-BE49-F238E27FC236}">
                <a16:creationId xmlns:a16="http://schemas.microsoft.com/office/drawing/2014/main" id="{EB8E98F1-16E5-40E7-86DF-2FC4C5A6770A}"/>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40" name="Title 1">
            <a:extLst>
              <a:ext uri="{FF2B5EF4-FFF2-40B4-BE49-F238E27FC236}">
                <a16:creationId xmlns:a16="http://schemas.microsoft.com/office/drawing/2014/main" id="{1D3436F9-D3EE-48BA-8DF3-69C2FF9C4DC1}"/>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19" name="Picture Placeholder 4">
            <a:extLst>
              <a:ext uri="{FF2B5EF4-FFF2-40B4-BE49-F238E27FC236}">
                <a16:creationId xmlns:a16="http://schemas.microsoft.com/office/drawing/2014/main" id="{0FD8CF49-0AA3-4291-B6C2-1870C9FD9BB5}"/>
              </a:ext>
            </a:extLst>
          </p:cNvPr>
          <p:cNvSpPr>
            <a:spLocks noGrp="1"/>
          </p:cNvSpPr>
          <p:nvPr>
            <p:ph type="pic" sz="quarter" idx="23"/>
          </p:nvPr>
        </p:nvSpPr>
        <p:spPr>
          <a:xfrm>
            <a:off x="360043" y="1081366"/>
            <a:ext cx="2736980" cy="1523583"/>
          </a:xfrm>
          <a:noFill/>
        </p:spPr>
        <p:txBody>
          <a:bodyPr/>
          <a:lstStyle>
            <a:lvl1pPr>
              <a:buNone/>
              <a:defRPr/>
            </a:lvl1pPr>
          </a:lstStyle>
          <a:p>
            <a:r>
              <a:rPr lang="en-US"/>
              <a:t>Click icon to add picture</a:t>
            </a:r>
            <a:endParaRPr lang="en-US" dirty="0"/>
          </a:p>
        </p:txBody>
      </p:sp>
      <p:sp>
        <p:nvSpPr>
          <p:cNvPr id="23" name="Subtitle 2">
            <a:extLst>
              <a:ext uri="{FF2B5EF4-FFF2-40B4-BE49-F238E27FC236}">
                <a16:creationId xmlns:a16="http://schemas.microsoft.com/office/drawing/2014/main" id="{CC02D407-5621-40EF-92C8-0B18E559BA3C}"/>
              </a:ext>
            </a:extLst>
          </p:cNvPr>
          <p:cNvSpPr>
            <a:spLocks noGrp="1"/>
          </p:cNvSpPr>
          <p:nvPr>
            <p:ph type="subTitle" idx="13"/>
          </p:nvPr>
        </p:nvSpPr>
        <p:spPr>
          <a:xfrm>
            <a:off x="360043" y="2790811"/>
            <a:ext cx="2736980" cy="318644"/>
          </a:xfrm>
        </p:spPr>
        <p:txBody>
          <a:bodyPr anchor="t"/>
          <a:lstStyle>
            <a:lvl1pPr marL="0" indent="0" algn="l">
              <a:buNone/>
              <a:defRPr sz="15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24" name="Content Placeholder 3">
            <a:extLst>
              <a:ext uri="{FF2B5EF4-FFF2-40B4-BE49-F238E27FC236}">
                <a16:creationId xmlns:a16="http://schemas.microsoft.com/office/drawing/2014/main" id="{4C3E651D-DB87-4F87-BD30-F61551131089}"/>
              </a:ext>
            </a:extLst>
          </p:cNvPr>
          <p:cNvSpPr>
            <a:spLocks noGrp="1"/>
          </p:cNvSpPr>
          <p:nvPr>
            <p:ph sz="half" idx="30"/>
          </p:nvPr>
        </p:nvSpPr>
        <p:spPr>
          <a:xfrm>
            <a:off x="360043" y="3292760"/>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31" name="Picture Placeholder 4">
            <a:extLst>
              <a:ext uri="{FF2B5EF4-FFF2-40B4-BE49-F238E27FC236}">
                <a16:creationId xmlns:a16="http://schemas.microsoft.com/office/drawing/2014/main" id="{69951CE8-6BE0-46B7-A197-CE746DC07800}"/>
              </a:ext>
            </a:extLst>
          </p:cNvPr>
          <p:cNvSpPr>
            <a:spLocks noGrp="1"/>
          </p:cNvSpPr>
          <p:nvPr>
            <p:ph type="pic" sz="quarter" idx="22"/>
          </p:nvPr>
        </p:nvSpPr>
        <p:spPr>
          <a:xfrm>
            <a:off x="3286576" y="1081366"/>
            <a:ext cx="2736980" cy="1523583"/>
          </a:xfrm>
          <a:noFill/>
        </p:spPr>
        <p:txBody>
          <a:bodyPr/>
          <a:lstStyle>
            <a:lvl1pPr>
              <a:buNone/>
              <a:defRPr/>
            </a:lvl1pPr>
          </a:lstStyle>
          <a:p>
            <a:r>
              <a:rPr lang="en-US"/>
              <a:t>Click icon to add picture</a:t>
            </a:r>
            <a:endParaRPr lang="en-US" dirty="0"/>
          </a:p>
        </p:txBody>
      </p:sp>
      <p:sp>
        <p:nvSpPr>
          <p:cNvPr id="32" name="Text Placeholder 21">
            <a:extLst>
              <a:ext uri="{FF2B5EF4-FFF2-40B4-BE49-F238E27FC236}">
                <a16:creationId xmlns:a16="http://schemas.microsoft.com/office/drawing/2014/main" id="{924DDBEE-7F9A-4AB6-B190-AE8C11BC5706}"/>
              </a:ext>
            </a:extLst>
          </p:cNvPr>
          <p:cNvSpPr>
            <a:spLocks noGrp="1"/>
          </p:cNvSpPr>
          <p:nvPr>
            <p:ph type="body" sz="quarter" idx="17"/>
          </p:nvPr>
        </p:nvSpPr>
        <p:spPr>
          <a:xfrm>
            <a:off x="3286576" y="2790811"/>
            <a:ext cx="2736980" cy="318644"/>
          </a:xfrm>
        </p:spPr>
        <p:txBody>
          <a:bodyPr anchor="t"/>
          <a:lstStyle>
            <a:lvl1pPr>
              <a:buNone/>
              <a:defRPr lang="en-US" sz="1500" kern="1200" dirty="0">
                <a:solidFill>
                  <a:schemeClr val="tx1"/>
                </a:solidFill>
                <a:latin typeface="+mn-lt"/>
                <a:ea typeface="+mn-ea"/>
                <a:cs typeface="+mn-cs"/>
              </a:defRPr>
            </a:lvl1pPr>
          </a:lstStyle>
          <a:p>
            <a:pPr lvl="0"/>
            <a:r>
              <a:rPr lang="en-US"/>
              <a:t>Edit Master text styles</a:t>
            </a:r>
          </a:p>
        </p:txBody>
      </p:sp>
      <p:sp>
        <p:nvSpPr>
          <p:cNvPr id="33" name="Content Placeholder 3">
            <a:extLst>
              <a:ext uri="{FF2B5EF4-FFF2-40B4-BE49-F238E27FC236}">
                <a16:creationId xmlns:a16="http://schemas.microsoft.com/office/drawing/2014/main" id="{3D3071F5-7810-4E1A-8C97-32551E36FE1C}"/>
              </a:ext>
            </a:extLst>
          </p:cNvPr>
          <p:cNvSpPr>
            <a:spLocks noGrp="1"/>
          </p:cNvSpPr>
          <p:nvPr>
            <p:ph sz="half" idx="29"/>
          </p:nvPr>
        </p:nvSpPr>
        <p:spPr>
          <a:xfrm>
            <a:off x="3286576" y="3292761"/>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34" name="Picture Placeholder 4">
            <a:extLst>
              <a:ext uri="{FF2B5EF4-FFF2-40B4-BE49-F238E27FC236}">
                <a16:creationId xmlns:a16="http://schemas.microsoft.com/office/drawing/2014/main" id="{033332F7-AA1A-4861-973F-29492AA959A9}"/>
              </a:ext>
            </a:extLst>
          </p:cNvPr>
          <p:cNvSpPr>
            <a:spLocks noGrp="1"/>
          </p:cNvSpPr>
          <p:nvPr>
            <p:ph type="pic" sz="quarter" idx="25"/>
          </p:nvPr>
        </p:nvSpPr>
        <p:spPr>
          <a:xfrm>
            <a:off x="6192987" y="1081366"/>
            <a:ext cx="2736980" cy="1523583"/>
          </a:xfrm>
          <a:noFill/>
        </p:spPr>
        <p:txBody>
          <a:bodyPr/>
          <a:lstStyle>
            <a:lvl1pPr>
              <a:buNone/>
              <a:defRPr/>
            </a:lvl1pPr>
          </a:lstStyle>
          <a:p>
            <a:r>
              <a:rPr lang="en-US"/>
              <a:t>Click icon to add picture</a:t>
            </a:r>
            <a:endParaRPr lang="en-US" dirty="0"/>
          </a:p>
        </p:txBody>
      </p:sp>
      <p:sp>
        <p:nvSpPr>
          <p:cNvPr id="35" name="Text Placeholder 21">
            <a:extLst>
              <a:ext uri="{FF2B5EF4-FFF2-40B4-BE49-F238E27FC236}">
                <a16:creationId xmlns:a16="http://schemas.microsoft.com/office/drawing/2014/main" id="{7850785E-9E17-43E3-BEAC-4E4A79F7DEAF}"/>
              </a:ext>
            </a:extLst>
          </p:cNvPr>
          <p:cNvSpPr>
            <a:spLocks noGrp="1"/>
          </p:cNvSpPr>
          <p:nvPr>
            <p:ph type="body" sz="quarter" idx="24"/>
          </p:nvPr>
        </p:nvSpPr>
        <p:spPr>
          <a:xfrm>
            <a:off x="6192987" y="2790811"/>
            <a:ext cx="2736980" cy="318644"/>
          </a:xfrm>
        </p:spPr>
        <p:txBody>
          <a:bodyPr anchor="t"/>
          <a:lstStyle>
            <a:lvl1pPr>
              <a:buNone/>
              <a:defRPr lang="en-US" sz="1500" kern="1200" dirty="0">
                <a:solidFill>
                  <a:schemeClr val="tx1"/>
                </a:solidFill>
                <a:latin typeface="+mn-lt"/>
                <a:ea typeface="+mn-ea"/>
                <a:cs typeface="+mn-cs"/>
              </a:defRPr>
            </a:lvl1pPr>
          </a:lstStyle>
          <a:p>
            <a:pPr lvl="0"/>
            <a:r>
              <a:rPr lang="en-US"/>
              <a:t>Edit Master text styles</a:t>
            </a:r>
          </a:p>
        </p:txBody>
      </p:sp>
      <p:sp>
        <p:nvSpPr>
          <p:cNvPr id="36" name="Content Placeholder 3">
            <a:extLst>
              <a:ext uri="{FF2B5EF4-FFF2-40B4-BE49-F238E27FC236}">
                <a16:creationId xmlns:a16="http://schemas.microsoft.com/office/drawing/2014/main" id="{131B474A-19AA-4CC8-8BE0-C96DFB2CF19D}"/>
              </a:ext>
            </a:extLst>
          </p:cNvPr>
          <p:cNvSpPr>
            <a:spLocks noGrp="1"/>
          </p:cNvSpPr>
          <p:nvPr>
            <p:ph sz="half" idx="28"/>
          </p:nvPr>
        </p:nvSpPr>
        <p:spPr>
          <a:xfrm>
            <a:off x="6192987" y="3292761"/>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37" name="Picture Placeholder 4">
            <a:extLst>
              <a:ext uri="{FF2B5EF4-FFF2-40B4-BE49-F238E27FC236}">
                <a16:creationId xmlns:a16="http://schemas.microsoft.com/office/drawing/2014/main" id="{A7C980ED-5FB3-4496-A760-8F04D14B7B32}"/>
              </a:ext>
            </a:extLst>
          </p:cNvPr>
          <p:cNvSpPr>
            <a:spLocks noGrp="1"/>
          </p:cNvSpPr>
          <p:nvPr>
            <p:ph type="pic" sz="quarter" idx="27"/>
          </p:nvPr>
        </p:nvSpPr>
        <p:spPr>
          <a:xfrm>
            <a:off x="9094974" y="1081366"/>
            <a:ext cx="2736980" cy="1523583"/>
          </a:xfrm>
          <a:noFill/>
        </p:spPr>
        <p:txBody>
          <a:bodyPr/>
          <a:lstStyle>
            <a:lvl1pPr>
              <a:buNone/>
              <a:defRPr/>
            </a:lvl1pPr>
          </a:lstStyle>
          <a:p>
            <a:r>
              <a:rPr lang="en-US"/>
              <a:t>Click icon to add picture</a:t>
            </a:r>
            <a:endParaRPr lang="en-US" dirty="0"/>
          </a:p>
        </p:txBody>
      </p:sp>
      <p:sp>
        <p:nvSpPr>
          <p:cNvPr id="38" name="Text Placeholder 21">
            <a:extLst>
              <a:ext uri="{FF2B5EF4-FFF2-40B4-BE49-F238E27FC236}">
                <a16:creationId xmlns:a16="http://schemas.microsoft.com/office/drawing/2014/main" id="{92485FC4-776F-4842-9B1B-54EF34BD59FD}"/>
              </a:ext>
            </a:extLst>
          </p:cNvPr>
          <p:cNvSpPr>
            <a:spLocks noGrp="1"/>
          </p:cNvSpPr>
          <p:nvPr>
            <p:ph type="body" sz="quarter" idx="26"/>
          </p:nvPr>
        </p:nvSpPr>
        <p:spPr>
          <a:xfrm>
            <a:off x="9094974" y="2790811"/>
            <a:ext cx="2716858" cy="318644"/>
          </a:xfrm>
        </p:spPr>
        <p:txBody>
          <a:bodyPr anchor="t"/>
          <a:lstStyle>
            <a:lvl1pPr>
              <a:buNone/>
              <a:defRPr lang="en-US" sz="1500" kern="1200" dirty="0">
                <a:solidFill>
                  <a:schemeClr val="tx1"/>
                </a:solidFill>
                <a:latin typeface="+mn-lt"/>
                <a:ea typeface="+mn-ea"/>
                <a:cs typeface="+mn-cs"/>
              </a:defRPr>
            </a:lvl1pPr>
          </a:lstStyle>
          <a:p>
            <a:pPr lvl="0"/>
            <a:r>
              <a:rPr lang="en-US"/>
              <a:t>Edit Master text styles</a:t>
            </a:r>
          </a:p>
        </p:txBody>
      </p:sp>
      <p:sp>
        <p:nvSpPr>
          <p:cNvPr id="39" name="Content Placeholder 3">
            <a:extLst>
              <a:ext uri="{FF2B5EF4-FFF2-40B4-BE49-F238E27FC236}">
                <a16:creationId xmlns:a16="http://schemas.microsoft.com/office/drawing/2014/main" id="{BF9C007C-1EF8-4322-ACF8-6B3FFD3566B0}"/>
              </a:ext>
            </a:extLst>
          </p:cNvPr>
          <p:cNvSpPr>
            <a:spLocks noGrp="1"/>
          </p:cNvSpPr>
          <p:nvPr>
            <p:ph sz="half" idx="21"/>
          </p:nvPr>
        </p:nvSpPr>
        <p:spPr>
          <a:xfrm>
            <a:off x="9094974" y="3292761"/>
            <a:ext cx="2736980" cy="2376197"/>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extLst>
      <p:ext uri="{BB962C8B-B14F-4D97-AF65-F5344CB8AC3E}">
        <p14:creationId xmlns:p14="http://schemas.microsoft.com/office/powerpoint/2010/main" val="102899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72DED8-733B-4015-A7CA-A05638F7AA32}"/>
              </a:ext>
            </a:extLst>
          </p:cNvPr>
          <p:cNvSpPr>
            <a:spLocks noGrp="1"/>
          </p:cNvSpPr>
          <p:nvPr>
            <p:ph type="ftr" sz="quarter" idx="23"/>
          </p:nvPr>
        </p:nvSpPr>
        <p:spPr/>
        <p:txBody>
          <a:bodyPr/>
          <a:lstStyle/>
          <a:p>
            <a:endParaRPr lang="nb-NO" dirty="0"/>
          </a:p>
        </p:txBody>
      </p:sp>
      <p:sp>
        <p:nvSpPr>
          <p:cNvPr id="7" name="Slide Number Placeholder 6">
            <a:extLst>
              <a:ext uri="{FF2B5EF4-FFF2-40B4-BE49-F238E27FC236}">
                <a16:creationId xmlns:a16="http://schemas.microsoft.com/office/drawing/2014/main" id="{A5B8E388-3742-4614-842F-C221FF66F72A}"/>
              </a:ext>
            </a:extLst>
          </p:cNvPr>
          <p:cNvSpPr>
            <a:spLocks noGrp="1"/>
          </p:cNvSpPr>
          <p:nvPr>
            <p:ph type="sldNum" sz="quarter" idx="24"/>
          </p:nvPr>
        </p:nvSpPr>
        <p:spPr/>
        <p:txBody>
          <a:bodyPr/>
          <a:lstStyle/>
          <a:p>
            <a:r>
              <a:rPr lang="en-US"/>
              <a:t>Page </a:t>
            </a:r>
            <a:fld id="{5251F420-7306-4E7C-A79E-F31A38F7D392}" type="slidenum">
              <a:rPr lang="en-US" smtClean="0"/>
              <a:pPr/>
              <a:t>‹#›</a:t>
            </a:fld>
            <a:endParaRPr lang="en-US" dirty="0"/>
          </a:p>
        </p:txBody>
      </p:sp>
      <p:sp>
        <p:nvSpPr>
          <p:cNvPr id="16" name="Title 1">
            <a:extLst>
              <a:ext uri="{FF2B5EF4-FFF2-40B4-BE49-F238E27FC236}">
                <a16:creationId xmlns:a16="http://schemas.microsoft.com/office/drawing/2014/main" id="{7ADB0A71-ABBE-4212-8203-0B0EA60374B0}"/>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17" name="Subtitle 2">
            <a:extLst>
              <a:ext uri="{FF2B5EF4-FFF2-40B4-BE49-F238E27FC236}">
                <a16:creationId xmlns:a16="http://schemas.microsoft.com/office/drawing/2014/main" id="{74737768-15D0-4A86-BF76-1E9CC0CBDC31}"/>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10" name="Picture Placeholder 1">
            <a:extLst>
              <a:ext uri="{FF2B5EF4-FFF2-40B4-BE49-F238E27FC236}">
                <a16:creationId xmlns:a16="http://schemas.microsoft.com/office/drawing/2014/main" id="{E4A8320A-E0D5-4F63-AC6D-204A0CC807FD}"/>
              </a:ext>
            </a:extLst>
          </p:cNvPr>
          <p:cNvSpPr>
            <a:spLocks noGrp="1"/>
          </p:cNvSpPr>
          <p:nvPr>
            <p:ph type="pic" sz="quarter" idx="20"/>
          </p:nvPr>
        </p:nvSpPr>
        <p:spPr>
          <a:xfrm>
            <a:off x="360044" y="1757497"/>
            <a:ext cx="5611759" cy="3920059"/>
          </a:xfrm>
          <a:prstGeom prst="rect">
            <a:avLst/>
          </a:prstGeom>
          <a:noFill/>
        </p:spPr>
        <p:txBody>
          <a:bodyPr lIns="0" tIns="0" rIns="0" bIns="0"/>
          <a:lstStyle>
            <a:lvl1pPr>
              <a:buNone/>
              <a:defRPr/>
            </a:lvl1pPr>
          </a:lstStyle>
          <a:p>
            <a:r>
              <a:rPr lang="en-US"/>
              <a:t>Click icon to add picture</a:t>
            </a:r>
            <a:endParaRPr lang="en-US" dirty="0"/>
          </a:p>
        </p:txBody>
      </p:sp>
      <p:sp>
        <p:nvSpPr>
          <p:cNvPr id="11" name="Text Placeholder 12">
            <a:extLst>
              <a:ext uri="{FF2B5EF4-FFF2-40B4-BE49-F238E27FC236}">
                <a16:creationId xmlns:a16="http://schemas.microsoft.com/office/drawing/2014/main" id="{A9D9C903-9404-41AF-92C3-86557E0BE922}"/>
              </a:ext>
            </a:extLst>
          </p:cNvPr>
          <p:cNvSpPr>
            <a:spLocks noGrp="1"/>
          </p:cNvSpPr>
          <p:nvPr>
            <p:ph type="body" sz="quarter" idx="25" hasCustomPrompt="1"/>
          </p:nvPr>
        </p:nvSpPr>
        <p:spPr>
          <a:xfrm>
            <a:off x="360045" y="5875993"/>
            <a:ext cx="5611759" cy="182608"/>
          </a:xfrm>
        </p:spPr>
        <p:txBody>
          <a:bodyPr/>
          <a:lstStyle>
            <a:lvl1pPr marL="0" indent="0" algn="r">
              <a:buNone/>
              <a:defRPr sz="750">
                <a:solidFill>
                  <a:srgbClr val="524B48"/>
                </a:solidFill>
              </a:defRPr>
            </a:lvl1pPr>
          </a:lstStyle>
          <a:p>
            <a:pPr marL="0" marR="0" lvl="0" indent="0" algn="r" defTabSz="914446" rtl="0" eaLnBrk="1" fontAlgn="auto" latinLnBrk="0" hangingPunct="1">
              <a:lnSpc>
                <a:spcPct val="100000"/>
              </a:lnSpc>
              <a:spcBef>
                <a:spcPts val="1150"/>
              </a:spcBef>
              <a:spcAft>
                <a:spcPts val="0"/>
              </a:spcAft>
              <a:buClrTx/>
              <a:buSzTx/>
              <a:buFont typeface="Arial" panose="020B0604020202020204" pitchFamily="34" charset="0"/>
              <a:buNone/>
              <a:tabLst/>
              <a:defRPr/>
            </a:pPr>
            <a:r>
              <a:rPr lang="nb-NO" dirty="0"/>
              <a:t>Photo </a:t>
            </a:r>
            <a:r>
              <a:rPr lang="nb-NO" dirty="0" err="1"/>
              <a:t>credit</a:t>
            </a:r>
            <a:r>
              <a:rPr lang="nb-NO" dirty="0"/>
              <a:t> / </a:t>
            </a:r>
            <a:r>
              <a:rPr lang="nb-NO" dirty="0" err="1"/>
              <a:t>Caption</a:t>
            </a:r>
            <a:endParaRPr lang="en-US" dirty="0"/>
          </a:p>
        </p:txBody>
      </p:sp>
      <p:sp>
        <p:nvSpPr>
          <p:cNvPr id="12" name="Picture Placeholder 2">
            <a:extLst>
              <a:ext uri="{FF2B5EF4-FFF2-40B4-BE49-F238E27FC236}">
                <a16:creationId xmlns:a16="http://schemas.microsoft.com/office/drawing/2014/main" id="{A2A4B3A1-7BE8-4922-989D-1E1D844535FA}"/>
              </a:ext>
            </a:extLst>
          </p:cNvPr>
          <p:cNvSpPr>
            <a:spLocks noGrp="1"/>
          </p:cNvSpPr>
          <p:nvPr>
            <p:ph type="pic" sz="quarter" idx="21"/>
          </p:nvPr>
        </p:nvSpPr>
        <p:spPr>
          <a:xfrm>
            <a:off x="6220199" y="1757497"/>
            <a:ext cx="5611759" cy="3920059"/>
          </a:xfrm>
          <a:prstGeom prst="rect">
            <a:avLst/>
          </a:prstGeom>
          <a:noFill/>
        </p:spPr>
        <p:txBody>
          <a:bodyPr lIns="0" tIns="0" rIns="0" bIns="0"/>
          <a:lstStyle>
            <a:lvl1pPr>
              <a:buNone/>
              <a:defRPr/>
            </a:lvl1pPr>
          </a:lstStyle>
          <a:p>
            <a:r>
              <a:rPr lang="en-US"/>
              <a:t>Click icon to add picture</a:t>
            </a:r>
            <a:endParaRPr lang="en-US" dirty="0"/>
          </a:p>
        </p:txBody>
      </p:sp>
      <p:sp>
        <p:nvSpPr>
          <p:cNvPr id="15" name="Text Placeholder 12">
            <a:extLst>
              <a:ext uri="{FF2B5EF4-FFF2-40B4-BE49-F238E27FC236}">
                <a16:creationId xmlns:a16="http://schemas.microsoft.com/office/drawing/2014/main" id="{154D52BE-21A6-4970-B805-9214FE851910}"/>
              </a:ext>
            </a:extLst>
          </p:cNvPr>
          <p:cNvSpPr>
            <a:spLocks noGrp="1"/>
          </p:cNvSpPr>
          <p:nvPr>
            <p:ph type="body" sz="quarter" idx="26" hasCustomPrompt="1"/>
          </p:nvPr>
        </p:nvSpPr>
        <p:spPr>
          <a:xfrm>
            <a:off x="6220199" y="5875993"/>
            <a:ext cx="5611759" cy="182608"/>
          </a:xfrm>
        </p:spPr>
        <p:txBody>
          <a:bodyPr/>
          <a:lstStyle>
            <a:lvl1pPr marL="0" indent="0" algn="r">
              <a:buNone/>
              <a:defRPr sz="750">
                <a:solidFill>
                  <a:srgbClr val="524B48"/>
                </a:solidFill>
              </a:defRPr>
            </a:lvl1pPr>
          </a:lstStyle>
          <a:p>
            <a:pPr marL="0" marR="0" lvl="0" indent="0" algn="r" defTabSz="914446" rtl="0" eaLnBrk="1" fontAlgn="auto" latinLnBrk="0" hangingPunct="1">
              <a:lnSpc>
                <a:spcPct val="100000"/>
              </a:lnSpc>
              <a:spcBef>
                <a:spcPts val="1150"/>
              </a:spcBef>
              <a:spcAft>
                <a:spcPts val="0"/>
              </a:spcAft>
              <a:buClrTx/>
              <a:buSzTx/>
              <a:buFont typeface="Arial" panose="020B0604020202020204" pitchFamily="34" charset="0"/>
              <a:buNone/>
              <a:tabLst/>
              <a:defRPr/>
            </a:pPr>
            <a:r>
              <a:rPr lang="nb-NO" dirty="0"/>
              <a:t>Photo </a:t>
            </a:r>
            <a:r>
              <a:rPr lang="nb-NO" dirty="0" err="1"/>
              <a:t>credit</a:t>
            </a:r>
            <a:r>
              <a:rPr lang="nb-NO" dirty="0"/>
              <a:t> / </a:t>
            </a:r>
            <a:r>
              <a:rPr lang="nb-NO" dirty="0" err="1"/>
              <a:t>Caption</a:t>
            </a:r>
            <a:endParaRPr lang="en-US" dirty="0"/>
          </a:p>
        </p:txBody>
      </p:sp>
      <p:sp>
        <p:nvSpPr>
          <p:cNvPr id="13" name="addin_colorlist" hidden="1">
            <a:extLst>
              <a:ext uri="{FF2B5EF4-FFF2-40B4-BE49-F238E27FC236}">
                <a16:creationId xmlns:a16="http://schemas.microsoft.com/office/drawing/2014/main" id="{047E2F4C-17D1-4893-96FE-B54EA6D17734}"/>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14" name="addin_background" hidden="1">
            <a:extLst>
              <a:ext uri="{FF2B5EF4-FFF2-40B4-BE49-F238E27FC236}">
                <a16:creationId xmlns:a16="http://schemas.microsoft.com/office/drawing/2014/main" id="{7B8E7794-EE6A-4458-9940-E2D4F2803F41}"/>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191390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5A5FD81-8099-440B-91E9-2813AE814045}"/>
              </a:ext>
            </a:extLst>
          </p:cNvPr>
          <p:cNvSpPr>
            <a:spLocks noGrp="1"/>
          </p:cNvSpPr>
          <p:nvPr>
            <p:ph type="ftr" sz="quarter" idx="30"/>
          </p:nvPr>
        </p:nvSpPr>
        <p:spPr/>
        <p:txBody>
          <a:bodyPr/>
          <a:lstStyle/>
          <a:p>
            <a:endParaRPr lang="nb-NO" dirty="0"/>
          </a:p>
        </p:txBody>
      </p:sp>
      <p:sp>
        <p:nvSpPr>
          <p:cNvPr id="5" name="Slide Number Placeholder 4">
            <a:extLst>
              <a:ext uri="{FF2B5EF4-FFF2-40B4-BE49-F238E27FC236}">
                <a16:creationId xmlns:a16="http://schemas.microsoft.com/office/drawing/2014/main" id="{89632972-1288-4890-888F-5A648DC46ABE}"/>
              </a:ext>
            </a:extLst>
          </p:cNvPr>
          <p:cNvSpPr>
            <a:spLocks noGrp="1"/>
          </p:cNvSpPr>
          <p:nvPr>
            <p:ph type="sldNum" sz="quarter" idx="31"/>
          </p:nvPr>
        </p:nvSpPr>
        <p:spPr/>
        <p:txBody>
          <a:bodyPr/>
          <a:lstStyle/>
          <a:p>
            <a:r>
              <a:rPr lang="en-US"/>
              <a:t>Page </a:t>
            </a:r>
            <a:fld id="{5251F420-7306-4E7C-A79E-F31A38F7D392}" type="slidenum">
              <a:rPr lang="en-US" smtClean="0"/>
              <a:pPr/>
              <a:t>‹#›</a:t>
            </a:fld>
            <a:endParaRPr lang="en-US" dirty="0"/>
          </a:p>
        </p:txBody>
      </p:sp>
      <p:sp>
        <p:nvSpPr>
          <p:cNvPr id="18" name="addin_colorlist" hidden="1">
            <a:extLst>
              <a:ext uri="{FF2B5EF4-FFF2-40B4-BE49-F238E27FC236}">
                <a16:creationId xmlns:a16="http://schemas.microsoft.com/office/drawing/2014/main" id="{44053FB2-BAC4-4472-A1A8-426A1DAADF3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19" name="addin_background" hidden="1">
            <a:extLst>
              <a:ext uri="{FF2B5EF4-FFF2-40B4-BE49-F238E27FC236}">
                <a16:creationId xmlns:a16="http://schemas.microsoft.com/office/drawing/2014/main" id="{BC2A0472-EAC0-4C16-BD58-9BDF1BD9D275}"/>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17" name="Title 1">
            <a:extLst>
              <a:ext uri="{FF2B5EF4-FFF2-40B4-BE49-F238E27FC236}">
                <a16:creationId xmlns:a16="http://schemas.microsoft.com/office/drawing/2014/main" id="{D3A44EB5-FE74-45E2-ADDB-62AC6A3982A3}"/>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
        <p:nvSpPr>
          <p:cNvPr id="14" name="Text Placeholder 21">
            <a:extLst>
              <a:ext uri="{FF2B5EF4-FFF2-40B4-BE49-F238E27FC236}">
                <a16:creationId xmlns:a16="http://schemas.microsoft.com/office/drawing/2014/main" id="{39FF8439-61D0-476B-B464-B7C77500F34E}"/>
              </a:ext>
            </a:extLst>
          </p:cNvPr>
          <p:cNvSpPr>
            <a:spLocks noGrp="1"/>
          </p:cNvSpPr>
          <p:nvPr>
            <p:ph type="body" sz="quarter" idx="29"/>
          </p:nvPr>
        </p:nvSpPr>
        <p:spPr>
          <a:xfrm>
            <a:off x="360043"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11" name="Picture Placeholder 7">
            <a:extLst>
              <a:ext uri="{FF2B5EF4-FFF2-40B4-BE49-F238E27FC236}">
                <a16:creationId xmlns:a16="http://schemas.microsoft.com/office/drawing/2014/main" id="{A611D51E-61D6-4739-81A1-ABD06097336B}"/>
              </a:ext>
            </a:extLst>
          </p:cNvPr>
          <p:cNvSpPr>
            <a:spLocks noGrp="1"/>
          </p:cNvSpPr>
          <p:nvPr>
            <p:ph type="pic" sz="quarter" idx="26"/>
          </p:nvPr>
        </p:nvSpPr>
        <p:spPr>
          <a:xfrm>
            <a:off x="360043" y="1754970"/>
            <a:ext cx="3541314" cy="3913988"/>
          </a:xfrm>
          <a:prstGeom prst="rect">
            <a:avLst/>
          </a:prstGeom>
          <a:noFill/>
        </p:spPr>
        <p:txBody>
          <a:bodyPr lIns="0" tIns="0" rIns="0" bIns="0"/>
          <a:lstStyle/>
          <a:p>
            <a:r>
              <a:rPr lang="en-US"/>
              <a:t>Click icon to add picture</a:t>
            </a:r>
            <a:endParaRPr lang="en-US" dirty="0"/>
          </a:p>
        </p:txBody>
      </p:sp>
      <p:sp>
        <p:nvSpPr>
          <p:cNvPr id="15" name="Text Placeholder 21">
            <a:extLst>
              <a:ext uri="{FF2B5EF4-FFF2-40B4-BE49-F238E27FC236}">
                <a16:creationId xmlns:a16="http://schemas.microsoft.com/office/drawing/2014/main" id="{159A782C-C3AD-46DF-8016-2F6CABBEE626}"/>
              </a:ext>
            </a:extLst>
          </p:cNvPr>
          <p:cNvSpPr>
            <a:spLocks noGrp="1"/>
          </p:cNvSpPr>
          <p:nvPr>
            <p:ph type="body" sz="quarter" idx="20"/>
          </p:nvPr>
        </p:nvSpPr>
        <p:spPr>
          <a:xfrm>
            <a:off x="4333839"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12" name="Picture Placeholder 8">
            <a:extLst>
              <a:ext uri="{FF2B5EF4-FFF2-40B4-BE49-F238E27FC236}">
                <a16:creationId xmlns:a16="http://schemas.microsoft.com/office/drawing/2014/main" id="{4CEFF368-F3D3-4208-93C5-E76ED06BFE63}"/>
              </a:ext>
            </a:extLst>
          </p:cNvPr>
          <p:cNvSpPr>
            <a:spLocks noGrp="1"/>
          </p:cNvSpPr>
          <p:nvPr>
            <p:ph type="pic" sz="quarter" idx="27"/>
          </p:nvPr>
        </p:nvSpPr>
        <p:spPr>
          <a:xfrm>
            <a:off x="4333839" y="1754970"/>
            <a:ext cx="3541314" cy="3913988"/>
          </a:xfrm>
          <a:prstGeom prst="rect">
            <a:avLst/>
          </a:prstGeom>
          <a:noFill/>
        </p:spPr>
        <p:txBody>
          <a:bodyPr lIns="0" tIns="0" rIns="0" bIns="0"/>
          <a:lstStyle/>
          <a:p>
            <a:r>
              <a:rPr lang="en-US"/>
              <a:t>Click icon to add picture</a:t>
            </a:r>
            <a:endParaRPr lang="en-US" dirty="0"/>
          </a:p>
        </p:txBody>
      </p:sp>
      <p:sp>
        <p:nvSpPr>
          <p:cNvPr id="16" name="Text Placeholder 21">
            <a:extLst>
              <a:ext uri="{FF2B5EF4-FFF2-40B4-BE49-F238E27FC236}">
                <a16:creationId xmlns:a16="http://schemas.microsoft.com/office/drawing/2014/main" id="{F85C0E5A-BD14-477B-BD8D-DC0021607051}"/>
              </a:ext>
            </a:extLst>
          </p:cNvPr>
          <p:cNvSpPr>
            <a:spLocks noGrp="1"/>
          </p:cNvSpPr>
          <p:nvPr>
            <p:ph type="body" sz="quarter" idx="18"/>
          </p:nvPr>
        </p:nvSpPr>
        <p:spPr>
          <a:xfrm>
            <a:off x="8287512"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Edit Master text styles</a:t>
            </a:r>
          </a:p>
        </p:txBody>
      </p:sp>
      <p:sp>
        <p:nvSpPr>
          <p:cNvPr id="13" name="Picture Placeholder 9">
            <a:extLst>
              <a:ext uri="{FF2B5EF4-FFF2-40B4-BE49-F238E27FC236}">
                <a16:creationId xmlns:a16="http://schemas.microsoft.com/office/drawing/2014/main" id="{576D9D91-30ED-442E-AA61-3F5065C0A6B1}"/>
              </a:ext>
            </a:extLst>
          </p:cNvPr>
          <p:cNvSpPr>
            <a:spLocks noGrp="1"/>
          </p:cNvSpPr>
          <p:nvPr>
            <p:ph type="pic" sz="quarter" idx="28"/>
          </p:nvPr>
        </p:nvSpPr>
        <p:spPr>
          <a:xfrm>
            <a:off x="8287512" y="1754970"/>
            <a:ext cx="3541314" cy="3913988"/>
          </a:xfrm>
          <a:prstGeom prst="rect">
            <a:avLst/>
          </a:prstGeom>
          <a:noFill/>
        </p:spPr>
        <p:txBody>
          <a:bodyPr lIns="0" tIns="0" rIns="0" bIns="0"/>
          <a:lstStyle/>
          <a:p>
            <a:r>
              <a:rPr lang="en-US"/>
              <a:t>Click icon to add picture</a:t>
            </a:r>
            <a:endParaRPr lang="en-US" dirty="0"/>
          </a:p>
        </p:txBody>
      </p:sp>
    </p:spTree>
    <p:extLst>
      <p:ext uri="{BB962C8B-B14F-4D97-AF65-F5344CB8AC3E}">
        <p14:creationId xmlns:p14="http://schemas.microsoft.com/office/powerpoint/2010/main" val="2109212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arge picture ">
    <p:spTree>
      <p:nvGrpSpPr>
        <p:cNvPr id="1" name=""/>
        <p:cNvGrpSpPr/>
        <p:nvPr/>
      </p:nvGrpSpPr>
      <p:grpSpPr>
        <a:xfrm>
          <a:off x="0" y="0"/>
          <a:ext cx="0" cy="0"/>
          <a:chOff x="0" y="0"/>
          <a:chExt cx="0" cy="0"/>
        </a:xfrm>
      </p:grpSpPr>
      <p:sp>
        <p:nvSpPr>
          <p:cNvPr id="6" name="addin_colorlist" hidden="1">
            <a:extLst>
              <a:ext uri="{FF2B5EF4-FFF2-40B4-BE49-F238E27FC236}">
                <a16:creationId xmlns:a16="http://schemas.microsoft.com/office/drawing/2014/main" id="{4C54C5EF-FA46-4C08-B3D9-B43A5483B345}"/>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8" name="addin_background" hidden="1">
            <a:extLst>
              <a:ext uri="{FF2B5EF4-FFF2-40B4-BE49-F238E27FC236}">
                <a16:creationId xmlns:a16="http://schemas.microsoft.com/office/drawing/2014/main" id="{3E1D8884-C1B5-4005-BC18-B67DAD119092}"/>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5" name="Picture Placeholder 4">
            <a:extLst>
              <a:ext uri="{FF2B5EF4-FFF2-40B4-BE49-F238E27FC236}">
                <a16:creationId xmlns:a16="http://schemas.microsoft.com/office/drawing/2014/main" id="{E11890ED-EDFF-4F97-A73E-852CAB10C6FA}"/>
              </a:ext>
            </a:extLst>
          </p:cNvPr>
          <p:cNvSpPr>
            <a:spLocks noGrp="1"/>
          </p:cNvSpPr>
          <p:nvPr>
            <p:ph type="pic" sz="quarter" idx="27"/>
          </p:nvPr>
        </p:nvSpPr>
        <p:spPr>
          <a:xfrm>
            <a:off x="0" y="1262748"/>
            <a:ext cx="12192000" cy="5595252"/>
          </a:xfrm>
          <a:noFill/>
        </p:spPr>
        <p:txBody>
          <a:bodyPr/>
          <a:lstStyle>
            <a:lvl1pPr>
              <a:buNone/>
              <a:defRPr/>
            </a:lvl1pPr>
          </a:lstStyle>
          <a:p>
            <a:r>
              <a:rPr lang="en-US"/>
              <a:t>Click icon to add picture</a:t>
            </a:r>
            <a:endParaRPr lang="en-US" dirty="0"/>
          </a:p>
        </p:txBody>
      </p:sp>
      <p:sp>
        <p:nvSpPr>
          <p:cNvPr id="3" name="Text Placeholder 2" descr="Logo university of oslo">
            <a:extLst>
              <a:ext uri="{FF2B5EF4-FFF2-40B4-BE49-F238E27FC236}">
                <a16:creationId xmlns:a16="http://schemas.microsoft.com/office/drawing/2014/main" id="{0F362B01-572E-40F1-A00C-F460165626C5}"/>
              </a:ext>
            </a:extLst>
          </p:cNvPr>
          <p:cNvSpPr>
            <a:spLocks noGrp="1"/>
          </p:cNvSpPr>
          <p:nvPr>
            <p:ph type="body" sz="quarter" idx="28" hasCustomPrompt="1"/>
          </p:nvPr>
        </p:nvSpPr>
        <p:spPr>
          <a:xfrm>
            <a:off x="381001" y="6280142"/>
            <a:ext cx="767518" cy="20298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US" dirty="0"/>
          </a:p>
        </p:txBody>
      </p:sp>
      <p:sp>
        <p:nvSpPr>
          <p:cNvPr id="7" name="Title 1">
            <a:extLst>
              <a:ext uri="{FF2B5EF4-FFF2-40B4-BE49-F238E27FC236}">
                <a16:creationId xmlns:a16="http://schemas.microsoft.com/office/drawing/2014/main" id="{313CD586-6E66-4AC8-B5DE-964E9FAFFF17}"/>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dirty="0"/>
          </a:p>
        </p:txBody>
      </p:sp>
    </p:spTree>
    <p:extLst>
      <p:ext uri="{BB962C8B-B14F-4D97-AF65-F5344CB8AC3E}">
        <p14:creationId xmlns:p14="http://schemas.microsoft.com/office/powerpoint/2010/main" val="370555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D3EEEF-D5D4-41E6-81E7-1D9E527B7796}"/>
              </a:ext>
            </a:extLst>
          </p:cNvPr>
          <p:cNvSpPr>
            <a:spLocks noGrp="1"/>
          </p:cNvSpPr>
          <p:nvPr>
            <p:ph type="ftr" sz="quarter" idx="11"/>
          </p:nvPr>
        </p:nvSpPr>
        <p:spPr/>
        <p:txBody>
          <a:bodyPr/>
          <a:lstStyle/>
          <a:p>
            <a:endParaRPr lang="nb-NO" dirty="0"/>
          </a:p>
        </p:txBody>
      </p:sp>
      <p:sp>
        <p:nvSpPr>
          <p:cNvPr id="5" name="Slide Number Placeholder 4">
            <a:extLst>
              <a:ext uri="{FF2B5EF4-FFF2-40B4-BE49-F238E27FC236}">
                <a16:creationId xmlns:a16="http://schemas.microsoft.com/office/drawing/2014/main" id="{CC6F4316-7482-4098-A234-A83B220FD64E}"/>
              </a:ext>
            </a:extLst>
          </p:cNvPr>
          <p:cNvSpPr>
            <a:spLocks noGrp="1"/>
          </p:cNvSpPr>
          <p:nvPr>
            <p:ph type="sldNum" sz="quarter" idx="12"/>
          </p:nvPr>
        </p:nvSpPr>
        <p:spPr/>
        <p:txBody>
          <a:bodyPr/>
          <a:lstStyle/>
          <a:p>
            <a:r>
              <a:rPr lang="en-US"/>
              <a:t>Page </a:t>
            </a:r>
            <a:fld id="{5251F420-7306-4E7C-A79E-F31A38F7D392}" type="slidenum">
              <a:rPr lang="en-US" smtClean="0"/>
              <a:pPr/>
              <a:t>‹#›</a:t>
            </a:fld>
            <a:endParaRPr lang="en-US" dirty="0"/>
          </a:p>
        </p:txBody>
      </p:sp>
      <p:sp>
        <p:nvSpPr>
          <p:cNvPr id="6" name="addin_colorlist" hidden="1">
            <a:extLst>
              <a:ext uri="{FF2B5EF4-FFF2-40B4-BE49-F238E27FC236}">
                <a16:creationId xmlns:a16="http://schemas.microsoft.com/office/drawing/2014/main" id="{576E5AEC-489F-4AAC-9D27-09C4600603CD}"/>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7" name="addin_background" hidden="1">
            <a:extLst>
              <a:ext uri="{FF2B5EF4-FFF2-40B4-BE49-F238E27FC236}">
                <a16:creationId xmlns:a16="http://schemas.microsoft.com/office/drawing/2014/main" id="{52F5D15A-B48F-4597-B76A-3B8EB8C1A5A4}"/>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137511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page full width UiO Picture">
    <p:bg>
      <p:bgPr>
        <a:solidFill>
          <a:schemeClr val="lt1"/>
        </a:solidFill>
        <a:effectLst/>
      </p:bgPr>
    </p:bg>
    <p:spTree>
      <p:nvGrpSpPr>
        <p:cNvPr id="1" name=""/>
        <p:cNvGrpSpPr/>
        <p:nvPr/>
      </p:nvGrpSpPr>
      <p:grpSpPr>
        <a:xfrm>
          <a:off x="0" y="0"/>
          <a:ext cx="0" cy="0"/>
          <a:chOff x="0" y="0"/>
          <a:chExt cx="0" cy="0"/>
        </a:xfrm>
      </p:grpSpPr>
      <p:sp>
        <p:nvSpPr>
          <p:cNvPr id="36" name="Text Placeholder 2" descr="Bakgrunn">
            <a:extLst>
              <a:ext uri="{FF2B5EF4-FFF2-40B4-BE49-F238E27FC236}">
                <a16:creationId xmlns:a16="http://schemas.microsoft.com/office/drawing/2014/main" id="{659A8DBD-BD7A-4EDC-B67F-D66D4E02E6CF}"/>
              </a:ext>
            </a:extLst>
          </p:cNvPr>
          <p:cNvSpPr>
            <a:spLocks noGrp="1"/>
          </p:cNvSpPr>
          <p:nvPr>
            <p:ph type="body" sz="quarter" idx="18" hasCustomPrompt="1"/>
          </p:nvPr>
        </p:nvSpPr>
        <p:spPr>
          <a:xfrm>
            <a:off x="1845483" y="12355"/>
            <a:ext cx="10343114" cy="6833287"/>
          </a:xfrm>
          <a:solidFill>
            <a:schemeClr val="bg1"/>
          </a:solidFill>
        </p:spPr>
        <p:txBody>
          <a:bodyPr/>
          <a:lstStyle>
            <a:lvl1pPr marL="0" indent="0">
              <a:buNone/>
              <a:defRPr sz="200">
                <a:solidFill>
                  <a:srgbClr val="010000"/>
                </a:solidFill>
              </a:defRPr>
            </a:lvl1pPr>
          </a:lstStyle>
          <a:p>
            <a:pPr lvl="0"/>
            <a:r>
              <a:rPr lang="en-US" dirty="0"/>
              <a:t> </a:t>
            </a:r>
          </a:p>
        </p:txBody>
      </p:sp>
      <p:sp>
        <p:nvSpPr>
          <p:cNvPr id="35" name="Picture Placeholder 2">
            <a:extLst>
              <a:ext uri="{FF2B5EF4-FFF2-40B4-BE49-F238E27FC236}">
                <a16:creationId xmlns:a16="http://schemas.microsoft.com/office/drawing/2014/main" id="{2CD0FF08-2E00-7EEE-60E0-42DE3FDFD0F9}"/>
              </a:ext>
              <a:ext uri="{C183D7F6-B498-43B3-948B-1728B52AA6E4}">
                <adec:decorative xmlns:adec="http://schemas.microsoft.com/office/drawing/2017/decorative" val="1"/>
              </a:ext>
            </a:extLst>
          </p:cNvPr>
          <p:cNvSpPr>
            <a:spLocks noGrp="1"/>
          </p:cNvSpPr>
          <p:nvPr>
            <p:ph type="pic" sz="quarter" idx="22"/>
          </p:nvPr>
        </p:nvSpPr>
        <p:spPr>
          <a:xfrm>
            <a:off x="1846263" y="12356"/>
            <a:ext cx="10345737" cy="683294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13" name="Rectangle 12">
            <a:extLst>
              <a:ext uri="{FF2B5EF4-FFF2-40B4-BE49-F238E27FC236}">
                <a16:creationId xmlns:a16="http://schemas.microsoft.com/office/drawing/2014/main" id="{CDC2DD76-E94A-435B-BDB4-D10EA8D453D9}"/>
              </a:ext>
            </a:extLst>
          </p:cNvPr>
          <p:cNvSpPr/>
          <p:nvPr userDrawn="1"/>
        </p:nvSpPr>
        <p:spPr>
          <a:xfrm>
            <a:off x="0" y="0"/>
            <a:ext cx="18489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3" name="Text Placeholder 10" descr="Logo university of oslo">
            <a:extLst>
              <a:ext uri="{FF2B5EF4-FFF2-40B4-BE49-F238E27FC236}">
                <a16:creationId xmlns:a16="http://schemas.microsoft.com/office/drawing/2014/main" id="{855DB83D-7815-446A-9472-E7D6F3376D43}"/>
              </a:ext>
            </a:extLst>
          </p:cNvPr>
          <p:cNvSpPr>
            <a:spLocks noGrp="1"/>
          </p:cNvSpPr>
          <p:nvPr>
            <p:ph type="body" sz="quarter" idx="21" hasCustomPrompt="1"/>
          </p:nvPr>
        </p:nvSpPr>
        <p:spPr>
          <a:xfrm>
            <a:off x="0" y="0"/>
            <a:ext cx="4831492" cy="1742304"/>
          </a:xfrm>
          <a:blipFill>
            <a:blip r:embed="rId3">
              <a:extLst>
                <a:ext uri="{96DAC541-7B7A-43D3-8B79-37D633B846F1}">
                  <asvg:svgBlip xmlns:asvg="http://schemas.microsoft.com/office/drawing/2016/SVG/main" r:embed="rId4"/>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38" name="Text Placeholder 4">
            <a:extLst>
              <a:ext uri="{FF2B5EF4-FFF2-40B4-BE49-F238E27FC236}">
                <a16:creationId xmlns:a16="http://schemas.microsoft.com/office/drawing/2014/main" id="{17DA3A3C-41C9-4BB1-8AF6-64A31B42E67A}"/>
              </a:ext>
            </a:extLst>
          </p:cNvPr>
          <p:cNvSpPr>
            <a:spLocks noGrp="1"/>
          </p:cNvSpPr>
          <p:nvPr>
            <p:ph type="body" sz="quarter" idx="14" hasCustomPrompt="1"/>
          </p:nvPr>
        </p:nvSpPr>
        <p:spPr>
          <a:xfrm>
            <a:off x="10785613" y="5457092"/>
            <a:ext cx="1025436" cy="1025421"/>
          </a:xfrm>
          <a:blipFill>
            <a:blip r:embed="rId5">
              <a:extLst>
                <a:ext uri="{96DAC541-7B7A-43D3-8B79-37D633B846F1}">
                  <asvg:svgBlip xmlns:asvg="http://schemas.microsoft.com/office/drawing/2016/SVG/main" r:embed="rId6"/>
                </a:ext>
              </a:extLst>
            </a:blip>
            <a:stretch>
              <a:fillRect/>
            </a:stretch>
          </a:blipFill>
        </p:spPr>
        <p:txBody>
          <a:bodyPr/>
          <a:lstStyle>
            <a:lvl1pPr>
              <a:buNone/>
              <a:defRPr sz="100"/>
            </a:lvl1pPr>
          </a:lstStyle>
          <a:p>
            <a:pPr lvl="0"/>
            <a:r>
              <a:rPr lang="nb-NO" dirty="0"/>
              <a:t> </a:t>
            </a:r>
            <a:endParaRPr lang="en-US" dirty="0"/>
          </a:p>
        </p:txBody>
      </p:sp>
      <p:sp>
        <p:nvSpPr>
          <p:cNvPr id="15" name="addin_colorbox" hidden="1">
            <a:extLst>
              <a:ext uri="{FF2B5EF4-FFF2-40B4-BE49-F238E27FC236}">
                <a16:creationId xmlns:a16="http://schemas.microsoft.com/office/drawing/2014/main" id="{49401EE1-2446-4FF1-9952-199B1AD33AA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6" name="addin_title" hidden="1">
            <a:extLst>
              <a:ext uri="{FF2B5EF4-FFF2-40B4-BE49-F238E27FC236}">
                <a16:creationId xmlns:a16="http://schemas.microsoft.com/office/drawing/2014/main" id="{7838A1EF-4F8F-4E02-84A8-CBDE742A016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7" name="addin_text" hidden="1">
            <a:extLst>
              <a:ext uri="{FF2B5EF4-FFF2-40B4-BE49-F238E27FC236}">
                <a16:creationId xmlns:a16="http://schemas.microsoft.com/office/drawing/2014/main" id="{1520438F-077B-4383-9B2E-BA087AF71C6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8" name="addin_image" hidden="1">
            <a:extLst>
              <a:ext uri="{FF2B5EF4-FFF2-40B4-BE49-F238E27FC236}">
                <a16:creationId xmlns:a16="http://schemas.microsoft.com/office/drawing/2014/main" id="{9AA4849A-5DB1-449C-B5F9-8D23CAAC0678}"/>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6FF82BAB-E28F-4E02-86D8-FEDC0BED1A1D}"/>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1" name="addin_logo" hidden="1">
            <a:extLst>
              <a:ext uri="{FF2B5EF4-FFF2-40B4-BE49-F238E27FC236}">
                <a16:creationId xmlns:a16="http://schemas.microsoft.com/office/drawing/2014/main" id="{EA3D402A-5E41-4E74-BCFE-6ECD172AE4E3}"/>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6" name="addin_colorbox" hidden="1">
            <a:extLst>
              <a:ext uri="{FF2B5EF4-FFF2-40B4-BE49-F238E27FC236}">
                <a16:creationId xmlns:a16="http://schemas.microsoft.com/office/drawing/2014/main" id="{B21C5878-1C16-4124-B18E-3FD702004B13}"/>
              </a:ext>
            </a:extLst>
          </p:cNvPr>
          <p:cNvSpPr/>
          <p:nvPr userDrawn="1"/>
        </p:nvSpPr>
        <p:spPr>
          <a:xfrm>
            <a:off x="501427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7" name="addin_title" hidden="1">
            <a:extLst>
              <a:ext uri="{FF2B5EF4-FFF2-40B4-BE49-F238E27FC236}">
                <a16:creationId xmlns:a16="http://schemas.microsoft.com/office/drawing/2014/main" id="{25090456-9625-456B-9BF8-33469B9C80F5}"/>
              </a:ext>
            </a:extLst>
          </p:cNvPr>
          <p:cNvSpPr/>
          <p:nvPr userDrawn="1"/>
        </p:nvSpPr>
        <p:spPr>
          <a:xfrm>
            <a:off x="987614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8" name="addin_text" hidden="1">
            <a:extLst>
              <a:ext uri="{FF2B5EF4-FFF2-40B4-BE49-F238E27FC236}">
                <a16:creationId xmlns:a16="http://schemas.microsoft.com/office/drawing/2014/main" id="{335F99C5-F1AA-4F79-BB95-80F64E93637D}"/>
              </a:ext>
            </a:extLst>
          </p:cNvPr>
          <p:cNvSpPr/>
          <p:nvPr userDrawn="1"/>
        </p:nvSpPr>
        <p:spPr>
          <a:xfrm>
            <a:off x="1524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9" name="addin_image" hidden="1">
            <a:extLst>
              <a:ext uri="{FF2B5EF4-FFF2-40B4-BE49-F238E27FC236}">
                <a16:creationId xmlns:a16="http://schemas.microsoft.com/office/drawing/2014/main" id="{8F68B54B-8B5A-4C05-93DB-7F2DC877EF5E}"/>
              </a:ext>
            </a:extLst>
          </p:cNvPr>
          <p:cNvSpPr/>
          <p:nvPr userDrawn="1"/>
        </p:nvSpPr>
        <p:spPr>
          <a:xfrm>
            <a:off x="2657476"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30" name="addin_grouplist" hidden="1">
            <a:extLst>
              <a:ext uri="{FF2B5EF4-FFF2-40B4-BE49-F238E27FC236}">
                <a16:creationId xmlns:a16="http://schemas.microsoft.com/office/drawing/2014/main" id="{F2089761-1A50-4072-9872-C62B5CA9E1F1}"/>
              </a:ext>
            </a:extLst>
          </p:cNvPr>
          <p:cNvSpPr/>
          <p:nvPr userDrawn="1"/>
        </p:nvSpPr>
        <p:spPr>
          <a:xfrm>
            <a:off x="5125738"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pic>
        <p:nvPicPr>
          <p:cNvPr id="31" name="logo_hvit" descr="UiO segl" hidden="1">
            <a:extLst>
              <a:ext uri="{FF2B5EF4-FFF2-40B4-BE49-F238E27FC236}">
                <a16:creationId xmlns:a16="http://schemas.microsoft.com/office/drawing/2014/main" id="{27B17C39-2B30-4789-8BEA-4AE4B2320B7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85613" y="5458074"/>
            <a:ext cx="1025436" cy="1025436"/>
          </a:xfrm>
          <a:prstGeom prst="rect">
            <a:avLst/>
          </a:prstGeom>
        </p:spPr>
      </p:pic>
      <p:pic>
        <p:nvPicPr>
          <p:cNvPr id="32" name="logo_sort" descr="UiO segl" hidden="1">
            <a:extLst>
              <a:ext uri="{FF2B5EF4-FFF2-40B4-BE49-F238E27FC236}">
                <a16:creationId xmlns:a16="http://schemas.microsoft.com/office/drawing/2014/main" id="{46600C4D-987E-4F2B-917A-380F2324CB5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85613" y="5456640"/>
            <a:ext cx="1025421" cy="1025421"/>
          </a:xfrm>
          <a:prstGeom prst="rect">
            <a:avLst/>
          </a:prstGeom>
        </p:spPr>
      </p:pic>
      <p:sp>
        <p:nvSpPr>
          <p:cNvPr id="34" name="addin_logo" hidden="1">
            <a:extLst>
              <a:ext uri="{FF2B5EF4-FFF2-40B4-BE49-F238E27FC236}">
                <a16:creationId xmlns:a16="http://schemas.microsoft.com/office/drawing/2014/main" id="{E5963F14-DFC9-40C0-BCD0-4A837E431DF5}"/>
              </a:ext>
            </a:extLst>
          </p:cNvPr>
          <p:cNvSpPr/>
          <p:nvPr userDrawn="1"/>
        </p:nvSpPr>
        <p:spPr>
          <a:xfrm>
            <a:off x="75940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47" name="addin_colorlist" hidden="1">
            <a:extLst>
              <a:ext uri="{FF2B5EF4-FFF2-40B4-BE49-F238E27FC236}">
                <a16:creationId xmlns:a16="http://schemas.microsoft.com/office/drawing/2014/main" id="{1FCA16A7-EA16-45D3-8A2E-0D6324945E72}"/>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39" name="Title 6">
            <a:extLst>
              <a:ext uri="{FF2B5EF4-FFF2-40B4-BE49-F238E27FC236}">
                <a16:creationId xmlns:a16="http://schemas.microsoft.com/office/drawing/2014/main" id="{5D15D34C-2B62-4A4C-AEE9-82137A8B1D88}"/>
              </a:ext>
            </a:extLst>
          </p:cNvPr>
          <p:cNvSpPr>
            <a:spLocks noGrp="1"/>
          </p:cNvSpPr>
          <p:nvPr>
            <p:ph type="title"/>
          </p:nvPr>
        </p:nvSpPr>
        <p:spPr>
          <a:xfrm>
            <a:off x="2463594" y="2235879"/>
            <a:ext cx="5611203" cy="1797779"/>
          </a:xfrm>
        </p:spPr>
        <p:txBody>
          <a:bodyPr/>
          <a:lstStyle>
            <a:lvl1pPr>
              <a:lnSpc>
                <a:spcPct val="100000"/>
              </a:lnSpc>
              <a:defRPr sz="4500">
                <a:highlight>
                  <a:srgbClr val="FFFFFF"/>
                </a:highlight>
              </a:defRPr>
            </a:lvl1pPr>
          </a:lstStyle>
          <a:p>
            <a:r>
              <a:rPr lang="en-US"/>
              <a:t>Click to edit Master title style</a:t>
            </a:r>
            <a:endParaRPr lang="en-US" dirty="0"/>
          </a:p>
        </p:txBody>
      </p:sp>
      <p:sp>
        <p:nvSpPr>
          <p:cNvPr id="42" name="Text Placeholder 3">
            <a:extLst>
              <a:ext uri="{FF2B5EF4-FFF2-40B4-BE49-F238E27FC236}">
                <a16:creationId xmlns:a16="http://schemas.microsoft.com/office/drawing/2014/main" id="{EF14B380-76DE-4173-B7D3-31E7A3665461}"/>
              </a:ext>
            </a:extLst>
          </p:cNvPr>
          <p:cNvSpPr>
            <a:spLocks noGrp="1"/>
          </p:cNvSpPr>
          <p:nvPr>
            <p:ph type="body" sz="quarter" idx="23" hasCustomPrompt="1"/>
          </p:nvPr>
        </p:nvSpPr>
        <p:spPr>
          <a:xfrm>
            <a:off x="2463593" y="4237773"/>
            <a:ext cx="5716962" cy="757238"/>
          </a:xfrm>
        </p:spPr>
        <p:txBody>
          <a:bodyPr/>
          <a:lstStyle>
            <a:lvl1pPr marL="0" indent="0">
              <a:spcBef>
                <a:spcPts val="0"/>
              </a:spcBef>
              <a:buNone/>
              <a:defRPr>
                <a:highlight>
                  <a:srgbClr val="FFFFFF"/>
                </a:highlight>
              </a:defRPr>
            </a:lvl1pPr>
          </a:lstStyle>
          <a:p>
            <a:pPr lvl="0"/>
            <a:r>
              <a:rPr lang="en-US" dirty="0"/>
              <a:t>Subtitle</a:t>
            </a:r>
          </a:p>
        </p:txBody>
      </p:sp>
      <p:sp>
        <p:nvSpPr>
          <p:cNvPr id="22" name="Subtitle 2">
            <a:extLst>
              <a:ext uri="{FF2B5EF4-FFF2-40B4-BE49-F238E27FC236}">
                <a16:creationId xmlns:a16="http://schemas.microsoft.com/office/drawing/2014/main" id="{0DB6EDC5-0DC0-49D7-8862-D897F60A38E8}"/>
              </a:ext>
            </a:extLst>
          </p:cNvPr>
          <p:cNvSpPr>
            <a:spLocks noGrp="1"/>
          </p:cNvSpPr>
          <p:nvPr>
            <p:ph type="subTitle" idx="1" hasCustomPrompt="1"/>
          </p:nvPr>
        </p:nvSpPr>
        <p:spPr>
          <a:xfrm>
            <a:off x="2463595" y="5199013"/>
            <a:ext cx="1574149"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err="1"/>
              <a:t>Name</a:t>
            </a:r>
            <a:r>
              <a:rPr lang="nb-NO" noProof="0" dirty="0"/>
              <a:t> </a:t>
            </a:r>
            <a:r>
              <a:rPr lang="nb-NO" noProof="0" dirty="0" err="1"/>
              <a:t>Surname</a:t>
            </a:r>
            <a:endParaRPr lang="nb-NO" noProof="0" dirty="0"/>
          </a:p>
        </p:txBody>
      </p:sp>
      <p:sp>
        <p:nvSpPr>
          <p:cNvPr id="24" name="Text Placeholder 8">
            <a:extLst>
              <a:ext uri="{FF2B5EF4-FFF2-40B4-BE49-F238E27FC236}">
                <a16:creationId xmlns:a16="http://schemas.microsoft.com/office/drawing/2014/main" id="{6E568436-D422-4A9F-A35E-6ECC932FCF72}"/>
              </a:ext>
            </a:extLst>
          </p:cNvPr>
          <p:cNvSpPr>
            <a:spLocks noGrp="1"/>
          </p:cNvSpPr>
          <p:nvPr>
            <p:ph type="body" sz="quarter" idx="16" hasCustomPrompt="1"/>
          </p:nvPr>
        </p:nvSpPr>
        <p:spPr>
          <a:xfrm>
            <a:off x="2463594" y="5468760"/>
            <a:ext cx="416461" cy="269304"/>
          </a:xfrm>
        </p:spPr>
        <p:txBody>
          <a:bodyPr wrap="none" lIns="0" tIns="0" rIns="0" bIns="0">
            <a:spAutoFit/>
          </a:bodyPr>
          <a:lstStyle>
            <a:lvl1pPr marL="0" indent="0">
              <a:buNone/>
              <a:defRPr sz="1750">
                <a:highlight>
                  <a:srgbClr val="FFFFFF"/>
                </a:highlight>
              </a:defRPr>
            </a:lvl1pPr>
          </a:lstStyle>
          <a:p>
            <a:pPr lvl="0"/>
            <a:r>
              <a:rPr lang="nb-NO" dirty="0" err="1"/>
              <a:t>Title</a:t>
            </a:r>
            <a:endParaRPr lang="en-US" dirty="0"/>
          </a:p>
        </p:txBody>
      </p:sp>
      <p:sp>
        <p:nvSpPr>
          <p:cNvPr id="25" name="Text Placeholder 8">
            <a:extLst>
              <a:ext uri="{FF2B5EF4-FFF2-40B4-BE49-F238E27FC236}">
                <a16:creationId xmlns:a16="http://schemas.microsoft.com/office/drawing/2014/main" id="{8079B71B-2B27-4E24-9281-48B2C896ACEB}"/>
              </a:ext>
            </a:extLst>
          </p:cNvPr>
          <p:cNvSpPr>
            <a:spLocks noGrp="1"/>
          </p:cNvSpPr>
          <p:nvPr>
            <p:ph type="body" sz="quarter" idx="17" hasCustomPrompt="1"/>
          </p:nvPr>
        </p:nvSpPr>
        <p:spPr>
          <a:xfrm>
            <a:off x="2463594" y="5735491"/>
            <a:ext cx="985847"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err="1"/>
              <a:t>University</a:t>
            </a:r>
            <a:endParaRPr lang="en-US" dirty="0"/>
          </a:p>
        </p:txBody>
      </p:sp>
      <p:sp>
        <p:nvSpPr>
          <p:cNvPr id="23" name="Date Placeholder 3">
            <a:extLst>
              <a:ext uri="{FF2B5EF4-FFF2-40B4-BE49-F238E27FC236}">
                <a16:creationId xmlns:a16="http://schemas.microsoft.com/office/drawing/2014/main" id="{50DED61E-0C4F-472B-A28B-E496A1EE1419}"/>
              </a:ext>
            </a:extLst>
          </p:cNvPr>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Tree>
    <p:extLst>
      <p:ext uri="{BB962C8B-B14F-4D97-AF65-F5344CB8AC3E}">
        <p14:creationId xmlns:p14="http://schemas.microsoft.com/office/powerpoint/2010/main" val="2222053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ont page full width UiO Content">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45483" y="0"/>
            <a:ext cx="10343114" cy="6858000"/>
          </a:xfrm>
          <a:solidFill>
            <a:schemeClr val="accent1"/>
          </a:solidFill>
        </p:spPr>
        <p:txBody>
          <a:bodyPr/>
          <a:lstStyle>
            <a:lvl1pPr marL="0" indent="0">
              <a:buNone/>
              <a:defRPr sz="20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1848885" y="0"/>
            <a:ext cx="10343115" cy="6858000"/>
          </a:xfrm>
          <a:prstGeom prst="rect">
            <a:avLst/>
          </a:prstGeom>
          <a:solidFill>
            <a:schemeClr val="accent4"/>
          </a:solidFill>
        </p:spPr>
        <p:txBody>
          <a:bodyPr lIns="0" tIns="0" rIns="0" bIns="0"/>
          <a:lstStyle>
            <a:lvl1pPr>
              <a:buNone/>
              <a:defRPr/>
            </a:lvl1pPr>
          </a:lstStyle>
          <a:p>
            <a:pPr lvl="0"/>
            <a:r>
              <a:rPr lang="nb-NO" dirty="0"/>
              <a:t> </a:t>
            </a:r>
            <a:endParaRPr lang="en-US" dirty="0"/>
          </a:p>
        </p:txBody>
      </p:sp>
      <p:sp>
        <p:nvSpPr>
          <p:cNvPr id="22" name="Text Placeholder 10" descr="Logo university of oslo">
            <a:extLst>
              <a:ext uri="{FF2B5EF4-FFF2-40B4-BE49-F238E27FC236}">
                <a16:creationId xmlns:a16="http://schemas.microsoft.com/office/drawing/2014/main" id="{50D46AD3-A771-4DEF-954F-E12BC453A367}"/>
              </a:ext>
            </a:extLst>
          </p:cNvPr>
          <p:cNvSpPr>
            <a:spLocks noGrp="1"/>
          </p:cNvSpPr>
          <p:nvPr>
            <p:ph type="body" sz="quarter" idx="21" hasCustomPrompt="1"/>
          </p:nvPr>
        </p:nvSpPr>
        <p:spPr>
          <a:xfrm>
            <a:off x="0" y="0"/>
            <a:ext cx="4831492" cy="1742304"/>
          </a:xfrm>
          <a:blipFill>
            <a:blip r:embed="rId2">
              <a:extLst>
                <a:ext uri="{96DAC541-7B7A-43D3-8B79-37D633B846F1}">
                  <asvg:svgBlip xmlns:asvg="http://schemas.microsoft.com/office/drawing/2016/SVG/main" r:embed="rId3"/>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24" name="Text Placeholder 4" descr="UiO segl">
            <a:extLst>
              <a:ext uri="{FF2B5EF4-FFF2-40B4-BE49-F238E27FC236}">
                <a16:creationId xmlns:a16="http://schemas.microsoft.com/office/drawing/2014/main" id="{4826FBBD-4B21-4F4F-940C-B2F17405B175}"/>
              </a:ext>
            </a:extLst>
          </p:cNvPr>
          <p:cNvSpPr>
            <a:spLocks noGrp="1"/>
          </p:cNvSpPr>
          <p:nvPr>
            <p:ph type="body" sz="quarter" idx="14" hasCustomPrompt="1"/>
          </p:nvPr>
        </p:nvSpPr>
        <p:spPr>
          <a:xfrm>
            <a:off x="10785613" y="5457092"/>
            <a:ext cx="1025436"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dirty="0"/>
              <a:t> </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descr="UiO segl" hidden="1">
            <a:extLst>
              <a:ext uri="{FF2B5EF4-FFF2-40B4-BE49-F238E27FC236}">
                <a16:creationId xmlns:a16="http://schemas.microsoft.com/office/drawing/2014/main" id="{A35AF58C-1F83-4C12-A068-80E9CC3984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3" y="5457092"/>
            <a:ext cx="1025436" cy="1025436"/>
          </a:xfrm>
          <a:prstGeom prst="rect">
            <a:avLst/>
          </a:prstGeom>
        </p:spPr>
      </p:pic>
      <p:pic>
        <p:nvPicPr>
          <p:cNvPr id="21" name="logo_sort" descr="UiO segl" hidden="1">
            <a:extLst>
              <a:ext uri="{FF2B5EF4-FFF2-40B4-BE49-F238E27FC236}">
                <a16:creationId xmlns:a16="http://schemas.microsoft.com/office/drawing/2014/main" id="{D7BA3FF9-8E23-4D04-8078-E40403A8D74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85614" y="5457093"/>
            <a:ext cx="1025421" cy="1025421"/>
          </a:xfrm>
          <a:prstGeom prst="rect">
            <a:avLst/>
          </a:prstGeom>
        </p:spPr>
      </p:pic>
      <p:sp>
        <p:nvSpPr>
          <p:cNvPr id="34" name="addin_colorlist">
            <a:extLst>
              <a:ext uri="{FF2B5EF4-FFF2-40B4-BE49-F238E27FC236}">
                <a16:creationId xmlns:a16="http://schemas.microsoft.com/office/drawing/2014/main" id="{A7312E44-C769-41B2-A3A8-5E77200697A0}"/>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5" name="Title 6">
            <a:extLst>
              <a:ext uri="{FF2B5EF4-FFF2-40B4-BE49-F238E27FC236}">
                <a16:creationId xmlns:a16="http://schemas.microsoft.com/office/drawing/2014/main" id="{B3248F22-2D24-4D1E-906D-0D067B5C6FEB}"/>
              </a:ext>
            </a:extLst>
          </p:cNvPr>
          <p:cNvSpPr>
            <a:spLocks noGrp="1"/>
          </p:cNvSpPr>
          <p:nvPr>
            <p:ph type="title"/>
          </p:nvPr>
        </p:nvSpPr>
        <p:spPr>
          <a:xfrm>
            <a:off x="2463594" y="2235550"/>
            <a:ext cx="5611203" cy="1797779"/>
          </a:xfrm>
        </p:spPr>
        <p:txBody>
          <a:bodyPr/>
          <a:lstStyle>
            <a:lvl1pPr>
              <a:lnSpc>
                <a:spcPct val="100000"/>
              </a:lnSpc>
              <a:defRPr sz="4500">
                <a:highlight>
                  <a:srgbClr val="FFFFFF"/>
                </a:highlight>
              </a:defRPr>
            </a:lvl1pPr>
          </a:lstStyle>
          <a:p>
            <a:r>
              <a:rPr lang="en-US"/>
              <a:t>Click to edit Master title style</a:t>
            </a:r>
            <a:endParaRPr lang="en-US" dirty="0"/>
          </a:p>
        </p:txBody>
      </p:sp>
      <p:sp>
        <p:nvSpPr>
          <p:cNvPr id="26" name="Text Placeholder 3">
            <a:extLst>
              <a:ext uri="{FF2B5EF4-FFF2-40B4-BE49-F238E27FC236}">
                <a16:creationId xmlns:a16="http://schemas.microsoft.com/office/drawing/2014/main" id="{97C10CE2-F6FF-429E-9CE2-00C1AEA84498}"/>
              </a:ext>
            </a:extLst>
          </p:cNvPr>
          <p:cNvSpPr>
            <a:spLocks noGrp="1"/>
          </p:cNvSpPr>
          <p:nvPr>
            <p:ph type="body" sz="quarter" idx="23" hasCustomPrompt="1"/>
          </p:nvPr>
        </p:nvSpPr>
        <p:spPr>
          <a:xfrm>
            <a:off x="2463593" y="4237773"/>
            <a:ext cx="5716962" cy="757238"/>
          </a:xfrm>
        </p:spPr>
        <p:txBody>
          <a:bodyPr/>
          <a:lstStyle>
            <a:lvl1pPr marL="0" indent="0">
              <a:spcBef>
                <a:spcPts val="0"/>
              </a:spcBef>
              <a:buNone/>
              <a:defRPr>
                <a:highlight>
                  <a:srgbClr val="FFFFFF"/>
                </a:highlight>
              </a:defRPr>
            </a:lvl1pPr>
          </a:lstStyle>
          <a:p>
            <a:pPr lvl="0"/>
            <a:r>
              <a:rPr lang="en-US" dirty="0"/>
              <a:t>Subtitle</a:t>
            </a:r>
          </a:p>
        </p:txBody>
      </p:sp>
      <p:sp>
        <p:nvSpPr>
          <p:cNvPr id="3" name="Subtitle 2"/>
          <p:cNvSpPr>
            <a:spLocks noGrp="1"/>
          </p:cNvSpPr>
          <p:nvPr>
            <p:ph type="subTitle" idx="1" hasCustomPrompt="1"/>
          </p:nvPr>
        </p:nvSpPr>
        <p:spPr>
          <a:xfrm>
            <a:off x="2463595" y="5199013"/>
            <a:ext cx="1574149"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err="1"/>
              <a:t>Name</a:t>
            </a:r>
            <a:r>
              <a:rPr lang="nb-NO" noProof="0" dirty="0"/>
              <a:t> </a:t>
            </a:r>
            <a:r>
              <a:rPr lang="nb-NO" noProof="0" dirty="0" err="1"/>
              <a:t>Surname</a:t>
            </a:r>
            <a:endParaRPr lang="nb-NO" noProof="0" dirty="0"/>
          </a:p>
        </p:txBody>
      </p:sp>
      <p:sp>
        <p:nvSpPr>
          <p:cNvPr id="9" name="Text Placeholder 8">
            <a:extLst>
              <a:ext uri="{FF2B5EF4-FFF2-40B4-BE49-F238E27FC236}">
                <a16:creationId xmlns:a16="http://schemas.microsoft.com/office/drawing/2014/main" id="{4535FEDE-B06C-496B-BA41-490A42DC2E1D}"/>
              </a:ext>
            </a:extLst>
          </p:cNvPr>
          <p:cNvSpPr>
            <a:spLocks noGrp="1"/>
          </p:cNvSpPr>
          <p:nvPr>
            <p:ph type="body" sz="quarter" idx="15" hasCustomPrompt="1"/>
          </p:nvPr>
        </p:nvSpPr>
        <p:spPr>
          <a:xfrm>
            <a:off x="2463594" y="5468760"/>
            <a:ext cx="416461" cy="269304"/>
          </a:xfrm>
        </p:spPr>
        <p:txBody>
          <a:bodyPr wrap="none" lIns="0" tIns="0" rIns="0" bIns="0">
            <a:spAutoFit/>
          </a:bodyPr>
          <a:lstStyle>
            <a:lvl1pPr marL="0" indent="0">
              <a:buNone/>
              <a:defRPr sz="1750">
                <a:highlight>
                  <a:srgbClr val="FFFFFF"/>
                </a:highlight>
              </a:defRPr>
            </a:lvl1pPr>
          </a:lstStyle>
          <a:p>
            <a:pPr lvl="0"/>
            <a:r>
              <a:rPr lang="nb-NO" dirty="0" err="1"/>
              <a:t>Title</a:t>
            </a:r>
            <a:endParaRPr lang="en-US" dirty="0"/>
          </a:p>
        </p:txBody>
      </p:sp>
      <p:sp>
        <p:nvSpPr>
          <p:cNvPr id="14" name="Text Placeholder 8">
            <a:extLst>
              <a:ext uri="{FF2B5EF4-FFF2-40B4-BE49-F238E27FC236}">
                <a16:creationId xmlns:a16="http://schemas.microsoft.com/office/drawing/2014/main" id="{BEED47EB-FB74-4E92-BFEA-230762B9BAAF}"/>
              </a:ext>
            </a:extLst>
          </p:cNvPr>
          <p:cNvSpPr>
            <a:spLocks noGrp="1"/>
          </p:cNvSpPr>
          <p:nvPr>
            <p:ph type="body" sz="quarter" idx="16" hasCustomPrompt="1"/>
          </p:nvPr>
        </p:nvSpPr>
        <p:spPr>
          <a:xfrm>
            <a:off x="2463594" y="5735491"/>
            <a:ext cx="985847"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err="1"/>
              <a:t>University</a:t>
            </a:r>
            <a:endParaRPr lang="en-US" dirty="0"/>
          </a:p>
        </p:txBody>
      </p:sp>
      <p:sp>
        <p:nvSpPr>
          <p:cNvPr id="4" name="Date Placeholder 3"/>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Tree>
    <p:extLst>
      <p:ext uri="{BB962C8B-B14F-4D97-AF65-F5344CB8AC3E}">
        <p14:creationId xmlns:p14="http://schemas.microsoft.com/office/powerpoint/2010/main" val="192545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ront page full width UiO Content (Ful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0" y="0"/>
            <a:ext cx="12188597" cy="6858000"/>
          </a:xfrm>
          <a:solidFill>
            <a:schemeClr val="bg1"/>
          </a:solidFill>
        </p:spPr>
        <p:txBody>
          <a:bodyPr/>
          <a:lstStyle>
            <a:lvl1pPr marL="0" indent="0">
              <a:buNone/>
              <a:defRPr sz="20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0" y="0"/>
            <a:ext cx="12191999" cy="6858000"/>
          </a:xfrm>
          <a:prstGeom prst="rect">
            <a:avLst/>
          </a:prstGeom>
          <a:noFill/>
        </p:spPr>
        <p:txBody>
          <a:bodyPr lIns="0" tIns="0" rIns="0" bIns="0"/>
          <a:lstStyle>
            <a:lvl1pPr>
              <a:buNone/>
              <a:defRPr/>
            </a:lvl1pPr>
          </a:lstStyle>
          <a:p>
            <a:pPr lvl="0"/>
            <a:r>
              <a:rPr lang="nb-NO" dirty="0"/>
              <a:t> </a:t>
            </a:r>
            <a:endParaRPr lang="en-US" dirty="0"/>
          </a:p>
        </p:txBody>
      </p:sp>
      <p:sp>
        <p:nvSpPr>
          <p:cNvPr id="22" name="Text Placeholder 10" descr="Logo university of oslo">
            <a:extLst>
              <a:ext uri="{FF2B5EF4-FFF2-40B4-BE49-F238E27FC236}">
                <a16:creationId xmlns:a16="http://schemas.microsoft.com/office/drawing/2014/main" id="{50D46AD3-A771-4DEF-954F-E12BC453A367}"/>
              </a:ext>
            </a:extLst>
          </p:cNvPr>
          <p:cNvSpPr>
            <a:spLocks noGrp="1"/>
          </p:cNvSpPr>
          <p:nvPr>
            <p:ph type="body" sz="quarter" idx="21" hasCustomPrompt="1"/>
          </p:nvPr>
        </p:nvSpPr>
        <p:spPr>
          <a:xfrm>
            <a:off x="0" y="0"/>
            <a:ext cx="4831492" cy="1742304"/>
          </a:xfrm>
          <a:blipFill>
            <a:blip r:embed="rId2">
              <a:extLst>
                <a:ext uri="{96DAC541-7B7A-43D3-8B79-37D633B846F1}">
                  <asvg:svgBlip xmlns:asvg="http://schemas.microsoft.com/office/drawing/2016/SVG/main" r:embed="rId3"/>
                </a:ext>
              </a:extLst>
            </a:blip>
            <a:stretch>
              <a:fillRect l="-35120" t="-97139" r="-37750" b="-104461"/>
            </a:stretch>
          </a:blipFill>
        </p:spPr>
        <p:txBody>
          <a:bodyPr/>
          <a:lstStyle>
            <a:lvl1pPr marL="0" indent="0">
              <a:buNone/>
              <a:defRPr/>
            </a:lvl1pPr>
          </a:lstStyle>
          <a:p>
            <a:pPr lvl="0"/>
            <a:r>
              <a:rPr lang="nb-NO" dirty="0"/>
              <a:t> </a:t>
            </a:r>
            <a:endParaRPr lang="en-US" dirty="0"/>
          </a:p>
        </p:txBody>
      </p:sp>
      <p:sp>
        <p:nvSpPr>
          <p:cNvPr id="24" name="Text Placeholder 4" descr="UiO segl">
            <a:extLst>
              <a:ext uri="{FF2B5EF4-FFF2-40B4-BE49-F238E27FC236}">
                <a16:creationId xmlns:a16="http://schemas.microsoft.com/office/drawing/2014/main" id="{4826FBBD-4B21-4F4F-940C-B2F17405B175}"/>
              </a:ext>
            </a:extLst>
          </p:cNvPr>
          <p:cNvSpPr>
            <a:spLocks noGrp="1"/>
          </p:cNvSpPr>
          <p:nvPr>
            <p:ph type="body" sz="quarter" idx="14" hasCustomPrompt="1"/>
          </p:nvPr>
        </p:nvSpPr>
        <p:spPr>
          <a:xfrm>
            <a:off x="10785613" y="5457092"/>
            <a:ext cx="1025436"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dirty="0"/>
              <a:t> </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descr="UiO segl" hidden="1">
            <a:extLst>
              <a:ext uri="{FF2B5EF4-FFF2-40B4-BE49-F238E27FC236}">
                <a16:creationId xmlns:a16="http://schemas.microsoft.com/office/drawing/2014/main" id="{A35AF58C-1F83-4C12-A068-80E9CC3984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3" y="5457092"/>
            <a:ext cx="1025436" cy="1025436"/>
          </a:xfrm>
          <a:prstGeom prst="rect">
            <a:avLst/>
          </a:prstGeom>
        </p:spPr>
      </p:pic>
      <p:pic>
        <p:nvPicPr>
          <p:cNvPr id="21" name="logo_sort" descr="UiO segl" hidden="1">
            <a:extLst>
              <a:ext uri="{FF2B5EF4-FFF2-40B4-BE49-F238E27FC236}">
                <a16:creationId xmlns:a16="http://schemas.microsoft.com/office/drawing/2014/main" id="{D7BA3FF9-8E23-4D04-8078-E40403A8D74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85614" y="5457093"/>
            <a:ext cx="1025421" cy="1025421"/>
          </a:xfrm>
          <a:prstGeom prst="rect">
            <a:avLst/>
          </a:prstGeom>
        </p:spPr>
      </p:pic>
      <p:sp>
        <p:nvSpPr>
          <p:cNvPr id="34" name="addin_colorlist">
            <a:extLst>
              <a:ext uri="{FF2B5EF4-FFF2-40B4-BE49-F238E27FC236}">
                <a16:creationId xmlns:a16="http://schemas.microsoft.com/office/drawing/2014/main" id="{A7312E44-C769-41B2-A3A8-5E77200697A0}"/>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5" name="Title 6">
            <a:extLst>
              <a:ext uri="{FF2B5EF4-FFF2-40B4-BE49-F238E27FC236}">
                <a16:creationId xmlns:a16="http://schemas.microsoft.com/office/drawing/2014/main" id="{B3248F22-2D24-4D1E-906D-0D067B5C6FEB}"/>
              </a:ext>
            </a:extLst>
          </p:cNvPr>
          <p:cNvSpPr>
            <a:spLocks noGrp="1"/>
          </p:cNvSpPr>
          <p:nvPr>
            <p:ph type="title"/>
          </p:nvPr>
        </p:nvSpPr>
        <p:spPr>
          <a:xfrm>
            <a:off x="2463594" y="2235550"/>
            <a:ext cx="5611203" cy="1797779"/>
          </a:xfrm>
        </p:spPr>
        <p:txBody>
          <a:bodyPr/>
          <a:lstStyle>
            <a:lvl1pPr>
              <a:lnSpc>
                <a:spcPct val="100000"/>
              </a:lnSpc>
              <a:defRPr sz="4500">
                <a:highlight>
                  <a:srgbClr val="FFFFFF"/>
                </a:highlight>
              </a:defRPr>
            </a:lvl1pPr>
          </a:lstStyle>
          <a:p>
            <a:r>
              <a:rPr lang="en-US"/>
              <a:t>Click to edit Master title style</a:t>
            </a:r>
            <a:endParaRPr lang="en-US" dirty="0"/>
          </a:p>
        </p:txBody>
      </p:sp>
      <p:sp>
        <p:nvSpPr>
          <p:cNvPr id="26" name="Text Placeholder 3">
            <a:extLst>
              <a:ext uri="{FF2B5EF4-FFF2-40B4-BE49-F238E27FC236}">
                <a16:creationId xmlns:a16="http://schemas.microsoft.com/office/drawing/2014/main" id="{97C10CE2-F6FF-429E-9CE2-00C1AEA84498}"/>
              </a:ext>
            </a:extLst>
          </p:cNvPr>
          <p:cNvSpPr>
            <a:spLocks noGrp="1"/>
          </p:cNvSpPr>
          <p:nvPr>
            <p:ph type="body" sz="quarter" idx="23" hasCustomPrompt="1"/>
          </p:nvPr>
        </p:nvSpPr>
        <p:spPr>
          <a:xfrm>
            <a:off x="2463593" y="4237773"/>
            <a:ext cx="5716962" cy="757238"/>
          </a:xfrm>
        </p:spPr>
        <p:txBody>
          <a:bodyPr/>
          <a:lstStyle>
            <a:lvl1pPr marL="0" indent="0">
              <a:spcBef>
                <a:spcPts val="0"/>
              </a:spcBef>
              <a:buNone/>
              <a:defRPr>
                <a:highlight>
                  <a:srgbClr val="FFFFFF"/>
                </a:highlight>
              </a:defRPr>
            </a:lvl1pPr>
          </a:lstStyle>
          <a:p>
            <a:pPr lvl="0"/>
            <a:r>
              <a:rPr lang="en-US" dirty="0"/>
              <a:t>Subtitle</a:t>
            </a:r>
          </a:p>
        </p:txBody>
      </p:sp>
      <p:sp>
        <p:nvSpPr>
          <p:cNvPr id="3" name="Subtitle 2"/>
          <p:cNvSpPr>
            <a:spLocks noGrp="1"/>
          </p:cNvSpPr>
          <p:nvPr>
            <p:ph type="subTitle" idx="1" hasCustomPrompt="1"/>
          </p:nvPr>
        </p:nvSpPr>
        <p:spPr>
          <a:xfrm>
            <a:off x="2463595" y="5199013"/>
            <a:ext cx="1574149"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err="1"/>
              <a:t>Name</a:t>
            </a:r>
            <a:r>
              <a:rPr lang="nb-NO" noProof="0" dirty="0"/>
              <a:t> </a:t>
            </a:r>
            <a:r>
              <a:rPr lang="nb-NO" noProof="0" dirty="0" err="1"/>
              <a:t>Surname</a:t>
            </a:r>
            <a:endParaRPr lang="nb-NO" noProof="0" dirty="0"/>
          </a:p>
        </p:txBody>
      </p:sp>
      <p:sp>
        <p:nvSpPr>
          <p:cNvPr id="9" name="Text Placeholder 8">
            <a:extLst>
              <a:ext uri="{FF2B5EF4-FFF2-40B4-BE49-F238E27FC236}">
                <a16:creationId xmlns:a16="http://schemas.microsoft.com/office/drawing/2014/main" id="{4535FEDE-B06C-496B-BA41-490A42DC2E1D}"/>
              </a:ext>
            </a:extLst>
          </p:cNvPr>
          <p:cNvSpPr>
            <a:spLocks noGrp="1"/>
          </p:cNvSpPr>
          <p:nvPr>
            <p:ph type="body" sz="quarter" idx="15" hasCustomPrompt="1"/>
          </p:nvPr>
        </p:nvSpPr>
        <p:spPr>
          <a:xfrm>
            <a:off x="2463594" y="5468760"/>
            <a:ext cx="416461" cy="269304"/>
          </a:xfrm>
        </p:spPr>
        <p:txBody>
          <a:bodyPr wrap="none" lIns="0" tIns="0" rIns="0" bIns="0">
            <a:spAutoFit/>
          </a:bodyPr>
          <a:lstStyle>
            <a:lvl1pPr marL="0" indent="0">
              <a:buNone/>
              <a:defRPr sz="1750">
                <a:highlight>
                  <a:srgbClr val="FFFFFF"/>
                </a:highlight>
              </a:defRPr>
            </a:lvl1pPr>
          </a:lstStyle>
          <a:p>
            <a:pPr lvl="0"/>
            <a:r>
              <a:rPr lang="nb-NO" dirty="0" err="1"/>
              <a:t>Title</a:t>
            </a:r>
            <a:endParaRPr lang="en-US" dirty="0"/>
          </a:p>
        </p:txBody>
      </p:sp>
      <p:sp>
        <p:nvSpPr>
          <p:cNvPr id="14" name="Text Placeholder 8">
            <a:extLst>
              <a:ext uri="{FF2B5EF4-FFF2-40B4-BE49-F238E27FC236}">
                <a16:creationId xmlns:a16="http://schemas.microsoft.com/office/drawing/2014/main" id="{BEED47EB-FB74-4E92-BFEA-230762B9BAAF}"/>
              </a:ext>
            </a:extLst>
          </p:cNvPr>
          <p:cNvSpPr>
            <a:spLocks noGrp="1"/>
          </p:cNvSpPr>
          <p:nvPr>
            <p:ph type="body" sz="quarter" idx="16" hasCustomPrompt="1"/>
          </p:nvPr>
        </p:nvSpPr>
        <p:spPr>
          <a:xfrm>
            <a:off x="2463594" y="5735491"/>
            <a:ext cx="985847"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err="1"/>
              <a:t>University</a:t>
            </a:r>
            <a:endParaRPr lang="en-US" dirty="0"/>
          </a:p>
        </p:txBody>
      </p:sp>
      <p:sp>
        <p:nvSpPr>
          <p:cNvPr id="4" name="Date Placeholder 3"/>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Tree>
    <p:extLst>
      <p:ext uri="{BB962C8B-B14F-4D97-AF65-F5344CB8AC3E}">
        <p14:creationId xmlns:p14="http://schemas.microsoft.com/office/powerpoint/2010/main" val="96337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page faculty picture">
    <p:bg>
      <p:bgPr>
        <a:solidFill>
          <a:schemeClr val="l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84D768E-AC85-41DD-B1B7-0298BF33163D}"/>
              </a:ext>
              <a:ext uri="{C183D7F6-B498-43B3-948B-1728B52AA6E4}">
                <adec:decorative xmlns:adec="http://schemas.microsoft.com/office/drawing/2017/decorative" val="1"/>
              </a:ext>
            </a:extLst>
          </p:cNvPr>
          <p:cNvSpPr>
            <a:spLocks noGrp="1"/>
          </p:cNvSpPr>
          <p:nvPr>
            <p:ph type="pic" sz="quarter" idx="13"/>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l="-21892" r="-49642"/>
            </a:stretch>
          </a:blipFill>
        </p:spPr>
        <p:txBody>
          <a:bodyPr lIns="0" tIns="0" rIns="0" bIns="0"/>
          <a:lstStyle/>
          <a:p>
            <a:r>
              <a:rPr lang="en-US"/>
              <a:t>Click icon to add picture</a:t>
            </a:r>
            <a:endParaRPr lang="en-US" dirty="0"/>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6209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pic>
        <p:nvPicPr>
          <p:cNvPr id="22" name="Graphic 21" descr="UiO segl">
            <a:extLst>
              <a:ext uri="{FF2B5EF4-FFF2-40B4-BE49-F238E27FC236}">
                <a16:creationId xmlns:a16="http://schemas.microsoft.com/office/drawing/2014/main" id="{EC01DC75-D0B0-4B26-A9E0-4DA4332550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038" y="5945262"/>
            <a:ext cx="1717464" cy="538688"/>
          </a:xfrm>
          <a:prstGeom prst="rect">
            <a:avLst/>
          </a:prstGeom>
        </p:spPr>
      </p:pic>
      <p:sp>
        <p:nvSpPr>
          <p:cNvPr id="16" name="addin_colorbox" hidden="1">
            <a:extLst>
              <a:ext uri="{FF2B5EF4-FFF2-40B4-BE49-F238E27FC236}">
                <a16:creationId xmlns:a16="http://schemas.microsoft.com/office/drawing/2014/main" id="{FCA3E1BC-B669-4110-87EA-FAF1FA6121D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7" name="addin_title" hidden="1">
            <a:extLst>
              <a:ext uri="{FF2B5EF4-FFF2-40B4-BE49-F238E27FC236}">
                <a16:creationId xmlns:a16="http://schemas.microsoft.com/office/drawing/2014/main" id="{3ED724C7-6D8D-4B02-A942-476103665D4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8" name="addin_text" hidden="1">
            <a:extLst>
              <a:ext uri="{FF2B5EF4-FFF2-40B4-BE49-F238E27FC236}">
                <a16:creationId xmlns:a16="http://schemas.microsoft.com/office/drawing/2014/main" id="{3875A1F9-BE97-453C-A6D3-C2B80FB26DA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9" name="addin_image" hidden="1">
            <a:extLst>
              <a:ext uri="{FF2B5EF4-FFF2-40B4-BE49-F238E27FC236}">
                <a16:creationId xmlns:a16="http://schemas.microsoft.com/office/drawing/2014/main" id="{B74C45E3-A0CF-4E11-99D4-B0A97B5ECA6D}"/>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0" name="addin_grouplist" hidden="1">
            <a:extLst>
              <a:ext uri="{FF2B5EF4-FFF2-40B4-BE49-F238E27FC236}">
                <a16:creationId xmlns:a16="http://schemas.microsoft.com/office/drawing/2014/main" id="{E863661C-B13F-46BB-BA71-469E9D5AB327}"/>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1" name="addin_logo" hidden="1">
            <a:extLst>
              <a:ext uri="{FF2B5EF4-FFF2-40B4-BE49-F238E27FC236}">
                <a16:creationId xmlns:a16="http://schemas.microsoft.com/office/drawing/2014/main" id="{6B15E5D0-41F1-4B95-AEBC-8FEF29F24DE4}"/>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0" name="addin_colorlist" hidden="1">
            <a:extLst>
              <a:ext uri="{FF2B5EF4-FFF2-40B4-BE49-F238E27FC236}">
                <a16:creationId xmlns:a16="http://schemas.microsoft.com/office/drawing/2014/main" id="{7F0B4600-01AF-4489-BB06-80DDCB1334FF}"/>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379038" y="239167"/>
            <a:ext cx="5075367" cy="2387600"/>
          </a:xfrm>
          <a:solidFill>
            <a:srgbClr val="0000FF">
              <a:alpha val="0"/>
            </a:srgbClr>
          </a:solidFill>
        </p:spPr>
        <p:txBody>
          <a:bodyPr anchor="t"/>
          <a:lstStyle>
            <a:lvl1pPr algn="l">
              <a:lnSpc>
                <a:spcPct val="100000"/>
              </a:lnSpc>
              <a:defRPr sz="4501"/>
            </a:lvl1pPr>
          </a:lstStyle>
          <a:p>
            <a:r>
              <a:rPr lang="en-US" noProof="0" dirty="0"/>
              <a:t>Choose faculty from the drop-down menu</a:t>
            </a:r>
          </a:p>
        </p:txBody>
      </p:sp>
      <p:sp>
        <p:nvSpPr>
          <p:cNvPr id="14" name="Text Placeholder 8">
            <a:extLst>
              <a:ext uri="{FF2B5EF4-FFF2-40B4-BE49-F238E27FC236}">
                <a16:creationId xmlns:a16="http://schemas.microsoft.com/office/drawing/2014/main" id="{E2797541-CC8A-4BF9-AD61-F95B5D424E7E}"/>
              </a:ext>
            </a:extLst>
          </p:cNvPr>
          <p:cNvSpPr>
            <a:spLocks noGrp="1"/>
          </p:cNvSpPr>
          <p:nvPr>
            <p:ph type="body" sz="quarter" idx="17" hasCustomPrompt="1"/>
          </p:nvPr>
        </p:nvSpPr>
        <p:spPr>
          <a:xfrm>
            <a:off x="379038" y="4112581"/>
            <a:ext cx="5080128" cy="226283"/>
          </a:xfrm>
        </p:spPr>
        <p:txBody>
          <a:bodyPr/>
          <a:lstStyle>
            <a:lvl1pPr marL="0" indent="0">
              <a:buNone/>
              <a:defRPr sz="1750"/>
            </a:lvl1pPr>
          </a:lstStyle>
          <a:p>
            <a:pPr lvl="0"/>
            <a:r>
              <a:rPr lang="nb-NO" dirty="0" err="1"/>
              <a:t>Name</a:t>
            </a:r>
            <a:r>
              <a:rPr lang="nb-NO" dirty="0"/>
              <a:t> </a:t>
            </a:r>
            <a:r>
              <a:rPr lang="nb-NO" dirty="0" err="1"/>
              <a:t>Surname</a:t>
            </a:r>
            <a:endParaRPr lang="en-US" dirty="0"/>
          </a:p>
        </p:txBody>
      </p:sp>
      <p:sp>
        <p:nvSpPr>
          <p:cNvPr id="11" name="Text Placeholder 8">
            <a:extLst>
              <a:ext uri="{FF2B5EF4-FFF2-40B4-BE49-F238E27FC236}">
                <a16:creationId xmlns:a16="http://schemas.microsoft.com/office/drawing/2014/main" id="{57F9F285-7481-495A-B1F0-6CB04E7E3B91}"/>
              </a:ext>
            </a:extLst>
          </p:cNvPr>
          <p:cNvSpPr>
            <a:spLocks noGrp="1"/>
          </p:cNvSpPr>
          <p:nvPr>
            <p:ph type="body" sz="quarter" idx="15" hasCustomPrompt="1"/>
          </p:nvPr>
        </p:nvSpPr>
        <p:spPr>
          <a:xfrm>
            <a:off x="383800" y="4379312"/>
            <a:ext cx="5075366" cy="226283"/>
          </a:xfrm>
        </p:spPr>
        <p:txBody>
          <a:bodyPr/>
          <a:lstStyle>
            <a:lvl1pPr marL="0" indent="0">
              <a:buNone/>
              <a:defRPr sz="1750"/>
            </a:lvl1pPr>
          </a:lstStyle>
          <a:p>
            <a:pPr lvl="0"/>
            <a:r>
              <a:rPr lang="nb-NO" dirty="0" err="1"/>
              <a:t>Title</a:t>
            </a:r>
            <a:endParaRPr lang="en-US" dirty="0"/>
          </a:p>
        </p:txBody>
      </p:sp>
      <p:sp>
        <p:nvSpPr>
          <p:cNvPr id="12" name="Text Placeholder 8">
            <a:extLst>
              <a:ext uri="{FF2B5EF4-FFF2-40B4-BE49-F238E27FC236}">
                <a16:creationId xmlns:a16="http://schemas.microsoft.com/office/drawing/2014/main" id="{95D7F869-7DD8-42A9-BFA1-5DF06F572DD1}"/>
              </a:ext>
            </a:extLst>
          </p:cNvPr>
          <p:cNvSpPr>
            <a:spLocks noGrp="1"/>
          </p:cNvSpPr>
          <p:nvPr>
            <p:ph type="body" sz="quarter" idx="16" hasCustomPrompt="1"/>
          </p:nvPr>
        </p:nvSpPr>
        <p:spPr>
          <a:xfrm>
            <a:off x="383800" y="4646043"/>
            <a:ext cx="5075367" cy="226283"/>
          </a:xfrm>
        </p:spPr>
        <p:txBody>
          <a:bodyPr/>
          <a:lstStyle>
            <a:lvl1pPr marL="0" indent="0">
              <a:buNone/>
              <a:defRPr sz="1750"/>
            </a:lvl1pPr>
          </a:lstStyle>
          <a:p>
            <a:pPr lvl="0"/>
            <a:r>
              <a:rPr lang="nb-NO" dirty="0" err="1"/>
              <a:t>University</a:t>
            </a:r>
            <a:endParaRPr lang="en-US" dirty="0"/>
          </a:p>
        </p:txBody>
      </p:sp>
      <p:sp>
        <p:nvSpPr>
          <p:cNvPr id="4" name="Date Placeholder 3"/>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280419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ront page faculty Content">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dirty="0"/>
              <a:t> </a:t>
            </a:r>
            <a:endParaRPr lang="en-US" dirty="0"/>
          </a:p>
        </p:txBody>
      </p:sp>
      <p:pic>
        <p:nvPicPr>
          <p:cNvPr id="2" name="Graphic 1" descr="UiO segl">
            <a:extLst>
              <a:ext uri="{FF2B5EF4-FFF2-40B4-BE49-F238E27FC236}">
                <a16:creationId xmlns:a16="http://schemas.microsoft.com/office/drawing/2014/main" id="{6161745A-C000-4B1A-BBF6-1904AA5E4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1717464" cy="538688"/>
          </a:xfrm>
          <a:prstGeom prst="rect">
            <a:avLst/>
          </a:prstGeom>
        </p:spPr>
      </p:pic>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1" name="addin_colorlist" hidden="1">
            <a:extLst>
              <a:ext uri="{FF2B5EF4-FFF2-40B4-BE49-F238E27FC236}">
                <a16:creationId xmlns:a16="http://schemas.microsoft.com/office/drawing/2014/main" id="{3B6997BB-B94A-40D6-A78C-AD58CB198E0A}"/>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379038" y="239167"/>
            <a:ext cx="5075367" cy="2387600"/>
          </a:xfrm>
          <a:solidFill>
            <a:srgbClr val="0000FF">
              <a:alpha val="0"/>
            </a:srgbClr>
          </a:solidFill>
        </p:spPr>
        <p:txBody>
          <a:bodyPr anchor="t"/>
          <a:lstStyle>
            <a:lvl1pPr algn="l">
              <a:lnSpc>
                <a:spcPct val="100000"/>
              </a:lnSpc>
              <a:defRPr sz="4501"/>
            </a:lvl1pPr>
          </a:lstStyle>
          <a:p>
            <a:r>
              <a:rPr lang="en-US" noProof="0" dirty="0"/>
              <a:t>Choose faculty from the drop-down menu</a:t>
            </a:r>
          </a:p>
        </p:txBody>
      </p:sp>
      <p:sp>
        <p:nvSpPr>
          <p:cNvPr id="18" name="Text Placeholder 8">
            <a:extLst>
              <a:ext uri="{FF2B5EF4-FFF2-40B4-BE49-F238E27FC236}">
                <a16:creationId xmlns:a16="http://schemas.microsoft.com/office/drawing/2014/main" id="{C050759A-54F8-4B19-AC2D-397DFB40B4A8}"/>
              </a:ext>
            </a:extLst>
          </p:cNvPr>
          <p:cNvSpPr>
            <a:spLocks noGrp="1"/>
          </p:cNvSpPr>
          <p:nvPr>
            <p:ph type="body" sz="quarter" idx="17" hasCustomPrompt="1"/>
          </p:nvPr>
        </p:nvSpPr>
        <p:spPr>
          <a:xfrm>
            <a:off x="379038" y="4112581"/>
            <a:ext cx="5080128" cy="226283"/>
          </a:xfrm>
        </p:spPr>
        <p:txBody>
          <a:bodyPr/>
          <a:lstStyle>
            <a:lvl1pPr marL="0" indent="0">
              <a:buNone/>
              <a:defRPr sz="1750"/>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B79C2EEB-4BAB-4FD9-8D75-49062C66009B}"/>
              </a:ext>
            </a:extLst>
          </p:cNvPr>
          <p:cNvSpPr>
            <a:spLocks noGrp="1"/>
          </p:cNvSpPr>
          <p:nvPr>
            <p:ph type="body" sz="quarter" idx="15" hasCustomPrompt="1"/>
          </p:nvPr>
        </p:nvSpPr>
        <p:spPr>
          <a:xfrm>
            <a:off x="383800" y="4379312"/>
            <a:ext cx="5075366" cy="226283"/>
          </a:xfrm>
        </p:spPr>
        <p:txBody>
          <a:bodyPr/>
          <a:lstStyle>
            <a:lvl1pPr marL="0" indent="0">
              <a:buNone/>
              <a:defRPr sz="1750"/>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D54445F3-3566-4B75-AA9E-13D05C023D30}"/>
              </a:ext>
            </a:extLst>
          </p:cNvPr>
          <p:cNvSpPr>
            <a:spLocks noGrp="1"/>
          </p:cNvSpPr>
          <p:nvPr>
            <p:ph type="body" sz="quarter" idx="16" hasCustomPrompt="1"/>
          </p:nvPr>
        </p:nvSpPr>
        <p:spPr>
          <a:xfrm>
            <a:off x="383800" y="4646043"/>
            <a:ext cx="5075367" cy="226283"/>
          </a:xfrm>
        </p:spPr>
        <p:txBody>
          <a:bodyPr/>
          <a:lstStyle>
            <a:lvl1pPr marL="0" indent="0">
              <a:buNone/>
              <a:defRPr sz="1750"/>
            </a:lvl1pPr>
          </a:lstStyle>
          <a:p>
            <a:pPr lvl="0"/>
            <a:r>
              <a:rPr lang="nb-NO" dirty="0" err="1"/>
              <a:t>University</a:t>
            </a:r>
            <a:endParaRPr lang="en-US" dirty="0"/>
          </a:p>
        </p:txBody>
      </p:sp>
      <p:sp>
        <p:nvSpPr>
          <p:cNvPr id="4" name="Date Placeholder 3"/>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180199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ront page faculty picture and titl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16BE45C5-2FD6-4365-884E-E7211BA9F811}"/>
              </a:ext>
            </a:extLst>
          </p:cNvPr>
          <p:cNvSpPr>
            <a:spLocks noGrp="1"/>
          </p:cNvSpPr>
          <p:nvPr>
            <p:ph type="body" sz="quarter" idx="19"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6" name="Picture Placeholder 5">
            <a:extLst>
              <a:ext uri="{FF2B5EF4-FFF2-40B4-BE49-F238E27FC236}">
                <a16:creationId xmlns:a16="http://schemas.microsoft.com/office/drawing/2014/main" id="{8FC80015-4906-4750-9E68-18BCB837A813}"/>
              </a:ext>
            </a:extLst>
          </p:cNvPr>
          <p:cNvSpPr>
            <a:spLocks noGrp="1"/>
          </p:cNvSpPr>
          <p:nvPr>
            <p:ph type="pic" sz="quarter" idx="20"/>
          </p:nvPr>
        </p:nvSpPr>
        <p:spPr>
          <a:xfrm>
            <a:off x="6215063" y="0"/>
            <a:ext cx="5976937" cy="6858000"/>
          </a:xfrm>
        </p:spPr>
        <p:txBody>
          <a:bodyPr/>
          <a:lstStyle>
            <a:lvl1pPr marL="0" indent="0">
              <a:buNone/>
              <a:defRPr/>
            </a:lvl1pPr>
          </a:lstStyle>
          <a:p>
            <a:r>
              <a:rPr lang="en-US"/>
              <a:t>Click icon to add picture</a:t>
            </a:r>
            <a:endParaRPr lang="en-US" dirty="0"/>
          </a:p>
        </p:txBody>
      </p:sp>
      <p:pic>
        <p:nvPicPr>
          <p:cNvPr id="24" name="Graphic 23" descr="UiO segl">
            <a:extLst>
              <a:ext uri="{FF2B5EF4-FFF2-40B4-BE49-F238E27FC236}">
                <a16:creationId xmlns:a16="http://schemas.microsoft.com/office/drawing/2014/main" id="{7A13BE6F-3781-43DF-AA89-B8DEEDEF92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1717464" cy="538688"/>
          </a:xfrm>
          <a:prstGeom prst="rect">
            <a:avLst/>
          </a:prstGeom>
        </p:spPr>
      </p:pic>
      <p:sp>
        <p:nvSpPr>
          <p:cNvPr id="12" name="addin_colorbox" hidden="1">
            <a:extLst>
              <a:ext uri="{FF2B5EF4-FFF2-40B4-BE49-F238E27FC236}">
                <a16:creationId xmlns:a16="http://schemas.microsoft.com/office/drawing/2014/main" id="{AEA2A8D1-CC8A-49D7-B5F3-4D3D31E797B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4" name="addin_title" hidden="1">
            <a:extLst>
              <a:ext uri="{FF2B5EF4-FFF2-40B4-BE49-F238E27FC236}">
                <a16:creationId xmlns:a16="http://schemas.microsoft.com/office/drawing/2014/main" id="{FA762AA7-0630-463D-983A-714A0FDC6D6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BADFE346-6D41-462E-B93E-8A458125843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2F05EFBC-3D55-4A55-AC99-18A584A64FD7}"/>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22529F69-78C3-4EA5-A8EF-DAED9CFEB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26D5A990-E30B-4E3A-A5A7-8F106A934ECB}"/>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2" name="addin_colorlist" hidden="1">
            <a:extLst>
              <a:ext uri="{FF2B5EF4-FFF2-40B4-BE49-F238E27FC236}">
                <a16:creationId xmlns:a16="http://schemas.microsoft.com/office/drawing/2014/main" id="{F16A078A-965E-4FF3-B0E0-E928670830B3}"/>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9" name="Text Placeholder 8">
            <a:extLst>
              <a:ext uri="{FF2B5EF4-FFF2-40B4-BE49-F238E27FC236}">
                <a16:creationId xmlns:a16="http://schemas.microsoft.com/office/drawing/2014/main" id="{5A7D8FAB-5135-4ED0-ACB7-2739C6B82F8B}"/>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noProof="0" dirty="0"/>
              <a:t>Choose faculty from the drop-down menu</a:t>
            </a:r>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p:nvPr>
        </p:nvSpPr>
        <p:spPr>
          <a:xfrm>
            <a:off x="375634" y="2283763"/>
            <a:ext cx="5075367" cy="1650530"/>
          </a:xfrm>
        </p:spPr>
        <p:txBody>
          <a:bodyPr anchor="t"/>
          <a:lstStyle>
            <a:lvl1pPr algn="l">
              <a:lnSpc>
                <a:spcPct val="100000"/>
              </a:lnSpc>
              <a:defRPr sz="4501"/>
            </a:lvl1pPr>
          </a:lstStyle>
          <a:p>
            <a:r>
              <a:rPr lang="en-US" noProof="0"/>
              <a:t>Click to edit Master title style</a:t>
            </a:r>
            <a:endParaRPr lang="nb-NO" noProof="0" dirty="0"/>
          </a:p>
        </p:txBody>
      </p:sp>
      <p:sp>
        <p:nvSpPr>
          <p:cNvPr id="18" name="Text Placeholder 8">
            <a:extLst>
              <a:ext uri="{FF2B5EF4-FFF2-40B4-BE49-F238E27FC236}">
                <a16:creationId xmlns:a16="http://schemas.microsoft.com/office/drawing/2014/main" id="{0C5E1721-C410-49BE-9F3F-24805109740D}"/>
              </a:ext>
            </a:extLst>
          </p:cNvPr>
          <p:cNvSpPr>
            <a:spLocks noGrp="1"/>
          </p:cNvSpPr>
          <p:nvPr>
            <p:ph type="body" sz="quarter" idx="18" hasCustomPrompt="1"/>
          </p:nvPr>
        </p:nvSpPr>
        <p:spPr>
          <a:xfrm>
            <a:off x="379038" y="4112581"/>
            <a:ext cx="5080128" cy="226283"/>
          </a:xfrm>
        </p:spPr>
        <p:txBody>
          <a:bodyPr/>
          <a:lstStyle>
            <a:lvl1pPr marL="0" indent="0">
              <a:buNone/>
              <a:defRPr sz="1750"/>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DAF0B331-B584-46FA-B290-ADD1C599DDB0}"/>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9D579993-FE03-45A3-B1FB-C50D4B5D6288}"/>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err="1"/>
              <a:t>University</a:t>
            </a:r>
            <a:endParaRPr lang="en-US" dirty="0"/>
          </a:p>
        </p:txBody>
      </p:sp>
      <p:sp>
        <p:nvSpPr>
          <p:cNvPr id="4" name="Date Placeholder 3"/>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248072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ront page institute pictur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3" name="Picture Placeholder 2">
            <a:extLst>
              <a:ext uri="{FF2B5EF4-FFF2-40B4-BE49-F238E27FC236}">
                <a16:creationId xmlns:a16="http://schemas.microsoft.com/office/drawing/2014/main" id="{663D537D-BDA7-442F-85CC-77B15D3E9EBA}"/>
              </a:ext>
              <a:ext uri="{C183D7F6-B498-43B3-948B-1728B52AA6E4}">
                <adec:decorative xmlns:adec="http://schemas.microsoft.com/office/drawing/2017/decorative" val="1"/>
              </a:ext>
            </a:extLst>
          </p:cNvPr>
          <p:cNvSpPr>
            <a:spLocks noGrp="1"/>
          </p:cNvSpPr>
          <p:nvPr>
            <p:ph type="pic" sz="quarter" idx="19"/>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pic>
        <p:nvPicPr>
          <p:cNvPr id="2" name="Graphic 1" descr="UiO segl">
            <a:extLst>
              <a:ext uri="{FF2B5EF4-FFF2-40B4-BE49-F238E27FC236}">
                <a16:creationId xmlns:a16="http://schemas.microsoft.com/office/drawing/2014/main" id="{6161745A-C000-4B1A-BBF6-1904AA5E4F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038" y="5945262"/>
            <a:ext cx="1717464" cy="538688"/>
          </a:xfrm>
          <a:prstGeom prst="rect">
            <a:avLst/>
          </a:prstGeom>
        </p:spPr>
      </p:pic>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3" name="addin_colorlist" hidden="1">
            <a:extLst>
              <a:ext uri="{FF2B5EF4-FFF2-40B4-BE49-F238E27FC236}">
                <a16:creationId xmlns:a16="http://schemas.microsoft.com/office/drawing/2014/main" id="{42E83DC4-A084-4DCE-BDE0-EDA5F5F7AB66}"/>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noProof="0" dirty="0"/>
              <a:t>Choose faculty from the drop-down menu</a:t>
            </a:r>
          </a:p>
        </p:txBody>
      </p:sp>
      <p:sp>
        <p:nvSpPr>
          <p:cNvPr id="25" name="Text Placeholder 4">
            <a:extLst>
              <a:ext uri="{FF2B5EF4-FFF2-40B4-BE49-F238E27FC236}">
                <a16:creationId xmlns:a16="http://schemas.microsoft.com/office/drawing/2014/main" id="{9353483E-A81E-4295-A996-3D67CCCC2E09}"/>
              </a:ext>
            </a:extLst>
          </p:cNvPr>
          <p:cNvSpPr>
            <a:spLocks noGrp="1"/>
          </p:cNvSpPr>
          <p:nvPr>
            <p:ph type="body" sz="quarter" idx="20" hasCustomPrompt="1"/>
          </p:nvPr>
        </p:nvSpPr>
        <p:spPr>
          <a:xfrm>
            <a:off x="379038" y="653143"/>
            <a:ext cx="5075367" cy="1973624"/>
          </a:xfrm>
        </p:spPr>
        <p:txBody>
          <a:bodyPr/>
          <a:lstStyle>
            <a:lvl1pPr marL="0" indent="0">
              <a:buNone/>
              <a:defRPr lang="en-US" sz="4501" kern="1200" dirty="0">
                <a:solidFill>
                  <a:schemeClr val="tx1"/>
                </a:solidFill>
                <a:latin typeface="+mj-lt"/>
                <a:ea typeface="+mj-ea"/>
                <a:cs typeface="+mj-cs"/>
              </a:defRPr>
            </a:lvl1pPr>
          </a:lstStyle>
          <a:p>
            <a:pPr lvl="0"/>
            <a:r>
              <a:rPr lang="nb-NO" sz="4501" kern="1200" dirty="0" err="1">
                <a:solidFill>
                  <a:schemeClr val="tx1"/>
                </a:solidFill>
                <a:latin typeface="+mj-lt"/>
                <a:ea typeface="+mj-ea"/>
                <a:cs typeface="+mj-cs"/>
              </a:rPr>
              <a:t>Name</a:t>
            </a:r>
            <a:r>
              <a:rPr lang="nb-NO" sz="4501" kern="1200" dirty="0">
                <a:solidFill>
                  <a:schemeClr val="tx1"/>
                </a:solidFill>
                <a:latin typeface="+mj-lt"/>
                <a:ea typeface="+mj-ea"/>
                <a:cs typeface="+mj-cs"/>
              </a:rPr>
              <a:t> </a:t>
            </a:r>
            <a:r>
              <a:rPr lang="nb-NO" sz="4501" kern="1200" dirty="0" err="1">
                <a:solidFill>
                  <a:schemeClr val="tx1"/>
                </a:solidFill>
                <a:latin typeface="+mj-lt"/>
                <a:ea typeface="+mj-ea"/>
                <a:cs typeface="+mj-cs"/>
              </a:rPr>
              <a:t>of</a:t>
            </a:r>
            <a:r>
              <a:rPr lang="nb-NO" sz="4501" kern="1200" dirty="0">
                <a:solidFill>
                  <a:schemeClr val="tx1"/>
                </a:solidFill>
                <a:latin typeface="+mj-lt"/>
                <a:ea typeface="+mj-ea"/>
                <a:cs typeface="+mj-cs"/>
              </a:rPr>
              <a:t> </a:t>
            </a:r>
            <a:r>
              <a:rPr lang="nb-NO" sz="4501" kern="1200" dirty="0" err="1">
                <a:solidFill>
                  <a:schemeClr val="tx1"/>
                </a:solidFill>
                <a:latin typeface="+mj-lt"/>
                <a:ea typeface="+mj-ea"/>
                <a:cs typeface="+mj-cs"/>
              </a:rPr>
              <a:t>department</a:t>
            </a:r>
            <a:endParaRPr lang="en-US" dirty="0"/>
          </a:p>
        </p:txBody>
      </p:sp>
      <p:sp>
        <p:nvSpPr>
          <p:cNvPr id="18" name="Text Placeholder 8">
            <a:extLst>
              <a:ext uri="{FF2B5EF4-FFF2-40B4-BE49-F238E27FC236}">
                <a16:creationId xmlns:a16="http://schemas.microsoft.com/office/drawing/2014/main" id="{C050759A-54F8-4B19-AC2D-397DFB40B4A8}"/>
              </a:ext>
            </a:extLst>
          </p:cNvPr>
          <p:cNvSpPr>
            <a:spLocks noGrp="1"/>
          </p:cNvSpPr>
          <p:nvPr>
            <p:ph type="body" sz="quarter" idx="17" hasCustomPrompt="1"/>
          </p:nvPr>
        </p:nvSpPr>
        <p:spPr>
          <a:xfrm>
            <a:off x="379038" y="4112581"/>
            <a:ext cx="5080128" cy="226283"/>
          </a:xfrm>
        </p:spPr>
        <p:txBody>
          <a:bodyPr/>
          <a:lstStyle>
            <a:lvl1pPr marL="0" indent="0">
              <a:buNone/>
              <a:defRPr sz="1750"/>
            </a:lvl1pPr>
          </a:lstStyle>
          <a:p>
            <a:pPr lvl="0"/>
            <a:r>
              <a:rPr lang="nb-NO" dirty="0" err="1"/>
              <a:t>Name</a:t>
            </a:r>
            <a:r>
              <a:rPr lang="nb-NO" dirty="0"/>
              <a:t> </a:t>
            </a:r>
            <a:r>
              <a:rPr lang="nb-NO" dirty="0" err="1"/>
              <a:t>Surname</a:t>
            </a:r>
            <a:endParaRPr lang="en-US" dirty="0"/>
          </a:p>
        </p:txBody>
      </p:sp>
      <p:sp>
        <p:nvSpPr>
          <p:cNvPr id="16" name="Text Placeholder 8">
            <a:extLst>
              <a:ext uri="{FF2B5EF4-FFF2-40B4-BE49-F238E27FC236}">
                <a16:creationId xmlns:a16="http://schemas.microsoft.com/office/drawing/2014/main" id="{B79C2EEB-4BAB-4FD9-8D75-49062C66009B}"/>
              </a:ext>
            </a:extLst>
          </p:cNvPr>
          <p:cNvSpPr>
            <a:spLocks noGrp="1"/>
          </p:cNvSpPr>
          <p:nvPr>
            <p:ph type="body" sz="quarter" idx="15" hasCustomPrompt="1"/>
          </p:nvPr>
        </p:nvSpPr>
        <p:spPr>
          <a:xfrm>
            <a:off x="383800" y="4379312"/>
            <a:ext cx="5075366" cy="226283"/>
          </a:xfrm>
        </p:spPr>
        <p:txBody>
          <a:bodyPr/>
          <a:lstStyle>
            <a:lvl1pPr marL="0" indent="0">
              <a:buNone/>
              <a:defRPr sz="1750"/>
            </a:lvl1pPr>
          </a:lstStyle>
          <a:p>
            <a:pPr lvl="0"/>
            <a:r>
              <a:rPr lang="nb-NO" dirty="0" err="1"/>
              <a:t>Title</a:t>
            </a:r>
            <a:endParaRPr lang="en-US" dirty="0"/>
          </a:p>
        </p:txBody>
      </p:sp>
      <p:sp>
        <p:nvSpPr>
          <p:cNvPr id="17" name="Text Placeholder 8">
            <a:extLst>
              <a:ext uri="{FF2B5EF4-FFF2-40B4-BE49-F238E27FC236}">
                <a16:creationId xmlns:a16="http://schemas.microsoft.com/office/drawing/2014/main" id="{D54445F3-3566-4B75-AA9E-13D05C023D30}"/>
              </a:ext>
            </a:extLst>
          </p:cNvPr>
          <p:cNvSpPr>
            <a:spLocks noGrp="1"/>
          </p:cNvSpPr>
          <p:nvPr>
            <p:ph type="body" sz="quarter" idx="16" hasCustomPrompt="1"/>
          </p:nvPr>
        </p:nvSpPr>
        <p:spPr>
          <a:xfrm>
            <a:off x="383800" y="4646043"/>
            <a:ext cx="5075367" cy="226283"/>
          </a:xfrm>
        </p:spPr>
        <p:txBody>
          <a:bodyPr/>
          <a:lstStyle>
            <a:lvl1pPr marL="0" indent="0">
              <a:buNone/>
              <a:defRPr sz="1750"/>
            </a:lvl1pPr>
          </a:lstStyle>
          <a:p>
            <a:pPr lvl="0"/>
            <a:r>
              <a:rPr lang="nb-NO" dirty="0" err="1"/>
              <a:t>University</a:t>
            </a:r>
            <a:endParaRPr lang="en-US" dirty="0"/>
          </a:p>
        </p:txBody>
      </p:sp>
      <p:sp>
        <p:nvSpPr>
          <p:cNvPr id="4" name="Date Placeholder 3"/>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spTree>
    <p:extLst>
      <p:ext uri="{BB962C8B-B14F-4D97-AF65-F5344CB8AC3E}">
        <p14:creationId xmlns:p14="http://schemas.microsoft.com/office/powerpoint/2010/main" val="225621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432" y="-180924"/>
            <a:ext cx="10515600" cy="132556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2529" y="1711312"/>
            <a:ext cx="5563433"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0" y="626352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266367" y="6263528"/>
            <a:ext cx="599469" cy="365125"/>
          </a:xfrm>
          <a:prstGeom prst="rect">
            <a:avLst/>
          </a:prstGeom>
        </p:spPr>
        <p:txBody>
          <a:bodyPr vert="horz" lIns="91440" tIns="45720" rIns="91440" bIns="45720" rtlCol="0" anchor="ctr"/>
          <a:lstStyle>
            <a:lvl1pPr algn="r">
              <a:defRPr sz="750">
                <a:solidFill>
                  <a:srgbClr val="524B48"/>
                </a:solidFill>
              </a:defRPr>
            </a:lvl1pPr>
          </a:lstStyle>
          <a:p>
            <a:r>
              <a:rPr lang="en-US" dirty="0"/>
              <a:t>Page </a:t>
            </a:r>
            <a:fld id="{5251F420-7306-4E7C-A79E-F31A38F7D392}" type="slidenum">
              <a:rPr lang="en-US" smtClean="0"/>
              <a:pPr/>
              <a:t>‹#›</a:t>
            </a:fld>
            <a:endParaRPr lang="en-US" dirty="0"/>
          </a:p>
        </p:txBody>
      </p:sp>
      <p:sp>
        <p:nvSpPr>
          <p:cNvPr id="9" name="Footer Placeholder 4">
            <a:extLst>
              <a:ext uri="{FF2B5EF4-FFF2-40B4-BE49-F238E27FC236}">
                <a16:creationId xmlns:a16="http://schemas.microsoft.com/office/drawing/2014/main" id="{45F9D6C5-6F73-4568-92A3-43149586B002}"/>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dirty="0"/>
          </a:p>
        </p:txBody>
      </p:sp>
      <p:sp>
        <p:nvSpPr>
          <p:cNvPr id="8" name="addin_colorpicker" hidden="1">
            <a:extLst>
              <a:ext uri="{FF2B5EF4-FFF2-40B4-BE49-F238E27FC236}">
                <a16:creationId xmlns:a16="http://schemas.microsoft.com/office/drawing/2014/main" id="{EC6BC642-49C3-4139-8F38-A96E75EE0920}"/>
              </a:ext>
            </a:extLst>
          </p:cNvPr>
          <p:cNvSpPr/>
          <p:nvPr userDrawn="1"/>
        </p:nvSpPr>
        <p:spPr>
          <a:xfrm>
            <a:off x="2486668" y="-1436292"/>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addin_colorpicker</a:t>
            </a:r>
          </a:p>
        </p:txBody>
      </p:sp>
      <p:pic>
        <p:nvPicPr>
          <p:cNvPr id="5" name="Graphic 4" descr="Logo university of oslo">
            <a:extLst>
              <a:ext uri="{FF2B5EF4-FFF2-40B4-BE49-F238E27FC236}">
                <a16:creationId xmlns:a16="http://schemas.microsoft.com/office/drawing/2014/main" id="{FC22999A-40AC-4186-8730-BF6B9FCCF0E0}"/>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381001" y="6280142"/>
            <a:ext cx="767518" cy="202980"/>
          </a:xfrm>
          <a:prstGeom prst="rect">
            <a:avLst/>
          </a:prstGeom>
        </p:spPr>
      </p:pic>
    </p:spTree>
    <p:extLst>
      <p:ext uri="{BB962C8B-B14F-4D97-AF65-F5344CB8AC3E}">
        <p14:creationId xmlns:p14="http://schemas.microsoft.com/office/powerpoint/2010/main" val="3392286848"/>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5" r:id="rId3"/>
    <p:sldLayoutId id="2147483694" r:id="rId4"/>
    <p:sldLayoutId id="2147483722" r:id="rId5"/>
    <p:sldLayoutId id="2147483699" r:id="rId6"/>
    <p:sldLayoutId id="2147483698" r:id="rId7"/>
    <p:sldLayoutId id="2147483700" r:id="rId8"/>
    <p:sldLayoutId id="2147483720" r:id="rId9"/>
    <p:sldLayoutId id="2147483719" r:id="rId10"/>
    <p:sldLayoutId id="2147483721" r:id="rId11"/>
    <p:sldLayoutId id="2147483701" r:id="rId12"/>
    <p:sldLayoutId id="2147483702" r:id="rId13"/>
    <p:sldLayoutId id="2147483704" r:id="rId14"/>
    <p:sldLayoutId id="2147483706" r:id="rId15"/>
    <p:sldLayoutId id="2147483716" r:id="rId16"/>
    <p:sldLayoutId id="2147483717" r:id="rId17"/>
    <p:sldLayoutId id="2147483713" r:id="rId18"/>
    <p:sldLayoutId id="2147483714" r:id="rId19"/>
    <p:sldLayoutId id="2147483709" r:id="rId20"/>
    <p:sldLayoutId id="2147483710" r:id="rId21"/>
    <p:sldLayoutId id="2147483711" r:id="rId22"/>
    <p:sldLayoutId id="2147483712" r:id="rId23"/>
    <p:sldLayoutId id="2147483707" r:id="rId24"/>
    <p:sldLayoutId id="2147483708" r:id="rId25"/>
    <p:sldLayoutId id="2147483715" r:id="rId26"/>
    <p:sldLayoutId id="2147483718" r:id="rId27"/>
  </p:sldLayoutIdLst>
  <p:hf hdr="0"/>
  <p:txStyles>
    <p:titleStyle>
      <a:lvl1pPr algn="l" defTabSz="914446"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hyperlink" Target="https://ruter.no/en/"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36.jp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hyperlink" Target="https://www.uio.no/english/studies/international-students/events/?view=allupcoming" TargetMode="Externa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783" b="11783"/>
          <a:stretch>
            <a:fillRect/>
          </a:stretch>
        </p:blipFill>
        <p:spPr/>
      </p:pic>
      <p:sp>
        <p:nvSpPr>
          <p:cNvPr id="11" name="Text Placeholder 10">
            <a:extLst>
              <a:ext uri="{FF2B5EF4-FFF2-40B4-BE49-F238E27FC236}">
                <a16:creationId xmlns:a16="http://schemas.microsoft.com/office/drawing/2014/main" id="{4AD3CC8B-8B10-806A-B50A-A864B732A3A4}"/>
              </a:ext>
            </a:extLst>
          </p:cNvPr>
          <p:cNvSpPr>
            <a:spLocks noGrp="1"/>
          </p:cNvSpPr>
          <p:nvPr>
            <p:ph type="body" sz="quarter" idx="21"/>
          </p:nvPr>
        </p:nvSpPr>
        <p:spPr/>
        <p:txBody>
          <a:bodyPr/>
          <a:lstStyle/>
          <a:p>
            <a:pPr>
              <a:buClr>
                <a:srgbClr val="000000"/>
              </a:buClr>
            </a:pPr>
            <a:endParaRPr lang="en-US">
              <a:solidFill>
                <a:srgbClr val="000000"/>
              </a:solidFill>
            </a:endParaRPr>
          </a:p>
        </p:txBody>
      </p:sp>
      <p:sp>
        <p:nvSpPr>
          <p:cNvPr id="3" name="Title 2">
            <a:extLst>
              <a:ext uri="{FF2B5EF4-FFF2-40B4-BE49-F238E27FC236}">
                <a16:creationId xmlns:a16="http://schemas.microsoft.com/office/drawing/2014/main" id="{B9C060A9-7E48-54FC-14DD-0D764374C438}"/>
              </a:ext>
            </a:extLst>
          </p:cNvPr>
          <p:cNvSpPr>
            <a:spLocks noGrp="1"/>
          </p:cNvSpPr>
          <p:nvPr>
            <p:ph type="title"/>
          </p:nvPr>
        </p:nvSpPr>
        <p:spPr/>
        <p:txBody>
          <a:bodyPr/>
          <a:lstStyle/>
          <a:p>
            <a:r>
              <a:rPr lang="en-US" dirty="0">
                <a:solidFill>
                  <a:srgbClr val="000000"/>
                </a:solidFill>
              </a:rPr>
              <a:t>Welcome to UiO!</a:t>
            </a:r>
            <a:br>
              <a:rPr lang="en-US" dirty="0">
                <a:solidFill>
                  <a:srgbClr val="000000"/>
                </a:solidFill>
              </a:rPr>
            </a:br>
            <a:r>
              <a:rPr lang="en-US" dirty="0">
                <a:solidFill>
                  <a:srgbClr val="000000"/>
                </a:solidFill>
              </a:rPr>
              <a:t>A leading European university</a:t>
            </a:r>
          </a:p>
        </p:txBody>
      </p:sp>
      <p:sp>
        <p:nvSpPr>
          <p:cNvPr id="10" name="Text Placeholder 9">
            <a:extLst>
              <a:ext uri="{FF2B5EF4-FFF2-40B4-BE49-F238E27FC236}">
                <a16:creationId xmlns:a16="http://schemas.microsoft.com/office/drawing/2014/main" id="{FAEDD7A0-F637-FCDF-F51F-C5F4B83285A7}"/>
              </a:ext>
            </a:extLst>
          </p:cNvPr>
          <p:cNvSpPr>
            <a:spLocks noGrp="1"/>
          </p:cNvSpPr>
          <p:nvPr>
            <p:ph type="body" sz="quarter" idx="18"/>
          </p:nvPr>
        </p:nvSpPr>
        <p:spPr/>
        <p:txBody>
          <a:bodyPr/>
          <a:lstStyle/>
          <a:p>
            <a:pPr>
              <a:buClr>
                <a:srgbClr val="000000"/>
              </a:buClr>
            </a:pPr>
            <a:endParaRPr lang="en-US" dirty="0">
              <a:solidFill>
                <a:srgbClr val="000000"/>
              </a:solidFill>
            </a:endParaRPr>
          </a:p>
        </p:txBody>
      </p:sp>
      <p:sp>
        <p:nvSpPr>
          <p:cNvPr id="4" name="Subtitle 3">
            <a:extLst>
              <a:ext uri="{FF2B5EF4-FFF2-40B4-BE49-F238E27FC236}">
                <a16:creationId xmlns:a16="http://schemas.microsoft.com/office/drawing/2014/main" id="{364D5008-042D-81A1-2FBD-20014D42207D}"/>
              </a:ext>
            </a:extLst>
          </p:cNvPr>
          <p:cNvSpPr>
            <a:spLocks noGrp="1"/>
          </p:cNvSpPr>
          <p:nvPr>
            <p:ph type="subTitle" idx="1"/>
          </p:nvPr>
        </p:nvSpPr>
        <p:spPr/>
        <p:txBody>
          <a:bodyPr/>
          <a:lstStyle/>
          <a:p>
            <a:pPr>
              <a:buClr>
                <a:srgbClr val="000000"/>
              </a:buClr>
            </a:pPr>
            <a:r>
              <a:rPr lang="en-US" dirty="0">
                <a:solidFill>
                  <a:srgbClr val="000000"/>
                </a:solidFill>
              </a:rPr>
              <a:t>Name</a:t>
            </a:r>
          </a:p>
        </p:txBody>
      </p:sp>
      <p:sp>
        <p:nvSpPr>
          <p:cNvPr id="8" name="Text Placeholder 7">
            <a:extLst>
              <a:ext uri="{FF2B5EF4-FFF2-40B4-BE49-F238E27FC236}">
                <a16:creationId xmlns:a16="http://schemas.microsoft.com/office/drawing/2014/main" id="{896538A0-CE7D-F4C1-3AD8-FB9059ECB9D1}"/>
              </a:ext>
            </a:extLst>
          </p:cNvPr>
          <p:cNvSpPr>
            <a:spLocks noGrp="1"/>
          </p:cNvSpPr>
          <p:nvPr>
            <p:ph type="body" sz="quarter" idx="15"/>
          </p:nvPr>
        </p:nvSpPr>
        <p:spPr/>
        <p:txBody>
          <a:bodyPr/>
          <a:lstStyle/>
          <a:p>
            <a:pPr>
              <a:buClr>
                <a:srgbClr val="000000"/>
              </a:buClr>
            </a:pPr>
            <a:r>
              <a:rPr lang="en-US" dirty="0">
                <a:solidFill>
                  <a:srgbClr val="000000"/>
                </a:solidFill>
              </a:rPr>
              <a:t>Title</a:t>
            </a:r>
          </a:p>
        </p:txBody>
      </p:sp>
      <p:sp>
        <p:nvSpPr>
          <p:cNvPr id="7" name="Date Placeholder 6">
            <a:extLst>
              <a:ext uri="{FF2B5EF4-FFF2-40B4-BE49-F238E27FC236}">
                <a16:creationId xmlns:a16="http://schemas.microsoft.com/office/drawing/2014/main" id="{CEF85AFF-46F8-5CF1-080B-21AD9FAF9069}"/>
              </a:ext>
            </a:extLst>
          </p:cNvPr>
          <p:cNvSpPr>
            <a:spLocks noGrp="1"/>
          </p:cNvSpPr>
          <p:nvPr>
            <p:ph type="dt" sz="half" idx="10"/>
          </p:nvPr>
        </p:nvSpPr>
        <p:spPr/>
        <p:txBody>
          <a:bodyPr/>
          <a:lstStyle/>
          <a:p>
            <a:pPr>
              <a:buClr>
                <a:srgbClr val="000000"/>
              </a:buClr>
            </a:pPr>
            <a:r>
              <a:rPr lang="en-US" dirty="0">
                <a:solidFill>
                  <a:srgbClr val="000000"/>
                </a:solidFill>
              </a:rPr>
              <a:t>Date</a:t>
            </a:r>
          </a:p>
        </p:txBody>
      </p:sp>
      <p:pic>
        <p:nvPicPr>
          <p:cNvPr id="28" name="logo_" descr="UiO segl">
            <a:extLst>
              <a:ext uri="{FF2B5EF4-FFF2-40B4-BE49-F238E27FC236}">
                <a16:creationId xmlns:a16="http://schemas.microsoft.com/office/drawing/2014/main" id="{9312E79A-63CD-41D4-8EA6-B9BD7EBEEA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5613" y="5457092"/>
            <a:ext cx="1025436" cy="1025436"/>
          </a:xfrm>
          <a:prstGeom prst="rect">
            <a:avLst/>
          </a:prstGeom>
        </p:spPr>
      </p:pic>
    </p:spTree>
    <p:extLst>
      <p:ext uri="{BB962C8B-B14F-4D97-AF65-F5344CB8AC3E}">
        <p14:creationId xmlns:p14="http://schemas.microsoft.com/office/powerpoint/2010/main" val="1148914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0"/>
          </p:nvPr>
        </p:nvSpPr>
        <p:spPr/>
        <p:txBody>
          <a:bodyPr/>
          <a:lstStyle/>
          <a:p>
            <a:endParaRPr lang="nb-NO" dirty="0"/>
          </a:p>
        </p:txBody>
      </p:sp>
      <p:sp>
        <p:nvSpPr>
          <p:cNvPr id="3" name="Slide Number Placeholder 2"/>
          <p:cNvSpPr>
            <a:spLocks noGrp="1"/>
          </p:cNvSpPr>
          <p:nvPr>
            <p:ph type="sldNum" sz="quarter" idx="31"/>
          </p:nvPr>
        </p:nvSpPr>
        <p:spPr/>
        <p:txBody>
          <a:bodyPr/>
          <a:lstStyle/>
          <a:p>
            <a:r>
              <a:rPr lang="en-US"/>
              <a:t>Page </a:t>
            </a:r>
            <a:fld id="{5251F420-7306-4E7C-A79E-F31A38F7D392}" type="slidenum">
              <a:rPr lang="en-US" smtClean="0"/>
              <a:pPr/>
              <a:t>10</a:t>
            </a:fld>
            <a:endParaRPr lang="en-US" dirty="0"/>
          </a:p>
        </p:txBody>
      </p:sp>
      <p:sp>
        <p:nvSpPr>
          <p:cNvPr id="4" name="Title 3"/>
          <p:cNvSpPr>
            <a:spLocks noGrp="1"/>
          </p:cNvSpPr>
          <p:nvPr>
            <p:ph type="title"/>
          </p:nvPr>
        </p:nvSpPr>
        <p:spPr/>
        <p:txBody>
          <a:bodyPr/>
          <a:lstStyle/>
          <a:p>
            <a:endParaRPr lang="nb-NO"/>
          </a:p>
        </p:txBody>
      </p:sp>
      <p:sp>
        <p:nvSpPr>
          <p:cNvPr id="5" name="Text Placeholder 4"/>
          <p:cNvSpPr>
            <a:spLocks noGrp="1"/>
          </p:cNvSpPr>
          <p:nvPr>
            <p:ph type="body" sz="quarter" idx="29"/>
          </p:nvPr>
        </p:nvSpPr>
        <p:spPr/>
        <p:txBody>
          <a:bodyPr/>
          <a:lstStyle/>
          <a:p>
            <a:endParaRPr lang="nb-NO"/>
          </a:p>
        </p:txBody>
      </p:sp>
      <p:sp>
        <p:nvSpPr>
          <p:cNvPr id="7" name="Text Placeholder 6"/>
          <p:cNvSpPr>
            <a:spLocks noGrp="1"/>
          </p:cNvSpPr>
          <p:nvPr>
            <p:ph type="body" sz="quarter" idx="20"/>
          </p:nvPr>
        </p:nvSpPr>
        <p:spPr/>
        <p:txBody>
          <a:bodyPr/>
          <a:lstStyle/>
          <a:p>
            <a:endParaRPr lang="nb-NO"/>
          </a:p>
        </p:txBody>
      </p:sp>
      <p:sp>
        <p:nvSpPr>
          <p:cNvPr id="9" name="Text Placeholder 8"/>
          <p:cNvSpPr>
            <a:spLocks noGrp="1"/>
          </p:cNvSpPr>
          <p:nvPr>
            <p:ph type="body" sz="quarter" idx="18"/>
          </p:nvPr>
        </p:nvSpPr>
        <p:spPr/>
        <p:txBody>
          <a:bodyPr/>
          <a:lstStyle/>
          <a:p>
            <a:endParaRPr lang="nb-NO"/>
          </a:p>
        </p:txBody>
      </p:sp>
      <p:pic>
        <p:nvPicPr>
          <p:cNvPr id="19" name="Picture Placeholder 18"/>
          <p:cNvPicPr>
            <a:picLocks noGrp="1" noChangeAspect="1"/>
          </p:cNvPicPr>
          <p:nvPr>
            <p:ph type="pic" sz="quarter" idx="28"/>
          </p:nvPr>
        </p:nvPicPr>
        <p:blipFill>
          <a:blip r:embed="rId3" cstate="hqprint">
            <a:extLst>
              <a:ext uri="{28A0092B-C50C-407E-A947-70E740481C1C}">
                <a14:useLocalDpi xmlns:a14="http://schemas.microsoft.com/office/drawing/2010/main" val="0"/>
              </a:ext>
            </a:extLst>
          </a:blip>
          <a:srcRect l="4765" r="4765"/>
          <a:stretch>
            <a:fillRect/>
          </a:stretch>
        </p:blipFill>
        <p:spPr/>
      </p:pic>
      <p:sp>
        <p:nvSpPr>
          <p:cNvPr id="16" name="Text Placeholder 3"/>
          <p:cNvSpPr txBox="1">
            <a:spLocks/>
          </p:cNvSpPr>
          <p:nvPr/>
        </p:nvSpPr>
        <p:spPr>
          <a:xfrm>
            <a:off x="6399601" y="5665109"/>
            <a:ext cx="1570117" cy="182608"/>
          </a:xfrm>
          <a:prstGeom prst="rect">
            <a:avLst/>
          </a:prstGeom>
        </p:spPr>
        <p:txBody>
          <a:bodyPr/>
          <a:lst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700" dirty="0" err="1"/>
              <a:t>Darya</a:t>
            </a:r>
            <a:r>
              <a:rPr lang="nb-NO" sz="700" dirty="0"/>
              <a:t> </a:t>
            </a:r>
            <a:r>
              <a:rPr lang="nb-NO" sz="700" dirty="0" err="1"/>
              <a:t>Tryfanava</a:t>
            </a:r>
            <a:r>
              <a:rPr lang="nb-NO" sz="700" dirty="0"/>
              <a:t> </a:t>
            </a:r>
            <a:r>
              <a:rPr lang="nb-NO" sz="700" dirty="0" err="1"/>
              <a:t>on</a:t>
            </a:r>
            <a:r>
              <a:rPr lang="nb-NO" sz="700" dirty="0"/>
              <a:t> Unsplash</a:t>
            </a:r>
          </a:p>
        </p:txBody>
      </p:sp>
      <p:pic>
        <p:nvPicPr>
          <p:cNvPr id="21" name="Picture Placeholder 20"/>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rcRect l="4765" r="4765"/>
          <a:stretch>
            <a:fillRect/>
          </a:stretch>
        </p:blipFill>
        <p:spPr/>
      </p:pic>
      <p:sp>
        <p:nvSpPr>
          <p:cNvPr id="20" name="Text Placeholder 3"/>
          <p:cNvSpPr txBox="1">
            <a:spLocks/>
          </p:cNvSpPr>
          <p:nvPr/>
        </p:nvSpPr>
        <p:spPr>
          <a:xfrm>
            <a:off x="10781042" y="5651313"/>
            <a:ext cx="1570117" cy="182608"/>
          </a:xfrm>
          <a:prstGeom prst="rect">
            <a:avLst/>
          </a:prstGeom>
        </p:spPr>
        <p:txBody>
          <a:bodyPr/>
          <a:lst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700" dirty="0" err="1"/>
              <a:t>VisitOSLO</a:t>
            </a:r>
            <a:r>
              <a:rPr lang="nb-NO" sz="700" dirty="0"/>
              <a:t>/Tord Baklund</a:t>
            </a:r>
          </a:p>
        </p:txBody>
      </p:sp>
      <p:sp>
        <p:nvSpPr>
          <p:cNvPr id="22" name="Text Placeholder 3"/>
          <p:cNvSpPr txBox="1">
            <a:spLocks/>
          </p:cNvSpPr>
          <p:nvPr/>
        </p:nvSpPr>
        <p:spPr>
          <a:xfrm>
            <a:off x="2432389" y="5682157"/>
            <a:ext cx="1570117" cy="182608"/>
          </a:xfrm>
          <a:prstGeom prst="rect">
            <a:avLst/>
          </a:prstGeom>
        </p:spPr>
        <p:txBody>
          <a:bodyPr/>
          <a:lst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sz="700" dirty="0"/>
          </a:p>
        </p:txBody>
      </p:sp>
      <p:sp>
        <p:nvSpPr>
          <p:cNvPr id="24" name="Text Placeholder 3"/>
          <p:cNvSpPr txBox="1">
            <a:spLocks/>
          </p:cNvSpPr>
          <p:nvPr/>
        </p:nvSpPr>
        <p:spPr>
          <a:xfrm>
            <a:off x="2604825" y="5651313"/>
            <a:ext cx="1570117" cy="182608"/>
          </a:xfrm>
          <a:prstGeom prst="rect">
            <a:avLst/>
          </a:prstGeom>
        </p:spPr>
        <p:txBody>
          <a:bodyPr/>
          <a:lst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700" dirty="0" err="1"/>
              <a:t>VisitOSLO</a:t>
            </a:r>
            <a:r>
              <a:rPr lang="nb-NO" sz="700" dirty="0"/>
              <a:t>/</a:t>
            </a:r>
            <a:r>
              <a:rPr lang="nb-NO" sz="700" dirty="0" err="1"/>
              <a:t>Didrick</a:t>
            </a:r>
            <a:r>
              <a:rPr lang="nb-NO" sz="700" dirty="0"/>
              <a:t> Stenersen</a:t>
            </a:r>
          </a:p>
        </p:txBody>
      </p:sp>
      <p:pic>
        <p:nvPicPr>
          <p:cNvPr id="8" name="Picture Placeholder 7"/>
          <p:cNvPicPr>
            <a:picLocks noGrp="1" noChangeAspect="1"/>
          </p:cNvPicPr>
          <p:nvPr>
            <p:ph type="pic" sz="quarter" idx="27"/>
          </p:nvPr>
        </p:nvPicPr>
        <p:blipFill>
          <a:blip r:embed="rId5" cstate="print">
            <a:extLst>
              <a:ext uri="{28A0092B-C50C-407E-A947-70E740481C1C}">
                <a14:useLocalDpi xmlns:a14="http://schemas.microsoft.com/office/drawing/2010/main" val="0"/>
              </a:ext>
            </a:extLst>
          </a:blip>
          <a:srcRect l="4765" r="4765"/>
          <a:stretch>
            <a:fillRect/>
          </a:stretch>
        </p:blipFill>
        <p:spPr/>
      </p:pic>
    </p:spTree>
    <p:extLst>
      <p:ext uri="{BB962C8B-B14F-4D97-AF65-F5344CB8AC3E}">
        <p14:creationId xmlns:p14="http://schemas.microsoft.com/office/powerpoint/2010/main" val="10893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D855E8DD-9AEA-8EC8-0CA8-FBE3B14D5BD3}"/>
              </a:ext>
            </a:extLst>
          </p:cNvPr>
          <p:cNvSpPr>
            <a:spLocks noGrp="1"/>
          </p:cNvSpPr>
          <p:nvPr>
            <p:ph type="ftr" sz="quarter" idx="29"/>
          </p:nvPr>
        </p:nvSpPr>
        <p:spPr/>
        <p:txBody>
          <a:bodyPr/>
          <a:lstStyle/>
          <a:p>
            <a:endParaRPr lang="nb-NO" dirty="0"/>
          </a:p>
        </p:txBody>
      </p:sp>
      <p:sp>
        <p:nvSpPr>
          <p:cNvPr id="3" name="Plassholder for lysbildenummer 2">
            <a:extLst>
              <a:ext uri="{FF2B5EF4-FFF2-40B4-BE49-F238E27FC236}">
                <a16:creationId xmlns:a16="http://schemas.microsoft.com/office/drawing/2014/main" id="{C8629047-EAA2-8CD2-D373-6CA88D2B2D9C}"/>
              </a:ext>
            </a:extLst>
          </p:cNvPr>
          <p:cNvSpPr>
            <a:spLocks noGrp="1"/>
          </p:cNvSpPr>
          <p:nvPr>
            <p:ph type="sldNum" sz="quarter" idx="30"/>
          </p:nvPr>
        </p:nvSpPr>
        <p:spPr/>
        <p:txBody>
          <a:bodyPr/>
          <a:lstStyle/>
          <a:p>
            <a:r>
              <a:rPr lang="en-US"/>
              <a:t>Page </a:t>
            </a:r>
            <a:fld id="{5251F420-7306-4E7C-A79E-F31A38F7D392}" type="slidenum">
              <a:rPr lang="en-US" smtClean="0"/>
              <a:pPr/>
              <a:t>11</a:t>
            </a:fld>
            <a:endParaRPr lang="en-US" dirty="0"/>
          </a:p>
        </p:txBody>
      </p:sp>
      <p:sp>
        <p:nvSpPr>
          <p:cNvPr id="4" name="Tittel 3">
            <a:extLst>
              <a:ext uri="{FF2B5EF4-FFF2-40B4-BE49-F238E27FC236}">
                <a16:creationId xmlns:a16="http://schemas.microsoft.com/office/drawing/2014/main" id="{D53BB007-CA5F-EF58-5EDD-87EC674F353E}"/>
              </a:ext>
            </a:extLst>
          </p:cNvPr>
          <p:cNvSpPr>
            <a:spLocks noGrp="1"/>
          </p:cNvSpPr>
          <p:nvPr>
            <p:ph type="title"/>
          </p:nvPr>
        </p:nvSpPr>
        <p:spPr/>
        <p:txBody>
          <a:bodyPr/>
          <a:lstStyle/>
          <a:p>
            <a:endParaRPr lang="nb-NO"/>
          </a:p>
        </p:txBody>
      </p:sp>
      <p:pic>
        <p:nvPicPr>
          <p:cNvPr id="3074" name="Picture 2" descr="Oslo Attractions Map | FREE PDF Tourist City Tours Map Oslo 2023">
            <a:hlinkClick r:id="rId3"/>
            <a:extLst>
              <a:ext uri="{FF2B5EF4-FFF2-40B4-BE49-F238E27FC236}">
                <a16:creationId xmlns:a16="http://schemas.microsoft.com/office/drawing/2014/main" id="{D420CED4-E8C9-5812-D87B-8F7936C9DC5E}"/>
              </a:ext>
            </a:extLst>
          </p:cNvPr>
          <p:cNvPicPr>
            <a:picLocks noGrp="1" noChangeAspect="1" noChangeArrowheads="1"/>
          </p:cNvPicPr>
          <p:nvPr>
            <p:ph sz="quarter" idx="28"/>
          </p:nvPr>
        </p:nvPicPr>
        <p:blipFill>
          <a:blip r:embed="rId4">
            <a:extLst>
              <a:ext uri="{28A0092B-C50C-407E-A947-70E740481C1C}">
                <a14:useLocalDpi xmlns:a14="http://schemas.microsoft.com/office/drawing/2010/main" val="0"/>
              </a:ext>
            </a:extLst>
          </a:blip>
          <a:srcRect/>
          <a:stretch>
            <a:fillRect/>
          </a:stretch>
        </p:blipFill>
        <p:spPr bwMode="auto">
          <a:xfrm>
            <a:off x="3686969" y="1082675"/>
            <a:ext cx="4818063" cy="481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14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nb-NO" dirty="0"/>
          </a:p>
        </p:txBody>
      </p:sp>
      <p:sp>
        <p:nvSpPr>
          <p:cNvPr id="3" name="Slide Number Placeholder 2"/>
          <p:cNvSpPr>
            <a:spLocks noGrp="1"/>
          </p:cNvSpPr>
          <p:nvPr>
            <p:ph type="sldNum" sz="quarter" idx="12"/>
          </p:nvPr>
        </p:nvSpPr>
        <p:spPr/>
        <p:txBody>
          <a:bodyPr/>
          <a:lstStyle/>
          <a:p>
            <a:r>
              <a:rPr lang="en-US"/>
              <a:t>Page </a:t>
            </a:r>
            <a:fld id="{5251F420-7306-4E7C-A79E-F31A38F7D392}" type="slidenum">
              <a:rPr lang="en-US" smtClean="0"/>
              <a:pPr/>
              <a:t>12</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6625"/>
            <a:ext cx="12285253" cy="8190168"/>
          </a:xfrm>
          <a:prstGeom prst="rect">
            <a:avLst/>
          </a:prstGeom>
        </p:spPr>
      </p:pic>
    </p:spTree>
    <p:extLst>
      <p:ext uri="{BB962C8B-B14F-4D97-AF65-F5344CB8AC3E}">
        <p14:creationId xmlns:p14="http://schemas.microsoft.com/office/powerpoint/2010/main" val="1114760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0"/>
          </p:nvPr>
        </p:nvSpPr>
        <p:spPr/>
        <p:txBody>
          <a:bodyPr/>
          <a:lstStyle/>
          <a:p>
            <a:endParaRPr lang="nb-NO" dirty="0"/>
          </a:p>
        </p:txBody>
      </p:sp>
      <p:sp>
        <p:nvSpPr>
          <p:cNvPr id="3" name="Slide Number Placeholder 2"/>
          <p:cNvSpPr>
            <a:spLocks noGrp="1"/>
          </p:cNvSpPr>
          <p:nvPr>
            <p:ph type="sldNum" sz="quarter" idx="31"/>
          </p:nvPr>
        </p:nvSpPr>
        <p:spPr/>
        <p:txBody>
          <a:bodyPr/>
          <a:lstStyle/>
          <a:p>
            <a:r>
              <a:rPr lang="en-US"/>
              <a:t>Page </a:t>
            </a:r>
            <a:fld id="{5251F420-7306-4E7C-A79E-F31A38F7D392}" type="slidenum">
              <a:rPr lang="en-US" smtClean="0"/>
              <a:pPr/>
              <a:t>13</a:t>
            </a:fld>
            <a:endParaRPr lang="en-US" dirty="0"/>
          </a:p>
        </p:txBody>
      </p:sp>
      <p:sp>
        <p:nvSpPr>
          <p:cNvPr id="4" name="Title 3"/>
          <p:cNvSpPr>
            <a:spLocks noGrp="1"/>
          </p:cNvSpPr>
          <p:nvPr>
            <p:ph type="title"/>
          </p:nvPr>
        </p:nvSpPr>
        <p:spPr/>
        <p:txBody>
          <a:bodyPr/>
          <a:lstStyle/>
          <a:p>
            <a:r>
              <a:rPr lang="nb-NO" dirty="0"/>
              <a:t>Student </a:t>
            </a:r>
            <a:r>
              <a:rPr lang="nb-NO" dirty="0" err="1"/>
              <a:t>Welfare</a:t>
            </a:r>
            <a:r>
              <a:rPr lang="nb-NO" dirty="0"/>
              <a:t> Services SiO</a:t>
            </a:r>
          </a:p>
        </p:txBody>
      </p:sp>
      <p:sp>
        <p:nvSpPr>
          <p:cNvPr id="5" name="Text Placeholder 4"/>
          <p:cNvSpPr>
            <a:spLocks noGrp="1"/>
          </p:cNvSpPr>
          <p:nvPr>
            <p:ph type="body" sz="quarter" idx="29"/>
          </p:nvPr>
        </p:nvSpPr>
        <p:spPr/>
        <p:txBody>
          <a:bodyPr/>
          <a:lstStyle/>
          <a:p>
            <a:endParaRPr lang="nb-NO" dirty="0"/>
          </a:p>
        </p:txBody>
      </p:sp>
      <p:sp>
        <p:nvSpPr>
          <p:cNvPr id="7" name="Text Placeholder 6"/>
          <p:cNvSpPr>
            <a:spLocks noGrp="1"/>
          </p:cNvSpPr>
          <p:nvPr>
            <p:ph type="body" sz="quarter" idx="20"/>
          </p:nvPr>
        </p:nvSpPr>
        <p:spPr/>
        <p:txBody>
          <a:bodyPr/>
          <a:lstStyle/>
          <a:p>
            <a:endParaRPr lang="nb-NO" dirty="0"/>
          </a:p>
        </p:txBody>
      </p:sp>
      <p:pic>
        <p:nvPicPr>
          <p:cNvPr id="12" name="Picture Placeholder 11"/>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78" b="78"/>
          <a:stretch>
            <a:fillRect/>
          </a:stretch>
        </p:blipFill>
        <p:spPr/>
      </p:pic>
      <p:sp>
        <p:nvSpPr>
          <p:cNvPr id="9" name="Text Placeholder 8"/>
          <p:cNvSpPr>
            <a:spLocks noGrp="1"/>
          </p:cNvSpPr>
          <p:nvPr>
            <p:ph type="body" sz="quarter" idx="18"/>
          </p:nvPr>
        </p:nvSpPr>
        <p:spPr/>
        <p:txBody>
          <a:bodyPr/>
          <a:lstStyle/>
          <a:p>
            <a:endParaRPr lang="nb-NO" dirty="0"/>
          </a:p>
        </p:txBody>
      </p:sp>
      <p:pic>
        <p:nvPicPr>
          <p:cNvPr id="13" name="Picture Placeholder 12"/>
          <p:cNvPicPr>
            <a:picLocks noGrp="1" noChangeAspect="1"/>
          </p:cNvPicPr>
          <p:nvPr>
            <p:ph type="pic" sz="quarter" idx="28"/>
          </p:nvPr>
        </p:nvPicPr>
        <p:blipFill>
          <a:blip r:embed="rId4">
            <a:extLst>
              <a:ext uri="{28A0092B-C50C-407E-A947-70E740481C1C}">
                <a14:useLocalDpi xmlns:a14="http://schemas.microsoft.com/office/drawing/2010/main" val="0"/>
              </a:ext>
            </a:extLst>
          </a:blip>
          <a:srcRect l="20790" r="20790"/>
          <a:stretch>
            <a:fillRect/>
          </a:stretch>
        </p:blipFill>
        <p:spPr/>
      </p:pic>
      <p:pic>
        <p:nvPicPr>
          <p:cNvPr id="15" name="Picture Placeholder 14"/>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l="19843" r="19843"/>
          <a:stretch>
            <a:fillRect/>
          </a:stretch>
        </p:blipFill>
        <p:spPr/>
      </p:pic>
    </p:spTree>
    <p:extLst>
      <p:ext uri="{BB962C8B-B14F-4D97-AF65-F5344CB8AC3E}">
        <p14:creationId xmlns:p14="http://schemas.microsoft.com/office/powerpoint/2010/main" val="905301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1"/>
          </p:nvPr>
        </p:nvSpPr>
        <p:spPr/>
        <p:txBody>
          <a:bodyPr/>
          <a:lstStyle/>
          <a:p>
            <a:endParaRPr lang="nb-NO" dirty="0"/>
          </a:p>
        </p:txBody>
      </p:sp>
      <p:sp>
        <p:nvSpPr>
          <p:cNvPr id="3" name="Slide Number Placeholder 2"/>
          <p:cNvSpPr>
            <a:spLocks noGrp="1"/>
          </p:cNvSpPr>
          <p:nvPr>
            <p:ph type="sldNum" sz="quarter" idx="32"/>
          </p:nvPr>
        </p:nvSpPr>
        <p:spPr/>
        <p:txBody>
          <a:bodyPr/>
          <a:lstStyle/>
          <a:p>
            <a:r>
              <a:rPr lang="en-US"/>
              <a:t>Page </a:t>
            </a:r>
            <a:fld id="{5251F420-7306-4E7C-A79E-F31A38F7D392}" type="slidenum">
              <a:rPr lang="en-US" smtClean="0"/>
              <a:pPr/>
              <a:t>14</a:t>
            </a:fld>
            <a:endParaRPr lang="en-US" dirty="0"/>
          </a:p>
        </p:txBody>
      </p:sp>
      <p:sp>
        <p:nvSpPr>
          <p:cNvPr id="4" name="Text Placeholder 3"/>
          <p:cNvSpPr>
            <a:spLocks noGrp="1"/>
          </p:cNvSpPr>
          <p:nvPr>
            <p:ph type="body" sz="quarter" idx="33"/>
          </p:nvPr>
        </p:nvSpPr>
        <p:spPr/>
        <p:txBody>
          <a:bodyPr/>
          <a:lstStyle/>
          <a:p>
            <a:endParaRPr lang="nb-NO"/>
          </a:p>
        </p:txBody>
      </p:sp>
      <p:sp>
        <p:nvSpPr>
          <p:cNvPr id="5" name="Title 4"/>
          <p:cNvSpPr>
            <a:spLocks noGrp="1"/>
          </p:cNvSpPr>
          <p:nvPr>
            <p:ph type="title"/>
          </p:nvPr>
        </p:nvSpPr>
        <p:spPr/>
        <p:txBody>
          <a:bodyPr/>
          <a:lstStyle/>
          <a:p>
            <a:r>
              <a:rPr lang="nb-NO" dirty="0" err="1"/>
              <a:t>Costs</a:t>
            </a:r>
            <a:r>
              <a:rPr lang="nb-NO" dirty="0"/>
              <a:t> of </a:t>
            </a:r>
            <a:r>
              <a:rPr lang="nb-NO" dirty="0" err="1"/>
              <a:t>living</a:t>
            </a:r>
            <a:endParaRPr lang="nb-NO" dirty="0"/>
          </a:p>
        </p:txBody>
      </p:sp>
      <p:sp>
        <p:nvSpPr>
          <p:cNvPr id="6" name="Subtitle 5"/>
          <p:cNvSpPr>
            <a:spLocks noGrp="1"/>
          </p:cNvSpPr>
          <p:nvPr>
            <p:ph type="subTitle" idx="13"/>
          </p:nvPr>
        </p:nvSpPr>
        <p:spPr/>
        <p:txBody>
          <a:bodyPr/>
          <a:lstStyle/>
          <a:p>
            <a:endParaRPr lang="nb-NO"/>
          </a:p>
        </p:txBody>
      </p:sp>
      <p:sp>
        <p:nvSpPr>
          <p:cNvPr id="7" name="Content Placeholder 6"/>
          <p:cNvSpPr>
            <a:spLocks noGrp="1"/>
          </p:cNvSpPr>
          <p:nvPr>
            <p:ph sz="quarter" idx="34"/>
          </p:nvPr>
        </p:nvSpPr>
        <p:spPr/>
        <p:txBody>
          <a:bodyPr/>
          <a:lstStyle/>
          <a:p>
            <a:r>
              <a:rPr lang="nb-NO" dirty="0"/>
              <a:t>Min. EUR 1000 per </a:t>
            </a:r>
            <a:r>
              <a:rPr lang="nb-NO" dirty="0" err="1"/>
              <a:t>month</a:t>
            </a:r>
            <a:endParaRPr lang="nb-NO" dirty="0"/>
          </a:p>
          <a:p>
            <a:r>
              <a:rPr lang="nb-NO" dirty="0" err="1"/>
              <a:t>You</a:t>
            </a:r>
            <a:r>
              <a:rPr lang="nb-NO" dirty="0"/>
              <a:t> </a:t>
            </a:r>
            <a:r>
              <a:rPr lang="nb-NO" dirty="0" err="1"/>
              <a:t>may</a:t>
            </a:r>
            <a:r>
              <a:rPr lang="nb-NO" dirty="0"/>
              <a:t> </a:t>
            </a:r>
            <a:r>
              <a:rPr lang="nb-NO" dirty="0" err="1"/>
              <a:t>work</a:t>
            </a:r>
            <a:r>
              <a:rPr lang="nb-NO" dirty="0"/>
              <a:t> part-time</a:t>
            </a:r>
          </a:p>
          <a:p>
            <a:r>
              <a:rPr lang="nb-NO" dirty="0"/>
              <a:t>Lots of smart </a:t>
            </a:r>
            <a:r>
              <a:rPr lang="nb-NO" dirty="0" err="1"/>
              <a:t>ways</a:t>
            </a:r>
            <a:r>
              <a:rPr lang="nb-NO" dirty="0"/>
              <a:t> to save </a:t>
            </a:r>
            <a:r>
              <a:rPr lang="nb-NO" dirty="0" err="1"/>
              <a:t>money</a:t>
            </a:r>
            <a:endParaRPr lang="nb-NO" dirty="0"/>
          </a:p>
          <a:p>
            <a:r>
              <a:rPr lang="nb-NO" dirty="0"/>
              <a:t>Bring </a:t>
            </a:r>
            <a:r>
              <a:rPr lang="nb-NO" dirty="0" err="1"/>
              <a:t>warm</a:t>
            </a:r>
            <a:r>
              <a:rPr lang="nb-NO" dirty="0"/>
              <a:t> </a:t>
            </a:r>
            <a:r>
              <a:rPr lang="nb-NO" dirty="0" err="1"/>
              <a:t>outerwear</a:t>
            </a:r>
            <a:r>
              <a:rPr lang="nb-NO" dirty="0"/>
              <a:t> or </a:t>
            </a:r>
            <a:r>
              <a:rPr lang="nb-NO" dirty="0" err="1"/>
              <a:t>buy</a:t>
            </a:r>
            <a:r>
              <a:rPr lang="nb-NO" dirty="0"/>
              <a:t> used</a:t>
            </a:r>
          </a:p>
        </p:txBody>
      </p:sp>
      <p:pic>
        <p:nvPicPr>
          <p:cNvPr id="11" name="Picture Placeholder 10"/>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24009" r="24009"/>
          <a:stretch>
            <a:fillRect/>
          </a:stretch>
        </p:blipFill>
        <p:spPr>
          <a:xfrm>
            <a:off x="7687532" y="360045"/>
            <a:ext cx="4152735" cy="5325998"/>
          </a:xfrm>
        </p:spPr>
      </p:pic>
    </p:spTree>
    <p:extLst>
      <p:ext uri="{BB962C8B-B14F-4D97-AF65-F5344CB8AC3E}">
        <p14:creationId xmlns:p14="http://schemas.microsoft.com/office/powerpoint/2010/main" val="303567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31"/>
          </p:nvPr>
        </p:nvSpPr>
        <p:spPr/>
        <p:txBody>
          <a:bodyPr/>
          <a:lstStyle/>
          <a:p>
            <a:r>
              <a:rPr lang="en-US"/>
              <a:t>Page </a:t>
            </a:r>
            <a:fld id="{5251F420-7306-4E7C-A79E-F31A38F7D392}" type="slidenum">
              <a:rPr lang="en-US" smtClean="0"/>
              <a:pPr/>
              <a:t>15</a:t>
            </a:fld>
            <a:endParaRPr lang="en-US" dirty="0"/>
          </a:p>
        </p:txBody>
      </p:sp>
      <p:sp>
        <p:nvSpPr>
          <p:cNvPr id="4" name="Title 3"/>
          <p:cNvSpPr>
            <a:spLocks noGrp="1"/>
          </p:cNvSpPr>
          <p:nvPr>
            <p:ph type="title"/>
          </p:nvPr>
        </p:nvSpPr>
        <p:spPr/>
        <p:txBody>
          <a:bodyPr/>
          <a:lstStyle/>
          <a:p>
            <a:endParaRPr lang="nb-NO"/>
          </a:p>
        </p:txBody>
      </p:sp>
      <p:sp>
        <p:nvSpPr>
          <p:cNvPr id="5" name="Text Placeholder 4"/>
          <p:cNvSpPr>
            <a:spLocks noGrp="1"/>
          </p:cNvSpPr>
          <p:nvPr>
            <p:ph type="body" sz="quarter" idx="29"/>
          </p:nvPr>
        </p:nvSpPr>
        <p:spPr/>
        <p:txBody>
          <a:bodyPr/>
          <a:lstStyle/>
          <a:p>
            <a:endParaRPr lang="nb-NO"/>
          </a:p>
        </p:txBody>
      </p:sp>
      <p:pic>
        <p:nvPicPr>
          <p:cNvPr id="11" name="Picture Placeholder 10"/>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9789" r="19789"/>
          <a:stretch>
            <a:fillRect/>
          </a:stretch>
        </p:blipFill>
        <p:spPr/>
      </p:pic>
      <p:sp>
        <p:nvSpPr>
          <p:cNvPr id="7" name="Text Placeholder 6"/>
          <p:cNvSpPr>
            <a:spLocks noGrp="1"/>
          </p:cNvSpPr>
          <p:nvPr>
            <p:ph type="body" sz="quarter" idx="20"/>
          </p:nvPr>
        </p:nvSpPr>
        <p:spPr/>
        <p:txBody>
          <a:bodyPr/>
          <a:lstStyle/>
          <a:p>
            <a:endParaRPr lang="nb-NO"/>
          </a:p>
        </p:txBody>
      </p:sp>
      <p:pic>
        <p:nvPicPr>
          <p:cNvPr id="12" name="Picture Placeholder 11"/>
          <p:cNvPicPr>
            <a:picLocks noGrp="1" noChangeAspect="1"/>
          </p:cNvPicPr>
          <p:nvPr>
            <p:ph type="pic" sz="quarter" idx="27"/>
          </p:nvPr>
        </p:nvPicPr>
        <p:blipFill>
          <a:blip r:embed="rId4">
            <a:extLst>
              <a:ext uri="{28A0092B-C50C-407E-A947-70E740481C1C}">
                <a14:useLocalDpi xmlns:a14="http://schemas.microsoft.com/office/drawing/2010/main" val="0"/>
              </a:ext>
            </a:extLst>
          </a:blip>
          <a:srcRect l="19789" r="19789"/>
          <a:stretch>
            <a:fillRect/>
          </a:stretch>
        </p:blipFill>
        <p:spPr/>
      </p:pic>
      <p:sp>
        <p:nvSpPr>
          <p:cNvPr id="9" name="Text Placeholder 8"/>
          <p:cNvSpPr>
            <a:spLocks noGrp="1"/>
          </p:cNvSpPr>
          <p:nvPr>
            <p:ph type="body" sz="quarter" idx="18"/>
          </p:nvPr>
        </p:nvSpPr>
        <p:spPr/>
        <p:txBody>
          <a:bodyPr/>
          <a:lstStyle/>
          <a:p>
            <a:endParaRPr lang="nb-NO"/>
          </a:p>
        </p:txBody>
      </p:sp>
      <p:pic>
        <p:nvPicPr>
          <p:cNvPr id="13" name="Picture Placeholder 12">
            <a:hlinkClick r:id="rId5"/>
          </p:cNvPr>
          <p:cNvPicPr>
            <a:picLocks noGrp="1" noChangeAspect="1"/>
          </p:cNvPicPr>
          <p:nvPr>
            <p:ph type="pic" sz="quarter" idx="28"/>
          </p:nvPr>
        </p:nvPicPr>
        <p:blipFill>
          <a:blip r:embed="rId6" cstate="print">
            <a:extLst>
              <a:ext uri="{28A0092B-C50C-407E-A947-70E740481C1C}">
                <a14:useLocalDpi xmlns:a14="http://schemas.microsoft.com/office/drawing/2010/main" val="0"/>
              </a:ext>
            </a:extLst>
          </a:blip>
          <a:srcRect l="4765" r="4765"/>
          <a:stretch>
            <a:fillRect/>
          </a:stretch>
        </p:blipFill>
        <p:spPr/>
      </p:pic>
    </p:spTree>
    <p:extLst>
      <p:ext uri="{BB962C8B-B14F-4D97-AF65-F5344CB8AC3E}">
        <p14:creationId xmlns:p14="http://schemas.microsoft.com/office/powerpoint/2010/main" val="1256325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7"/>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15583" b="15583"/>
          <a:stretch>
            <a:fillRect/>
          </a:stretch>
        </p:blipFill>
        <p:spPr/>
      </p:pic>
      <p:sp>
        <p:nvSpPr>
          <p:cNvPr id="3" name="Text Placeholder 2"/>
          <p:cNvSpPr>
            <a:spLocks noGrp="1"/>
          </p:cNvSpPr>
          <p:nvPr>
            <p:ph type="body" sz="quarter" idx="28"/>
          </p:nvPr>
        </p:nvSpPr>
        <p:spPr/>
        <p:txBody>
          <a:bodyPr/>
          <a:lstStyle/>
          <a:p>
            <a:endParaRPr lang="nb-NO"/>
          </a:p>
        </p:txBody>
      </p:sp>
      <p:sp>
        <p:nvSpPr>
          <p:cNvPr id="4" name="Title 3"/>
          <p:cNvSpPr>
            <a:spLocks noGrp="1"/>
          </p:cNvSpPr>
          <p:nvPr>
            <p:ph type="title"/>
          </p:nvPr>
        </p:nvSpPr>
        <p:spPr/>
        <p:txBody>
          <a:bodyPr/>
          <a:lstStyle/>
          <a:p>
            <a:pPr algn="ctr"/>
            <a:r>
              <a:rPr lang="nb-NO" dirty="0" err="1"/>
              <a:t>Welcome</a:t>
            </a:r>
            <a:r>
              <a:rPr lang="nb-NO" dirty="0"/>
              <a:t> to Oslo!</a:t>
            </a:r>
          </a:p>
        </p:txBody>
      </p:sp>
    </p:spTree>
    <p:extLst>
      <p:ext uri="{BB962C8B-B14F-4D97-AF65-F5344CB8AC3E}">
        <p14:creationId xmlns:p14="http://schemas.microsoft.com/office/powerpoint/2010/main" val="196017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15583" b="15583"/>
          <a:stretch>
            <a:fillRect/>
          </a:stretch>
        </p:blipFill>
        <p:spPr>
          <a:xfrm>
            <a:off x="0" y="1264010"/>
            <a:ext cx="12192000" cy="5595252"/>
          </a:xfrm>
        </p:spPr>
      </p:pic>
      <p:sp>
        <p:nvSpPr>
          <p:cNvPr id="3" name="Text Placeholder 2"/>
          <p:cNvSpPr>
            <a:spLocks noGrp="1"/>
          </p:cNvSpPr>
          <p:nvPr>
            <p:ph type="body" sz="quarter" idx="28"/>
          </p:nvPr>
        </p:nvSpPr>
        <p:spPr/>
        <p:txBody>
          <a:bodyPr/>
          <a:lstStyle/>
          <a:p>
            <a:endParaRPr lang="nb-NO"/>
          </a:p>
        </p:txBody>
      </p:sp>
      <p:sp>
        <p:nvSpPr>
          <p:cNvPr id="4" name="Title 3"/>
          <p:cNvSpPr>
            <a:spLocks noGrp="1"/>
          </p:cNvSpPr>
          <p:nvPr>
            <p:ph type="title"/>
          </p:nvPr>
        </p:nvSpPr>
        <p:spPr/>
        <p:txBody>
          <a:bodyPr/>
          <a:lstStyle/>
          <a:p>
            <a:r>
              <a:rPr lang="en-US" dirty="0">
                <a:solidFill>
                  <a:srgbClr val="000000"/>
                </a:solidFill>
              </a:rPr>
              <a:t>Exchange at UiO</a:t>
            </a:r>
            <a:endParaRPr lang="nb-NO" dirty="0"/>
          </a:p>
        </p:txBody>
      </p:sp>
    </p:spTree>
    <p:extLst>
      <p:ext uri="{BB962C8B-B14F-4D97-AF65-F5344CB8AC3E}">
        <p14:creationId xmlns:p14="http://schemas.microsoft.com/office/powerpoint/2010/main" val="394721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32"/>
          </p:nvPr>
        </p:nvSpPr>
        <p:spPr/>
        <p:txBody>
          <a:bodyPr/>
          <a:lstStyle/>
          <a:p>
            <a:pPr>
              <a:buClr>
                <a:srgbClr val="000000"/>
              </a:buClr>
            </a:pPr>
            <a:r>
              <a:rPr lang="en-US">
                <a:solidFill>
                  <a:srgbClr val="000000"/>
                </a:solidFill>
              </a:rPr>
              <a:t>Page </a:t>
            </a:r>
            <a:fld id="{5251F420-7306-4E7C-A79E-F31A38F7D392}" type="slidenum">
              <a:rPr lang="en-US" smtClean="0">
                <a:solidFill>
                  <a:srgbClr val="000000"/>
                </a:solidFill>
              </a:rPr>
              <a:pPr>
                <a:buClr>
                  <a:srgbClr val="000000"/>
                </a:buClr>
              </a:pPr>
              <a:t>3</a:t>
            </a:fld>
            <a:endParaRPr lang="en-US" dirty="0">
              <a:solidFill>
                <a:srgbClr val="000000"/>
              </a:solidFill>
            </a:endParaRPr>
          </a:p>
        </p:txBody>
      </p:sp>
      <p:sp>
        <p:nvSpPr>
          <p:cNvPr id="4" name="Text Placeholder 3"/>
          <p:cNvSpPr>
            <a:spLocks noGrp="1"/>
          </p:cNvSpPr>
          <p:nvPr>
            <p:ph type="body" sz="quarter" idx="33"/>
          </p:nvPr>
        </p:nvSpPr>
        <p:spPr>
          <a:xfrm>
            <a:off x="7713101" y="5883481"/>
            <a:ext cx="4152735" cy="182608"/>
          </a:xfrm>
        </p:spPr>
        <p:txBody>
          <a:bodyPr/>
          <a:lstStyle/>
          <a:p>
            <a:pPr>
              <a:buClr>
                <a:srgbClr val="000000"/>
              </a:buClr>
            </a:pPr>
            <a:r>
              <a:rPr lang="nb-NO" dirty="0">
                <a:solidFill>
                  <a:srgbClr val="000000"/>
                </a:solidFill>
              </a:rPr>
              <a:t>Foto: Jarli&amp;Jordan/UiO</a:t>
            </a:r>
          </a:p>
        </p:txBody>
      </p:sp>
      <p:sp>
        <p:nvSpPr>
          <p:cNvPr id="7" name="Content Placeholder 6"/>
          <p:cNvSpPr>
            <a:spLocks noGrp="1"/>
          </p:cNvSpPr>
          <p:nvPr>
            <p:ph sz="quarter" idx="34"/>
          </p:nvPr>
        </p:nvSpPr>
        <p:spPr>
          <a:xfrm>
            <a:off x="360044" y="1384940"/>
            <a:ext cx="5489214" cy="4681149"/>
          </a:xfrm>
        </p:spPr>
        <p:txBody>
          <a:bodyPr/>
          <a:lstStyle/>
          <a:p>
            <a:pPr marL="342900" indent="-342900">
              <a:buClr>
                <a:srgbClr val="000000"/>
              </a:buClr>
              <a:buFont typeface="Arial" panose="020B0604020202020204" pitchFamily="34" charset="0"/>
              <a:buChar char="•"/>
            </a:pPr>
            <a:r>
              <a:rPr lang="en-GB" dirty="0">
                <a:solidFill>
                  <a:srgbClr val="000000"/>
                </a:solidFill>
              </a:rPr>
              <a:t>Why choose UiO?</a:t>
            </a:r>
          </a:p>
          <a:p>
            <a:pPr marL="342900" indent="-342900">
              <a:buClr>
                <a:srgbClr val="000000"/>
              </a:buClr>
              <a:buFont typeface="Arial" panose="020B0604020202020204" pitchFamily="34" charset="0"/>
              <a:buChar char="•"/>
            </a:pPr>
            <a:r>
              <a:rPr lang="en-GB" dirty="0">
                <a:solidFill>
                  <a:srgbClr val="000000"/>
                </a:solidFill>
              </a:rPr>
              <a:t>Courses</a:t>
            </a:r>
          </a:p>
          <a:p>
            <a:pPr marL="342900" indent="-342900">
              <a:buClr>
                <a:srgbClr val="000000"/>
              </a:buClr>
              <a:buFont typeface="Arial" panose="020B0604020202020204" pitchFamily="34" charset="0"/>
              <a:buChar char="•"/>
            </a:pPr>
            <a:r>
              <a:rPr lang="en-GB" dirty="0">
                <a:solidFill>
                  <a:srgbClr val="000000"/>
                </a:solidFill>
              </a:rPr>
              <a:t>Campus</a:t>
            </a:r>
          </a:p>
          <a:p>
            <a:pPr marL="342900" indent="-342900">
              <a:buClr>
                <a:srgbClr val="000000"/>
              </a:buClr>
              <a:buFont typeface="Arial" panose="020B0604020202020204" pitchFamily="34" charset="0"/>
              <a:buChar char="•"/>
            </a:pPr>
            <a:r>
              <a:rPr lang="en-GB" dirty="0">
                <a:solidFill>
                  <a:srgbClr val="000000"/>
                </a:solidFill>
              </a:rPr>
              <a:t>Oslo - be where it all happens</a:t>
            </a:r>
          </a:p>
          <a:p>
            <a:pPr marL="342900" indent="-342900">
              <a:buClr>
                <a:srgbClr val="000000"/>
              </a:buClr>
              <a:buFont typeface="Arial" panose="020B0604020202020204" pitchFamily="34" charset="0"/>
              <a:buChar char="•"/>
            </a:pPr>
            <a:r>
              <a:rPr lang="en-GB" dirty="0">
                <a:solidFill>
                  <a:srgbClr val="000000"/>
                </a:solidFill>
              </a:rPr>
              <a:t>Welcome </a:t>
            </a:r>
          </a:p>
          <a:p>
            <a:pPr marL="342900" indent="-342900">
              <a:buClr>
                <a:srgbClr val="000000"/>
              </a:buClr>
              <a:buFont typeface="Arial" panose="020B0604020202020204" pitchFamily="34" charset="0"/>
              <a:buChar char="•"/>
            </a:pPr>
            <a:r>
              <a:rPr lang="en-GB" dirty="0">
                <a:solidFill>
                  <a:srgbClr val="000000"/>
                </a:solidFill>
              </a:rPr>
              <a:t>Student welfare</a:t>
            </a:r>
          </a:p>
          <a:p>
            <a:pPr marL="342900" indent="-342900">
              <a:buClr>
                <a:srgbClr val="000000"/>
              </a:buClr>
              <a:buFont typeface="Arial" panose="020B0604020202020204" pitchFamily="34" charset="0"/>
              <a:buChar char="•"/>
            </a:pPr>
            <a:r>
              <a:rPr lang="en-GB" dirty="0">
                <a:solidFill>
                  <a:srgbClr val="000000"/>
                </a:solidFill>
              </a:rPr>
              <a:t>Costs of living</a:t>
            </a:r>
          </a:p>
          <a:p>
            <a:pPr marL="342900" indent="-342900">
              <a:buClr>
                <a:srgbClr val="000000"/>
              </a:buClr>
              <a:buFont typeface="Arial" panose="020B0604020202020204" pitchFamily="34" charset="0"/>
              <a:buChar char="•"/>
            </a:pPr>
            <a:r>
              <a:rPr lang="en-GB" dirty="0">
                <a:solidFill>
                  <a:srgbClr val="000000"/>
                </a:solidFill>
              </a:rPr>
              <a:t>Apply!</a:t>
            </a:r>
          </a:p>
          <a:p>
            <a:pPr>
              <a:buClr>
                <a:srgbClr val="000000"/>
              </a:buClr>
            </a:pPr>
            <a:endParaRPr lang="nb-NO" dirty="0">
              <a:solidFill>
                <a:srgbClr val="000000"/>
              </a:solidFill>
            </a:endParaRPr>
          </a:p>
        </p:txBody>
      </p:sp>
      <p:pic>
        <p:nvPicPr>
          <p:cNvPr id="9" name="Picture Placeholder 8"/>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24009" r="24009"/>
          <a:stretch>
            <a:fillRect/>
          </a:stretch>
        </p:blipFill>
        <p:spPr/>
      </p:pic>
      <p:sp>
        <p:nvSpPr>
          <p:cNvPr id="10" name="Title 3"/>
          <p:cNvSpPr>
            <a:spLocks noGrp="1"/>
          </p:cNvSpPr>
          <p:nvPr>
            <p:ph type="title"/>
          </p:nvPr>
        </p:nvSpPr>
        <p:spPr>
          <a:xfrm>
            <a:off x="360044" y="360045"/>
            <a:ext cx="11471910" cy="542658"/>
          </a:xfrm>
        </p:spPr>
        <p:txBody>
          <a:bodyPr/>
          <a:lstStyle/>
          <a:p>
            <a:endParaRPr lang="nb-NO" dirty="0"/>
          </a:p>
        </p:txBody>
      </p:sp>
    </p:spTree>
    <p:extLst>
      <p:ext uri="{BB962C8B-B14F-4D97-AF65-F5344CB8AC3E}">
        <p14:creationId xmlns:p14="http://schemas.microsoft.com/office/powerpoint/2010/main" val="238208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9201" b="9201"/>
          <a:stretch>
            <a:fillRect/>
          </a:stretch>
        </p:blipFill>
        <p:spPr>
          <a:xfrm>
            <a:off x="-1" y="1262748"/>
            <a:ext cx="12192000" cy="5595252"/>
          </a:xfrm>
        </p:spPr>
      </p:pic>
      <p:sp>
        <p:nvSpPr>
          <p:cNvPr id="3" name="Text Placeholder 2"/>
          <p:cNvSpPr>
            <a:spLocks noGrp="1"/>
          </p:cNvSpPr>
          <p:nvPr>
            <p:ph type="body" sz="quarter" idx="28"/>
          </p:nvPr>
        </p:nvSpPr>
        <p:spPr/>
        <p:txBody>
          <a:bodyPr/>
          <a:lstStyle/>
          <a:p>
            <a:endParaRPr lang="nb-NO"/>
          </a:p>
        </p:txBody>
      </p:sp>
      <p:sp>
        <p:nvSpPr>
          <p:cNvPr id="4" name="Title 3"/>
          <p:cNvSpPr>
            <a:spLocks noGrp="1"/>
          </p:cNvSpPr>
          <p:nvPr>
            <p:ph type="title"/>
          </p:nvPr>
        </p:nvSpPr>
        <p:spPr/>
        <p:txBody>
          <a:bodyPr/>
          <a:lstStyle/>
          <a:p>
            <a:r>
              <a:rPr lang="nb-NO" dirty="0"/>
              <a:t>Why choose UiO?</a:t>
            </a:r>
          </a:p>
        </p:txBody>
      </p:sp>
      <p:sp>
        <p:nvSpPr>
          <p:cNvPr id="7" name="Content Placeholder 6"/>
          <p:cNvSpPr txBox="1">
            <a:spLocks/>
          </p:cNvSpPr>
          <p:nvPr/>
        </p:nvSpPr>
        <p:spPr>
          <a:xfrm>
            <a:off x="360044" y="1767331"/>
            <a:ext cx="5489214" cy="4301103"/>
          </a:xfrm>
          <a:prstGeom prst="rect">
            <a:avLst/>
          </a:prstGeom>
        </p:spPr>
        <p:txBody>
          <a:bodyPr/>
          <a:lst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000000"/>
              </a:buClr>
              <a:buFont typeface="Arial" panose="020B0604020202020204" pitchFamily="34" charset="0"/>
              <a:buChar char="•"/>
            </a:pPr>
            <a:r>
              <a:rPr lang="en-GB" dirty="0">
                <a:solidFill>
                  <a:srgbClr val="000000"/>
                </a:solidFill>
              </a:rPr>
              <a:t>You will learn from the best</a:t>
            </a:r>
          </a:p>
          <a:p>
            <a:pPr marL="342900" indent="-342900">
              <a:buClr>
                <a:srgbClr val="000000"/>
              </a:buClr>
              <a:buFont typeface="Arial" panose="020B0604020202020204" pitchFamily="34" charset="0"/>
              <a:buChar char="•"/>
            </a:pPr>
            <a:r>
              <a:rPr lang="en-GB" dirty="0">
                <a:solidFill>
                  <a:srgbClr val="000000"/>
                </a:solidFill>
              </a:rPr>
              <a:t>Excellent facilities</a:t>
            </a:r>
          </a:p>
          <a:p>
            <a:pPr marL="342900" indent="-342900">
              <a:buClr>
                <a:srgbClr val="000000"/>
              </a:buClr>
              <a:buFont typeface="Arial" panose="020B0604020202020204" pitchFamily="34" charset="0"/>
              <a:buChar char="•"/>
            </a:pPr>
            <a:r>
              <a:rPr lang="en-GB" dirty="0">
                <a:solidFill>
                  <a:srgbClr val="000000"/>
                </a:solidFill>
              </a:rPr>
              <a:t>Close to nature</a:t>
            </a:r>
          </a:p>
          <a:p>
            <a:pPr>
              <a:buClr>
                <a:srgbClr val="000000"/>
              </a:buClr>
            </a:pPr>
            <a:endParaRPr lang="nb-NO" dirty="0">
              <a:solidFill>
                <a:srgbClr val="000000"/>
              </a:solidFill>
            </a:endParaRPr>
          </a:p>
        </p:txBody>
      </p:sp>
    </p:spTree>
    <p:extLst>
      <p:ext uri="{BB962C8B-B14F-4D97-AF65-F5344CB8AC3E}">
        <p14:creationId xmlns:p14="http://schemas.microsoft.com/office/powerpoint/2010/main" val="149847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2" name="TextBox 81"/>
          <p:cNvSpPr txBox="1"/>
          <p:nvPr/>
        </p:nvSpPr>
        <p:spPr>
          <a:xfrm>
            <a:off x="3685245" y="2084943"/>
            <a:ext cx="2156452" cy="369332"/>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Life Science</a:t>
            </a:r>
          </a:p>
        </p:txBody>
      </p:sp>
      <p:sp>
        <p:nvSpPr>
          <p:cNvPr id="83" name="TextBox 82"/>
          <p:cNvSpPr txBox="1"/>
          <p:nvPr/>
        </p:nvSpPr>
        <p:spPr>
          <a:xfrm>
            <a:off x="2974994" y="868785"/>
            <a:ext cx="2414017"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Physics and Astronomy</a:t>
            </a:r>
          </a:p>
        </p:txBody>
      </p:sp>
      <p:sp>
        <p:nvSpPr>
          <p:cNvPr id="84" name="TextBox 83"/>
          <p:cNvSpPr txBox="1"/>
          <p:nvPr/>
        </p:nvSpPr>
        <p:spPr>
          <a:xfrm>
            <a:off x="6077748" y="3071411"/>
            <a:ext cx="1087473" cy="369332"/>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Climate</a:t>
            </a:r>
          </a:p>
        </p:txBody>
      </p:sp>
      <p:sp>
        <p:nvSpPr>
          <p:cNvPr id="85" name="TextBox 84"/>
          <p:cNvSpPr txBox="1"/>
          <p:nvPr/>
        </p:nvSpPr>
        <p:spPr>
          <a:xfrm>
            <a:off x="4338938" y="1793533"/>
            <a:ext cx="1130297"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Geology</a:t>
            </a:r>
          </a:p>
        </p:txBody>
      </p:sp>
      <p:sp>
        <p:nvSpPr>
          <p:cNvPr id="86" name="TextBox 85"/>
          <p:cNvSpPr txBox="1"/>
          <p:nvPr/>
        </p:nvSpPr>
        <p:spPr>
          <a:xfrm>
            <a:off x="2343271" y="2318304"/>
            <a:ext cx="1216835"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Chemistry</a:t>
            </a:r>
          </a:p>
        </p:txBody>
      </p:sp>
      <p:sp>
        <p:nvSpPr>
          <p:cNvPr id="87" name="TextBox 86"/>
          <p:cNvSpPr txBox="1"/>
          <p:nvPr/>
        </p:nvSpPr>
        <p:spPr>
          <a:xfrm>
            <a:off x="8038746" y="1865553"/>
            <a:ext cx="142646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Informatics</a:t>
            </a:r>
          </a:p>
        </p:txBody>
      </p:sp>
      <p:sp>
        <p:nvSpPr>
          <p:cNvPr id="88" name="TextBox 87"/>
          <p:cNvSpPr txBox="1"/>
          <p:nvPr/>
        </p:nvSpPr>
        <p:spPr>
          <a:xfrm>
            <a:off x="2361381" y="4304284"/>
            <a:ext cx="2420386"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Mechanical Technology</a:t>
            </a:r>
          </a:p>
        </p:txBody>
      </p:sp>
      <p:sp>
        <p:nvSpPr>
          <p:cNvPr id="89" name="TextBox 88"/>
          <p:cNvSpPr txBox="1"/>
          <p:nvPr/>
        </p:nvSpPr>
        <p:spPr>
          <a:xfrm>
            <a:off x="1242625" y="2889425"/>
            <a:ext cx="122443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Electronics</a:t>
            </a:r>
          </a:p>
        </p:txBody>
      </p:sp>
      <p:sp>
        <p:nvSpPr>
          <p:cNvPr id="90" name="TextBox 89"/>
          <p:cNvSpPr txBox="1"/>
          <p:nvPr/>
        </p:nvSpPr>
        <p:spPr>
          <a:xfrm>
            <a:off x="3378255" y="3548494"/>
            <a:ext cx="134849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Mathematics</a:t>
            </a:r>
          </a:p>
        </p:txBody>
      </p:sp>
      <p:sp>
        <p:nvSpPr>
          <p:cNvPr id="91" name="TextBox 90"/>
          <p:cNvSpPr txBox="1"/>
          <p:nvPr/>
        </p:nvSpPr>
        <p:spPr>
          <a:xfrm>
            <a:off x="796670" y="3440039"/>
            <a:ext cx="2714346"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Statistics and data science</a:t>
            </a:r>
          </a:p>
        </p:txBody>
      </p:sp>
      <p:sp>
        <p:nvSpPr>
          <p:cNvPr id="92" name="TextBox 91"/>
          <p:cNvSpPr txBox="1"/>
          <p:nvPr/>
        </p:nvSpPr>
        <p:spPr>
          <a:xfrm>
            <a:off x="2529244" y="3828144"/>
            <a:ext cx="1433574" cy="369332"/>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Democracy</a:t>
            </a:r>
          </a:p>
        </p:txBody>
      </p:sp>
      <p:sp>
        <p:nvSpPr>
          <p:cNvPr id="93" name="TextBox 92"/>
          <p:cNvSpPr txBox="1"/>
          <p:nvPr/>
        </p:nvSpPr>
        <p:spPr>
          <a:xfrm>
            <a:off x="6367974" y="2101964"/>
            <a:ext cx="2400663" cy="369332"/>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Renewable energy</a:t>
            </a:r>
          </a:p>
        </p:txBody>
      </p:sp>
      <p:sp>
        <p:nvSpPr>
          <p:cNvPr id="94" name="TextBox 93"/>
          <p:cNvSpPr txBox="1"/>
          <p:nvPr/>
        </p:nvSpPr>
        <p:spPr>
          <a:xfrm>
            <a:off x="4726753" y="1401897"/>
            <a:ext cx="3564299"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Digital Economics </a:t>
            </a:r>
          </a:p>
        </p:txBody>
      </p:sp>
      <p:sp>
        <p:nvSpPr>
          <p:cNvPr id="95" name="TextBox 94"/>
          <p:cNvSpPr txBox="1"/>
          <p:nvPr/>
        </p:nvSpPr>
        <p:spPr>
          <a:xfrm>
            <a:off x="6173454" y="805316"/>
            <a:ext cx="207714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Nano Technology</a:t>
            </a:r>
          </a:p>
        </p:txBody>
      </p:sp>
      <p:sp>
        <p:nvSpPr>
          <p:cNvPr id="96" name="TextBox 95"/>
          <p:cNvSpPr txBox="1"/>
          <p:nvPr/>
        </p:nvSpPr>
        <p:spPr>
          <a:xfrm>
            <a:off x="5485448" y="1851485"/>
            <a:ext cx="144384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Robotics</a:t>
            </a:r>
          </a:p>
        </p:txBody>
      </p:sp>
      <p:sp>
        <p:nvSpPr>
          <p:cNvPr id="97" name="TextBox 96"/>
          <p:cNvSpPr txBox="1"/>
          <p:nvPr/>
        </p:nvSpPr>
        <p:spPr>
          <a:xfrm>
            <a:off x="7982729" y="1494284"/>
            <a:ext cx="221404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Language Technology</a:t>
            </a:r>
          </a:p>
        </p:txBody>
      </p:sp>
      <p:sp>
        <p:nvSpPr>
          <p:cNvPr id="98" name="TextBox 97"/>
          <p:cNvSpPr txBox="1"/>
          <p:nvPr/>
        </p:nvSpPr>
        <p:spPr>
          <a:xfrm>
            <a:off x="7654364" y="5386396"/>
            <a:ext cx="2081920"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Material Science</a:t>
            </a:r>
          </a:p>
        </p:txBody>
      </p:sp>
      <p:sp>
        <p:nvSpPr>
          <p:cNvPr id="99" name="TextBox 98"/>
          <p:cNvSpPr txBox="1"/>
          <p:nvPr/>
        </p:nvSpPr>
        <p:spPr>
          <a:xfrm>
            <a:off x="5244944" y="3367733"/>
            <a:ext cx="135955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Archaeology</a:t>
            </a:r>
          </a:p>
        </p:txBody>
      </p:sp>
      <p:sp>
        <p:nvSpPr>
          <p:cNvPr id="100" name="TextBox 99"/>
          <p:cNvSpPr txBox="1"/>
          <p:nvPr/>
        </p:nvSpPr>
        <p:spPr>
          <a:xfrm>
            <a:off x="6621921" y="2468064"/>
            <a:ext cx="1229500"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Literature</a:t>
            </a:r>
          </a:p>
        </p:txBody>
      </p:sp>
      <p:sp>
        <p:nvSpPr>
          <p:cNvPr id="101" name="TextBox 100"/>
          <p:cNvSpPr txBox="1"/>
          <p:nvPr/>
        </p:nvSpPr>
        <p:spPr>
          <a:xfrm>
            <a:off x="5944280" y="2683536"/>
            <a:ext cx="79487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Music</a:t>
            </a:r>
          </a:p>
        </p:txBody>
      </p:sp>
      <p:sp>
        <p:nvSpPr>
          <p:cNvPr id="102" name="TextBox 101"/>
          <p:cNvSpPr txBox="1"/>
          <p:nvPr/>
        </p:nvSpPr>
        <p:spPr>
          <a:xfrm>
            <a:off x="8291053" y="3055676"/>
            <a:ext cx="1932121" cy="338554"/>
          </a:xfrm>
          <a:prstGeom prst="rect">
            <a:avLst/>
          </a:prstGeom>
          <a:noFill/>
        </p:spPr>
        <p:txBody>
          <a:bodyPr wrap="square" rtlCol="0">
            <a:spAutoFit/>
          </a:bodyPr>
          <a:lstStyle/>
          <a:p>
            <a:endParaRPr lang="en-GB" sz="1600" dirty="0">
              <a:latin typeface="Arial" panose="020B0604020202020204" pitchFamily="34" charset="0"/>
              <a:cs typeface="Arial" panose="020B0604020202020204" pitchFamily="34" charset="0"/>
            </a:endParaRPr>
          </a:p>
        </p:txBody>
      </p:sp>
      <p:sp>
        <p:nvSpPr>
          <p:cNvPr id="103" name="TextBox 102"/>
          <p:cNvSpPr txBox="1"/>
          <p:nvPr/>
        </p:nvSpPr>
        <p:spPr>
          <a:xfrm>
            <a:off x="7266359" y="4380145"/>
            <a:ext cx="219939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Social Science</a:t>
            </a:r>
          </a:p>
        </p:txBody>
      </p:sp>
      <p:sp>
        <p:nvSpPr>
          <p:cNvPr id="104" name="TextBox 103"/>
          <p:cNvSpPr txBox="1"/>
          <p:nvPr/>
        </p:nvSpPr>
        <p:spPr>
          <a:xfrm>
            <a:off x="7069318" y="3820203"/>
            <a:ext cx="119762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Economics</a:t>
            </a:r>
          </a:p>
        </p:txBody>
      </p:sp>
      <p:sp>
        <p:nvSpPr>
          <p:cNvPr id="105" name="TextBox 104"/>
          <p:cNvSpPr txBox="1"/>
          <p:nvPr/>
        </p:nvSpPr>
        <p:spPr>
          <a:xfrm>
            <a:off x="5364624" y="5327179"/>
            <a:ext cx="216008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International Studies</a:t>
            </a:r>
          </a:p>
        </p:txBody>
      </p:sp>
      <p:sp>
        <p:nvSpPr>
          <p:cNvPr id="106" name="TextBox 105"/>
          <p:cNvSpPr txBox="1"/>
          <p:nvPr/>
        </p:nvSpPr>
        <p:spPr>
          <a:xfrm>
            <a:off x="8245913" y="4185404"/>
            <a:ext cx="2214745"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Social Anthropology</a:t>
            </a:r>
          </a:p>
        </p:txBody>
      </p:sp>
      <p:sp>
        <p:nvSpPr>
          <p:cNvPr id="107" name="TextBox 106"/>
          <p:cNvSpPr txBox="1"/>
          <p:nvPr/>
        </p:nvSpPr>
        <p:spPr>
          <a:xfrm>
            <a:off x="8787528" y="4588822"/>
            <a:ext cx="1120894"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Religion</a:t>
            </a:r>
          </a:p>
        </p:txBody>
      </p:sp>
      <p:sp>
        <p:nvSpPr>
          <p:cNvPr id="108" name="TextBox 107"/>
          <p:cNvSpPr txBox="1"/>
          <p:nvPr/>
        </p:nvSpPr>
        <p:spPr>
          <a:xfrm>
            <a:off x="8021982" y="3458812"/>
            <a:ext cx="2713939"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Social Geography</a:t>
            </a:r>
          </a:p>
        </p:txBody>
      </p:sp>
      <p:sp>
        <p:nvSpPr>
          <p:cNvPr id="109" name="TextBox 108"/>
          <p:cNvSpPr txBox="1"/>
          <p:nvPr/>
        </p:nvSpPr>
        <p:spPr>
          <a:xfrm>
            <a:off x="5989270" y="4950092"/>
            <a:ext cx="1457290"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Sociology</a:t>
            </a:r>
          </a:p>
        </p:txBody>
      </p:sp>
      <p:sp>
        <p:nvSpPr>
          <p:cNvPr id="110" name="TextBox 109"/>
          <p:cNvSpPr txBox="1"/>
          <p:nvPr/>
        </p:nvSpPr>
        <p:spPr>
          <a:xfrm>
            <a:off x="4924834" y="4336905"/>
            <a:ext cx="229596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Development Studies</a:t>
            </a:r>
          </a:p>
        </p:txBody>
      </p:sp>
      <p:sp>
        <p:nvSpPr>
          <p:cNvPr id="111" name="TextBox 110"/>
          <p:cNvSpPr txBox="1"/>
          <p:nvPr/>
        </p:nvSpPr>
        <p:spPr>
          <a:xfrm>
            <a:off x="3243257" y="5359430"/>
            <a:ext cx="131012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History</a:t>
            </a:r>
          </a:p>
        </p:txBody>
      </p:sp>
      <p:sp>
        <p:nvSpPr>
          <p:cNvPr id="112" name="TextBox 111"/>
          <p:cNvSpPr txBox="1"/>
          <p:nvPr/>
        </p:nvSpPr>
        <p:spPr>
          <a:xfrm>
            <a:off x="2327994" y="4630572"/>
            <a:ext cx="149739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Culture</a:t>
            </a:r>
          </a:p>
        </p:txBody>
      </p:sp>
      <p:sp>
        <p:nvSpPr>
          <p:cNvPr id="113" name="TextBox 112"/>
          <p:cNvSpPr txBox="1"/>
          <p:nvPr/>
        </p:nvSpPr>
        <p:spPr>
          <a:xfrm>
            <a:off x="5009849" y="4675874"/>
            <a:ext cx="171167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History of Ideas</a:t>
            </a:r>
          </a:p>
        </p:txBody>
      </p:sp>
      <p:sp>
        <p:nvSpPr>
          <p:cNvPr id="114" name="TextBox 113"/>
          <p:cNvSpPr txBox="1"/>
          <p:nvPr/>
        </p:nvSpPr>
        <p:spPr>
          <a:xfrm>
            <a:off x="4145237" y="5508929"/>
            <a:ext cx="151769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Art History</a:t>
            </a:r>
          </a:p>
        </p:txBody>
      </p:sp>
      <p:sp>
        <p:nvSpPr>
          <p:cNvPr id="115" name="TextBox 114"/>
          <p:cNvSpPr txBox="1"/>
          <p:nvPr/>
        </p:nvSpPr>
        <p:spPr>
          <a:xfrm>
            <a:off x="1291899" y="2111742"/>
            <a:ext cx="257996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Psychology</a:t>
            </a:r>
          </a:p>
        </p:txBody>
      </p:sp>
      <p:sp>
        <p:nvSpPr>
          <p:cNvPr id="116" name="TextBox 115"/>
          <p:cNvSpPr txBox="1"/>
          <p:nvPr/>
        </p:nvSpPr>
        <p:spPr>
          <a:xfrm>
            <a:off x="5023767" y="3657181"/>
            <a:ext cx="135517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Languages</a:t>
            </a:r>
          </a:p>
        </p:txBody>
      </p:sp>
      <p:sp>
        <p:nvSpPr>
          <p:cNvPr id="117" name="TextBox 116"/>
          <p:cNvSpPr txBox="1"/>
          <p:nvPr/>
        </p:nvSpPr>
        <p:spPr>
          <a:xfrm>
            <a:off x="4334322" y="3187814"/>
            <a:ext cx="105027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Arabic</a:t>
            </a:r>
          </a:p>
        </p:txBody>
      </p:sp>
      <p:sp>
        <p:nvSpPr>
          <p:cNvPr id="118" name="TextBox 117"/>
          <p:cNvSpPr txBox="1"/>
          <p:nvPr/>
        </p:nvSpPr>
        <p:spPr>
          <a:xfrm>
            <a:off x="5364624" y="3040604"/>
            <a:ext cx="135329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Hindi</a:t>
            </a:r>
          </a:p>
        </p:txBody>
      </p:sp>
      <p:sp>
        <p:nvSpPr>
          <p:cNvPr id="119" name="TextBox 118"/>
          <p:cNvSpPr txBox="1"/>
          <p:nvPr/>
        </p:nvSpPr>
        <p:spPr>
          <a:xfrm>
            <a:off x="1904997" y="1376118"/>
            <a:ext cx="1394486"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Spanish</a:t>
            </a:r>
          </a:p>
        </p:txBody>
      </p:sp>
      <p:sp>
        <p:nvSpPr>
          <p:cNvPr id="120" name="TextBox 119"/>
          <p:cNvSpPr txBox="1"/>
          <p:nvPr/>
        </p:nvSpPr>
        <p:spPr>
          <a:xfrm>
            <a:off x="8291901" y="3189657"/>
            <a:ext cx="131131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Portuguese</a:t>
            </a:r>
          </a:p>
        </p:txBody>
      </p:sp>
      <p:sp>
        <p:nvSpPr>
          <p:cNvPr id="121" name="TextBox 120"/>
          <p:cNvSpPr txBox="1"/>
          <p:nvPr/>
        </p:nvSpPr>
        <p:spPr>
          <a:xfrm>
            <a:off x="5553812" y="3959818"/>
            <a:ext cx="1686929"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Chinese</a:t>
            </a:r>
          </a:p>
        </p:txBody>
      </p:sp>
      <p:sp>
        <p:nvSpPr>
          <p:cNvPr id="122" name="TextBox 121"/>
          <p:cNvSpPr txBox="1"/>
          <p:nvPr/>
        </p:nvSpPr>
        <p:spPr>
          <a:xfrm>
            <a:off x="6717915" y="4129095"/>
            <a:ext cx="1390376"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Japanese</a:t>
            </a:r>
          </a:p>
        </p:txBody>
      </p:sp>
      <p:sp>
        <p:nvSpPr>
          <p:cNvPr id="123" name="TextBox 122"/>
          <p:cNvSpPr txBox="1"/>
          <p:nvPr/>
        </p:nvSpPr>
        <p:spPr>
          <a:xfrm>
            <a:off x="3202644" y="3120258"/>
            <a:ext cx="155192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Hebrew</a:t>
            </a:r>
          </a:p>
        </p:txBody>
      </p:sp>
      <p:sp>
        <p:nvSpPr>
          <p:cNvPr id="124" name="TextBox 123"/>
          <p:cNvSpPr txBox="1"/>
          <p:nvPr/>
        </p:nvSpPr>
        <p:spPr>
          <a:xfrm>
            <a:off x="4040157" y="2521815"/>
            <a:ext cx="2059980"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Ancient Languages</a:t>
            </a:r>
          </a:p>
        </p:txBody>
      </p:sp>
      <p:sp>
        <p:nvSpPr>
          <p:cNvPr id="125" name="TextBox 124"/>
          <p:cNvSpPr txBox="1"/>
          <p:nvPr/>
        </p:nvSpPr>
        <p:spPr>
          <a:xfrm>
            <a:off x="4434603" y="4109040"/>
            <a:ext cx="120878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French</a:t>
            </a:r>
          </a:p>
        </p:txBody>
      </p:sp>
      <p:sp>
        <p:nvSpPr>
          <p:cNvPr id="126" name="TextBox 125"/>
          <p:cNvSpPr txBox="1"/>
          <p:nvPr/>
        </p:nvSpPr>
        <p:spPr>
          <a:xfrm>
            <a:off x="6592538" y="3495648"/>
            <a:ext cx="1705713"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Ibsen Studies</a:t>
            </a:r>
          </a:p>
        </p:txBody>
      </p:sp>
      <p:sp>
        <p:nvSpPr>
          <p:cNvPr id="127" name="TextBox 126"/>
          <p:cNvSpPr txBox="1"/>
          <p:nvPr/>
        </p:nvSpPr>
        <p:spPr>
          <a:xfrm>
            <a:off x="4324356" y="3784459"/>
            <a:ext cx="125958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Polish</a:t>
            </a:r>
          </a:p>
        </p:txBody>
      </p:sp>
      <p:sp>
        <p:nvSpPr>
          <p:cNvPr id="128" name="TextBox 127"/>
          <p:cNvSpPr txBox="1"/>
          <p:nvPr/>
        </p:nvSpPr>
        <p:spPr>
          <a:xfrm>
            <a:off x="7165645" y="3154372"/>
            <a:ext cx="103368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Sanskrit</a:t>
            </a:r>
          </a:p>
        </p:txBody>
      </p:sp>
      <p:sp>
        <p:nvSpPr>
          <p:cNvPr id="129" name="TextBox 128"/>
          <p:cNvSpPr txBox="1"/>
          <p:nvPr/>
        </p:nvSpPr>
        <p:spPr>
          <a:xfrm>
            <a:off x="4040157" y="4675874"/>
            <a:ext cx="109899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Turkish</a:t>
            </a:r>
          </a:p>
        </p:txBody>
      </p:sp>
      <p:sp>
        <p:nvSpPr>
          <p:cNvPr id="130" name="TextBox 129"/>
          <p:cNvSpPr txBox="1"/>
          <p:nvPr/>
        </p:nvSpPr>
        <p:spPr>
          <a:xfrm>
            <a:off x="5201901" y="2239360"/>
            <a:ext cx="1039307"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Ukrainian</a:t>
            </a:r>
          </a:p>
        </p:txBody>
      </p:sp>
      <p:sp>
        <p:nvSpPr>
          <p:cNvPr id="131" name="TextBox 130"/>
          <p:cNvSpPr txBox="1"/>
          <p:nvPr/>
        </p:nvSpPr>
        <p:spPr>
          <a:xfrm>
            <a:off x="2143642" y="3170435"/>
            <a:ext cx="1273860"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Media</a:t>
            </a:r>
          </a:p>
        </p:txBody>
      </p:sp>
      <p:sp>
        <p:nvSpPr>
          <p:cNvPr id="132" name="TextBox 131"/>
          <p:cNvSpPr txBox="1"/>
          <p:nvPr/>
        </p:nvSpPr>
        <p:spPr>
          <a:xfrm>
            <a:off x="5088749" y="653742"/>
            <a:ext cx="1980569"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Pharmacy</a:t>
            </a:r>
          </a:p>
        </p:txBody>
      </p:sp>
      <p:sp>
        <p:nvSpPr>
          <p:cNvPr id="133" name="TextBox 132"/>
          <p:cNvSpPr txBox="1"/>
          <p:nvPr/>
        </p:nvSpPr>
        <p:spPr>
          <a:xfrm>
            <a:off x="6929290" y="1645628"/>
            <a:ext cx="116587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Medicine</a:t>
            </a:r>
          </a:p>
        </p:txBody>
      </p:sp>
      <p:sp>
        <p:nvSpPr>
          <p:cNvPr id="134" name="TextBox 133"/>
          <p:cNvSpPr txBox="1"/>
          <p:nvPr/>
        </p:nvSpPr>
        <p:spPr>
          <a:xfrm>
            <a:off x="5406040" y="1106316"/>
            <a:ext cx="135514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Nutrition</a:t>
            </a:r>
          </a:p>
        </p:txBody>
      </p:sp>
      <p:sp>
        <p:nvSpPr>
          <p:cNvPr id="136" name="TextBox 135"/>
          <p:cNvSpPr txBox="1"/>
          <p:nvPr/>
        </p:nvSpPr>
        <p:spPr>
          <a:xfrm>
            <a:off x="7987042" y="939533"/>
            <a:ext cx="1529871"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Dentistry</a:t>
            </a:r>
          </a:p>
        </p:txBody>
      </p:sp>
      <p:sp>
        <p:nvSpPr>
          <p:cNvPr id="137" name="TextBox 136"/>
          <p:cNvSpPr txBox="1"/>
          <p:nvPr/>
        </p:nvSpPr>
        <p:spPr>
          <a:xfrm>
            <a:off x="4673315" y="4963039"/>
            <a:ext cx="1479910"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Education</a:t>
            </a:r>
          </a:p>
        </p:txBody>
      </p:sp>
      <p:sp>
        <p:nvSpPr>
          <p:cNvPr id="138" name="TextBox 137"/>
          <p:cNvSpPr txBox="1"/>
          <p:nvPr/>
        </p:nvSpPr>
        <p:spPr>
          <a:xfrm>
            <a:off x="6929290" y="4742282"/>
            <a:ext cx="194516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Special Education</a:t>
            </a:r>
          </a:p>
        </p:txBody>
      </p:sp>
      <p:sp>
        <p:nvSpPr>
          <p:cNvPr id="139" name="TextBox 138"/>
          <p:cNvSpPr txBox="1"/>
          <p:nvPr/>
        </p:nvSpPr>
        <p:spPr>
          <a:xfrm>
            <a:off x="8574322" y="2385175"/>
            <a:ext cx="229083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Public Administration</a:t>
            </a:r>
          </a:p>
        </p:txBody>
      </p:sp>
      <p:sp>
        <p:nvSpPr>
          <p:cNvPr id="140" name="TextBox 139"/>
          <p:cNvSpPr txBox="1"/>
          <p:nvPr/>
        </p:nvSpPr>
        <p:spPr>
          <a:xfrm>
            <a:off x="8037981" y="2720391"/>
            <a:ext cx="1672943" cy="369332"/>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Global Health</a:t>
            </a:r>
          </a:p>
        </p:txBody>
      </p:sp>
      <p:sp>
        <p:nvSpPr>
          <p:cNvPr id="141" name="TextBox 140"/>
          <p:cNvSpPr txBox="1"/>
          <p:nvPr/>
        </p:nvSpPr>
        <p:spPr>
          <a:xfrm>
            <a:off x="2525035" y="1902327"/>
            <a:ext cx="134683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Mathematics</a:t>
            </a:r>
          </a:p>
        </p:txBody>
      </p:sp>
      <p:sp>
        <p:nvSpPr>
          <p:cNvPr id="142" name="TextBox 141"/>
          <p:cNvSpPr txBox="1"/>
          <p:nvPr/>
        </p:nvSpPr>
        <p:spPr>
          <a:xfrm>
            <a:off x="4139877" y="2848135"/>
            <a:ext cx="138165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Economics</a:t>
            </a:r>
          </a:p>
        </p:txBody>
      </p:sp>
      <p:sp>
        <p:nvSpPr>
          <p:cNvPr id="143" name="TextBox 142"/>
          <p:cNvSpPr txBox="1"/>
          <p:nvPr/>
        </p:nvSpPr>
        <p:spPr>
          <a:xfrm>
            <a:off x="1345510" y="3985155"/>
            <a:ext cx="143508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Criminology</a:t>
            </a:r>
          </a:p>
        </p:txBody>
      </p:sp>
      <p:sp>
        <p:nvSpPr>
          <p:cNvPr id="144" name="TextBox 143"/>
          <p:cNvSpPr txBox="1"/>
          <p:nvPr/>
        </p:nvSpPr>
        <p:spPr>
          <a:xfrm>
            <a:off x="3376736" y="4708910"/>
            <a:ext cx="669986"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Law</a:t>
            </a:r>
          </a:p>
        </p:txBody>
      </p:sp>
      <p:sp>
        <p:nvSpPr>
          <p:cNvPr id="145" name="TextBox 144"/>
          <p:cNvSpPr txBox="1"/>
          <p:nvPr/>
        </p:nvSpPr>
        <p:spPr>
          <a:xfrm>
            <a:off x="8207449" y="3750259"/>
            <a:ext cx="1578592"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Religion</a:t>
            </a:r>
          </a:p>
        </p:txBody>
      </p:sp>
      <p:sp>
        <p:nvSpPr>
          <p:cNvPr id="146" name="TextBox 145"/>
          <p:cNvSpPr txBox="1"/>
          <p:nvPr/>
        </p:nvSpPr>
        <p:spPr>
          <a:xfrm>
            <a:off x="1208769" y="2683536"/>
            <a:ext cx="3088399"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Secondary Teaching</a:t>
            </a:r>
          </a:p>
        </p:txBody>
      </p:sp>
      <p:sp>
        <p:nvSpPr>
          <p:cNvPr id="147" name="TextBox 146"/>
          <p:cNvSpPr txBox="1"/>
          <p:nvPr/>
        </p:nvSpPr>
        <p:spPr>
          <a:xfrm>
            <a:off x="2703995" y="1558508"/>
            <a:ext cx="173558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Natural Sciences</a:t>
            </a:r>
          </a:p>
        </p:txBody>
      </p:sp>
      <p:sp>
        <p:nvSpPr>
          <p:cNvPr id="148" name="TextBox 147"/>
          <p:cNvSpPr txBox="1"/>
          <p:nvPr/>
        </p:nvSpPr>
        <p:spPr>
          <a:xfrm>
            <a:off x="2871698" y="1221557"/>
            <a:ext cx="2409261" cy="369332"/>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Nordic Studies</a:t>
            </a:r>
          </a:p>
        </p:txBody>
      </p:sp>
      <p:sp>
        <p:nvSpPr>
          <p:cNvPr id="149" name="TextBox 148"/>
          <p:cNvSpPr txBox="1"/>
          <p:nvPr/>
        </p:nvSpPr>
        <p:spPr>
          <a:xfrm>
            <a:off x="6476942" y="1275859"/>
            <a:ext cx="3013975"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Viking Studies</a:t>
            </a:r>
          </a:p>
        </p:txBody>
      </p:sp>
      <p:sp>
        <p:nvSpPr>
          <p:cNvPr id="150" name="Title 3"/>
          <p:cNvSpPr txBox="1">
            <a:spLocks/>
          </p:cNvSpPr>
          <p:nvPr/>
        </p:nvSpPr>
        <p:spPr>
          <a:xfrm>
            <a:off x="358762" y="310570"/>
            <a:ext cx="11471910" cy="542658"/>
          </a:xfrm>
          <a:prstGeom prst="rect">
            <a:avLst/>
          </a:prstGeom>
        </p:spPr>
        <p:txBody>
          <a:bodyPr/>
          <a:lstStyle>
            <a:lvl1pPr algn="l" defTabSz="914446" rtl="0" eaLnBrk="1" latinLnBrk="0" hangingPunct="1">
              <a:lnSpc>
                <a:spcPct val="90000"/>
              </a:lnSpc>
              <a:spcBef>
                <a:spcPct val="0"/>
              </a:spcBef>
              <a:buNone/>
              <a:defRPr sz="3500" kern="1200">
                <a:solidFill>
                  <a:schemeClr val="tx1"/>
                </a:solidFill>
                <a:latin typeface="+mj-lt"/>
                <a:ea typeface="+mj-ea"/>
                <a:cs typeface="+mj-cs"/>
              </a:defRPr>
            </a:lvl1pPr>
          </a:lstStyle>
          <a:p>
            <a:r>
              <a:rPr lang="nb-NO" dirty="0"/>
              <a:t>Courses</a:t>
            </a:r>
          </a:p>
        </p:txBody>
      </p:sp>
      <p:sp>
        <p:nvSpPr>
          <p:cNvPr id="70" name="TextBox 69"/>
          <p:cNvSpPr txBox="1"/>
          <p:nvPr/>
        </p:nvSpPr>
        <p:spPr>
          <a:xfrm>
            <a:off x="7333867" y="5047842"/>
            <a:ext cx="2081920"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Runology</a:t>
            </a:r>
          </a:p>
        </p:txBody>
      </p:sp>
      <p:sp>
        <p:nvSpPr>
          <p:cNvPr id="71" name="TextBox 70"/>
          <p:cNvSpPr txBox="1"/>
          <p:nvPr/>
        </p:nvSpPr>
        <p:spPr>
          <a:xfrm>
            <a:off x="3000884" y="5007763"/>
            <a:ext cx="2081920"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Gender studies</a:t>
            </a:r>
          </a:p>
        </p:txBody>
      </p:sp>
      <p:sp>
        <p:nvSpPr>
          <p:cNvPr id="72" name="TextBox 71"/>
          <p:cNvSpPr txBox="1"/>
          <p:nvPr/>
        </p:nvSpPr>
        <p:spPr>
          <a:xfrm>
            <a:off x="6850704" y="2826240"/>
            <a:ext cx="1394486"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Philosophy</a:t>
            </a:r>
          </a:p>
        </p:txBody>
      </p:sp>
    </p:spTree>
    <p:extLst>
      <p:ext uri="{BB962C8B-B14F-4D97-AF65-F5344CB8AC3E}">
        <p14:creationId xmlns:p14="http://schemas.microsoft.com/office/powerpoint/2010/main" val="116974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childTnLst>
                                </p:cTn>
                              </p:par>
                              <p:par>
                                <p:cTn id="51" presetID="1" presetClass="entr" presetSubtype="0" fill="hold" grpId="0" nodeType="withEffect" nodePh="1">
                                  <p:stCondLst>
                                    <p:cond delay="0"/>
                                  </p:stCondLst>
                                  <p:endCondLst>
                                    <p:cond evt="begin" delay="0">
                                      <p:tn val="51"/>
                                    </p:cond>
                                  </p:endCondLst>
                                  <p:childTnLst>
                                    <p:set>
                                      <p:cBhvr>
                                        <p:cTn id="52" dur="1" fill="hold">
                                          <p:stCondLst>
                                            <p:cond delay="0"/>
                                          </p:stCondLst>
                                        </p:cTn>
                                        <p:tgtEl>
                                          <p:spTgt spid="10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1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1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1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2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3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3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3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4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4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39"/>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44"/>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4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4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4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4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149"/>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0"/>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71"/>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6" grpId="0"/>
      <p:bldP spid="137" grpId="0"/>
      <p:bldP spid="138" grpId="0"/>
      <p:bldP spid="139" grpId="0"/>
      <p:bldP spid="140" grpId="0"/>
      <p:bldP spid="141" grpId="0"/>
      <p:bldP spid="142" grpId="0"/>
      <p:bldP spid="143" grpId="0"/>
      <p:bldP spid="144" grpId="0"/>
      <p:bldP spid="145" grpId="0"/>
      <p:bldP spid="146" grpId="0"/>
      <p:bldP spid="147" grpId="0"/>
      <p:bldP spid="148" grpId="0"/>
      <p:bldP spid="149" grpId="0"/>
      <p:bldP spid="70" grpId="0"/>
      <p:bldP spid="71"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nb-NO" dirty="0"/>
          </a:p>
        </p:txBody>
      </p:sp>
      <p:sp>
        <p:nvSpPr>
          <p:cNvPr id="3" name="Slide Number Placeholder 2"/>
          <p:cNvSpPr>
            <a:spLocks noGrp="1"/>
          </p:cNvSpPr>
          <p:nvPr>
            <p:ph type="sldNum" sz="quarter" idx="12"/>
          </p:nvPr>
        </p:nvSpPr>
        <p:spPr/>
        <p:txBody>
          <a:bodyPr/>
          <a:lstStyle/>
          <a:p>
            <a:r>
              <a:rPr lang="en-US"/>
              <a:t>Page </a:t>
            </a:r>
            <a:fld id="{5251F420-7306-4E7C-A79E-F31A38F7D392}" type="slidenum">
              <a:rPr lang="en-US" smtClean="0"/>
              <a:pPr/>
              <a:t>6</a:t>
            </a:fld>
            <a:endParaRPr lang="en-US" dirty="0"/>
          </a:p>
        </p:txBody>
      </p:sp>
      <p:pic>
        <p:nvPicPr>
          <p:cNvPr id="4" name="Picture 2" descr="Åpen dag 2020">
            <a:extLst>
              <a:ext uri="{FF2B5EF4-FFF2-40B4-BE49-F238E27FC236}">
                <a16:creationId xmlns:a16="http://schemas.microsoft.com/office/drawing/2014/main" id="{A077901F-13F8-4B59-968D-CCD3429E2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208"/>
            <a:ext cx="12210911" cy="815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81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3016"/>
            <a:ext cx="12191999" cy="8138159"/>
          </a:xfrm>
          <a:prstGeom prst="rect">
            <a:avLst/>
          </a:prstGeom>
        </p:spPr>
      </p:pic>
    </p:spTree>
    <p:extLst>
      <p:ext uri="{BB962C8B-B14F-4D97-AF65-F5344CB8AC3E}">
        <p14:creationId xmlns:p14="http://schemas.microsoft.com/office/powerpoint/2010/main" val="189368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9238" b="9238"/>
          <a:stretch>
            <a:fillRect/>
          </a:stretch>
        </p:blipFill>
        <p:spPr/>
      </p:pic>
      <p:sp>
        <p:nvSpPr>
          <p:cNvPr id="3" name="Text Placeholder 2"/>
          <p:cNvSpPr>
            <a:spLocks noGrp="1"/>
          </p:cNvSpPr>
          <p:nvPr>
            <p:ph type="body" sz="quarter" idx="28"/>
          </p:nvPr>
        </p:nvSpPr>
        <p:spPr/>
        <p:txBody>
          <a:bodyPr/>
          <a:lstStyle/>
          <a:p>
            <a:endParaRPr lang="nb-NO" dirty="0"/>
          </a:p>
        </p:txBody>
      </p:sp>
      <p:sp>
        <p:nvSpPr>
          <p:cNvPr id="4" name="Title 3"/>
          <p:cNvSpPr>
            <a:spLocks noGrp="1"/>
          </p:cNvSpPr>
          <p:nvPr>
            <p:ph type="title"/>
          </p:nvPr>
        </p:nvSpPr>
        <p:spPr/>
        <p:txBody>
          <a:bodyPr/>
          <a:lstStyle/>
          <a:p>
            <a:endParaRPr lang="nb-NO"/>
          </a:p>
        </p:txBody>
      </p:sp>
    </p:spTree>
    <p:extLst>
      <p:ext uri="{BB962C8B-B14F-4D97-AF65-F5344CB8AC3E}">
        <p14:creationId xmlns:p14="http://schemas.microsoft.com/office/powerpoint/2010/main" val="422507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tre, utendørs, snø, himmel&#10;&#10;Automatisk generert beskrivelse">
            <a:extLst>
              <a:ext uri="{FF2B5EF4-FFF2-40B4-BE49-F238E27FC236}">
                <a16:creationId xmlns:a16="http://schemas.microsoft.com/office/drawing/2014/main" id="{A757CEDB-89F7-7EF1-EC93-E0F1255AEE1C}"/>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9219" b="9219"/>
          <a:stretch>
            <a:fillRect/>
          </a:stretch>
        </p:blipFill>
        <p:spPr/>
      </p:pic>
      <p:sp>
        <p:nvSpPr>
          <p:cNvPr id="3" name="Text Placeholder 2"/>
          <p:cNvSpPr>
            <a:spLocks noGrp="1"/>
          </p:cNvSpPr>
          <p:nvPr>
            <p:ph type="body" sz="quarter" idx="28"/>
          </p:nvPr>
        </p:nvSpPr>
        <p:spPr/>
        <p:txBody>
          <a:bodyPr/>
          <a:lstStyle/>
          <a:p>
            <a:endParaRPr lang="nb-NO" dirty="0"/>
          </a:p>
        </p:txBody>
      </p:sp>
      <p:sp>
        <p:nvSpPr>
          <p:cNvPr id="4" name="Title 3"/>
          <p:cNvSpPr>
            <a:spLocks noGrp="1"/>
          </p:cNvSpPr>
          <p:nvPr>
            <p:ph type="title"/>
          </p:nvPr>
        </p:nvSpPr>
        <p:spPr/>
        <p:txBody>
          <a:bodyPr/>
          <a:lstStyle/>
          <a:p>
            <a:endParaRPr lang="nb-NO"/>
          </a:p>
        </p:txBody>
      </p:sp>
      <p:sp>
        <p:nvSpPr>
          <p:cNvPr id="9" name="Text Placeholder 3">
            <a:extLst>
              <a:ext uri="{FF2B5EF4-FFF2-40B4-BE49-F238E27FC236}">
                <a16:creationId xmlns:a16="http://schemas.microsoft.com/office/drawing/2014/main" id="{D51DDF3E-C1DA-8DD0-2B6A-4E02300C7069}"/>
              </a:ext>
            </a:extLst>
          </p:cNvPr>
          <p:cNvSpPr txBox="1">
            <a:spLocks/>
          </p:cNvSpPr>
          <p:nvPr/>
        </p:nvSpPr>
        <p:spPr>
          <a:xfrm>
            <a:off x="10621883" y="6618874"/>
            <a:ext cx="1570117" cy="182608"/>
          </a:xfrm>
          <a:prstGeom prst="rect">
            <a:avLst/>
          </a:prstGeom>
        </p:spPr>
        <p:txBody>
          <a:bodyPr/>
          <a:lst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700" dirty="0" err="1"/>
              <a:t>VisitOSLO</a:t>
            </a:r>
            <a:r>
              <a:rPr lang="nb-NO" sz="700" dirty="0"/>
              <a:t>/Ingeborg Lindseth</a:t>
            </a:r>
          </a:p>
        </p:txBody>
      </p:sp>
    </p:spTree>
    <p:extLst>
      <p:ext uri="{BB962C8B-B14F-4D97-AF65-F5344CB8AC3E}">
        <p14:creationId xmlns:p14="http://schemas.microsoft.com/office/powerpoint/2010/main" val="15439430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FB6666"/>
      </a:accent1>
      <a:accent2>
        <a:srgbClr val="FFFEA7"/>
      </a:accent2>
      <a:accent3>
        <a:srgbClr val="86A4F7"/>
      </a:accent3>
      <a:accent4>
        <a:srgbClr val="E6ECFF"/>
      </a:accent4>
      <a:accent5>
        <a:srgbClr val="FEA11B"/>
      </a:accent5>
      <a:accent6>
        <a:srgbClr val="3E31D6"/>
      </a:accent6>
      <a:hlink>
        <a:srgbClr val="0563C1"/>
      </a:hlink>
      <a:folHlink>
        <a:srgbClr val="954F72"/>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O_PPT_ENG.potx" id="{FB09ADC4-3057-4E26-8533-BBC40523459B}" vid="{D0B67E93-B9A7-473B-984C-B9A6983A28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kument" ma:contentTypeID="0x0101003A0108F0405CBB4CAF0A4935735FBDAF" ma:contentTypeVersion="2" ma:contentTypeDescription="Opprett et nytt dokument." ma:contentTypeScope="" ma:versionID="40820e0ad83be9a9961789050f7f0561">
  <xsd:schema xmlns:xsd="http://www.w3.org/2001/XMLSchema" xmlns:xs="http://www.w3.org/2001/XMLSchema" xmlns:p="http://schemas.microsoft.com/office/2006/metadata/properties" xmlns:ns2="e5e35b8c-bb2a-40e7-acd7-beed1d1f14b8" xmlns:ns3="45a9c032-1c21-4297-bc4a-1b0e359a6c15" targetNamespace="http://schemas.microsoft.com/office/2006/metadata/properties" ma:root="true" ma:fieldsID="0d622c3afd3d445bea522ad461dd9299" ns2:_="" ns3:_="">
    <xsd:import namespace="e5e35b8c-bb2a-40e7-acd7-beed1d1f14b8"/>
    <xsd:import namespace="45a9c032-1c21-4297-bc4a-1b0e359a6c1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35b8c-bb2a-40e7-acd7-beed1d1f14b8"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5a9c032-1c21-4297-bc4a-1b0e359a6c1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e5e35b8c-bb2a-40e7-acd7-beed1d1f14b8">JAJEJYK5CVUX-448798232-28</_dlc_DocId>
    <_dlc_DocIdUrl xmlns="e5e35b8c-bb2a-40e7-acd7-beed1d1f14b8">
      <Url>https://uio.sharepoint.com/sites/GrafiskUttrykk/_layouts/15/DocIdRedir.aspx?ID=JAJEJYK5CVUX-448798232-28</Url>
      <Description>JAJEJYK5CVUX-448798232-28</Description>
    </_dlc_DocIdUrl>
  </documentManagement>
</p:properties>
</file>

<file path=customXml/itemProps1.xml><?xml version="1.0" encoding="utf-8"?>
<ds:datastoreItem xmlns:ds="http://schemas.openxmlformats.org/officeDocument/2006/customXml" ds:itemID="{71015C72-0F86-493A-8B08-4D693B2B2479}">
  <ds:schemaRefs>
    <ds:schemaRef ds:uri="http://schemas.microsoft.com/sharepoint/events"/>
  </ds:schemaRefs>
</ds:datastoreItem>
</file>

<file path=customXml/itemProps2.xml><?xml version="1.0" encoding="utf-8"?>
<ds:datastoreItem xmlns:ds="http://schemas.openxmlformats.org/officeDocument/2006/customXml" ds:itemID="{807A00CE-1615-4FA0-B36A-03A6C5E76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e35b8c-bb2a-40e7-acd7-beed1d1f14b8"/>
    <ds:schemaRef ds:uri="45a9c032-1c21-4297-bc4a-1b0e359a6c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4213E5-2D10-47A0-9EC6-16DB2B77A2C3}">
  <ds:schemaRefs>
    <ds:schemaRef ds:uri="http://schemas.microsoft.com/sharepoint/v3/contenttype/forms"/>
  </ds:schemaRefs>
</ds:datastoreItem>
</file>

<file path=customXml/itemProps4.xml><?xml version="1.0" encoding="utf-8"?>
<ds:datastoreItem xmlns:ds="http://schemas.openxmlformats.org/officeDocument/2006/customXml" ds:itemID="{89B9CF10-6C6A-444C-B05E-E78C1785A52C}">
  <ds:schemaRefs>
    <ds:schemaRef ds:uri="45a9c032-1c21-4297-bc4a-1b0e359a6c1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5e35b8c-bb2a-40e7-acd7-beed1d1f14b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UiO English</Template>
  <TotalTime>23562</TotalTime>
  <Words>1191</Words>
  <Application>Microsoft Office PowerPoint</Application>
  <PresentationFormat>Widescreen</PresentationFormat>
  <Paragraphs>150</Paragraphs>
  <Slides>16</Slides>
  <Notes>16</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16</vt:i4>
      </vt:variant>
    </vt:vector>
  </HeadingPairs>
  <TitlesOfParts>
    <vt:vector size="20" baseType="lpstr">
      <vt:lpstr>Arial</vt:lpstr>
      <vt:lpstr>Calibri</vt:lpstr>
      <vt:lpstr>Wingdings</vt:lpstr>
      <vt:lpstr>Office Theme</vt:lpstr>
      <vt:lpstr>Welcome to UiO! A leading European university</vt:lpstr>
      <vt:lpstr>Exchange at UiO</vt:lpstr>
      <vt:lpstr>PowerPoint-presentasjon</vt:lpstr>
      <vt:lpstr>Why choose UiO?</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Student Welfare Services SiO</vt:lpstr>
      <vt:lpstr>Costs of living</vt:lpstr>
      <vt:lpstr>PowerPoint-presentasjon</vt:lpstr>
      <vt:lpstr>Welcome to Oslo!</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Kjersti Bogen</dc:creator>
  <cp:lastModifiedBy>Kjersti Bogen</cp:lastModifiedBy>
  <cp:revision>50</cp:revision>
  <dcterms:created xsi:type="dcterms:W3CDTF">2022-10-25T14:17:45Z</dcterms:created>
  <dcterms:modified xsi:type="dcterms:W3CDTF">2023-09-07T12:47:51Z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0x0101003A0108F0405CBB4CAF0A4935735FBDAF</vt:lpwstr>
  </property>
  <property fmtid="{D5CDD505-2E9C-101B-9397-08002B2CF9AE}" pid="3" name="MediaServiceImageTags">
    <vt:lpwstr/>
  </property>
  <property fmtid="{D5CDD505-2E9C-101B-9397-08002B2CF9AE}" pid="4" name="_dlc_DocIdItemGuid">
    <vt:lpwstr>b393e4af-21e2-4a00-becb-93bf6477c2c6</vt:lpwstr>
  </property>
</Properties>
</file>