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5" r:id="rId4"/>
    <p:sldId id="257" r:id="rId5"/>
    <p:sldId id="262" r:id="rId6"/>
    <p:sldId id="264" r:id="rId7"/>
    <p:sldId id="263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352"/>
    <p:restoredTop sz="96327"/>
  </p:normalViewPr>
  <p:slideViewPr>
    <p:cSldViewPr snapToGrid="0" snapToObjects="1">
      <p:cViewPr varScale="1">
        <p:scale>
          <a:sx n="77" d="100"/>
          <a:sy n="77" d="100"/>
        </p:scale>
        <p:origin x="216" y="1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D76562-BFA6-0944-A33F-F544E8AE85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F141684-6FED-B841-BD6D-B1FE4133F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E50A59-7144-904B-A5A2-7C6DF52C5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CBD-38AB-4F41-B42B-361357CDD936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A671066-EF31-ED46-8638-82072EA66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A4B0FD9-7E0F-F44E-8F84-C0EFEAF66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A5D-5D28-E04D-AAB7-642F5521C0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537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613AC7-EF72-DD4C-8B17-4D915B5B9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0B2167E-34DF-984F-BB4B-CC370E153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E97129D-F3E1-FE4A-BAB6-23E1E664E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CBD-38AB-4F41-B42B-361357CDD936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C19AA3-89AD-534B-8F0A-EC8A2A8C0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2FD7766-F8D1-2440-B4C0-61C46BC73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A5D-5D28-E04D-AAB7-642F5521C0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634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A33C143-7DDE-0744-AA1D-9C47AC088D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25A03BB-9473-5542-A161-474056529A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1A77889-12B3-8A4C-A8D1-5B32F2A22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CBD-38AB-4F41-B42B-361357CDD936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BCC89FE-3ED5-694C-AB18-3346E0B1E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9784C4A-CDC4-DB48-881C-AF18F0B32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A5D-5D28-E04D-AAB7-642F5521C0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688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D52F89-4D9F-9741-96F7-53AF0C9A5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EF8941-4689-F442-9F35-C490CF832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2C8B897-0EBB-D748-9551-B62EF2C36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CBD-38AB-4F41-B42B-361357CDD936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81D9FB-1D20-6F4F-B5D1-8256532DC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0A56525-6966-8F46-A5E2-16AD848E6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A5D-5D28-E04D-AAB7-642F5521C0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255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28F1A0-020E-1245-AFA7-FFC698291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4844E47-E0C2-9C4D-977C-F4C56C23A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3E7E153-5DD0-DB4D-8C30-2A4837C3A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CBD-38AB-4F41-B42B-361357CDD936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F9FFB14-AE36-434C-96D4-19A814AC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CBC065E-99D1-6A49-ACD4-CD8B5C843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A5D-5D28-E04D-AAB7-642F5521C0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360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DB8708-64CA-1544-B892-B625F022C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5602523-2776-224E-B095-9C1AC4510E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8DC6731-9AF0-2E42-93F5-5759CC29F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7A88003-6BD1-5D4A-B1D7-402627C41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CBD-38AB-4F41-B42B-361357CDD936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38E852F-A016-0448-9AAE-8A38E9489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30151F-7855-FA43-B56E-ACD3381DA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A5D-5D28-E04D-AAB7-642F5521C0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704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D54283-1A8B-A84D-AF25-26195FFF8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3EE2F8C-DC48-4943-A916-096FFEAAD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8401E23-174E-6D45-8B59-8D6BA8AB9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0B1EEBC-94E0-7845-A885-5711377B26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4CE679F-945C-F246-97F7-385B231D7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97DBCAC-A6DC-2047-8785-3453BA0C8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CBD-38AB-4F41-B42B-361357CDD936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205EACE-FF02-D24B-974A-A91AB2D3F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2F448FD-A508-5147-B079-E4D3916F7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A5D-5D28-E04D-AAB7-642F5521C0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595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AD0AF7-586E-2D4C-8AF8-1A237BC98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601E0B1-D413-024E-BA84-A2B813BD4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CBD-38AB-4F41-B42B-361357CDD936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DA08F2A-A0B8-4147-A217-1AD4452C9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476F489-5586-9E48-AE76-982CCB9A5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A5D-5D28-E04D-AAB7-642F5521C0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495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3A89DDF-1DD5-784D-BB81-36C02945B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CBD-38AB-4F41-B42B-361357CDD936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C362C58-8EFA-4747-8C07-07CAE8B44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0BE4CCE-1473-B547-B504-A31F3B1D8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A5D-5D28-E04D-AAB7-642F5521C0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563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A75A07-B010-B646-A0E9-12FDFB523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AE696B-FD9D-6F44-83DF-2E76A4730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119AC7E-3FE1-DA40-9234-36AF4AC0A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9E974AC-7586-A043-A24C-3EB1028AC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CBD-38AB-4F41-B42B-361357CDD936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623A5A4-43D5-D04C-802C-7CB2AC1B0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40BB7C7-4867-E846-9DCB-5C8720C37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A5D-5D28-E04D-AAB7-642F5521C0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52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505305-BBF3-C543-848B-F13661DD9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CCB4E9B-EA66-4848-8F20-DA707E3BF5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6F0A6B7-1916-3C44-9E4B-8D1C50F40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017796A-236A-4145-98CC-C772DB635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CBD-38AB-4F41-B42B-361357CDD936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496862A-AD5E-234A-9198-E93707E25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B06B11-DBBE-FB48-9448-B44FD7C11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A5D-5D28-E04D-AAB7-642F5521C0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6387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9345707-6950-5642-B787-C6D874502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F9175F-479C-944D-B637-02A68C185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EBA064B-9CC5-0D47-90AA-E97277D359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85CBD-38AB-4F41-B42B-361357CDD936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E1C43A-8723-E043-9770-66F020229E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3F73C0D-E6D8-7C41-9D0F-1E629B7012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23A5D-5D28-E04D-AAB7-642F5521C0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592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5D9C7B-166C-F34A-8C65-01F7457E3A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4000" dirty="0">
                <a:latin typeface="Avenir Next" panose="020B0503020202020204" pitchFamily="34" charset="0"/>
              </a:rPr>
              <a:t>Egenevaluering av KULA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DFBFFC0-2952-6646-A12B-4117F739F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>
                <a:latin typeface="Avenir Next" panose="020B0503020202020204" pitchFamily="34" charset="0"/>
              </a:rPr>
              <a:t>Åsa Mäkitalo</a:t>
            </a:r>
          </a:p>
        </p:txBody>
      </p:sp>
    </p:spTree>
    <p:extLst>
      <p:ext uri="{BB962C8B-B14F-4D97-AF65-F5344CB8AC3E}">
        <p14:creationId xmlns:p14="http://schemas.microsoft.com/office/powerpoint/2010/main" val="1410877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63EE41-762E-8F48-9511-A35640D75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>
                <a:latin typeface="Avenir Next" panose="020B0503020202020204" pitchFamily="34" charset="0"/>
              </a:rPr>
              <a:t>Forslag til navn til evalueringspanel</a:t>
            </a:r>
            <a:r>
              <a:rPr lang="nb-NO" dirty="0"/>
              <a:t>
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29681F-FDFB-654E-952A-2C443B764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/>
              <a:t>1. Bente </a:t>
            </a:r>
            <a:r>
              <a:rPr lang="sv-SE" sz="2400" dirty="0" err="1"/>
              <a:t>Elkjer</a:t>
            </a:r>
            <a:r>
              <a:rPr lang="sv-SE" sz="2400" dirty="0"/>
              <a:t> </a:t>
            </a:r>
            <a:r>
              <a:rPr lang="sv-SE" sz="2400" dirty="0" err="1"/>
              <a:t>holds</a:t>
            </a:r>
            <a:r>
              <a:rPr lang="sv-SE" sz="2400" dirty="0"/>
              <a:t> a </a:t>
            </a:r>
            <a:r>
              <a:rPr lang="sv-SE" sz="2400" dirty="0" err="1"/>
              <a:t>chair</a:t>
            </a:r>
            <a:r>
              <a:rPr lang="sv-SE" sz="2400" dirty="0"/>
              <a:t> (2002-) </a:t>
            </a:r>
            <a:r>
              <a:rPr lang="sv-SE" sz="2400" dirty="0" err="1"/>
              <a:t>within</a:t>
            </a:r>
            <a:r>
              <a:rPr lang="sv-SE" sz="2400" dirty="0"/>
              <a:t> </a:t>
            </a:r>
            <a:r>
              <a:rPr lang="sv-SE" sz="2400" dirty="0" err="1"/>
              <a:t>learning</a:t>
            </a:r>
            <a:r>
              <a:rPr lang="sv-SE" sz="2400" dirty="0"/>
              <a:t> </a:t>
            </a:r>
            <a:r>
              <a:rPr lang="sv-SE" sz="2400" dirty="0" err="1"/>
              <a:t>theory</a:t>
            </a:r>
            <a:r>
              <a:rPr lang="sv-SE" sz="2400" dirty="0"/>
              <a:t> </a:t>
            </a:r>
            <a:r>
              <a:rPr lang="sv-SE" sz="2400" dirty="0" err="1"/>
              <a:t>with</a:t>
            </a:r>
            <a:r>
              <a:rPr lang="sv-SE" sz="2400" dirty="0"/>
              <a:t> special focus </a:t>
            </a:r>
            <a:r>
              <a:rPr lang="sv-SE" sz="2400" dirty="0" err="1"/>
              <a:t>upon</a:t>
            </a:r>
            <a:r>
              <a:rPr lang="sv-SE" sz="2400" dirty="0"/>
              <a:t> </a:t>
            </a:r>
            <a:r>
              <a:rPr lang="sv-SE" sz="2400" dirty="0" err="1"/>
              <a:t>learning</a:t>
            </a:r>
            <a:r>
              <a:rPr lang="sv-SE" sz="2400" dirty="0"/>
              <a:t> in </a:t>
            </a:r>
            <a:r>
              <a:rPr lang="sv-SE" sz="2400" dirty="0" err="1"/>
              <a:t>organizations</a:t>
            </a:r>
            <a:r>
              <a:rPr lang="sv-SE" sz="2400" dirty="0"/>
              <a:t> and </a:t>
            </a:r>
            <a:r>
              <a:rPr lang="sv-SE" sz="2400" dirty="0" err="1"/>
              <a:t>working</a:t>
            </a:r>
            <a:r>
              <a:rPr lang="sv-SE" sz="2400" dirty="0"/>
              <a:t> </a:t>
            </a:r>
            <a:r>
              <a:rPr lang="sv-SE" sz="2400" dirty="0" err="1"/>
              <a:t>life</a:t>
            </a:r>
            <a:r>
              <a:rPr lang="sv-SE" sz="2400" dirty="0"/>
              <a:t> at the </a:t>
            </a:r>
            <a:r>
              <a:rPr lang="sv-SE" sz="2400" dirty="0" err="1"/>
              <a:t>Department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sv-SE" sz="2400" dirty="0" err="1"/>
              <a:t>Education</a:t>
            </a:r>
            <a:r>
              <a:rPr lang="sv-SE" sz="2400" dirty="0"/>
              <a:t>, Aarhus University (Campus Copenhagen).</a:t>
            </a:r>
            <a:br>
              <a:rPr lang="sv-SE" sz="2400" dirty="0"/>
            </a:br>
            <a:endParaRPr lang="sv-SE" sz="2400" dirty="0"/>
          </a:p>
          <a:p>
            <a:pPr marL="0" indent="0">
              <a:buNone/>
            </a:pPr>
            <a:r>
              <a:rPr lang="sv-SE" sz="2400" dirty="0"/>
              <a:t>2. Ulrich Brandi is </a:t>
            </a:r>
            <a:r>
              <a:rPr lang="sv-SE" sz="2400" dirty="0" err="1"/>
              <a:t>Associate</a:t>
            </a:r>
            <a:r>
              <a:rPr lang="sv-SE" sz="2400" dirty="0"/>
              <a:t> Professor in </a:t>
            </a:r>
            <a:r>
              <a:rPr lang="sv-SE" sz="2400" dirty="0" err="1"/>
              <a:t>organisational</a:t>
            </a:r>
            <a:r>
              <a:rPr lang="sv-SE" sz="2400" dirty="0"/>
              <a:t> </a:t>
            </a:r>
            <a:r>
              <a:rPr lang="sv-SE" sz="2400" dirty="0" err="1"/>
              <a:t>learning</a:t>
            </a:r>
            <a:r>
              <a:rPr lang="sv-SE" sz="2400" dirty="0"/>
              <a:t> at Aarhus </a:t>
            </a:r>
            <a:r>
              <a:rPr lang="sv-SE" sz="2400" dirty="0" err="1"/>
              <a:t>University’s</a:t>
            </a:r>
            <a:r>
              <a:rPr lang="sv-SE" sz="2400" dirty="0"/>
              <a:t> </a:t>
            </a:r>
            <a:r>
              <a:rPr lang="sv-SE" sz="2400" dirty="0" err="1"/>
              <a:t>Department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sv-SE" sz="2400" dirty="0" err="1"/>
              <a:t>Education</a:t>
            </a:r>
            <a:r>
              <a:rPr lang="sv-SE" sz="2400" dirty="0"/>
              <a:t>.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/>
              <a:t>3. Anne Kovalainen is </a:t>
            </a:r>
            <a:r>
              <a:rPr lang="sv-SE" sz="2400" dirty="0" err="1"/>
              <a:t>economic</a:t>
            </a:r>
            <a:r>
              <a:rPr lang="sv-SE" sz="2400" dirty="0"/>
              <a:t> </a:t>
            </a:r>
            <a:r>
              <a:rPr lang="sv-SE" sz="2400" dirty="0" err="1"/>
              <a:t>sociologist</a:t>
            </a:r>
            <a:r>
              <a:rPr lang="sv-SE" sz="2400" dirty="0"/>
              <a:t> by </a:t>
            </a:r>
            <a:r>
              <a:rPr lang="sv-SE" sz="2400" dirty="0" err="1"/>
              <a:t>training</a:t>
            </a:r>
            <a:r>
              <a:rPr lang="sv-SE" sz="2400" dirty="0"/>
              <a:t> and </a:t>
            </a:r>
            <a:r>
              <a:rPr lang="sv-SE" sz="2400" dirty="0" err="1"/>
              <a:t>works</a:t>
            </a:r>
            <a:r>
              <a:rPr lang="sv-SE" sz="2400" dirty="0"/>
              <a:t> as Professor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sv-SE" sz="2400" dirty="0" err="1"/>
              <a:t>Entrepreneurship</a:t>
            </a:r>
            <a:r>
              <a:rPr lang="sv-SE" sz="2400" dirty="0"/>
              <a:t> and Business </a:t>
            </a:r>
            <a:r>
              <a:rPr lang="sv-SE" sz="2400" dirty="0" err="1"/>
              <a:t>Knowhow</a:t>
            </a:r>
            <a:r>
              <a:rPr lang="sv-SE" sz="2400" dirty="0"/>
              <a:t> at the Turku </a:t>
            </a:r>
            <a:r>
              <a:rPr lang="sv-SE" sz="2400" dirty="0" err="1"/>
              <a:t>School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sv-SE" sz="2400" dirty="0" err="1"/>
              <a:t>Economics</a:t>
            </a:r>
            <a:r>
              <a:rPr lang="sv-SE" sz="2400" dirty="0"/>
              <a:t>, University </a:t>
            </a:r>
            <a:r>
              <a:rPr lang="sv-SE" sz="2400" dirty="0" err="1"/>
              <a:t>of</a:t>
            </a:r>
            <a:r>
              <a:rPr lang="sv-SE" sz="2400" dirty="0"/>
              <a:t> Turku.</a:t>
            </a:r>
            <a:br>
              <a:rPr lang="sv-SE" sz="2400" dirty="0"/>
            </a:b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4118572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141F4D-CF63-4C44-89A1-8C4C565CB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Struktur for egenevalueringsrapporten
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C980D5-27E0-754C-BE31-21A4D73A0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978"/>
            <a:ext cx="10515600" cy="4617986"/>
          </a:xfrm>
        </p:spPr>
        <p:txBody>
          <a:bodyPr>
            <a:normAutofit/>
          </a:bodyPr>
          <a:lstStyle/>
          <a:p>
            <a:r>
              <a:rPr lang="nb-NO" dirty="0"/>
              <a:t>Introduksjon (bakgrunn)</a:t>
            </a:r>
          </a:p>
          <a:p>
            <a:r>
              <a:rPr lang="nb-NO" dirty="0"/>
              <a:t>Evalueringsspørsmål:</a:t>
            </a:r>
          </a:p>
          <a:p>
            <a:pPr lvl="1"/>
            <a:r>
              <a:rPr lang="nb-NO" dirty="0"/>
              <a:t>Helhet og kontekst for studiet
Faglig kompetanse
Relevans for arbeidsliv 
Internasjonalisering 
Metodeemnet
Masteroppgaven</a:t>
            </a:r>
          </a:p>
          <a:p>
            <a:r>
              <a:rPr lang="nb-NO" dirty="0"/>
              <a:t>Analyse og forslag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3160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42CE3E-879F-AF4D-9AFF-43CB7F798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Arbeidsprosessen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219273-FDF1-B940-B96D-8A532E362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nb-NO" dirty="0"/>
              <a:t>Helhet og kontekst for studiet </a:t>
            </a:r>
          </a:p>
          <a:p>
            <a:pPr marL="457200" lvl="1" indent="0">
              <a:buNone/>
            </a:pPr>
            <a:r>
              <a:rPr lang="nb-NO" dirty="0">
                <a:solidFill>
                  <a:srgbClr val="FF0000"/>
                </a:solidFill>
              </a:rPr>
              <a:t>Læringsutbyttebeskrivelser og </a:t>
            </a:r>
            <a:r>
              <a:rPr lang="sv-SE" dirty="0" err="1">
                <a:solidFill>
                  <a:srgbClr val="FF0000"/>
                </a:solidFill>
              </a:rPr>
              <a:t>emneevalueringer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fra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og</a:t>
            </a:r>
            <a:r>
              <a:rPr lang="sv-SE" dirty="0">
                <a:solidFill>
                  <a:srgbClr val="FF0000"/>
                </a:solidFill>
              </a:rPr>
              <a:t> med </a:t>
            </a:r>
            <a:r>
              <a:rPr lang="sv-SE" dirty="0" err="1">
                <a:solidFill>
                  <a:srgbClr val="FF0000"/>
                </a:solidFill>
              </a:rPr>
              <a:t>høst</a:t>
            </a:r>
            <a:r>
              <a:rPr lang="sv-SE" dirty="0">
                <a:solidFill>
                  <a:srgbClr val="FF0000"/>
                </a:solidFill>
              </a:rPr>
              <a:t> 2019</a:t>
            </a:r>
            <a:endParaRPr lang="nb-NO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nb-NO" dirty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nb-NO" dirty="0"/>
              <a:t>Hvordan ser forholdet mellom generiske og emnespesifikke formuleringer av kunnskaper, ferdigheter og generell kompetanse ut?</a:t>
            </a:r>
          </a:p>
          <a:p>
            <a:pPr marL="971550" lvl="1" indent="-514350">
              <a:buFont typeface="+mj-lt"/>
              <a:buAutoNum type="alphaLcPeriod"/>
            </a:pPr>
            <a:r>
              <a:rPr lang="nb-NO" dirty="0"/>
              <a:t>Er progresjon formulert gjennom emnets målbeskrivelser med hensyn til kunnskap, ferdigheter og generell kompetanse?
Relateres pedagogiske aktiviteter og måloppnåelse i beskrivelser av programmets emner?
Er beskrevne arbeidskrav og eksamensformer knyttet til formuleringer av læringsutbytte når det gjelder kunnskap, ferdigheter og generell kompetanse?</a:t>
            </a:r>
          </a:p>
        </p:txBody>
      </p:sp>
    </p:spTree>
    <p:extLst>
      <p:ext uri="{BB962C8B-B14F-4D97-AF65-F5344CB8AC3E}">
        <p14:creationId xmlns:p14="http://schemas.microsoft.com/office/powerpoint/2010/main" val="1046016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6C4EC5-27CE-EB47-A87A-25EC3B090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Arbeidsprosessen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A87956-7028-3D4F-82F7-EEA4681F3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/>
              <a:t>2. </a:t>
            </a:r>
            <a:r>
              <a:rPr lang="nb-NO" dirty="0"/>
              <a:t>Faglærerkompetanse: </a:t>
            </a:r>
          </a:p>
          <a:p>
            <a:pPr lvl="1"/>
            <a:r>
              <a:rPr lang="nb-NO" dirty="0"/>
              <a:t>Beskrivelse av akademisk grad, forskningsprofil og alder hos KULA lærerteam  
Hvordan lærerens faglige kompetanse er inkludert i KULA studieprogram</a:t>
            </a:r>
          </a:p>
          <a:p>
            <a:pPr lvl="1"/>
            <a:r>
              <a:rPr lang="nb-NO" dirty="0"/>
              <a:t>Fagmiljøets ressurser på kort og lang sikt </a:t>
            </a:r>
          </a:p>
          <a:p>
            <a:pPr lvl="2"/>
            <a:r>
              <a:rPr lang="nb-NO" dirty="0">
                <a:solidFill>
                  <a:srgbClr val="FF0000"/>
                </a:solidFill>
              </a:rPr>
              <a:t>(</a:t>
            </a:r>
            <a:r>
              <a:rPr lang="nb-NO" dirty="0" err="1">
                <a:solidFill>
                  <a:srgbClr val="FF0000"/>
                </a:solidFill>
              </a:rPr>
              <a:t>lærar</a:t>
            </a:r>
            <a:r>
              <a:rPr lang="nb-NO" dirty="0">
                <a:solidFill>
                  <a:srgbClr val="FF0000"/>
                </a:solidFill>
              </a:rPr>
              <a:t>/student ratio? materiale fra administrasjon?)</a:t>
            </a:r>
          </a:p>
          <a:p>
            <a:endParaRPr lang="nb-NO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SE" dirty="0"/>
              <a:t>3. </a:t>
            </a:r>
            <a:r>
              <a:rPr lang="nb-NO" dirty="0"/>
              <a:t>Relevans for arbeidsliv </a:t>
            </a:r>
          </a:p>
          <a:p>
            <a:pPr lvl="1"/>
            <a:r>
              <a:rPr lang="sv-SE" sz="2600" dirty="0" err="1"/>
              <a:t>Praksisundersøkelsen</a:t>
            </a:r>
            <a:r>
              <a:rPr lang="sv-SE" sz="2600" dirty="0"/>
              <a:t> </a:t>
            </a:r>
          </a:p>
          <a:p>
            <a:pPr lvl="1"/>
            <a:r>
              <a:rPr lang="sv-SE" sz="2600" dirty="0" err="1"/>
              <a:t>Karriereintervju</a:t>
            </a:r>
            <a:r>
              <a:rPr lang="sv-SE" sz="2600" dirty="0"/>
              <a:t> </a:t>
            </a:r>
            <a:r>
              <a:rPr lang="sv-SE" sz="2600" dirty="0" err="1"/>
              <a:t>og</a:t>
            </a:r>
            <a:r>
              <a:rPr lang="sv-SE" sz="2600" dirty="0"/>
              <a:t> </a:t>
            </a:r>
            <a:r>
              <a:rPr lang="sv-SE" sz="2600" dirty="0" err="1"/>
              <a:t>praksisintervju</a:t>
            </a:r>
            <a:endParaRPr lang="nb-NO" sz="2600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4. Internasjonalisering (kurs)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2779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46BBA7-2165-ED42-B9E3-C66093232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Arbeidsprosessen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860DA9-733C-3342-8F05-A3E72CDC2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Metodeemnet</a:t>
            </a:r>
          </a:p>
          <a:p>
            <a:pPr lvl="1"/>
            <a:r>
              <a:rPr lang="nb-NO" dirty="0"/>
              <a:t>Dette kan tas opp på mange måter... Hvor mye av den aktuelle diskusjonen skal inkluderes i egenevalueringen og hvordan?</a:t>
            </a:r>
          </a:p>
          <a:p>
            <a:endParaRPr lang="nb-NO" dirty="0"/>
          </a:p>
          <a:p>
            <a:r>
              <a:rPr lang="nb-NO" dirty="0"/>
              <a:t>Masteroppgaven</a:t>
            </a:r>
          </a:p>
          <a:p>
            <a:pPr lvl="1"/>
            <a:r>
              <a:rPr lang="nb-NO" dirty="0"/>
              <a:t>Beskrive tema og metode for masteroppgavene </a:t>
            </a:r>
            <a:r>
              <a:rPr lang="nb-NO" dirty="0">
                <a:solidFill>
                  <a:srgbClr val="FF0000"/>
                </a:solidFill>
              </a:rPr>
              <a:t>over en periode (overblikk)</a:t>
            </a:r>
          </a:p>
          <a:p>
            <a:pPr lvl="1"/>
            <a:r>
              <a:rPr lang="nb-NO" dirty="0"/>
              <a:t>Ge en overblikk over tilgang til veiledere innom og utenfor IPED/UV
Kommentere veiledersituasjonen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6637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D026C0-699C-9B47-A547-440ABBD9E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err="1"/>
              <a:t>Analys</a:t>
            </a:r>
            <a:r>
              <a:rPr lang="nb-NO"/>
              <a:t> og forslag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394D6D-B20A-0A46-AD18-197FECFFF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42277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318</Words>
  <Application>Microsoft Macintosh PowerPoint</Application>
  <PresentationFormat>Bredbild</PresentationFormat>
  <Paragraphs>37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Avenir Next</vt:lpstr>
      <vt:lpstr>Calibri</vt:lpstr>
      <vt:lpstr>Calibri Light</vt:lpstr>
      <vt:lpstr>Office-tema</vt:lpstr>
      <vt:lpstr>Egenevaluering av KULA</vt:lpstr>
      <vt:lpstr>Forslag til navn til evalueringspanel
</vt:lpstr>
      <vt:lpstr>Struktur for egenevalueringsrapporten
</vt:lpstr>
      <vt:lpstr>Arbeidsprosessen </vt:lpstr>
      <vt:lpstr>Arbeidsprosessen</vt:lpstr>
      <vt:lpstr>Arbeidsprosessen</vt:lpstr>
      <vt:lpstr>Analys og forslag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Egenevaluering av KULA</dc:title>
  <dc:creator>Åsa Mäkitalo</dc:creator>
  <cp:lastModifiedBy>Åsa Mäkitalo</cp:lastModifiedBy>
  <cp:revision>5</cp:revision>
  <dcterms:created xsi:type="dcterms:W3CDTF">2021-11-30T10:56:37Z</dcterms:created>
  <dcterms:modified xsi:type="dcterms:W3CDTF">2021-12-01T09:56:46Z</dcterms:modified>
</cp:coreProperties>
</file>