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3" r:id="rId5"/>
    <p:sldId id="265" r:id="rId6"/>
    <p:sldId id="264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0343" autoAdjust="0"/>
  </p:normalViewPr>
  <p:slideViewPr>
    <p:cSldViewPr>
      <p:cViewPr>
        <p:scale>
          <a:sx n="75" d="100"/>
          <a:sy n="75" d="100"/>
        </p:scale>
        <p:origin x="-3396" y="-486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24D64FA-EB44-0E42-97D4-EC7B23DBA3C9}" type="datetime1">
              <a:rPr lang="nb-NO"/>
              <a:pPr>
                <a:defRPr/>
              </a:pPr>
              <a:t>08.08.2016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4E28BED-8764-C14E-9BE6-9B59EF64EE9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60998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3774F4-61CC-E442-A1DF-1BB931B0C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2384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3774F4-61CC-E442-A1DF-1BB931B0CE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322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CFE67-21C4-A54B-88DF-6719C6D58C70}" type="slidenum">
              <a:rPr lang="en-US"/>
              <a:pPr/>
              <a:t>3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3774F4-61CC-E442-A1DF-1BB931B0CE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51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DD4BB-00E8-F145-A579-32863B88EA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2B00E-0825-844B-BD47-14C416E0F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5046C-3F23-AA43-BE34-37F521BA6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B7F60-2139-4847-A966-5440DB887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55FF7-96C9-F74B-866F-090FD282A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B8AAE-9532-7642-AA81-E67BAB870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FFB49-8D91-8542-9087-AC30D7AC92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1914D-9720-7941-9AD8-F2C562E1F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F63B3-ECBB-0A4A-9A50-22350CECA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744DE-A9F1-5B42-8040-79F600FB2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dirty="0" err="1" smtClean="0"/>
            </a:lvl1pPr>
          </a:lstStyle>
          <a:p>
            <a:pPr>
              <a:defRPr/>
            </a:pPr>
            <a:r>
              <a:rPr lang="en-US"/>
              <a:t>Tema Powerpoint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2CF2D4E4-7433-5F43-94E7-DD9E782E1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UiO_A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228600"/>
            <a:ext cx="2300288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io.no/studier/studiestar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io.no/for-ansatte/arbeidsstotte/sta/studiestart/studiestartsinfo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o.no/studier/studiestart/fellesarrangementer/velkomstseremoni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io.no/for-ansatte/arbeidsstotte/sta/studiestart/velkomstseremoni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o.no/studier/studiestart/fellesarrangementer/fun-in-the-sun.html" TargetMode="External"/><Relationship Id="rId7" Type="http://schemas.openxmlformats.org/officeDocument/2006/relationships/hyperlink" Target="https://www.uio.no/studier/studiestart/studiestart-pa-ditt-studieprogram/index.html/" TargetMode="External"/><Relationship Id="rId2" Type="http://schemas.openxmlformats.org/officeDocument/2006/relationships/hyperlink" Target="https://www.uio.no/studier/studiestart/fellesarrangementer/velkomstseremoni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io.no/studier/studiestart/fellesarrangementer/idrettsdag.html" TargetMode="External"/><Relationship Id="rId5" Type="http://schemas.openxmlformats.org/officeDocument/2006/relationships/hyperlink" Target="http://www.uio.no/om/aktuelt/arrangementer/andre/2016/foreningsdagen-2016.html" TargetMode="External"/><Relationship Id="rId4" Type="http://schemas.openxmlformats.org/officeDocument/2006/relationships/hyperlink" Target="http://www.uio.no/studier/studiestart/fellesarrangementer/studentslippet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facebook.com/events/1042091555905463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anne.nordheim@admin.uio.n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b="0" dirty="0" smtClean="0"/>
              <a:t>Anne Nordheim, AF/ SKS </a:t>
            </a:r>
            <a:endParaRPr lang="nb-NO" b="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nb-NO" sz="4000" dirty="0" smtClean="0"/>
              <a:t>Studiestart ved UiO 2016</a:t>
            </a:r>
            <a:endParaRPr lang="nb-NO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45797F-2A05-D045-9416-4A8510A8F08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4000" b="0" dirty="0" smtClean="0"/>
              <a:t>Studiestartinformasjon</a:t>
            </a:r>
            <a:endParaRPr lang="nb-NO" sz="4000" b="0" dirty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981200"/>
            <a:ext cx="8075240" cy="4256112"/>
          </a:xfrm>
        </p:spPr>
        <p:txBody>
          <a:bodyPr/>
          <a:lstStyle/>
          <a:p>
            <a:r>
              <a:rPr lang="nb-NO" b="1" dirty="0" smtClean="0"/>
              <a:t>Tilbudsbrev </a:t>
            </a:r>
            <a:r>
              <a:rPr lang="nb-NO" dirty="0" smtClean="0"/>
              <a:t>fra Samordna opptak i midten av juli, med svarfrist 26. juli. SMS fra AF samtidig.</a:t>
            </a:r>
            <a:endParaRPr lang="nb-NO" dirty="0"/>
          </a:p>
          <a:p>
            <a:r>
              <a:rPr lang="nb-NO" dirty="0" smtClean="0"/>
              <a:t>Studieprogrammene sendte ut</a:t>
            </a:r>
            <a:r>
              <a:rPr lang="nb-NO" b="1" dirty="0" smtClean="0"/>
              <a:t> velkomst-epost </a:t>
            </a:r>
            <a:r>
              <a:rPr lang="nb-NO" dirty="0" smtClean="0"/>
              <a:t>i slutten av juli. </a:t>
            </a:r>
          </a:p>
          <a:p>
            <a:pPr lvl="0"/>
            <a:r>
              <a:rPr lang="nb-NO" b="1" dirty="0" smtClean="0"/>
              <a:t>Studiestartsiden</a:t>
            </a:r>
            <a:r>
              <a:rPr lang="nb-NO" dirty="0" smtClean="0"/>
              <a:t>: </a:t>
            </a:r>
            <a:r>
              <a:rPr lang="nb-NO" dirty="0">
                <a:solidFill>
                  <a:srgbClr val="000000"/>
                </a:solidFill>
                <a:hlinkClick r:id="rId3"/>
              </a:rPr>
              <a:t>http://www.uio.no/studier/studiestart</a:t>
            </a:r>
            <a:r>
              <a:rPr lang="nb-NO" dirty="0" smtClean="0">
                <a:solidFill>
                  <a:srgbClr val="000000"/>
                </a:solidFill>
                <a:hlinkClick r:id="rId3"/>
              </a:rPr>
              <a:t>/</a:t>
            </a:r>
            <a:endParaRPr lang="nb-NO" dirty="0" smtClean="0"/>
          </a:p>
          <a:p>
            <a:r>
              <a:rPr lang="nb-NO" b="1" dirty="0" smtClean="0"/>
              <a:t>Ressursside</a:t>
            </a:r>
            <a:r>
              <a:rPr lang="nb-NO" dirty="0" smtClean="0"/>
              <a:t>: </a:t>
            </a:r>
            <a:r>
              <a:rPr lang="nb-NO" dirty="0">
                <a:hlinkClick r:id="rId4"/>
              </a:rPr>
              <a:t>http://www.uio.no/for-ansatte/arbeidsstotte/sta/studiestart/studiestartsinfo/</a:t>
            </a:r>
            <a:r>
              <a:rPr lang="nb-NO" dirty="0"/>
              <a:t> 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b="0" dirty="0" smtClean="0"/>
              <a:t>Velkomstseremonien 15.08</a:t>
            </a:r>
            <a:endParaRPr lang="nb-NO" sz="4000" b="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3568" y="1981200"/>
            <a:ext cx="8003232" cy="4040088"/>
          </a:xfrm>
        </p:spPr>
        <p:txBody>
          <a:bodyPr/>
          <a:lstStyle/>
          <a:p>
            <a:r>
              <a:rPr lang="nb-NO" sz="2400" dirty="0" smtClean="0"/>
              <a:t>Mandag 15.08 kl. 15.00-16.00 på Universitetsplassen (Karl Johan). </a:t>
            </a:r>
          </a:p>
          <a:p>
            <a:r>
              <a:rPr lang="nb-NO" sz="2400" dirty="0" smtClean="0"/>
              <a:t>Nye studenter og faddere får gratis t-bane mellom Forskningsparken og Nationaltheatret fra kl. 13.00-15.00. </a:t>
            </a:r>
            <a:endParaRPr lang="nb-NO" sz="2400" dirty="0"/>
          </a:p>
          <a:p>
            <a:r>
              <a:rPr lang="nb-NO" sz="2400" dirty="0" smtClean="0"/>
              <a:t>I arrangementskalenderen</a:t>
            </a:r>
            <a:r>
              <a:rPr lang="nb-NO" sz="2400" dirty="0"/>
              <a:t>: </a:t>
            </a:r>
            <a:r>
              <a:rPr lang="nb-NO" sz="2400" dirty="0">
                <a:hlinkClick r:id="rId3"/>
              </a:rPr>
              <a:t>https://</a:t>
            </a:r>
            <a:r>
              <a:rPr lang="nb-NO" sz="2400" dirty="0" smtClean="0">
                <a:hlinkClick r:id="rId3"/>
              </a:rPr>
              <a:t>www.uio.no/studier/studiestart/fellesarrangementer/velkomstseremoni.html</a:t>
            </a:r>
            <a:r>
              <a:rPr lang="nb-NO" sz="2400" dirty="0" smtClean="0"/>
              <a:t> </a:t>
            </a:r>
          </a:p>
          <a:p>
            <a:r>
              <a:rPr lang="nb-NO" sz="2400" dirty="0" smtClean="0"/>
              <a:t>Ressursside (for faddere): </a:t>
            </a:r>
            <a:r>
              <a:rPr lang="nb-NO" sz="2400" dirty="0">
                <a:hlinkClick r:id="rId4"/>
              </a:rPr>
              <a:t>http://www.uio.no/for-ansatte/arbeidsstotte/sta/studiestart/velkomstseremoni</a:t>
            </a:r>
            <a:r>
              <a:rPr lang="nb-NO" sz="2400" dirty="0" smtClean="0">
                <a:hlinkClick r:id="rId4"/>
              </a:rPr>
              <a:t>/</a:t>
            </a:r>
            <a:r>
              <a:rPr lang="nb-NO" sz="2400" dirty="0" smtClean="0"/>
              <a:t> 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5046C-3F23-AA43-BE34-37F521BA6FE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8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Fadderinstruks velkomstseremoni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844824"/>
            <a:ext cx="8136904" cy="4680520"/>
          </a:xfrm>
        </p:spPr>
        <p:txBody>
          <a:bodyPr/>
          <a:lstStyle/>
          <a:p>
            <a:pPr lvl="0"/>
            <a:r>
              <a:rPr lang="nb-NO" sz="2400" dirty="0" smtClean="0"/>
              <a:t>Møt </a:t>
            </a:r>
            <a:r>
              <a:rPr lang="nb-NO" sz="2400" dirty="0"/>
              <a:t>opp på Universitetsplassen, Karl Johans </a:t>
            </a:r>
            <a:r>
              <a:rPr lang="nb-NO" sz="2400" dirty="0" err="1"/>
              <a:t>gt</a:t>
            </a:r>
            <a:r>
              <a:rPr lang="nb-NO" sz="2400" dirty="0"/>
              <a:t>, i god tid før seremonien </a:t>
            </a:r>
          </a:p>
          <a:p>
            <a:pPr lvl="0"/>
            <a:r>
              <a:rPr lang="nb-NO" sz="2400" dirty="0"/>
              <a:t>Still opp sammen med </a:t>
            </a:r>
            <a:r>
              <a:rPr lang="nb-NO" sz="2400" dirty="0" smtClean="0"/>
              <a:t>programmet/ fakultetet </a:t>
            </a:r>
            <a:r>
              <a:rPr lang="nb-NO" sz="2400" dirty="0"/>
              <a:t>deres</a:t>
            </a:r>
          </a:p>
          <a:p>
            <a:pPr lvl="0"/>
            <a:r>
              <a:rPr lang="nb-NO" sz="2400" dirty="0"/>
              <a:t>Studentene må være ferdig oppstilt 10 minutter før </a:t>
            </a:r>
            <a:r>
              <a:rPr lang="nb-NO" sz="2400" dirty="0" smtClean="0"/>
              <a:t>seremonistart </a:t>
            </a:r>
            <a:r>
              <a:rPr lang="nb-NO" sz="2400" dirty="0" err="1"/>
              <a:t>kl</a:t>
            </a:r>
            <a:r>
              <a:rPr lang="nb-NO" sz="2400" dirty="0"/>
              <a:t> 14.50</a:t>
            </a:r>
          </a:p>
          <a:p>
            <a:pPr lvl="0"/>
            <a:r>
              <a:rPr lang="nb-NO" sz="2400" dirty="0"/>
              <a:t>Seremonien begynner i det musikken begynner å spille og Universitetsledelsen går ut på scenen </a:t>
            </a:r>
          </a:p>
          <a:p>
            <a:pPr lvl="0"/>
            <a:r>
              <a:rPr lang="nb-NO" sz="2400" dirty="0"/>
              <a:t>Det er toaletter i </a:t>
            </a:r>
            <a:r>
              <a:rPr lang="nb-NO" sz="2400" dirty="0" smtClean="0"/>
              <a:t>Domus </a:t>
            </a:r>
            <a:r>
              <a:rPr lang="nb-NO" sz="2400" dirty="0" err="1" smtClean="0"/>
              <a:t>Bibliotheca</a:t>
            </a:r>
            <a:r>
              <a:rPr lang="nb-NO" sz="2400" dirty="0"/>
              <a:t> </a:t>
            </a:r>
          </a:p>
          <a:p>
            <a:pPr lvl="0"/>
            <a:r>
              <a:rPr lang="nb-NO" sz="2400" dirty="0"/>
              <a:t>Det er vannstasjoner på plassen </a:t>
            </a:r>
          </a:p>
          <a:p>
            <a:pPr lvl="0"/>
            <a:r>
              <a:rPr lang="nb-NO" sz="2400" dirty="0"/>
              <a:t>Det vil være førstehjelpsvakter på </a:t>
            </a:r>
            <a:r>
              <a:rPr lang="nb-NO" sz="2400" dirty="0" smtClean="0"/>
              <a:t>plassen</a:t>
            </a:r>
            <a:r>
              <a:rPr lang="nb-NO" sz="2400" dirty="0"/>
              <a:t> </a:t>
            </a:r>
          </a:p>
          <a:p>
            <a:pPr marL="0" indent="0">
              <a:buNone/>
            </a:pPr>
            <a:endParaRPr lang="nb-NO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5046C-3F23-AA43-BE34-37F521BA6FE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76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 smtClean="0"/>
              <a:t>Fellesarrangementene på uio.no/studiestart</a:t>
            </a:r>
            <a:endParaRPr lang="nb-N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2771BB"/>
                </a:solidFill>
                <a:hlinkClick r:id="rId2"/>
              </a:rPr>
              <a:t>Velkomstseremonien </a:t>
            </a:r>
            <a:r>
              <a:rPr lang="nb-NO" dirty="0">
                <a:solidFill>
                  <a:srgbClr val="2771BB"/>
                </a:solidFill>
                <a:hlinkClick r:id="rId2"/>
              </a:rPr>
              <a:t>på Universitetsplassen</a:t>
            </a:r>
            <a:endParaRPr lang="nb-NO" dirty="0">
              <a:solidFill>
                <a:srgbClr val="444444"/>
              </a:solidFill>
            </a:endParaRPr>
          </a:p>
          <a:p>
            <a:pPr>
              <a:buFont typeface="Arial"/>
              <a:buChar char="•"/>
            </a:pPr>
            <a:r>
              <a:rPr lang="nb-NO" dirty="0">
                <a:solidFill>
                  <a:srgbClr val="2771BB"/>
                </a:solidFill>
                <a:hlinkClick r:id="rId3"/>
              </a:rPr>
              <a:t>Fun in </a:t>
            </a:r>
            <a:r>
              <a:rPr lang="nb-NO" dirty="0" err="1">
                <a:solidFill>
                  <a:srgbClr val="2771BB"/>
                </a:solidFill>
                <a:hlinkClick r:id="rId3"/>
              </a:rPr>
              <a:t>the</a:t>
            </a:r>
            <a:r>
              <a:rPr lang="nb-NO" dirty="0">
                <a:solidFill>
                  <a:srgbClr val="2771BB"/>
                </a:solidFill>
                <a:hlinkClick r:id="rId3"/>
              </a:rPr>
              <a:t> Sun: Hageleker og grilling på Blindern</a:t>
            </a:r>
            <a:endParaRPr lang="nb-NO" dirty="0">
              <a:solidFill>
                <a:srgbClr val="444444"/>
              </a:solidFill>
            </a:endParaRPr>
          </a:p>
          <a:p>
            <a:pPr>
              <a:buFont typeface="Arial"/>
              <a:buChar char="•"/>
            </a:pPr>
            <a:r>
              <a:rPr lang="nb-NO" dirty="0">
                <a:solidFill>
                  <a:srgbClr val="2771BB"/>
                </a:solidFill>
                <a:hlinkClick r:id="rId4"/>
              </a:rPr>
              <a:t>Studentslippet: Opplev Oslo!</a:t>
            </a:r>
            <a:endParaRPr lang="nb-NO" dirty="0">
              <a:solidFill>
                <a:srgbClr val="444444"/>
              </a:solidFill>
            </a:endParaRPr>
          </a:p>
          <a:p>
            <a:pPr>
              <a:buFont typeface="Arial"/>
              <a:buChar char="•"/>
            </a:pPr>
            <a:r>
              <a:rPr lang="nb-NO" dirty="0">
                <a:solidFill>
                  <a:srgbClr val="2771BB"/>
                </a:solidFill>
                <a:hlinkClick r:id="rId5"/>
              </a:rPr>
              <a:t>Foreningsdagen</a:t>
            </a:r>
            <a:endParaRPr lang="nb-NO" dirty="0">
              <a:solidFill>
                <a:srgbClr val="444444"/>
              </a:solidFill>
            </a:endParaRPr>
          </a:p>
          <a:p>
            <a:pPr>
              <a:buFont typeface="Arial"/>
              <a:buChar char="•"/>
            </a:pPr>
            <a:r>
              <a:rPr lang="nb-NO" dirty="0">
                <a:solidFill>
                  <a:srgbClr val="2771BB"/>
                </a:solidFill>
                <a:hlinkClick r:id="rId6"/>
              </a:rPr>
              <a:t>Idrettsdagen</a:t>
            </a:r>
            <a:endParaRPr lang="nb-NO" dirty="0">
              <a:solidFill>
                <a:srgbClr val="444444"/>
              </a:solidFill>
            </a:endParaRPr>
          </a:p>
          <a:p>
            <a:pPr marL="0" indent="0">
              <a:buNone/>
            </a:pPr>
            <a:endParaRPr lang="nb-NO" dirty="0" smtClean="0">
              <a:solidFill>
                <a:srgbClr val="2771BB"/>
              </a:solidFill>
              <a:hlinkClick r:id="rId7"/>
            </a:endParaRPr>
          </a:p>
          <a:p>
            <a:pPr marL="0" indent="0">
              <a:buNone/>
            </a:pPr>
            <a:r>
              <a:rPr lang="nb-NO" dirty="0" smtClean="0">
                <a:solidFill>
                  <a:srgbClr val="2771BB"/>
                </a:solidFill>
                <a:hlinkClick r:id="rId7"/>
              </a:rPr>
              <a:t>Sjekk </a:t>
            </a:r>
            <a:r>
              <a:rPr lang="nb-NO" dirty="0">
                <a:solidFill>
                  <a:srgbClr val="2771BB"/>
                </a:solidFill>
                <a:hlinkClick r:id="rId7"/>
              </a:rPr>
              <a:t>hva som skjer på ditt studieprogram</a:t>
            </a:r>
            <a:endParaRPr lang="nb-NO" dirty="0">
              <a:solidFill>
                <a:srgbClr val="444444"/>
              </a:solidFill>
            </a:endParaRPr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5046C-3F23-AA43-BE34-37F521BA6FE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64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Studentslippet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Del gjerne på </a:t>
            </a:r>
            <a:r>
              <a:rPr lang="nb-NO" dirty="0" err="1" smtClean="0"/>
              <a:t>Facebook</a:t>
            </a:r>
            <a:r>
              <a:rPr lang="nb-NO" dirty="0"/>
              <a:t>: </a:t>
            </a:r>
            <a:r>
              <a:rPr lang="nb-NO" dirty="0">
                <a:hlinkClick r:id="rId2"/>
              </a:rPr>
              <a:t>https://www.facebook.com/events/1042091555905463</a:t>
            </a:r>
            <a:r>
              <a:rPr lang="nb-NO" dirty="0" smtClean="0">
                <a:hlinkClick r:id="rId2"/>
              </a:rPr>
              <a:t>/</a:t>
            </a:r>
            <a:r>
              <a:rPr lang="nb-NO" dirty="0" smtClean="0"/>
              <a:t> </a:t>
            </a:r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5536" y="6309320"/>
            <a:ext cx="1905000" cy="396280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   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5046C-3F23-AA43-BE34-37F521BA6FE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212975"/>
            <a:ext cx="5535561" cy="3112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267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b="0" dirty="0" smtClean="0"/>
              <a:t>Frederikkeplassen </a:t>
            </a:r>
            <a:endParaRPr lang="nb-NO" sz="4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Ikke «</a:t>
            </a:r>
            <a:r>
              <a:rPr lang="nb-NO" dirty="0" err="1" smtClean="0"/>
              <a:t>øltelt</a:t>
            </a:r>
            <a:r>
              <a:rPr lang="nb-NO" dirty="0" smtClean="0"/>
              <a:t>» fra DNS</a:t>
            </a:r>
          </a:p>
          <a:p>
            <a:r>
              <a:rPr lang="nb-NO" dirty="0" err="1" smtClean="0"/>
              <a:t>SiO</a:t>
            </a:r>
            <a:r>
              <a:rPr lang="nb-NO" dirty="0" smtClean="0"/>
              <a:t> Lounge med sitteplasser og utvidet uteservering på «Sitrongress»</a:t>
            </a:r>
          </a:p>
          <a:p>
            <a:r>
              <a:rPr lang="nb-NO" dirty="0"/>
              <a:t>A</a:t>
            </a:r>
            <a:r>
              <a:rPr lang="nb-NO" dirty="0" smtClean="0"/>
              <a:t>ktiviteter fra OSI og Studentparlamentet enkelte dager</a:t>
            </a:r>
          </a:p>
          <a:p>
            <a:r>
              <a:rPr lang="nb-NO" dirty="0" smtClean="0"/>
              <a:t>Stands fra studentforeninger</a:t>
            </a:r>
          </a:p>
          <a:p>
            <a:endParaRPr lang="nb-NO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5046C-3F23-AA43-BE34-37F521BA6FE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69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b="0" dirty="0" smtClean="0"/>
              <a:t>Spørsmål om studiestart? </a:t>
            </a:r>
            <a:endParaRPr lang="nb-NO" sz="4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hlinkClick r:id="rId2"/>
              </a:rPr>
              <a:t>anne.nordheim@admin.uio.no</a:t>
            </a:r>
            <a:r>
              <a:rPr lang="nb-NO" dirty="0" smtClean="0"/>
              <a:t> </a:t>
            </a:r>
          </a:p>
          <a:p>
            <a:r>
              <a:rPr lang="nb-NO" smtClean="0"/>
              <a:t>Telefon: </a:t>
            </a:r>
            <a:r>
              <a:rPr lang="nb-NO" dirty="0" smtClean="0"/>
              <a:t>411 81 765/ </a:t>
            </a:r>
            <a:r>
              <a:rPr lang="nb-NO" smtClean="0"/>
              <a:t>2284 5756</a:t>
            </a:r>
            <a:endParaRPr lang="nb-NO" dirty="0"/>
          </a:p>
          <a:p>
            <a:endParaRPr lang="nb-NO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5046C-3F23-AA43-BE34-37F521BA6FE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27206"/>
      </p:ext>
    </p:extLst>
  </p:cSld>
  <p:clrMapOvr>
    <a:masterClrMapping/>
  </p:clrMapOvr>
</p:sld>
</file>

<file path=ppt/theme/theme1.xml><?xml version="1.0" encoding="utf-8"?>
<a:theme xmlns:a="http://schemas.openxmlformats.org/drawingml/2006/main" name="uio-6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uio-6</Template>
  <TotalTime>193</TotalTime>
  <Words>203</Words>
  <Application>Microsoft Office PowerPoint</Application>
  <PresentationFormat>On-screen Show (4:3)</PresentationFormat>
  <Paragraphs>59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uio-6</vt:lpstr>
      <vt:lpstr>Anne Nordheim, AF/ SKS </vt:lpstr>
      <vt:lpstr>Studiestartinformasjon</vt:lpstr>
      <vt:lpstr>Velkomstseremonien 15.08</vt:lpstr>
      <vt:lpstr> Fadderinstruks velkomstseremoni</vt:lpstr>
      <vt:lpstr>Fellesarrangementene på uio.no/studiestart</vt:lpstr>
      <vt:lpstr>Studentslippet</vt:lpstr>
      <vt:lpstr>Frederikkeplassen </vt:lpstr>
      <vt:lpstr>Spørsmål om studiestart? </vt:lpstr>
    </vt:vector>
  </TitlesOfParts>
  <Company>Universitetet i Oslo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Kjetil Horn Hogstad</dc:creator>
  <cp:lastModifiedBy>Anne Nordheim</cp:lastModifiedBy>
  <cp:revision>16</cp:revision>
  <dcterms:created xsi:type="dcterms:W3CDTF">2015-07-08T15:07:11Z</dcterms:created>
  <dcterms:modified xsi:type="dcterms:W3CDTF">2016-08-08T11:47:39Z</dcterms:modified>
</cp:coreProperties>
</file>