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5" r:id="rId3"/>
    <p:sldId id="267" r:id="rId4"/>
    <p:sldId id="271" r:id="rId5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80948" autoAdjust="0"/>
  </p:normalViewPr>
  <p:slideViewPr>
    <p:cSldViewPr>
      <p:cViewPr varScale="1">
        <p:scale>
          <a:sx n="115" d="100"/>
          <a:sy n="115" d="100"/>
        </p:scale>
        <p:origin x="1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Erik Megaard" userId="bb1a4ba9-aded-4ca2-9e1d-4cb6f33c906d" providerId="ADAL" clId="{F419D9F6-340C-4353-8B57-48349DA0F0FC}"/>
    <pc:docChg chg="modSld">
      <pc:chgData name="Pål Erik Megaard" userId="bb1a4ba9-aded-4ca2-9e1d-4cb6f33c906d" providerId="ADAL" clId="{F419D9F6-340C-4353-8B57-48349DA0F0FC}" dt="2018-05-07T11:09:41.318" v="27" actId="255"/>
      <pc:docMkLst>
        <pc:docMk/>
      </pc:docMkLst>
      <pc:sldChg chg="addSp modSp">
        <pc:chgData name="Pål Erik Megaard" userId="bb1a4ba9-aded-4ca2-9e1d-4cb6f33c906d" providerId="ADAL" clId="{F419D9F6-340C-4353-8B57-48349DA0F0FC}" dt="2018-05-07T11:09:41.318" v="27" actId="255"/>
        <pc:sldMkLst>
          <pc:docMk/>
          <pc:sldMk cId="4177211824" sldId="256"/>
        </pc:sldMkLst>
        <pc:spChg chg="add mod">
          <ac:chgData name="Pål Erik Megaard" userId="bb1a4ba9-aded-4ca2-9e1d-4cb6f33c906d" providerId="ADAL" clId="{F419D9F6-340C-4353-8B57-48349DA0F0FC}" dt="2018-05-07T11:09:41.318" v="27" actId="255"/>
          <ac:spMkLst>
            <pc:docMk/>
            <pc:sldMk cId="4177211824" sldId="256"/>
            <ac:spMk id="3" creationId="{626D5ADA-42F7-4647-8880-1EFCD70ACCFA}"/>
          </ac:spMkLst>
        </pc:spChg>
        <pc:spChg chg="mod">
          <ac:chgData name="Pål Erik Megaard" userId="bb1a4ba9-aded-4ca2-9e1d-4cb6f33c906d" providerId="ADAL" clId="{F419D9F6-340C-4353-8B57-48349DA0F0FC}" dt="2018-05-07T11:09:18.563" v="23" actId="14100"/>
          <ac:spMkLst>
            <pc:docMk/>
            <pc:sldMk cId="4177211824" sldId="256"/>
            <ac:spMk id="11" creationId="{174C157A-7518-4BB4-91CE-4BC09AF3F442}"/>
          </ac:spMkLst>
        </pc:spChg>
      </pc:sldChg>
      <pc:sldChg chg="modSp">
        <pc:chgData name="Pål Erik Megaard" userId="bb1a4ba9-aded-4ca2-9e1d-4cb6f33c906d" providerId="ADAL" clId="{F419D9F6-340C-4353-8B57-48349DA0F0FC}" dt="2018-05-07T07:21:17.182" v="21" actId="20577"/>
        <pc:sldMkLst>
          <pc:docMk/>
          <pc:sldMk cId="641134852" sldId="267"/>
        </pc:sldMkLst>
        <pc:spChg chg="mod">
          <ac:chgData name="Pål Erik Megaard" userId="bb1a4ba9-aded-4ca2-9e1d-4cb6f33c906d" providerId="ADAL" clId="{F419D9F6-340C-4353-8B57-48349DA0F0FC}" dt="2018-05-07T07:21:17.182" v="21" actId="20577"/>
          <ac:spMkLst>
            <pc:docMk/>
            <pc:sldMk cId="641134852" sldId="267"/>
            <ac:spMk id="5" creationId="{C33C4132-36A0-4581-894E-B30A4D242E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3287F-77A1-4B25-AE97-E1F3C3BBC264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1B860-CBC6-4770-AB04-7050791733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90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B02C436-0DA9-459B-967C-01A9A5736AD2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800513E-92A2-439A-8962-DE2977A51E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1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0513E-92A2-439A-8962-DE2977A51E92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656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68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49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7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F745C4C-5422-47BD-9EE1-D095169C9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5" y="280750"/>
            <a:ext cx="1155161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1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68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66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05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04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0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95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C54CE-B314-4D21-A3C3-C8DAF7B3ADC1}" type="datetimeFigureOut">
              <a:rPr lang="nb-NO" smtClean="0"/>
              <a:t>12.09.2018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1D1B-EEA4-4712-A963-B9EEC0EB5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9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tjenester/it/applikasjoner/tp/forvaltning/brukerforum/2018/program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4E17DC9-530A-4F3E-8BC4-8CE41922A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1917"/>
            <a:ext cx="2288156" cy="227197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74C157A-7518-4BB4-91CE-4BC09AF3F442}"/>
              </a:ext>
            </a:extLst>
          </p:cNvPr>
          <p:cNvSpPr txBox="1"/>
          <p:nvPr/>
        </p:nvSpPr>
        <p:spPr>
          <a:xfrm>
            <a:off x="1119496" y="4941168"/>
            <a:ext cx="611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Brukerforum 2019</a:t>
            </a:r>
            <a:endParaRPr lang="nb-NO" sz="28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26D5ADA-42F7-4647-8880-1EFCD70ACCFA}"/>
              </a:ext>
            </a:extLst>
          </p:cNvPr>
          <p:cNvSpPr/>
          <p:nvPr/>
        </p:nvSpPr>
        <p:spPr>
          <a:xfrm>
            <a:off x="4571999" y="2130424"/>
            <a:ext cx="43924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 smtClean="0"/>
              <a:t>TP-nettverket 12.09.18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1772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Hvor? Når?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dirty="0" smtClean="0"/>
              <a:t>Solstrand hotell og bad (Os/Bergen)</a:t>
            </a:r>
          </a:p>
          <a:p>
            <a:pPr fontAlgn="base"/>
            <a:r>
              <a:rPr lang="nb-NO" dirty="0"/>
              <a:t> 11. -12. februar 2019 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734694" cy="3150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4149080"/>
            <a:ext cx="736271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47198"/>
            <a:ext cx="4954315" cy="330287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139952" cy="275996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BDEE5AF-42FD-4F14-8F8E-A5AC87F1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Hva?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484784"/>
            <a:ext cx="48605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DEE5AF-42FD-4F14-8F8E-A5AC87F1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Hvem?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33C4132-36A0-4581-894E-B30A4D242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nb-NO" dirty="0" smtClean="0"/>
              <a:t>For alle brukere av TP, men et begrenset antall plasser (20-30 fra UiO)</a:t>
            </a:r>
          </a:p>
          <a:p>
            <a:pPr fontAlgn="base"/>
            <a:r>
              <a:rPr lang="nb-NO" dirty="0" smtClean="0"/>
              <a:t>Programmet kommer i løpet av 2018</a:t>
            </a:r>
          </a:p>
          <a:p>
            <a:pPr fontAlgn="base"/>
            <a:r>
              <a:rPr lang="nb-NO" dirty="0" smtClean="0">
                <a:hlinkClick r:id="rId2"/>
              </a:rPr>
              <a:t>Sjekk fjorårets program her</a:t>
            </a:r>
            <a:endParaRPr lang="nb-NO" dirty="0" smtClean="0"/>
          </a:p>
          <a:p>
            <a:pPr fontAlgn="base"/>
            <a:r>
              <a:rPr lang="nb-NO" dirty="0" smtClean="0"/>
              <a:t>Ønsker </a:t>
            </a:r>
            <a:r>
              <a:rPr lang="nb-NO" smtClean="0"/>
              <a:t>til tema kan spilles inn!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3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23892</TotalTime>
  <Words>54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 </vt:lpstr>
      <vt:lpstr>Hvor? Når?</vt:lpstr>
      <vt:lpstr>Hva?</vt:lpstr>
      <vt:lpstr>Hvem?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Pål Erik Megaard</dc:creator>
  <cp:lastModifiedBy>Pål Erik Megaard</cp:lastModifiedBy>
  <cp:revision>195</cp:revision>
  <cp:lastPrinted>2015-11-09T07:18:31Z</cp:lastPrinted>
  <dcterms:created xsi:type="dcterms:W3CDTF">2015-10-05T07:13:45Z</dcterms:created>
  <dcterms:modified xsi:type="dcterms:W3CDTF">2018-09-12T10:28:54Z</dcterms:modified>
</cp:coreProperties>
</file>