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80948" autoAdjust="0"/>
  </p:normalViewPr>
  <p:slideViewPr>
    <p:cSldViewPr>
      <p:cViewPr varScale="1">
        <p:scale>
          <a:sx n="115" d="100"/>
          <a:sy n="115" d="100"/>
        </p:scale>
        <p:origin x="13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ål Erik Megaard" userId="bb1a4ba9-aded-4ca2-9e1d-4cb6f33c906d" providerId="ADAL" clId="{F419D9F6-340C-4353-8B57-48349DA0F0FC}"/>
    <pc:docChg chg="modSld">
      <pc:chgData name="Pål Erik Megaard" userId="bb1a4ba9-aded-4ca2-9e1d-4cb6f33c906d" providerId="ADAL" clId="{F419D9F6-340C-4353-8B57-48349DA0F0FC}" dt="2018-05-07T11:09:41.318" v="27" actId="255"/>
      <pc:docMkLst>
        <pc:docMk/>
      </pc:docMkLst>
      <pc:sldChg chg="addSp modSp">
        <pc:chgData name="Pål Erik Megaard" userId="bb1a4ba9-aded-4ca2-9e1d-4cb6f33c906d" providerId="ADAL" clId="{F419D9F6-340C-4353-8B57-48349DA0F0FC}" dt="2018-05-07T11:09:41.318" v="27" actId="255"/>
        <pc:sldMkLst>
          <pc:docMk/>
          <pc:sldMk cId="4177211824" sldId="256"/>
        </pc:sldMkLst>
        <pc:spChg chg="add mod">
          <ac:chgData name="Pål Erik Megaard" userId="bb1a4ba9-aded-4ca2-9e1d-4cb6f33c906d" providerId="ADAL" clId="{F419D9F6-340C-4353-8B57-48349DA0F0FC}" dt="2018-05-07T11:09:41.318" v="27" actId="255"/>
          <ac:spMkLst>
            <pc:docMk/>
            <pc:sldMk cId="4177211824" sldId="256"/>
            <ac:spMk id="3" creationId="{626D5ADA-42F7-4647-8880-1EFCD70ACCFA}"/>
          </ac:spMkLst>
        </pc:spChg>
        <pc:spChg chg="mod">
          <ac:chgData name="Pål Erik Megaard" userId="bb1a4ba9-aded-4ca2-9e1d-4cb6f33c906d" providerId="ADAL" clId="{F419D9F6-340C-4353-8B57-48349DA0F0FC}" dt="2018-05-07T11:09:18.563" v="23" actId="14100"/>
          <ac:spMkLst>
            <pc:docMk/>
            <pc:sldMk cId="4177211824" sldId="256"/>
            <ac:spMk id="11" creationId="{174C157A-7518-4BB4-91CE-4BC09AF3F442}"/>
          </ac:spMkLst>
        </pc:spChg>
      </pc:sldChg>
      <pc:sldChg chg="modSp">
        <pc:chgData name="Pål Erik Megaard" userId="bb1a4ba9-aded-4ca2-9e1d-4cb6f33c906d" providerId="ADAL" clId="{F419D9F6-340C-4353-8B57-48349DA0F0FC}" dt="2018-05-07T07:21:17.182" v="21" actId="20577"/>
        <pc:sldMkLst>
          <pc:docMk/>
          <pc:sldMk cId="641134852" sldId="267"/>
        </pc:sldMkLst>
        <pc:spChg chg="mod">
          <ac:chgData name="Pål Erik Megaard" userId="bb1a4ba9-aded-4ca2-9e1d-4cb6f33c906d" providerId="ADAL" clId="{F419D9F6-340C-4353-8B57-48349DA0F0FC}" dt="2018-05-07T07:21:17.182" v="21" actId="20577"/>
          <ac:spMkLst>
            <pc:docMk/>
            <pc:sldMk cId="641134852" sldId="267"/>
            <ac:spMk id="5" creationId="{C33C4132-36A0-4581-894E-B30A4D242E2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3287F-77A1-4B25-AE97-E1F3C3BBC264}" type="datetimeFigureOut">
              <a:rPr lang="nb-NO" smtClean="0"/>
              <a:t>12.09.2018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1B860-CBC6-4770-AB04-7050791733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9905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B02C436-0DA9-459B-967C-01A9A5736AD2}" type="datetimeFigureOut">
              <a:rPr lang="nb-NO" smtClean="0"/>
              <a:t>12.09.2018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800513E-92A2-439A-8962-DE2977A51E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312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0513E-92A2-439A-8962-DE2977A51E92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656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54CE-B314-4D21-A3C3-C8DAF7B3ADC1}" type="datetimeFigureOut">
              <a:rPr lang="nb-NO" smtClean="0"/>
              <a:t>12.09.2018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1D1B-EEA4-4712-A963-B9EEC0EB53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468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54CE-B314-4D21-A3C3-C8DAF7B3ADC1}" type="datetimeFigureOut">
              <a:rPr lang="nb-NO" smtClean="0"/>
              <a:t>12.09.2018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1D1B-EEA4-4712-A963-B9EEC0EB53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549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54CE-B314-4D21-A3C3-C8DAF7B3ADC1}" type="datetimeFigureOut">
              <a:rPr lang="nb-NO" smtClean="0"/>
              <a:t>12.09.2018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1D1B-EEA4-4712-A963-B9EEC0EB53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971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5F745C4C-5422-47BD-9EE1-D095169C9E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55" y="280750"/>
            <a:ext cx="1155161" cy="11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47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54CE-B314-4D21-A3C3-C8DAF7B3ADC1}" type="datetimeFigureOut">
              <a:rPr lang="nb-NO" smtClean="0"/>
              <a:t>12.09.2018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1D1B-EEA4-4712-A963-B9EEC0EB53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713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54CE-B314-4D21-A3C3-C8DAF7B3ADC1}" type="datetimeFigureOut">
              <a:rPr lang="nb-NO" smtClean="0"/>
              <a:t>12.09.2018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1D1B-EEA4-4712-A963-B9EEC0EB53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668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54CE-B314-4D21-A3C3-C8DAF7B3ADC1}" type="datetimeFigureOut">
              <a:rPr lang="nb-NO" smtClean="0"/>
              <a:t>12.09.2018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1D1B-EEA4-4712-A963-B9EEC0EB53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066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54CE-B314-4D21-A3C3-C8DAF7B3ADC1}" type="datetimeFigureOut">
              <a:rPr lang="nb-NO" smtClean="0"/>
              <a:t>12.09.2018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1D1B-EEA4-4712-A963-B9EEC0EB53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505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54CE-B314-4D21-A3C3-C8DAF7B3ADC1}" type="datetimeFigureOut">
              <a:rPr lang="nb-NO" smtClean="0"/>
              <a:t>12.09.2018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1D1B-EEA4-4712-A963-B9EEC0EB53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204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54CE-B314-4D21-A3C3-C8DAF7B3ADC1}" type="datetimeFigureOut">
              <a:rPr lang="nb-NO" smtClean="0"/>
              <a:t>12.09.2018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1D1B-EEA4-4712-A963-B9EEC0EB53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80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54CE-B314-4D21-A3C3-C8DAF7B3ADC1}" type="datetimeFigureOut">
              <a:rPr lang="nb-NO" smtClean="0"/>
              <a:t>12.09.2018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1D1B-EEA4-4712-A963-B9EEC0EB53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095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54CE-B314-4D21-A3C3-C8DAF7B3ADC1}" type="datetimeFigureOut">
              <a:rPr lang="nb-NO" smtClean="0"/>
              <a:t>12.09.2018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81D1B-EEA4-4712-A963-B9EEC0EB53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699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p.uio.no/report/eksamen_emner.php" TargetMode="External"/><Relationship Id="rId2" Type="http://schemas.openxmlformats.org/officeDocument/2006/relationships/hyperlink" Target="https://tp.uio.no/timeplan/?id=BL271501&amp;type=room&amp;area=BL&amp;building=BL27&amp;id=BL271501&amp;week=37&amp;weekTo=50&amp;ar=20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jira.usit.uio.no/browse/TP-916" TargetMode="External"/><Relationship Id="rId3" Type="http://schemas.openxmlformats.org/officeDocument/2006/relationships/hyperlink" Target="https://jira.usit.uio.no/browse/TP-832" TargetMode="External"/><Relationship Id="rId7" Type="http://schemas.openxmlformats.org/officeDocument/2006/relationships/hyperlink" Target="https://jira.usit.uio.no/browse/TP-809" TargetMode="External"/><Relationship Id="rId2" Type="http://schemas.openxmlformats.org/officeDocument/2006/relationships/hyperlink" Target="https://jira.usit.uio.no/browse/TP-84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ira.usit.uio.no/browse/TP-786" TargetMode="External"/><Relationship Id="rId5" Type="http://schemas.openxmlformats.org/officeDocument/2006/relationships/hyperlink" Target="https://jira.usit.uio.no/browse/TP-902" TargetMode="External"/><Relationship Id="rId4" Type="http://schemas.openxmlformats.org/officeDocument/2006/relationships/hyperlink" Target="https://jira.usit.uio.no/browse/TP-804" TargetMode="External"/><Relationship Id="rId9" Type="http://schemas.openxmlformats.org/officeDocument/2006/relationships/hyperlink" Target="https://jira.usit.uio.no/browse/TP-92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usit.uio.no/browse/TP-675" TargetMode="External"/><Relationship Id="rId2" Type="http://schemas.openxmlformats.org/officeDocument/2006/relationships/hyperlink" Target="https://jira.usit.uio.no/browse/TP-8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ira.usit.uio.no/browse/TP-91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 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4E17DC9-530A-4F3E-8BC4-8CE41922A3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71917"/>
            <a:ext cx="2288156" cy="2271974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174C157A-7518-4BB4-91CE-4BC09AF3F442}"/>
              </a:ext>
            </a:extLst>
          </p:cNvPr>
          <p:cNvSpPr txBox="1"/>
          <p:nvPr/>
        </p:nvSpPr>
        <p:spPr>
          <a:xfrm>
            <a:off x="1119496" y="4941168"/>
            <a:ext cx="611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/>
              <a:t>Utvikling </a:t>
            </a:r>
            <a:r>
              <a:rPr lang="nb-NO" sz="4000" smtClean="0"/>
              <a:t>sommer/høst 2018</a:t>
            </a:r>
            <a:endParaRPr lang="nb-NO" sz="28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26D5ADA-42F7-4647-8880-1EFCD70ACCFA}"/>
              </a:ext>
            </a:extLst>
          </p:cNvPr>
          <p:cNvSpPr/>
          <p:nvPr/>
        </p:nvSpPr>
        <p:spPr>
          <a:xfrm>
            <a:off x="4571999" y="2130424"/>
            <a:ext cx="439248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4400" dirty="0" smtClean="0"/>
              <a:t>TP-nettverket 12.09.18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1772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DEE5AF-42FD-4F14-8F8E-A5AC87F1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Nyheter</a:t>
            </a:r>
            <a:r>
              <a:rPr lang="nb-NO" dirty="0"/>
              <a:t>	</a:t>
            </a:r>
            <a:r>
              <a:rPr lang="nb-NO" dirty="0" smtClean="0"/>
              <a:t>v43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C33C4132-36A0-4581-894E-B30A4D242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Bestilling </a:t>
            </a:r>
            <a:r>
              <a:rPr lang="nb-NO" dirty="0"/>
              <a:t>av plasser i </a:t>
            </a:r>
            <a:r>
              <a:rPr lang="nb-NO" dirty="0" smtClean="0"/>
              <a:t>rom (klinikker OD)</a:t>
            </a:r>
          </a:p>
          <a:p>
            <a:pPr lvl="1"/>
            <a:r>
              <a:rPr lang="nb-NO" dirty="0" smtClean="0"/>
              <a:t>Kan også brukes til rombestilling (en og en plass)</a:t>
            </a:r>
          </a:p>
          <a:p>
            <a:r>
              <a:rPr lang="nb-NO" dirty="0"/>
              <a:t>Superbrukere kan opprette egne aktiviteter under emnet BOOKING, for </a:t>
            </a:r>
            <a:r>
              <a:rPr lang="nb-NO" dirty="0" err="1" smtClean="0"/>
              <a:t>f.eks</a:t>
            </a:r>
            <a:r>
              <a:rPr lang="nb-NO" dirty="0" smtClean="0"/>
              <a:t> </a:t>
            </a:r>
            <a:r>
              <a:rPr lang="nb-NO" dirty="0"/>
              <a:t>konferanser som skal ha egen </a:t>
            </a:r>
            <a:r>
              <a:rPr lang="nb-NO" dirty="0" smtClean="0"/>
              <a:t>timeplan</a:t>
            </a:r>
          </a:p>
          <a:p>
            <a:pPr fontAlgn="base"/>
            <a:r>
              <a:rPr lang="nb-NO" dirty="0" err="1" smtClean="0"/>
              <a:t>Vortex</a:t>
            </a:r>
            <a:r>
              <a:rPr lang="nb-NO" dirty="0" smtClean="0"/>
              <a:t>-integrasjonen </a:t>
            </a:r>
            <a:r>
              <a:rPr lang="nb-NO" dirty="0"/>
              <a:t>er utvidet slik at den viser ressurser i </a:t>
            </a:r>
            <a:r>
              <a:rPr lang="nb-NO" dirty="0" smtClean="0"/>
              <a:t>timeplanen (</a:t>
            </a:r>
            <a:r>
              <a:rPr lang="nb-NO" dirty="0" err="1" smtClean="0"/>
              <a:t>medsin</a:t>
            </a:r>
            <a:r>
              <a:rPr lang="nb-NO" dirty="0" smtClean="0"/>
              <a:t>)</a:t>
            </a:r>
            <a:endParaRPr lang="nb-NO" dirty="0"/>
          </a:p>
          <a:p>
            <a:pPr fontAlgn="base"/>
            <a:r>
              <a:rPr lang="nb-NO" dirty="0"/>
              <a:t>Ny detaljeringstype er tilgjengelig, </a:t>
            </a:r>
            <a:r>
              <a:rPr lang="nb-NO" dirty="0" err="1"/>
              <a:t>dvs</a:t>
            </a:r>
            <a:r>
              <a:rPr lang="nb-NO" dirty="0"/>
              <a:t> detaljering uten endring av </a:t>
            </a:r>
            <a:r>
              <a:rPr lang="nb-NO" dirty="0" smtClean="0"/>
              <a:t>bestilte lærere (UV/MN-IFI)</a:t>
            </a:r>
            <a:endParaRPr lang="nb-NO" dirty="0"/>
          </a:p>
          <a:p>
            <a:pPr marL="0" indent="0">
              <a:buNone/>
            </a:pPr>
            <a:r>
              <a:rPr lang="nb-NO" dirty="0"/>
              <a:t/>
            </a:r>
            <a:br>
              <a:rPr lang="nb-NO" dirty="0"/>
            </a:b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113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DEE5AF-42FD-4F14-8F8E-A5AC87F1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Nyheter</a:t>
            </a:r>
            <a:r>
              <a:rPr lang="nb-NO" dirty="0"/>
              <a:t>	</a:t>
            </a:r>
            <a:r>
              <a:rPr lang="nb-NO" dirty="0" smtClean="0"/>
              <a:t>v44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C33C4132-36A0-4581-894E-B30A4D242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nb-NO" dirty="0"/>
              <a:t>Begrensninger </a:t>
            </a:r>
            <a:r>
              <a:rPr lang="nb-NO" dirty="0" smtClean="0"/>
              <a:t>(åpningstider) for </a:t>
            </a:r>
            <a:r>
              <a:rPr lang="nb-NO" dirty="0"/>
              <a:t>rom kan også gjelde </a:t>
            </a:r>
            <a:r>
              <a:rPr lang="nb-NO" dirty="0" smtClean="0"/>
              <a:t>undervisning, i tillegg til rombestilling</a:t>
            </a:r>
          </a:p>
          <a:p>
            <a:pPr fontAlgn="base"/>
            <a:r>
              <a:rPr lang="nb-NO" dirty="0"/>
              <a:t>Kollisjon på faglærer er flyttet til </a:t>
            </a:r>
            <a:r>
              <a:rPr lang="nb-NO" dirty="0" err="1"/>
              <a:t>aktivitetstid</a:t>
            </a:r>
            <a:endParaRPr lang="nb-NO" dirty="0"/>
          </a:p>
          <a:p>
            <a:pPr fontAlgn="base"/>
            <a:r>
              <a:rPr lang="nb-NO" dirty="0"/>
              <a:t>Vanlig detaljering er endret, slik at det ikke lengre følger kun </a:t>
            </a:r>
            <a:r>
              <a:rPr lang="nb-NO" dirty="0" err="1"/>
              <a:t>rekkefølgenr</a:t>
            </a:r>
            <a:r>
              <a:rPr lang="nb-NO" dirty="0"/>
              <a:t>, men er tettere knyttet til </a:t>
            </a:r>
            <a:r>
              <a:rPr lang="nb-NO" dirty="0" err="1"/>
              <a:t>aktivitetstid</a:t>
            </a:r>
            <a:r>
              <a:rPr lang="nb-NO" dirty="0"/>
              <a:t> og </a:t>
            </a:r>
            <a:r>
              <a:rPr lang="nb-NO" dirty="0" err="1" smtClean="0"/>
              <a:t>ukenr</a:t>
            </a:r>
            <a:r>
              <a:rPr lang="nb-NO" dirty="0" smtClean="0"/>
              <a:t> </a:t>
            </a:r>
          </a:p>
          <a:p>
            <a:pPr lvl="1" fontAlgn="base"/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12600 detaljer, 646 emner høsten 2018</a:t>
            </a:r>
            <a:endParaRPr lang="nb-NO" dirty="0">
              <a:solidFill>
                <a:schemeClr val="bg1">
                  <a:lumMod val="50000"/>
                </a:schemeClr>
              </a:solidFill>
            </a:endParaRPr>
          </a:p>
          <a:p>
            <a:pPr fontAlgn="base"/>
            <a:r>
              <a:rPr lang="nb-NO" dirty="0" smtClean="0"/>
              <a:t>Standard </a:t>
            </a:r>
            <a:r>
              <a:rPr lang="nb-NO" dirty="0"/>
              <a:t>detaljeringstype kan nå settes pr </a:t>
            </a:r>
            <a:r>
              <a:rPr lang="nb-NO" dirty="0" smtClean="0"/>
              <a:t>sted</a:t>
            </a:r>
          </a:p>
          <a:p>
            <a:pPr fontAlgn="base"/>
            <a:r>
              <a:rPr lang="nb-NO" dirty="0"/>
              <a:t>Meldingstjeneste til </a:t>
            </a:r>
            <a:r>
              <a:rPr lang="nb-NO" dirty="0" err="1" smtClean="0"/>
              <a:t>meldingskø</a:t>
            </a:r>
            <a:r>
              <a:rPr lang="nb-NO" dirty="0" smtClean="0"/>
              <a:t> (integrasjoner)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836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DEE5AF-42FD-4F14-8F8E-A5AC87F1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Nyheter</a:t>
            </a:r>
            <a:r>
              <a:rPr lang="nb-NO" dirty="0"/>
              <a:t>	</a:t>
            </a:r>
            <a:r>
              <a:rPr lang="nb-NO" dirty="0" smtClean="0"/>
              <a:t>v45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C33C4132-36A0-4581-894E-B30A4D242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nb-NO" dirty="0"/>
              <a:t>Automatisk kobling av studentgrupper til nye aktiviteter (for fellesundervisning)</a:t>
            </a:r>
          </a:p>
          <a:p>
            <a:pPr fontAlgn="base"/>
            <a:r>
              <a:rPr lang="nb-NO" dirty="0" smtClean="0"/>
              <a:t>Eksamen: eget </a:t>
            </a:r>
            <a:r>
              <a:rPr lang="nb-NO" dirty="0"/>
              <a:t>grensesnitt for samme-tid-serier (under administrasjon)</a:t>
            </a:r>
          </a:p>
          <a:p>
            <a:pPr fontAlgn="base"/>
            <a:r>
              <a:rPr lang="nb-NO" dirty="0" smtClean="0"/>
              <a:t>Alle </a:t>
            </a:r>
            <a:r>
              <a:rPr lang="nb-NO" dirty="0"/>
              <a:t>timeplaner kan nå vises for ukeintervall (med hver uke under hverandre</a:t>
            </a:r>
            <a:r>
              <a:rPr lang="nb-NO" dirty="0" smtClean="0"/>
              <a:t>) </a:t>
            </a:r>
            <a:r>
              <a:rPr lang="nb-NO" dirty="0" smtClean="0">
                <a:hlinkClick r:id="rId2"/>
              </a:rPr>
              <a:t>link</a:t>
            </a:r>
            <a:endParaRPr lang="nb-NO" dirty="0"/>
          </a:p>
          <a:p>
            <a:pPr fontAlgn="base"/>
            <a:r>
              <a:rPr lang="nb-NO" dirty="0"/>
              <a:t>Eksamensrapport for emner har fått flere nye filtre og </a:t>
            </a:r>
            <a:r>
              <a:rPr lang="nb-NO" dirty="0" smtClean="0"/>
              <a:t>sorteringer </a:t>
            </a:r>
            <a:r>
              <a:rPr lang="nb-NO" dirty="0" smtClean="0">
                <a:hlinkClick r:id="rId3"/>
              </a:rPr>
              <a:t>link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142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Kommer v46-47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>
                <a:hlinkClick r:id="rId2"/>
              </a:rPr>
              <a:t>"Obligatorisk undervisning" som  egenskap ved </a:t>
            </a:r>
            <a:r>
              <a:rPr lang="nb-NO" dirty="0" err="1" smtClean="0">
                <a:hlinkClick r:id="rId2"/>
              </a:rPr>
              <a:t>aktivitetstid</a:t>
            </a:r>
            <a:endParaRPr lang="nb-NO" dirty="0" smtClean="0"/>
          </a:p>
          <a:p>
            <a:r>
              <a:rPr lang="nb-NO" dirty="0">
                <a:hlinkClick r:id="rId3"/>
              </a:rPr>
              <a:t>Benytte bredden bedre i </a:t>
            </a:r>
            <a:r>
              <a:rPr lang="nb-NO" dirty="0" err="1" smtClean="0">
                <a:hlinkClick r:id="rId3"/>
              </a:rPr>
              <a:t>TP:undervisning</a:t>
            </a:r>
            <a:endParaRPr lang="nb-NO" dirty="0" smtClean="0"/>
          </a:p>
          <a:p>
            <a:r>
              <a:rPr lang="nb-NO" dirty="0" smtClean="0">
                <a:hlinkClick r:id="rId4"/>
              </a:rPr>
              <a:t>Lenke </a:t>
            </a:r>
            <a:r>
              <a:rPr lang="nb-NO" dirty="0">
                <a:hlinkClick r:id="rId4"/>
              </a:rPr>
              <a:t>til </a:t>
            </a:r>
            <a:r>
              <a:rPr lang="nb-NO" dirty="0" err="1">
                <a:hlinkClick r:id="rId4"/>
              </a:rPr>
              <a:t>aktitid</a:t>
            </a:r>
            <a:r>
              <a:rPr lang="nb-NO" dirty="0">
                <a:hlinkClick r:id="rId4"/>
              </a:rPr>
              <a:t>-</a:t>
            </a:r>
            <a:r>
              <a:rPr lang="nb-NO" dirty="0" smtClean="0">
                <a:hlinkClick r:id="rId4"/>
              </a:rPr>
              <a:t>(</a:t>
            </a:r>
            <a:r>
              <a:rPr lang="nb-NO" dirty="0" err="1" smtClean="0">
                <a:hlinkClick r:id="rId4"/>
              </a:rPr>
              <a:t>TP:und</a:t>
            </a:r>
            <a:r>
              <a:rPr lang="nb-NO" dirty="0">
                <a:hlinkClick r:id="rId4"/>
              </a:rPr>
              <a:t>) fra </a:t>
            </a:r>
            <a:r>
              <a:rPr lang="nb-NO" dirty="0" smtClean="0">
                <a:hlinkClick r:id="rId4"/>
              </a:rPr>
              <a:t>romtimeplan</a:t>
            </a:r>
            <a:endParaRPr lang="nb-NO" dirty="0" smtClean="0"/>
          </a:p>
          <a:p>
            <a:r>
              <a:rPr lang="nb-NO" dirty="0">
                <a:hlinkClick r:id="rId5"/>
              </a:rPr>
              <a:t>Legge til ny </a:t>
            </a:r>
            <a:r>
              <a:rPr lang="nb-NO" dirty="0" err="1" smtClean="0">
                <a:hlinkClick r:id="rId5"/>
              </a:rPr>
              <a:t>aktivitetstid</a:t>
            </a:r>
            <a:r>
              <a:rPr lang="nb-NO" dirty="0" smtClean="0"/>
              <a:t> (trenger ikke lengre timeplan i FS)</a:t>
            </a:r>
          </a:p>
          <a:p>
            <a:r>
              <a:rPr lang="nb-NO" dirty="0">
                <a:hlinkClick r:id="rId6"/>
              </a:rPr>
              <a:t>Fleksibel størrelse på vindu til «Velg aktivitet(er)» og «Velg </a:t>
            </a:r>
            <a:r>
              <a:rPr lang="nb-NO" dirty="0" err="1">
                <a:hlinkClick r:id="rId6"/>
              </a:rPr>
              <a:t>aktivitetstid</a:t>
            </a:r>
            <a:r>
              <a:rPr lang="nb-NO" dirty="0">
                <a:hlinkClick r:id="rId6"/>
              </a:rPr>
              <a:t>(er</a:t>
            </a:r>
            <a:r>
              <a:rPr lang="nb-NO" dirty="0" smtClean="0">
                <a:hlinkClick r:id="rId6"/>
              </a:rPr>
              <a:t>)»</a:t>
            </a:r>
            <a:endParaRPr lang="nb-NO" dirty="0" smtClean="0"/>
          </a:p>
          <a:p>
            <a:r>
              <a:rPr lang="nb-NO" dirty="0" err="1">
                <a:hlinkClick r:id="rId7"/>
              </a:rPr>
              <a:t>Tilbakestilling</a:t>
            </a:r>
            <a:r>
              <a:rPr lang="nb-NO" dirty="0">
                <a:hlinkClick r:id="rId7"/>
              </a:rPr>
              <a:t>/</a:t>
            </a:r>
            <a:r>
              <a:rPr lang="nb-NO" dirty="0" err="1">
                <a:hlinkClick r:id="rId7"/>
              </a:rPr>
              <a:t>angring</a:t>
            </a:r>
            <a:r>
              <a:rPr lang="nb-NO" dirty="0">
                <a:hlinkClick r:id="rId7"/>
              </a:rPr>
              <a:t> for </a:t>
            </a:r>
            <a:r>
              <a:rPr lang="nb-NO" dirty="0" smtClean="0">
                <a:hlinkClick r:id="rId7"/>
              </a:rPr>
              <a:t>detaljering</a:t>
            </a:r>
            <a:endParaRPr lang="nb-NO" dirty="0" smtClean="0"/>
          </a:p>
          <a:p>
            <a:r>
              <a:rPr lang="nb-NO" dirty="0">
                <a:hlinkClick r:id="rId8"/>
              </a:rPr>
              <a:t>Nytt bilde for undervisning uten </a:t>
            </a:r>
            <a:r>
              <a:rPr lang="nb-NO" dirty="0" smtClean="0">
                <a:hlinkClick r:id="rId8"/>
              </a:rPr>
              <a:t>rekker</a:t>
            </a:r>
            <a:endParaRPr lang="nb-NO" dirty="0" smtClean="0"/>
          </a:p>
          <a:p>
            <a:r>
              <a:rPr lang="nb-NO" dirty="0">
                <a:hlinkClick r:id="rId9"/>
              </a:rPr>
              <a:t>Endring for studentgrupper: </a:t>
            </a:r>
            <a:r>
              <a:rPr lang="nb-NO" dirty="0" err="1">
                <a:hlinkClick r:id="rId9"/>
              </a:rPr>
              <a:t>lavrpri</a:t>
            </a:r>
            <a:r>
              <a:rPr lang="nb-NO" dirty="0">
                <a:hlinkClick r:id="rId9"/>
              </a:rPr>
              <a:t> eksamen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959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Kommer v48-49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hlinkClick r:id="rId2"/>
              </a:rPr>
              <a:t>Vise emner man ikke har tilgang </a:t>
            </a:r>
            <a:r>
              <a:rPr lang="nb-NO" dirty="0" smtClean="0">
                <a:hlinkClick r:id="rId2"/>
              </a:rPr>
              <a:t>til</a:t>
            </a:r>
            <a:r>
              <a:rPr lang="nb-NO" dirty="0" smtClean="0"/>
              <a:t> (lesemodus)</a:t>
            </a:r>
          </a:p>
          <a:p>
            <a:r>
              <a:rPr lang="nb-NO" dirty="0">
                <a:hlinkClick r:id="rId3"/>
              </a:rPr>
              <a:t>Bestilling av rom som kan </a:t>
            </a:r>
            <a:r>
              <a:rPr lang="nb-NO" dirty="0" smtClean="0">
                <a:hlinkClick r:id="rId3"/>
              </a:rPr>
              <a:t>to-deles</a:t>
            </a:r>
            <a:endParaRPr lang="nb-NO" dirty="0" smtClean="0"/>
          </a:p>
          <a:p>
            <a:r>
              <a:rPr lang="nb-NO" dirty="0">
                <a:hlinkClick r:id="rId4"/>
              </a:rPr>
              <a:t>Mulighet for å </a:t>
            </a:r>
            <a:r>
              <a:rPr lang="nb-NO" dirty="0" err="1">
                <a:hlinkClick r:id="rId4"/>
              </a:rPr>
              <a:t>timeplanlegge</a:t>
            </a:r>
            <a:r>
              <a:rPr lang="nb-NO" dirty="0">
                <a:hlinkClick r:id="rId4"/>
              </a:rPr>
              <a:t> andre ting enn undervisning på emne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8947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Brukertest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Høsten 2018 – i samarbeid med </a:t>
            </a:r>
            <a:r>
              <a:rPr lang="nb-NO" smtClean="0"/>
              <a:t>Usit</a:t>
            </a:r>
            <a:endParaRPr lang="nb-NO" dirty="0" smtClean="0"/>
          </a:p>
          <a:p>
            <a:r>
              <a:rPr lang="nb-NO" dirty="0" smtClean="0"/>
              <a:t>Sannsynligvis i siste del av november</a:t>
            </a:r>
          </a:p>
          <a:p>
            <a:r>
              <a:rPr lang="nb-NO" dirty="0" smtClean="0"/>
              <a:t>Vi trenger testere!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139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23768</TotalTime>
  <Words>194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 </vt:lpstr>
      <vt:lpstr>Nyheter v43</vt:lpstr>
      <vt:lpstr>Nyheter v44</vt:lpstr>
      <vt:lpstr>Nyheter v45</vt:lpstr>
      <vt:lpstr>Kommer v46-47</vt:lpstr>
      <vt:lpstr>Kommer v48-49</vt:lpstr>
      <vt:lpstr>Brukertest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Pål Erik Megaard</dc:creator>
  <cp:lastModifiedBy>Pål Erik Megaard</cp:lastModifiedBy>
  <cp:revision>192</cp:revision>
  <cp:lastPrinted>2015-11-09T07:18:31Z</cp:lastPrinted>
  <dcterms:created xsi:type="dcterms:W3CDTF">2015-10-05T07:13:45Z</dcterms:created>
  <dcterms:modified xsi:type="dcterms:W3CDTF">2018-09-12T11:18:53Z</dcterms:modified>
</cp:coreProperties>
</file>